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  <p:sldMasterId id="2147483696" r:id="rId3"/>
    <p:sldMasterId id="2147483729" r:id="rId4"/>
  </p:sldMasterIdLst>
  <p:notesMasterIdLst>
    <p:notesMasterId r:id="rId22"/>
  </p:notesMasterIdLst>
  <p:sldIdLst>
    <p:sldId id="1297" r:id="rId5"/>
    <p:sldId id="305" r:id="rId6"/>
    <p:sldId id="264" r:id="rId7"/>
    <p:sldId id="278" r:id="rId8"/>
    <p:sldId id="388" r:id="rId9"/>
    <p:sldId id="1299" r:id="rId10"/>
    <p:sldId id="1302" r:id="rId11"/>
    <p:sldId id="1303" r:id="rId12"/>
    <p:sldId id="1304" r:id="rId13"/>
    <p:sldId id="1305" r:id="rId14"/>
    <p:sldId id="1306" r:id="rId15"/>
    <p:sldId id="1307" r:id="rId16"/>
    <p:sldId id="1308" r:id="rId17"/>
    <p:sldId id="1309" r:id="rId18"/>
    <p:sldId id="1310" r:id="rId19"/>
    <p:sldId id="1311" r:id="rId20"/>
    <p:sldId id="28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687" autoAdjust="0"/>
  </p:normalViewPr>
  <p:slideViewPr>
    <p:cSldViewPr snapToGrid="0">
      <p:cViewPr varScale="1">
        <p:scale>
          <a:sx n="103" d="100"/>
          <a:sy n="103" d="100"/>
        </p:scale>
        <p:origin x="91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3C54E-7842-4A5E-A394-28CC668F0F83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B3A23-BE6C-43BA-9FC3-5D037394B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79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B7113A-D6B9-4252-AB20-C5885235C62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609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g86fc84f77b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8" name="Google Shape;2108;g86fc84f77b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9007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gb71737ba3b_0_2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4" name="Google Shape;2194;gb71737ba3b_0_2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1599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gb70622628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2" name="Google Shape;1062;gb70622628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9808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g86fc84f77b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8" name="Google Shape;2108;g86fc84f77b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7256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gb71737ba3b_0_2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4" name="Google Shape;2194;gb71737ba3b_0_2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9589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gb706226281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5" name="Google Shape;1335;gb706226281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2832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g86fc84f77b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8" name="Google Shape;2108;g86fc84f77b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0205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g13e61cc86ee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6" name="Google Shape;1696;g13e61cc86ee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C00000"/>
              </a:solidFill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0851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gb70622628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2" name="Google Shape;1062;gb70622628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691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gb706226281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5" name="Google Shape;1335;gb706226281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gb71737ba3b_0_2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4" name="Google Shape;2194;gb71737ba3b_0_2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g86fc84f77b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8" name="Google Shape;2108;g86fc84f77b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6588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gb71737ba3b_0_2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4" name="Google Shape;2194;gb71737ba3b_0_2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3004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gb70622628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2" name="Google Shape;1062;gb70622628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9497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gb71737ba3b_0_2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4" name="Google Shape;2194;gb71737ba3b_0_2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681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gb70622628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2" name="Google Shape;1062;gb70622628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3840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0907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"/>
          <p:cNvSpPr/>
          <p:nvPr/>
        </p:nvSpPr>
        <p:spPr>
          <a:xfrm flipH="1">
            <a:off x="373186" y="863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1" name="Google Shape;201;p14"/>
          <p:cNvGrpSpPr/>
          <p:nvPr/>
        </p:nvGrpSpPr>
        <p:grpSpPr>
          <a:xfrm flipH="1">
            <a:off x="-618456" y="553853"/>
            <a:ext cx="16889889" cy="6443981"/>
            <a:chOff x="-3511675" y="320140"/>
            <a:chExt cx="12667417" cy="4832986"/>
          </a:xfrm>
        </p:grpSpPr>
        <p:sp>
          <p:nvSpPr>
            <p:cNvPr id="202" name="Google Shape;202;p14"/>
            <p:cNvSpPr/>
            <p:nvPr/>
          </p:nvSpPr>
          <p:spPr>
            <a:xfrm>
              <a:off x="-528301" y="2587375"/>
              <a:ext cx="9684043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5" name="Google Shape;205;p14"/>
          <p:cNvGrpSpPr/>
          <p:nvPr/>
        </p:nvGrpSpPr>
        <p:grpSpPr>
          <a:xfrm flipH="1">
            <a:off x="-2659732" y="863610"/>
            <a:ext cx="11219384" cy="7096185"/>
            <a:chOff x="1948749" y="467618"/>
            <a:chExt cx="8796297" cy="5563599"/>
          </a:xfrm>
        </p:grpSpPr>
        <p:sp>
          <p:nvSpPr>
            <p:cNvPr id="206" name="Google Shape;206;p14"/>
            <p:cNvSpPr/>
            <p:nvPr/>
          </p:nvSpPr>
          <p:spPr>
            <a:xfrm>
              <a:off x="1948749" y="1699758"/>
              <a:ext cx="7918642" cy="3494508"/>
            </a:xfrm>
            <a:custGeom>
              <a:avLst/>
              <a:gdLst/>
              <a:ahLst/>
              <a:cxnLst/>
              <a:rect l="l" t="t" r="r" b="b"/>
              <a:pathLst>
                <a:path w="160532" h="70843" extrusionOk="0">
                  <a:moveTo>
                    <a:pt x="133905" y="0"/>
                  </a:moveTo>
                  <a:cubicBezTo>
                    <a:pt x="127481" y="0"/>
                    <a:pt x="120943" y="2792"/>
                    <a:pt x="112079" y="10568"/>
                  </a:cubicBezTo>
                  <a:cubicBezTo>
                    <a:pt x="109523" y="12809"/>
                    <a:pt x="106946" y="13588"/>
                    <a:pt x="104298" y="13588"/>
                  </a:cubicBezTo>
                  <a:cubicBezTo>
                    <a:pt x="98247" y="13588"/>
                    <a:pt x="91829" y="9518"/>
                    <a:pt x="84475" y="9518"/>
                  </a:cubicBezTo>
                  <a:cubicBezTo>
                    <a:pt x="82989" y="9518"/>
                    <a:pt x="81466" y="9684"/>
                    <a:pt x="79899" y="10084"/>
                  </a:cubicBezTo>
                  <a:cubicBezTo>
                    <a:pt x="68529" y="12991"/>
                    <a:pt x="56959" y="18204"/>
                    <a:pt x="56959" y="18204"/>
                  </a:cubicBezTo>
                  <a:cubicBezTo>
                    <a:pt x="82221" y="19148"/>
                    <a:pt x="103031" y="21520"/>
                    <a:pt x="92246" y="30977"/>
                  </a:cubicBezTo>
                  <a:cubicBezTo>
                    <a:pt x="86223" y="36257"/>
                    <a:pt x="105679" y="37518"/>
                    <a:pt x="119280" y="39440"/>
                  </a:cubicBezTo>
                  <a:cubicBezTo>
                    <a:pt x="131602" y="41178"/>
                    <a:pt x="130708" y="49456"/>
                    <a:pt x="123415" y="52197"/>
                  </a:cubicBezTo>
                  <a:cubicBezTo>
                    <a:pt x="90617" y="64527"/>
                    <a:pt x="1" y="70801"/>
                    <a:pt x="1" y="70801"/>
                  </a:cubicBezTo>
                  <a:lnTo>
                    <a:pt x="160532" y="70843"/>
                  </a:lnTo>
                  <a:lnTo>
                    <a:pt x="159379" y="7895"/>
                  </a:lnTo>
                  <a:cubicBezTo>
                    <a:pt x="148713" y="3787"/>
                    <a:pt x="141387" y="0"/>
                    <a:pt x="133905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9121382" y="1356894"/>
              <a:ext cx="475616" cy="2310056"/>
            </a:xfrm>
            <a:custGeom>
              <a:avLst/>
              <a:gdLst/>
              <a:ahLst/>
              <a:cxnLst/>
              <a:rect l="l" t="t" r="r" b="b"/>
              <a:pathLst>
                <a:path w="9642" h="46831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9"/>
                    <a:pt x="1680" y="12298"/>
                    <a:pt x="1530" y="18204"/>
                  </a:cubicBezTo>
                  <a:cubicBezTo>
                    <a:pt x="1379" y="24102"/>
                    <a:pt x="159" y="46365"/>
                    <a:pt x="159" y="46365"/>
                  </a:cubicBezTo>
                  <a:cubicBezTo>
                    <a:pt x="1643" y="45885"/>
                    <a:pt x="2768" y="45288"/>
                    <a:pt x="4162" y="45288"/>
                  </a:cubicBezTo>
                  <a:cubicBezTo>
                    <a:pt x="4346" y="45288"/>
                    <a:pt x="4535" y="45299"/>
                    <a:pt x="4729" y="45321"/>
                  </a:cubicBezTo>
                  <a:cubicBezTo>
                    <a:pt x="5479" y="45410"/>
                    <a:pt x="5971" y="46831"/>
                    <a:pt x="6534" y="46831"/>
                  </a:cubicBezTo>
                  <a:cubicBezTo>
                    <a:pt x="6605" y="46831"/>
                    <a:pt x="6677" y="46808"/>
                    <a:pt x="6751" y="46758"/>
                  </a:cubicBezTo>
                  <a:cubicBezTo>
                    <a:pt x="7402" y="46315"/>
                    <a:pt x="8605" y="45872"/>
                    <a:pt x="8605" y="45872"/>
                  </a:cubicBezTo>
                  <a:cubicBezTo>
                    <a:pt x="9641" y="23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4"/>
            <p:cNvSpPr/>
            <p:nvPr/>
          </p:nvSpPr>
          <p:spPr>
            <a:xfrm>
              <a:off x="8340084" y="601542"/>
              <a:ext cx="751702" cy="773948"/>
            </a:xfrm>
            <a:custGeom>
              <a:avLst/>
              <a:gdLst/>
              <a:ahLst/>
              <a:cxnLst/>
              <a:rect l="l" t="t" r="r" b="b"/>
              <a:pathLst>
                <a:path w="15239" h="15690" extrusionOk="0">
                  <a:moveTo>
                    <a:pt x="0" y="0"/>
                  </a:moveTo>
                  <a:lnTo>
                    <a:pt x="4069" y="6375"/>
                  </a:lnTo>
                  <a:lnTo>
                    <a:pt x="9557" y="7937"/>
                  </a:lnTo>
                  <a:lnTo>
                    <a:pt x="5832" y="9290"/>
                  </a:lnTo>
                  <a:lnTo>
                    <a:pt x="11303" y="9357"/>
                  </a:lnTo>
                  <a:lnTo>
                    <a:pt x="8655" y="11212"/>
                  </a:lnTo>
                  <a:cubicBezTo>
                    <a:pt x="11287" y="12515"/>
                    <a:pt x="15230" y="15689"/>
                    <a:pt x="15230" y="15689"/>
                  </a:cubicBezTo>
                  <a:lnTo>
                    <a:pt x="15238" y="15681"/>
                  </a:lnTo>
                  <a:cubicBezTo>
                    <a:pt x="13551" y="49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8040074" y="1258042"/>
              <a:ext cx="1051268" cy="330494"/>
            </a:xfrm>
            <a:custGeom>
              <a:avLst/>
              <a:gdLst/>
              <a:ahLst/>
              <a:cxnLst/>
              <a:rect l="l" t="t" r="r" b="b"/>
              <a:pathLst>
                <a:path w="21312" h="6700" extrusionOk="0">
                  <a:moveTo>
                    <a:pt x="12616" y="1"/>
                  </a:moveTo>
                  <a:cubicBezTo>
                    <a:pt x="4608" y="1"/>
                    <a:pt x="1" y="6382"/>
                    <a:pt x="1" y="6382"/>
                  </a:cubicBezTo>
                  <a:lnTo>
                    <a:pt x="7461" y="6541"/>
                  </a:lnTo>
                  <a:lnTo>
                    <a:pt x="11813" y="2798"/>
                  </a:lnTo>
                  <a:lnTo>
                    <a:pt x="10828" y="6699"/>
                  </a:lnTo>
                  <a:lnTo>
                    <a:pt x="13960" y="2130"/>
                  </a:lnTo>
                  <a:lnTo>
                    <a:pt x="13977" y="5396"/>
                  </a:lnTo>
                  <a:cubicBezTo>
                    <a:pt x="16517" y="3917"/>
                    <a:pt x="21312" y="2380"/>
                    <a:pt x="21312" y="2380"/>
                  </a:cubicBezTo>
                  <a:cubicBezTo>
                    <a:pt x="18091" y="655"/>
                    <a:pt x="15180" y="1"/>
                    <a:pt x="12616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9116054" y="1273975"/>
              <a:ext cx="1147259" cy="347907"/>
            </a:xfrm>
            <a:custGeom>
              <a:avLst/>
              <a:gdLst/>
              <a:ahLst/>
              <a:cxnLst/>
              <a:rect l="l" t="t" r="r" b="b"/>
              <a:pathLst>
                <a:path w="23258" h="7053" extrusionOk="0">
                  <a:moveTo>
                    <a:pt x="8807" y="0"/>
                  </a:moveTo>
                  <a:cubicBezTo>
                    <a:pt x="6133" y="0"/>
                    <a:pt x="3172" y="646"/>
                    <a:pt x="0" y="2333"/>
                  </a:cubicBezTo>
                  <a:cubicBezTo>
                    <a:pt x="0" y="2333"/>
                    <a:pt x="5297" y="4037"/>
                    <a:pt x="8162" y="5633"/>
                  </a:cubicBezTo>
                  <a:lnTo>
                    <a:pt x="7870" y="2208"/>
                  </a:lnTo>
                  <a:lnTo>
                    <a:pt x="11671" y="7053"/>
                  </a:lnTo>
                  <a:lnTo>
                    <a:pt x="10225" y="2951"/>
                  </a:lnTo>
                  <a:lnTo>
                    <a:pt x="10225" y="2951"/>
                  </a:lnTo>
                  <a:lnTo>
                    <a:pt x="15263" y="6953"/>
                  </a:lnTo>
                  <a:lnTo>
                    <a:pt x="23258" y="6928"/>
                  </a:lnTo>
                  <a:cubicBezTo>
                    <a:pt x="23258" y="6928"/>
                    <a:pt x="17566" y="0"/>
                    <a:pt x="880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9116054" y="472551"/>
              <a:ext cx="745092" cy="916505"/>
            </a:xfrm>
            <a:custGeom>
              <a:avLst/>
              <a:gdLst/>
              <a:ahLst/>
              <a:cxnLst/>
              <a:rect l="l" t="t" r="r" b="b"/>
              <a:pathLst>
                <a:path w="15105" h="18580" extrusionOk="0">
                  <a:moveTo>
                    <a:pt x="15104" y="1"/>
                  </a:moveTo>
                  <a:lnTo>
                    <a:pt x="15104" y="1"/>
                  </a:lnTo>
                  <a:cubicBezTo>
                    <a:pt x="15104" y="1"/>
                    <a:pt x="276" y="3025"/>
                    <a:pt x="0" y="18580"/>
                  </a:cubicBezTo>
                  <a:cubicBezTo>
                    <a:pt x="0" y="18580"/>
                    <a:pt x="4010" y="14662"/>
                    <a:pt x="6767" y="12866"/>
                  </a:cubicBezTo>
                  <a:lnTo>
                    <a:pt x="3668" y="11496"/>
                  </a:lnTo>
                  <a:lnTo>
                    <a:pt x="9674" y="10410"/>
                  </a:lnTo>
                  <a:lnTo>
                    <a:pt x="5430" y="9733"/>
                  </a:lnTo>
                  <a:lnTo>
                    <a:pt x="11295" y="7152"/>
                  </a:lnTo>
                  <a:lnTo>
                    <a:pt x="15104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8440218" y="1389450"/>
              <a:ext cx="666809" cy="978312"/>
            </a:xfrm>
            <a:custGeom>
              <a:avLst/>
              <a:gdLst/>
              <a:ahLst/>
              <a:cxnLst/>
              <a:rect l="l" t="t" r="r" b="b"/>
              <a:pathLst>
                <a:path w="13518" h="19833" extrusionOk="0">
                  <a:moveTo>
                    <a:pt x="13517" y="0"/>
                  </a:moveTo>
                  <a:lnTo>
                    <a:pt x="13517" y="0"/>
                  </a:lnTo>
                  <a:cubicBezTo>
                    <a:pt x="1" y="6658"/>
                    <a:pt x="4027" y="19833"/>
                    <a:pt x="4027" y="19833"/>
                  </a:cubicBezTo>
                  <a:lnTo>
                    <a:pt x="8580" y="13818"/>
                  </a:lnTo>
                  <a:lnTo>
                    <a:pt x="8213" y="8020"/>
                  </a:lnTo>
                  <a:lnTo>
                    <a:pt x="10710" y="11153"/>
                  </a:lnTo>
                  <a:lnTo>
                    <a:pt x="8956" y="5882"/>
                  </a:lnTo>
                  <a:lnTo>
                    <a:pt x="11554" y="7803"/>
                  </a:lnTo>
                  <a:cubicBezTo>
                    <a:pt x="11888" y="4846"/>
                    <a:pt x="13517" y="1"/>
                    <a:pt x="1351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8040074" y="1247140"/>
              <a:ext cx="1066954" cy="325709"/>
            </a:xfrm>
            <a:custGeom>
              <a:avLst/>
              <a:gdLst/>
              <a:ahLst/>
              <a:cxnLst/>
              <a:rect l="l" t="t" r="r" b="b"/>
              <a:pathLst>
                <a:path w="21630" h="6603" extrusionOk="0">
                  <a:moveTo>
                    <a:pt x="12504" y="0"/>
                  </a:moveTo>
                  <a:cubicBezTo>
                    <a:pt x="4684" y="0"/>
                    <a:pt x="1" y="6603"/>
                    <a:pt x="1" y="6603"/>
                  </a:cubicBezTo>
                  <a:cubicBezTo>
                    <a:pt x="6252" y="2709"/>
                    <a:pt x="11485" y="1697"/>
                    <a:pt x="15237" y="1697"/>
                  </a:cubicBezTo>
                  <a:cubicBezTo>
                    <a:pt x="19302" y="1697"/>
                    <a:pt x="21629" y="2885"/>
                    <a:pt x="21629" y="2885"/>
                  </a:cubicBezTo>
                  <a:cubicBezTo>
                    <a:pt x="18258" y="783"/>
                    <a:pt x="15195" y="0"/>
                    <a:pt x="1250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8340084" y="601542"/>
              <a:ext cx="766944" cy="788352"/>
            </a:xfrm>
            <a:custGeom>
              <a:avLst/>
              <a:gdLst/>
              <a:ahLst/>
              <a:cxnLst/>
              <a:rect l="l" t="t" r="r" b="b"/>
              <a:pathLst>
                <a:path w="15548" h="15982" extrusionOk="0">
                  <a:moveTo>
                    <a:pt x="0" y="0"/>
                  </a:moveTo>
                  <a:cubicBezTo>
                    <a:pt x="1" y="1"/>
                    <a:pt x="12640" y="5464"/>
                    <a:pt x="15547" y="15982"/>
                  </a:cubicBezTo>
                  <a:cubicBezTo>
                    <a:pt x="15547" y="15982"/>
                    <a:pt x="15088" y="1379"/>
                    <a:pt x="0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4"/>
            <p:cNvSpPr/>
            <p:nvPr/>
          </p:nvSpPr>
          <p:spPr>
            <a:xfrm>
              <a:off x="9031162" y="472551"/>
              <a:ext cx="830379" cy="884393"/>
            </a:xfrm>
            <a:custGeom>
              <a:avLst/>
              <a:gdLst/>
              <a:ahLst/>
              <a:cxnLst/>
              <a:rect l="l" t="t" r="r" b="b"/>
              <a:pathLst>
                <a:path w="16834" h="17929" extrusionOk="0">
                  <a:moveTo>
                    <a:pt x="16834" y="1"/>
                  </a:moveTo>
                  <a:cubicBezTo>
                    <a:pt x="0" y="3752"/>
                    <a:pt x="1830" y="17928"/>
                    <a:pt x="1830" y="17928"/>
                  </a:cubicBezTo>
                  <a:cubicBezTo>
                    <a:pt x="5865" y="5899"/>
                    <a:pt x="16833" y="1"/>
                    <a:pt x="16834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5858516" y="1798622"/>
              <a:ext cx="1706485" cy="847298"/>
            </a:xfrm>
            <a:custGeom>
              <a:avLst/>
              <a:gdLst/>
              <a:ahLst/>
              <a:cxnLst/>
              <a:rect l="l" t="t" r="r" b="b"/>
              <a:pathLst>
                <a:path w="34595" h="17177" extrusionOk="0">
                  <a:moveTo>
                    <a:pt x="8397" y="1"/>
                  </a:moveTo>
                  <a:cubicBezTo>
                    <a:pt x="3457" y="1"/>
                    <a:pt x="0" y="1187"/>
                    <a:pt x="0" y="1187"/>
                  </a:cubicBezTo>
                  <a:lnTo>
                    <a:pt x="10602" y="9007"/>
                  </a:lnTo>
                  <a:lnTo>
                    <a:pt x="20510" y="8104"/>
                  </a:lnTo>
                  <a:lnTo>
                    <a:pt x="20510" y="8104"/>
                  </a:lnTo>
                  <a:lnTo>
                    <a:pt x="15297" y="12657"/>
                  </a:lnTo>
                  <a:lnTo>
                    <a:pt x="15297" y="12657"/>
                  </a:lnTo>
                  <a:lnTo>
                    <a:pt x="24236" y="9341"/>
                  </a:lnTo>
                  <a:lnTo>
                    <a:pt x="21094" y="14011"/>
                  </a:lnTo>
                  <a:cubicBezTo>
                    <a:pt x="26190" y="14487"/>
                    <a:pt x="34595" y="17177"/>
                    <a:pt x="34595" y="17177"/>
                  </a:cubicBezTo>
                  <a:cubicBezTo>
                    <a:pt x="27164" y="2823"/>
                    <a:pt x="16017" y="1"/>
                    <a:pt x="8397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5978036" y="2630284"/>
              <a:ext cx="1586964" cy="995182"/>
            </a:xfrm>
            <a:custGeom>
              <a:avLst/>
              <a:gdLst/>
              <a:ahLst/>
              <a:cxnLst/>
              <a:rect l="l" t="t" r="r" b="b"/>
              <a:pathLst>
                <a:path w="32172" h="20175" extrusionOk="0">
                  <a:moveTo>
                    <a:pt x="27268" y="1"/>
                  </a:moveTo>
                  <a:cubicBezTo>
                    <a:pt x="5320" y="1"/>
                    <a:pt x="0" y="20174"/>
                    <a:pt x="0" y="20174"/>
                  </a:cubicBezTo>
                  <a:lnTo>
                    <a:pt x="12239" y="15755"/>
                  </a:lnTo>
                  <a:lnTo>
                    <a:pt x="16984" y="6933"/>
                  </a:lnTo>
                  <a:lnTo>
                    <a:pt x="17811" y="13909"/>
                  </a:lnTo>
                  <a:lnTo>
                    <a:pt x="20050" y="4519"/>
                  </a:lnTo>
                  <a:lnTo>
                    <a:pt x="22122" y="9824"/>
                  </a:lnTo>
                  <a:cubicBezTo>
                    <a:pt x="25330" y="5830"/>
                    <a:pt x="32172" y="317"/>
                    <a:pt x="32172" y="317"/>
                  </a:cubicBezTo>
                  <a:cubicBezTo>
                    <a:pt x="30452" y="101"/>
                    <a:pt x="28818" y="1"/>
                    <a:pt x="27268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7155780" y="695067"/>
              <a:ext cx="1096994" cy="1957858"/>
            </a:xfrm>
            <a:custGeom>
              <a:avLst/>
              <a:gdLst/>
              <a:ahLst/>
              <a:cxnLst/>
              <a:rect l="l" t="t" r="r" b="b"/>
              <a:pathLst>
                <a:path w="22239" h="39691" extrusionOk="0">
                  <a:moveTo>
                    <a:pt x="22238" y="1"/>
                  </a:moveTo>
                  <a:lnTo>
                    <a:pt x="22238" y="1"/>
                  </a:lnTo>
                  <a:cubicBezTo>
                    <a:pt x="22238" y="1"/>
                    <a:pt x="0" y="14195"/>
                    <a:pt x="9273" y="39682"/>
                  </a:cubicBezTo>
                  <a:lnTo>
                    <a:pt x="9273" y="39691"/>
                  </a:lnTo>
                  <a:cubicBezTo>
                    <a:pt x="9273" y="39691"/>
                    <a:pt x="13350" y="30810"/>
                    <a:pt x="16700" y="26157"/>
                  </a:cubicBezTo>
                  <a:lnTo>
                    <a:pt x="10810" y="25865"/>
                  </a:lnTo>
                  <a:lnTo>
                    <a:pt x="19899" y="20343"/>
                  </a:lnTo>
                  <a:lnTo>
                    <a:pt x="19899" y="20343"/>
                  </a:lnTo>
                  <a:lnTo>
                    <a:pt x="12589" y="21905"/>
                  </a:lnTo>
                  <a:lnTo>
                    <a:pt x="20517" y="14027"/>
                  </a:lnTo>
                  <a:lnTo>
                    <a:pt x="22238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5978036" y="2624611"/>
              <a:ext cx="1621592" cy="1000855"/>
            </a:xfrm>
            <a:custGeom>
              <a:avLst/>
              <a:gdLst/>
              <a:ahLst/>
              <a:cxnLst/>
              <a:rect l="l" t="t" r="r" b="b"/>
              <a:pathLst>
                <a:path w="32874" h="20290" extrusionOk="0">
                  <a:moveTo>
                    <a:pt x="25913" y="0"/>
                  </a:moveTo>
                  <a:cubicBezTo>
                    <a:pt x="5172" y="0"/>
                    <a:pt x="0" y="20289"/>
                    <a:pt x="0" y="20289"/>
                  </a:cubicBezTo>
                  <a:cubicBezTo>
                    <a:pt x="13817" y="1962"/>
                    <a:pt x="28133" y="664"/>
                    <a:pt x="31912" y="664"/>
                  </a:cubicBezTo>
                  <a:cubicBezTo>
                    <a:pt x="32536" y="664"/>
                    <a:pt x="32873" y="699"/>
                    <a:pt x="32873" y="699"/>
                  </a:cubicBezTo>
                  <a:cubicBezTo>
                    <a:pt x="30378" y="218"/>
                    <a:pt x="28062" y="0"/>
                    <a:pt x="25913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5858516" y="1789299"/>
              <a:ext cx="1741113" cy="870236"/>
            </a:xfrm>
            <a:custGeom>
              <a:avLst/>
              <a:gdLst/>
              <a:ahLst/>
              <a:cxnLst/>
              <a:rect l="l" t="t" r="r" b="b"/>
              <a:pathLst>
                <a:path w="35297" h="17642" extrusionOk="0">
                  <a:moveTo>
                    <a:pt x="9334" y="0"/>
                  </a:moveTo>
                  <a:cubicBezTo>
                    <a:pt x="6489" y="0"/>
                    <a:pt x="3382" y="416"/>
                    <a:pt x="0" y="1376"/>
                  </a:cubicBezTo>
                  <a:cubicBezTo>
                    <a:pt x="0" y="1376"/>
                    <a:pt x="23977" y="2362"/>
                    <a:pt x="35296" y="17641"/>
                  </a:cubicBezTo>
                  <a:cubicBezTo>
                    <a:pt x="35296" y="17641"/>
                    <a:pt x="27863" y="0"/>
                    <a:pt x="933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7018107" y="695067"/>
              <a:ext cx="1234667" cy="1902266"/>
            </a:xfrm>
            <a:custGeom>
              <a:avLst/>
              <a:gdLst/>
              <a:ahLst/>
              <a:cxnLst/>
              <a:rect l="l" t="t" r="r" b="b"/>
              <a:pathLst>
                <a:path w="25030" h="38564" extrusionOk="0">
                  <a:moveTo>
                    <a:pt x="25029" y="1"/>
                  </a:moveTo>
                  <a:lnTo>
                    <a:pt x="25029" y="1"/>
                  </a:lnTo>
                  <a:cubicBezTo>
                    <a:pt x="1" y="16642"/>
                    <a:pt x="11838" y="38563"/>
                    <a:pt x="11838" y="38563"/>
                  </a:cubicBezTo>
                  <a:cubicBezTo>
                    <a:pt x="10886" y="16459"/>
                    <a:pt x="25029" y="2"/>
                    <a:pt x="25029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7125246" y="42864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7600850" y="2646988"/>
              <a:ext cx="1067675" cy="1883425"/>
            </a:xfrm>
            <a:custGeom>
              <a:avLst/>
              <a:gdLst/>
              <a:ahLst/>
              <a:cxnLst/>
              <a:rect l="l" t="t" r="r" b="b"/>
              <a:pathLst>
                <a:path w="42707" h="75337" extrusionOk="0">
                  <a:moveTo>
                    <a:pt x="0" y="0"/>
                  </a:moveTo>
                  <a:cubicBezTo>
                    <a:pt x="1" y="1"/>
                    <a:pt x="10418" y="18956"/>
                    <a:pt x="13868" y="28646"/>
                  </a:cubicBezTo>
                  <a:cubicBezTo>
                    <a:pt x="17318" y="38345"/>
                    <a:pt x="29273" y="75337"/>
                    <a:pt x="29273" y="75337"/>
                  </a:cubicBezTo>
                  <a:cubicBezTo>
                    <a:pt x="31654" y="73399"/>
                    <a:pt x="33208" y="71511"/>
                    <a:pt x="36056" y="70784"/>
                  </a:cubicBezTo>
                  <a:cubicBezTo>
                    <a:pt x="36153" y="70759"/>
                    <a:pt x="36252" y="70748"/>
                    <a:pt x="36353" y="70748"/>
                  </a:cubicBezTo>
                  <a:cubicBezTo>
                    <a:pt x="37475" y="70748"/>
                    <a:pt x="38821" y="72156"/>
                    <a:pt x="39691" y="72156"/>
                  </a:cubicBezTo>
                  <a:cubicBezTo>
                    <a:pt x="39904" y="72156"/>
                    <a:pt x="40088" y="72071"/>
                    <a:pt x="40233" y="71861"/>
                  </a:cubicBezTo>
                  <a:cubicBezTo>
                    <a:pt x="41027" y="70717"/>
                    <a:pt x="42706" y="69255"/>
                    <a:pt x="42706" y="69255"/>
                  </a:cubicBezTo>
                  <a:cubicBezTo>
                    <a:pt x="30401" y="3223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7484597" y="2889006"/>
              <a:ext cx="1889885" cy="440149"/>
            </a:xfrm>
            <a:custGeom>
              <a:avLst/>
              <a:gdLst/>
              <a:ahLst/>
              <a:cxnLst/>
              <a:rect l="l" t="t" r="r" b="b"/>
              <a:pathLst>
                <a:path w="38313" h="8923" extrusionOk="0">
                  <a:moveTo>
                    <a:pt x="18881" y="1"/>
                  </a:moveTo>
                  <a:cubicBezTo>
                    <a:pt x="15631" y="1"/>
                    <a:pt x="12749" y="1638"/>
                    <a:pt x="10978" y="4161"/>
                  </a:cubicBezTo>
                  <a:cubicBezTo>
                    <a:pt x="10208" y="5249"/>
                    <a:pt x="9001" y="5867"/>
                    <a:pt x="7746" y="5867"/>
                  </a:cubicBezTo>
                  <a:cubicBezTo>
                    <a:pt x="7354" y="5867"/>
                    <a:pt x="6957" y="5807"/>
                    <a:pt x="6567" y="5681"/>
                  </a:cubicBezTo>
                  <a:cubicBezTo>
                    <a:pt x="5781" y="5431"/>
                    <a:pt x="4971" y="5305"/>
                    <a:pt x="4152" y="5305"/>
                  </a:cubicBezTo>
                  <a:cubicBezTo>
                    <a:pt x="3969" y="5305"/>
                    <a:pt x="3785" y="5314"/>
                    <a:pt x="3609" y="5322"/>
                  </a:cubicBezTo>
                  <a:cubicBezTo>
                    <a:pt x="1337" y="5481"/>
                    <a:pt x="151" y="7143"/>
                    <a:pt x="0" y="8923"/>
                  </a:cubicBezTo>
                  <a:lnTo>
                    <a:pt x="38312" y="8923"/>
                  </a:lnTo>
                  <a:cubicBezTo>
                    <a:pt x="38162" y="7143"/>
                    <a:pt x="36975" y="5481"/>
                    <a:pt x="34703" y="5322"/>
                  </a:cubicBezTo>
                  <a:lnTo>
                    <a:pt x="34712" y="5322"/>
                  </a:lnTo>
                  <a:cubicBezTo>
                    <a:pt x="34528" y="5314"/>
                    <a:pt x="34344" y="5305"/>
                    <a:pt x="34169" y="5305"/>
                  </a:cubicBezTo>
                  <a:cubicBezTo>
                    <a:pt x="33250" y="5305"/>
                    <a:pt x="32339" y="5464"/>
                    <a:pt x="31479" y="5773"/>
                  </a:cubicBezTo>
                  <a:cubicBezTo>
                    <a:pt x="31034" y="5938"/>
                    <a:pt x="30575" y="6018"/>
                    <a:pt x="30121" y="6018"/>
                  </a:cubicBezTo>
                  <a:cubicBezTo>
                    <a:pt x="28853" y="6018"/>
                    <a:pt x="27628" y="5398"/>
                    <a:pt x="26884" y="4303"/>
                  </a:cubicBezTo>
                  <a:cubicBezTo>
                    <a:pt x="25121" y="1705"/>
                    <a:pt x="22197" y="1"/>
                    <a:pt x="18881" y="1"/>
                  </a:cubicBezTo>
                  <a:close/>
                </a:path>
              </a:pathLst>
            </a:custGeom>
            <a:solidFill>
              <a:srgbClr val="EEB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7162340" y="2211937"/>
              <a:ext cx="3582706" cy="3582755"/>
            </a:xfrm>
            <a:custGeom>
              <a:avLst/>
              <a:gdLst/>
              <a:ahLst/>
              <a:cxnLst/>
              <a:rect l="l" t="t" r="r" b="b"/>
              <a:pathLst>
                <a:path w="72631" h="72632" extrusionOk="0">
                  <a:moveTo>
                    <a:pt x="36316" y="1"/>
                  </a:moveTo>
                  <a:cubicBezTo>
                    <a:pt x="16266" y="1"/>
                    <a:pt x="1" y="16258"/>
                    <a:pt x="1" y="36316"/>
                  </a:cubicBezTo>
                  <a:cubicBezTo>
                    <a:pt x="1" y="56374"/>
                    <a:pt x="16266" y="72631"/>
                    <a:pt x="36316" y="72631"/>
                  </a:cubicBezTo>
                  <a:cubicBezTo>
                    <a:pt x="56374" y="72631"/>
                    <a:pt x="72631" y="56374"/>
                    <a:pt x="72631" y="36316"/>
                  </a:cubicBezTo>
                  <a:cubicBezTo>
                    <a:pt x="72631" y="16258"/>
                    <a:pt x="56374" y="1"/>
                    <a:pt x="36316" y="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5297662" y="34960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6419764" y="36497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6170068" y="37379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6406988" y="41092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7203134" y="41075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5956579" y="45620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6456020" y="45468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6729245" y="48616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6987622" y="44779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7513848" y="44170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7694337" y="46782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126200" y="47211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5783933" y="46486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5885695" y="43523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5853139" y="4083669"/>
              <a:ext cx="332615" cy="325561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6840528" y="34486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7155336" y="38335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7437193" y="45694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5715515" y="47590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6204647" y="47767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8551057" y="4945322"/>
              <a:ext cx="39215" cy="154148"/>
            </a:xfrm>
            <a:custGeom>
              <a:avLst/>
              <a:gdLst/>
              <a:ahLst/>
              <a:cxnLst/>
              <a:rect l="l" t="t" r="r" b="b"/>
              <a:pathLst>
                <a:path w="795" h="3125" extrusionOk="0">
                  <a:moveTo>
                    <a:pt x="385" y="42"/>
                  </a:moveTo>
                  <a:lnTo>
                    <a:pt x="427" y="76"/>
                  </a:lnTo>
                  <a:lnTo>
                    <a:pt x="485" y="109"/>
                  </a:lnTo>
                  <a:lnTo>
                    <a:pt x="544" y="151"/>
                  </a:lnTo>
                  <a:lnTo>
                    <a:pt x="586" y="176"/>
                  </a:lnTo>
                  <a:lnTo>
                    <a:pt x="594" y="184"/>
                  </a:lnTo>
                  <a:lnTo>
                    <a:pt x="627" y="226"/>
                  </a:lnTo>
                  <a:lnTo>
                    <a:pt x="652" y="268"/>
                  </a:lnTo>
                  <a:lnTo>
                    <a:pt x="686" y="309"/>
                  </a:lnTo>
                  <a:lnTo>
                    <a:pt x="702" y="335"/>
                  </a:lnTo>
                  <a:lnTo>
                    <a:pt x="711" y="360"/>
                  </a:lnTo>
                  <a:lnTo>
                    <a:pt x="719" y="401"/>
                  </a:lnTo>
                  <a:lnTo>
                    <a:pt x="728" y="451"/>
                  </a:lnTo>
                  <a:lnTo>
                    <a:pt x="744" y="502"/>
                  </a:lnTo>
                  <a:lnTo>
                    <a:pt x="753" y="543"/>
                  </a:lnTo>
                  <a:lnTo>
                    <a:pt x="761" y="593"/>
                  </a:lnTo>
                  <a:lnTo>
                    <a:pt x="769" y="644"/>
                  </a:lnTo>
                  <a:lnTo>
                    <a:pt x="769" y="685"/>
                  </a:lnTo>
                  <a:lnTo>
                    <a:pt x="778" y="736"/>
                  </a:lnTo>
                  <a:lnTo>
                    <a:pt x="786" y="777"/>
                  </a:lnTo>
                  <a:lnTo>
                    <a:pt x="794" y="827"/>
                  </a:lnTo>
                  <a:lnTo>
                    <a:pt x="794" y="878"/>
                  </a:lnTo>
                  <a:lnTo>
                    <a:pt x="794" y="919"/>
                  </a:lnTo>
                  <a:lnTo>
                    <a:pt x="794" y="969"/>
                  </a:lnTo>
                  <a:lnTo>
                    <a:pt x="794" y="1011"/>
                  </a:lnTo>
                  <a:lnTo>
                    <a:pt x="794" y="1061"/>
                  </a:lnTo>
                  <a:lnTo>
                    <a:pt x="794" y="1103"/>
                  </a:lnTo>
                  <a:lnTo>
                    <a:pt x="794" y="1153"/>
                  </a:lnTo>
                  <a:lnTo>
                    <a:pt x="794" y="1421"/>
                  </a:lnTo>
                  <a:lnTo>
                    <a:pt x="794" y="1462"/>
                  </a:lnTo>
                  <a:lnTo>
                    <a:pt x="794" y="1512"/>
                  </a:lnTo>
                  <a:lnTo>
                    <a:pt x="794" y="1554"/>
                  </a:lnTo>
                  <a:lnTo>
                    <a:pt x="786" y="1646"/>
                  </a:lnTo>
                  <a:lnTo>
                    <a:pt x="778" y="1738"/>
                  </a:lnTo>
                  <a:lnTo>
                    <a:pt x="769" y="1830"/>
                  </a:lnTo>
                  <a:lnTo>
                    <a:pt x="761" y="1913"/>
                  </a:lnTo>
                  <a:lnTo>
                    <a:pt x="753" y="2005"/>
                  </a:lnTo>
                  <a:lnTo>
                    <a:pt x="744" y="2081"/>
                  </a:lnTo>
                  <a:lnTo>
                    <a:pt x="744" y="2097"/>
                  </a:lnTo>
                  <a:lnTo>
                    <a:pt x="728" y="2181"/>
                  </a:lnTo>
                  <a:lnTo>
                    <a:pt x="711" y="2273"/>
                  </a:lnTo>
                  <a:lnTo>
                    <a:pt x="702" y="2306"/>
                  </a:lnTo>
                  <a:lnTo>
                    <a:pt x="686" y="2356"/>
                  </a:lnTo>
                  <a:lnTo>
                    <a:pt x="644" y="2532"/>
                  </a:lnTo>
                  <a:lnTo>
                    <a:pt x="636" y="2573"/>
                  </a:lnTo>
                  <a:lnTo>
                    <a:pt x="602" y="2707"/>
                  </a:lnTo>
                  <a:lnTo>
                    <a:pt x="577" y="2791"/>
                  </a:lnTo>
                  <a:lnTo>
                    <a:pt x="552" y="2874"/>
                  </a:lnTo>
                  <a:lnTo>
                    <a:pt x="235" y="3125"/>
                  </a:lnTo>
                  <a:lnTo>
                    <a:pt x="1" y="2799"/>
                  </a:lnTo>
                  <a:lnTo>
                    <a:pt x="1" y="2707"/>
                  </a:lnTo>
                  <a:lnTo>
                    <a:pt x="1" y="2615"/>
                  </a:lnTo>
                  <a:lnTo>
                    <a:pt x="1" y="2481"/>
                  </a:lnTo>
                  <a:lnTo>
                    <a:pt x="1" y="2440"/>
                  </a:lnTo>
                  <a:lnTo>
                    <a:pt x="17" y="2256"/>
                  </a:lnTo>
                  <a:lnTo>
                    <a:pt x="17" y="2206"/>
                  </a:lnTo>
                  <a:lnTo>
                    <a:pt x="17" y="2172"/>
                  </a:lnTo>
                  <a:lnTo>
                    <a:pt x="17" y="2089"/>
                  </a:lnTo>
                  <a:lnTo>
                    <a:pt x="26" y="2005"/>
                  </a:lnTo>
                  <a:lnTo>
                    <a:pt x="26" y="1989"/>
                  </a:lnTo>
                  <a:lnTo>
                    <a:pt x="34" y="1913"/>
                  </a:lnTo>
                  <a:lnTo>
                    <a:pt x="43" y="1838"/>
                  </a:lnTo>
                  <a:lnTo>
                    <a:pt x="59" y="1755"/>
                  </a:lnTo>
                  <a:lnTo>
                    <a:pt x="68" y="1671"/>
                  </a:lnTo>
                  <a:lnTo>
                    <a:pt x="76" y="1588"/>
                  </a:lnTo>
                  <a:lnTo>
                    <a:pt x="84" y="1504"/>
                  </a:lnTo>
                  <a:lnTo>
                    <a:pt x="84" y="1471"/>
                  </a:lnTo>
                  <a:lnTo>
                    <a:pt x="84" y="1429"/>
                  </a:lnTo>
                  <a:lnTo>
                    <a:pt x="84" y="1387"/>
                  </a:lnTo>
                  <a:lnTo>
                    <a:pt x="84" y="1345"/>
                  </a:lnTo>
                  <a:lnTo>
                    <a:pt x="84" y="1312"/>
                  </a:lnTo>
                  <a:lnTo>
                    <a:pt x="84" y="794"/>
                  </a:lnTo>
                  <a:lnTo>
                    <a:pt x="84" y="752"/>
                  </a:lnTo>
                  <a:lnTo>
                    <a:pt x="84" y="719"/>
                  </a:lnTo>
                  <a:lnTo>
                    <a:pt x="84" y="677"/>
                  </a:lnTo>
                  <a:lnTo>
                    <a:pt x="84" y="635"/>
                  </a:lnTo>
                  <a:lnTo>
                    <a:pt x="84" y="593"/>
                  </a:lnTo>
                  <a:lnTo>
                    <a:pt x="84" y="560"/>
                  </a:lnTo>
                  <a:lnTo>
                    <a:pt x="76" y="518"/>
                  </a:lnTo>
                  <a:lnTo>
                    <a:pt x="76" y="477"/>
                  </a:lnTo>
                  <a:lnTo>
                    <a:pt x="76" y="451"/>
                  </a:lnTo>
                  <a:lnTo>
                    <a:pt x="76" y="435"/>
                  </a:lnTo>
                  <a:lnTo>
                    <a:pt x="93" y="385"/>
                  </a:lnTo>
                  <a:lnTo>
                    <a:pt x="101" y="343"/>
                  </a:lnTo>
                  <a:lnTo>
                    <a:pt x="118" y="293"/>
                  </a:lnTo>
                  <a:lnTo>
                    <a:pt x="118" y="284"/>
                  </a:lnTo>
                  <a:lnTo>
                    <a:pt x="143" y="243"/>
                  </a:lnTo>
                  <a:lnTo>
                    <a:pt x="176" y="192"/>
                  </a:lnTo>
                  <a:lnTo>
                    <a:pt x="201" y="134"/>
                  </a:lnTo>
                  <a:lnTo>
                    <a:pt x="226" y="84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8709744" y="4943645"/>
              <a:ext cx="33839" cy="142655"/>
            </a:xfrm>
            <a:custGeom>
              <a:avLst/>
              <a:gdLst/>
              <a:ahLst/>
              <a:cxnLst/>
              <a:rect l="l" t="t" r="r" b="b"/>
              <a:pathLst>
                <a:path w="686" h="2892" extrusionOk="0">
                  <a:moveTo>
                    <a:pt x="359" y="43"/>
                  </a:moveTo>
                  <a:lnTo>
                    <a:pt x="368" y="59"/>
                  </a:lnTo>
                  <a:lnTo>
                    <a:pt x="409" y="101"/>
                  </a:lnTo>
                  <a:lnTo>
                    <a:pt x="418" y="135"/>
                  </a:lnTo>
                  <a:lnTo>
                    <a:pt x="443" y="218"/>
                  </a:lnTo>
                  <a:lnTo>
                    <a:pt x="460" y="302"/>
                  </a:lnTo>
                  <a:lnTo>
                    <a:pt x="476" y="377"/>
                  </a:lnTo>
                  <a:lnTo>
                    <a:pt x="493" y="460"/>
                  </a:lnTo>
                  <a:lnTo>
                    <a:pt x="510" y="544"/>
                  </a:lnTo>
                  <a:lnTo>
                    <a:pt x="526" y="627"/>
                  </a:lnTo>
                  <a:lnTo>
                    <a:pt x="543" y="711"/>
                  </a:lnTo>
                  <a:lnTo>
                    <a:pt x="560" y="795"/>
                  </a:lnTo>
                  <a:lnTo>
                    <a:pt x="576" y="878"/>
                  </a:lnTo>
                  <a:lnTo>
                    <a:pt x="576" y="895"/>
                  </a:lnTo>
                  <a:lnTo>
                    <a:pt x="585" y="953"/>
                  </a:lnTo>
                  <a:lnTo>
                    <a:pt x="602" y="1037"/>
                  </a:lnTo>
                  <a:lnTo>
                    <a:pt x="610" y="1120"/>
                  </a:lnTo>
                  <a:lnTo>
                    <a:pt x="627" y="1204"/>
                  </a:lnTo>
                  <a:lnTo>
                    <a:pt x="635" y="1287"/>
                  </a:lnTo>
                  <a:lnTo>
                    <a:pt x="652" y="1371"/>
                  </a:lnTo>
                  <a:lnTo>
                    <a:pt x="652" y="1396"/>
                  </a:lnTo>
                  <a:lnTo>
                    <a:pt x="652" y="1455"/>
                  </a:lnTo>
                  <a:lnTo>
                    <a:pt x="660" y="1538"/>
                  </a:lnTo>
                  <a:lnTo>
                    <a:pt x="668" y="1613"/>
                  </a:lnTo>
                  <a:lnTo>
                    <a:pt x="677" y="1697"/>
                  </a:lnTo>
                  <a:lnTo>
                    <a:pt x="685" y="1780"/>
                  </a:lnTo>
                  <a:lnTo>
                    <a:pt x="685" y="1947"/>
                  </a:lnTo>
                  <a:lnTo>
                    <a:pt x="685" y="2031"/>
                  </a:lnTo>
                  <a:lnTo>
                    <a:pt x="677" y="2115"/>
                  </a:lnTo>
                  <a:lnTo>
                    <a:pt x="668" y="2282"/>
                  </a:lnTo>
                  <a:lnTo>
                    <a:pt x="668" y="2298"/>
                  </a:lnTo>
                  <a:lnTo>
                    <a:pt x="652" y="2449"/>
                  </a:lnTo>
                  <a:lnTo>
                    <a:pt x="627" y="2607"/>
                  </a:lnTo>
                  <a:lnTo>
                    <a:pt x="384" y="2891"/>
                  </a:lnTo>
                  <a:lnTo>
                    <a:pt x="125" y="2624"/>
                  </a:lnTo>
                  <a:lnTo>
                    <a:pt x="100" y="2457"/>
                  </a:lnTo>
                  <a:lnTo>
                    <a:pt x="75" y="2315"/>
                  </a:lnTo>
                  <a:lnTo>
                    <a:pt x="75" y="2298"/>
                  </a:lnTo>
                  <a:lnTo>
                    <a:pt x="59" y="2131"/>
                  </a:lnTo>
                  <a:lnTo>
                    <a:pt x="42" y="2056"/>
                  </a:lnTo>
                  <a:lnTo>
                    <a:pt x="33" y="1972"/>
                  </a:lnTo>
                  <a:lnTo>
                    <a:pt x="25" y="1897"/>
                  </a:lnTo>
                  <a:lnTo>
                    <a:pt x="17" y="1822"/>
                  </a:lnTo>
                  <a:lnTo>
                    <a:pt x="17" y="1095"/>
                  </a:lnTo>
                  <a:lnTo>
                    <a:pt x="17" y="1012"/>
                  </a:lnTo>
                  <a:lnTo>
                    <a:pt x="17" y="853"/>
                  </a:lnTo>
                  <a:lnTo>
                    <a:pt x="17" y="770"/>
                  </a:lnTo>
                  <a:lnTo>
                    <a:pt x="17" y="694"/>
                  </a:lnTo>
                  <a:lnTo>
                    <a:pt x="17" y="611"/>
                  </a:lnTo>
                  <a:lnTo>
                    <a:pt x="17" y="527"/>
                  </a:lnTo>
                  <a:lnTo>
                    <a:pt x="17" y="452"/>
                  </a:lnTo>
                  <a:lnTo>
                    <a:pt x="17" y="369"/>
                  </a:lnTo>
                  <a:lnTo>
                    <a:pt x="8" y="285"/>
                  </a:lnTo>
                  <a:lnTo>
                    <a:pt x="0" y="210"/>
                  </a:lnTo>
                  <a:lnTo>
                    <a:pt x="0" y="176"/>
                  </a:lnTo>
                  <a:lnTo>
                    <a:pt x="25" y="126"/>
                  </a:lnTo>
                  <a:lnTo>
                    <a:pt x="33" y="110"/>
                  </a:lnTo>
                  <a:lnTo>
                    <a:pt x="134" y="18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8884856" y="4939551"/>
              <a:ext cx="22691" cy="112565"/>
            </a:xfrm>
            <a:custGeom>
              <a:avLst/>
              <a:gdLst/>
              <a:ahLst/>
              <a:cxnLst/>
              <a:rect l="l" t="t" r="r" b="b"/>
              <a:pathLst>
                <a:path w="460" h="2282" extrusionOk="0">
                  <a:moveTo>
                    <a:pt x="243" y="59"/>
                  </a:moveTo>
                  <a:lnTo>
                    <a:pt x="276" y="117"/>
                  </a:lnTo>
                  <a:lnTo>
                    <a:pt x="318" y="184"/>
                  </a:lnTo>
                  <a:lnTo>
                    <a:pt x="368" y="243"/>
                  </a:lnTo>
                  <a:lnTo>
                    <a:pt x="385" y="259"/>
                  </a:lnTo>
                  <a:lnTo>
                    <a:pt x="393" y="301"/>
                  </a:lnTo>
                  <a:lnTo>
                    <a:pt x="410" y="368"/>
                  </a:lnTo>
                  <a:lnTo>
                    <a:pt x="418" y="426"/>
                  </a:lnTo>
                  <a:lnTo>
                    <a:pt x="418" y="443"/>
                  </a:lnTo>
                  <a:lnTo>
                    <a:pt x="435" y="552"/>
                  </a:lnTo>
                  <a:lnTo>
                    <a:pt x="443" y="677"/>
                  </a:lnTo>
                  <a:lnTo>
                    <a:pt x="452" y="802"/>
                  </a:lnTo>
                  <a:lnTo>
                    <a:pt x="460" y="936"/>
                  </a:lnTo>
                  <a:lnTo>
                    <a:pt x="460" y="953"/>
                  </a:lnTo>
                  <a:lnTo>
                    <a:pt x="460" y="1061"/>
                  </a:lnTo>
                  <a:lnTo>
                    <a:pt x="460" y="1187"/>
                  </a:lnTo>
                  <a:lnTo>
                    <a:pt x="460" y="1312"/>
                  </a:lnTo>
                  <a:lnTo>
                    <a:pt x="460" y="1437"/>
                  </a:lnTo>
                  <a:lnTo>
                    <a:pt x="460" y="1504"/>
                  </a:lnTo>
                  <a:lnTo>
                    <a:pt x="460" y="1563"/>
                  </a:lnTo>
                  <a:lnTo>
                    <a:pt x="452" y="1688"/>
                  </a:lnTo>
                  <a:lnTo>
                    <a:pt x="443" y="1822"/>
                  </a:lnTo>
                  <a:lnTo>
                    <a:pt x="443" y="1847"/>
                  </a:lnTo>
                  <a:lnTo>
                    <a:pt x="427" y="2072"/>
                  </a:lnTo>
                  <a:lnTo>
                    <a:pt x="251" y="2281"/>
                  </a:lnTo>
                  <a:lnTo>
                    <a:pt x="67" y="2072"/>
                  </a:lnTo>
                  <a:lnTo>
                    <a:pt x="34" y="1855"/>
                  </a:lnTo>
                  <a:lnTo>
                    <a:pt x="34" y="1822"/>
                  </a:lnTo>
                  <a:lnTo>
                    <a:pt x="26" y="1696"/>
                  </a:lnTo>
                  <a:lnTo>
                    <a:pt x="9" y="1579"/>
                  </a:lnTo>
                  <a:lnTo>
                    <a:pt x="1" y="1521"/>
                  </a:lnTo>
                  <a:lnTo>
                    <a:pt x="1" y="1454"/>
                  </a:lnTo>
                  <a:lnTo>
                    <a:pt x="1" y="1329"/>
                  </a:lnTo>
                  <a:lnTo>
                    <a:pt x="1" y="1203"/>
                  </a:lnTo>
                  <a:lnTo>
                    <a:pt x="1" y="1078"/>
                  </a:lnTo>
                  <a:lnTo>
                    <a:pt x="1" y="969"/>
                  </a:lnTo>
                  <a:lnTo>
                    <a:pt x="1" y="953"/>
                  </a:lnTo>
                  <a:lnTo>
                    <a:pt x="1" y="827"/>
                  </a:lnTo>
                  <a:lnTo>
                    <a:pt x="1" y="702"/>
                  </a:lnTo>
                  <a:lnTo>
                    <a:pt x="1" y="577"/>
                  </a:lnTo>
                  <a:lnTo>
                    <a:pt x="1" y="477"/>
                  </a:lnTo>
                  <a:lnTo>
                    <a:pt x="1" y="460"/>
                  </a:lnTo>
                  <a:lnTo>
                    <a:pt x="1" y="393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7" y="268"/>
                  </a:lnTo>
                  <a:lnTo>
                    <a:pt x="51" y="201"/>
                  </a:lnTo>
                  <a:lnTo>
                    <a:pt x="84" y="134"/>
                  </a:lnTo>
                  <a:lnTo>
                    <a:pt x="109" y="7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9064507" y="4943645"/>
              <a:ext cx="28906" cy="86619"/>
            </a:xfrm>
            <a:custGeom>
              <a:avLst/>
              <a:gdLst/>
              <a:ahLst/>
              <a:cxnLst/>
              <a:rect l="l" t="t" r="r" b="b"/>
              <a:pathLst>
                <a:path w="586" h="1756" extrusionOk="0">
                  <a:moveTo>
                    <a:pt x="377" y="9"/>
                  </a:moveTo>
                  <a:lnTo>
                    <a:pt x="452" y="59"/>
                  </a:lnTo>
                  <a:lnTo>
                    <a:pt x="510" y="93"/>
                  </a:lnTo>
                  <a:lnTo>
                    <a:pt x="519" y="110"/>
                  </a:lnTo>
                  <a:lnTo>
                    <a:pt x="544" y="143"/>
                  </a:lnTo>
                  <a:lnTo>
                    <a:pt x="552" y="151"/>
                  </a:lnTo>
                  <a:lnTo>
                    <a:pt x="577" y="201"/>
                  </a:lnTo>
                  <a:lnTo>
                    <a:pt x="577" y="201"/>
                  </a:lnTo>
                  <a:lnTo>
                    <a:pt x="577" y="644"/>
                  </a:lnTo>
                  <a:lnTo>
                    <a:pt x="577" y="736"/>
                  </a:lnTo>
                  <a:lnTo>
                    <a:pt x="577" y="828"/>
                  </a:lnTo>
                  <a:lnTo>
                    <a:pt x="577" y="920"/>
                  </a:lnTo>
                  <a:lnTo>
                    <a:pt x="577" y="920"/>
                  </a:lnTo>
                  <a:lnTo>
                    <a:pt x="586" y="1112"/>
                  </a:lnTo>
                  <a:lnTo>
                    <a:pt x="586" y="1204"/>
                  </a:lnTo>
                  <a:lnTo>
                    <a:pt x="586" y="1296"/>
                  </a:lnTo>
                  <a:lnTo>
                    <a:pt x="586" y="1488"/>
                  </a:lnTo>
                  <a:lnTo>
                    <a:pt x="327" y="1755"/>
                  </a:lnTo>
                  <a:lnTo>
                    <a:pt x="59" y="1505"/>
                  </a:lnTo>
                  <a:lnTo>
                    <a:pt x="59" y="1496"/>
                  </a:lnTo>
                  <a:lnTo>
                    <a:pt x="59" y="1413"/>
                  </a:lnTo>
                  <a:lnTo>
                    <a:pt x="51" y="1321"/>
                  </a:lnTo>
                  <a:lnTo>
                    <a:pt x="51" y="1229"/>
                  </a:lnTo>
                  <a:lnTo>
                    <a:pt x="43" y="1137"/>
                  </a:lnTo>
                  <a:lnTo>
                    <a:pt x="26" y="953"/>
                  </a:lnTo>
                  <a:lnTo>
                    <a:pt x="26" y="953"/>
                  </a:lnTo>
                  <a:lnTo>
                    <a:pt x="18" y="861"/>
                  </a:lnTo>
                  <a:lnTo>
                    <a:pt x="9" y="761"/>
                  </a:lnTo>
                  <a:lnTo>
                    <a:pt x="1" y="669"/>
                  </a:lnTo>
                  <a:lnTo>
                    <a:pt x="1" y="569"/>
                  </a:lnTo>
                  <a:lnTo>
                    <a:pt x="1" y="527"/>
                  </a:lnTo>
                  <a:lnTo>
                    <a:pt x="1" y="185"/>
                  </a:lnTo>
                  <a:lnTo>
                    <a:pt x="1" y="185"/>
                  </a:lnTo>
                  <a:lnTo>
                    <a:pt x="26" y="135"/>
                  </a:lnTo>
                  <a:lnTo>
                    <a:pt x="34" y="126"/>
                  </a:lnTo>
                  <a:lnTo>
                    <a:pt x="68" y="84"/>
                  </a:lnTo>
                  <a:lnTo>
                    <a:pt x="76" y="68"/>
                  </a:lnTo>
                  <a:lnTo>
                    <a:pt x="143" y="4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9266849" y="4962636"/>
              <a:ext cx="30978" cy="106350"/>
            </a:xfrm>
            <a:custGeom>
              <a:avLst/>
              <a:gdLst/>
              <a:ahLst/>
              <a:cxnLst/>
              <a:rect l="l" t="t" r="r" b="b"/>
              <a:pathLst>
                <a:path w="628" h="2156" extrusionOk="0">
                  <a:moveTo>
                    <a:pt x="485" y="25"/>
                  </a:moveTo>
                  <a:lnTo>
                    <a:pt x="569" y="100"/>
                  </a:lnTo>
                  <a:lnTo>
                    <a:pt x="585" y="109"/>
                  </a:lnTo>
                  <a:lnTo>
                    <a:pt x="602" y="159"/>
                  </a:lnTo>
                  <a:lnTo>
                    <a:pt x="627" y="226"/>
                  </a:lnTo>
                  <a:lnTo>
                    <a:pt x="627" y="226"/>
                  </a:lnTo>
                  <a:lnTo>
                    <a:pt x="627" y="276"/>
                  </a:lnTo>
                  <a:lnTo>
                    <a:pt x="627" y="334"/>
                  </a:lnTo>
                  <a:lnTo>
                    <a:pt x="627" y="393"/>
                  </a:lnTo>
                  <a:lnTo>
                    <a:pt x="627" y="669"/>
                  </a:lnTo>
                  <a:lnTo>
                    <a:pt x="627" y="727"/>
                  </a:lnTo>
                  <a:lnTo>
                    <a:pt x="627" y="1128"/>
                  </a:lnTo>
                  <a:lnTo>
                    <a:pt x="627" y="1178"/>
                  </a:lnTo>
                  <a:lnTo>
                    <a:pt x="619" y="1295"/>
                  </a:lnTo>
                  <a:lnTo>
                    <a:pt x="619" y="1345"/>
                  </a:lnTo>
                  <a:lnTo>
                    <a:pt x="611" y="1404"/>
                  </a:lnTo>
                  <a:lnTo>
                    <a:pt x="602" y="1521"/>
                  </a:lnTo>
                  <a:lnTo>
                    <a:pt x="602" y="1587"/>
                  </a:lnTo>
                  <a:lnTo>
                    <a:pt x="602" y="1638"/>
                  </a:lnTo>
                  <a:lnTo>
                    <a:pt x="577" y="1872"/>
                  </a:lnTo>
                  <a:lnTo>
                    <a:pt x="285" y="2156"/>
                  </a:lnTo>
                  <a:lnTo>
                    <a:pt x="9" y="1855"/>
                  </a:lnTo>
                  <a:lnTo>
                    <a:pt x="1" y="1621"/>
                  </a:lnTo>
                  <a:lnTo>
                    <a:pt x="1" y="1571"/>
                  </a:lnTo>
                  <a:lnTo>
                    <a:pt x="1" y="1504"/>
                  </a:lnTo>
                  <a:lnTo>
                    <a:pt x="1" y="1387"/>
                  </a:lnTo>
                  <a:lnTo>
                    <a:pt x="1" y="1270"/>
                  </a:lnTo>
                  <a:lnTo>
                    <a:pt x="1" y="1153"/>
                  </a:lnTo>
                  <a:lnTo>
                    <a:pt x="1" y="1095"/>
                  </a:lnTo>
                  <a:lnTo>
                    <a:pt x="9" y="1036"/>
                  </a:lnTo>
                  <a:lnTo>
                    <a:pt x="26" y="919"/>
                  </a:lnTo>
                  <a:lnTo>
                    <a:pt x="34" y="852"/>
                  </a:lnTo>
                  <a:lnTo>
                    <a:pt x="34" y="794"/>
                  </a:lnTo>
                  <a:lnTo>
                    <a:pt x="42" y="735"/>
                  </a:lnTo>
                  <a:lnTo>
                    <a:pt x="51" y="677"/>
                  </a:lnTo>
                  <a:lnTo>
                    <a:pt x="59" y="618"/>
                  </a:lnTo>
                  <a:lnTo>
                    <a:pt x="68" y="585"/>
                  </a:lnTo>
                  <a:lnTo>
                    <a:pt x="68" y="560"/>
                  </a:lnTo>
                  <a:lnTo>
                    <a:pt x="76" y="501"/>
                  </a:lnTo>
                  <a:lnTo>
                    <a:pt x="93" y="443"/>
                  </a:lnTo>
                  <a:lnTo>
                    <a:pt x="101" y="385"/>
                  </a:lnTo>
                  <a:lnTo>
                    <a:pt x="118" y="318"/>
                  </a:lnTo>
                  <a:lnTo>
                    <a:pt x="134" y="259"/>
                  </a:lnTo>
                  <a:lnTo>
                    <a:pt x="143" y="201"/>
                  </a:lnTo>
                  <a:lnTo>
                    <a:pt x="159" y="151"/>
                  </a:lnTo>
                  <a:lnTo>
                    <a:pt x="159" y="151"/>
                  </a:lnTo>
                  <a:lnTo>
                    <a:pt x="201" y="92"/>
                  </a:lnTo>
                  <a:lnTo>
                    <a:pt x="235" y="50"/>
                  </a:lnTo>
                  <a:lnTo>
                    <a:pt x="251" y="4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9492670" y="4977039"/>
              <a:ext cx="34677" cy="96879"/>
            </a:xfrm>
            <a:custGeom>
              <a:avLst/>
              <a:gdLst/>
              <a:ahLst/>
              <a:cxnLst/>
              <a:rect l="l" t="t" r="r" b="b"/>
              <a:pathLst>
                <a:path w="703" h="1964" extrusionOk="0">
                  <a:moveTo>
                    <a:pt x="519" y="26"/>
                  </a:moveTo>
                  <a:lnTo>
                    <a:pt x="644" y="134"/>
                  </a:lnTo>
                  <a:lnTo>
                    <a:pt x="652" y="159"/>
                  </a:lnTo>
                  <a:lnTo>
                    <a:pt x="702" y="260"/>
                  </a:lnTo>
                  <a:lnTo>
                    <a:pt x="702" y="268"/>
                  </a:lnTo>
                  <a:lnTo>
                    <a:pt x="686" y="377"/>
                  </a:lnTo>
                  <a:lnTo>
                    <a:pt x="677" y="477"/>
                  </a:lnTo>
                  <a:lnTo>
                    <a:pt x="661" y="585"/>
                  </a:lnTo>
                  <a:lnTo>
                    <a:pt x="661" y="636"/>
                  </a:lnTo>
                  <a:lnTo>
                    <a:pt x="661" y="686"/>
                  </a:lnTo>
                  <a:lnTo>
                    <a:pt x="661" y="736"/>
                  </a:lnTo>
                  <a:lnTo>
                    <a:pt x="661" y="786"/>
                  </a:lnTo>
                  <a:lnTo>
                    <a:pt x="661" y="786"/>
                  </a:lnTo>
                  <a:lnTo>
                    <a:pt x="661" y="836"/>
                  </a:lnTo>
                  <a:lnTo>
                    <a:pt x="661" y="886"/>
                  </a:lnTo>
                  <a:lnTo>
                    <a:pt x="661" y="936"/>
                  </a:lnTo>
                  <a:lnTo>
                    <a:pt x="661" y="986"/>
                  </a:lnTo>
                  <a:lnTo>
                    <a:pt x="661" y="1037"/>
                  </a:lnTo>
                  <a:lnTo>
                    <a:pt x="661" y="1087"/>
                  </a:lnTo>
                  <a:lnTo>
                    <a:pt x="661" y="1137"/>
                  </a:lnTo>
                  <a:lnTo>
                    <a:pt x="661" y="1179"/>
                  </a:lnTo>
                  <a:lnTo>
                    <a:pt x="661" y="1329"/>
                  </a:lnTo>
                  <a:lnTo>
                    <a:pt x="661" y="1329"/>
                  </a:lnTo>
                  <a:lnTo>
                    <a:pt x="652" y="1379"/>
                  </a:lnTo>
                  <a:lnTo>
                    <a:pt x="644" y="1429"/>
                  </a:lnTo>
                  <a:lnTo>
                    <a:pt x="636" y="1479"/>
                  </a:lnTo>
                  <a:lnTo>
                    <a:pt x="627" y="1521"/>
                  </a:lnTo>
                  <a:lnTo>
                    <a:pt x="627" y="1521"/>
                  </a:lnTo>
                  <a:lnTo>
                    <a:pt x="619" y="1571"/>
                  </a:lnTo>
                  <a:lnTo>
                    <a:pt x="611" y="1621"/>
                  </a:lnTo>
                  <a:lnTo>
                    <a:pt x="602" y="1671"/>
                  </a:lnTo>
                  <a:lnTo>
                    <a:pt x="352" y="1964"/>
                  </a:lnTo>
                  <a:lnTo>
                    <a:pt x="76" y="1705"/>
                  </a:lnTo>
                  <a:lnTo>
                    <a:pt x="59" y="1646"/>
                  </a:lnTo>
                  <a:lnTo>
                    <a:pt x="51" y="1596"/>
                  </a:lnTo>
                  <a:lnTo>
                    <a:pt x="34" y="1546"/>
                  </a:lnTo>
                  <a:lnTo>
                    <a:pt x="34" y="1538"/>
                  </a:lnTo>
                  <a:lnTo>
                    <a:pt x="26" y="1479"/>
                  </a:lnTo>
                  <a:lnTo>
                    <a:pt x="17" y="1421"/>
                  </a:lnTo>
                  <a:lnTo>
                    <a:pt x="9" y="1371"/>
                  </a:lnTo>
                  <a:lnTo>
                    <a:pt x="1" y="1312"/>
                  </a:lnTo>
                  <a:lnTo>
                    <a:pt x="1" y="1312"/>
                  </a:lnTo>
                  <a:lnTo>
                    <a:pt x="1" y="1254"/>
                  </a:lnTo>
                  <a:lnTo>
                    <a:pt x="1" y="1195"/>
                  </a:lnTo>
                  <a:lnTo>
                    <a:pt x="1" y="1145"/>
                  </a:lnTo>
                  <a:lnTo>
                    <a:pt x="1" y="1087"/>
                  </a:lnTo>
                  <a:lnTo>
                    <a:pt x="9" y="1028"/>
                  </a:lnTo>
                  <a:lnTo>
                    <a:pt x="17" y="970"/>
                  </a:lnTo>
                  <a:lnTo>
                    <a:pt x="17" y="920"/>
                  </a:lnTo>
                  <a:lnTo>
                    <a:pt x="26" y="861"/>
                  </a:lnTo>
                  <a:lnTo>
                    <a:pt x="34" y="811"/>
                  </a:lnTo>
                  <a:lnTo>
                    <a:pt x="42" y="752"/>
                  </a:lnTo>
                  <a:lnTo>
                    <a:pt x="51" y="702"/>
                  </a:lnTo>
                  <a:lnTo>
                    <a:pt x="51" y="702"/>
                  </a:lnTo>
                  <a:lnTo>
                    <a:pt x="59" y="644"/>
                  </a:lnTo>
                  <a:lnTo>
                    <a:pt x="68" y="594"/>
                  </a:lnTo>
                  <a:lnTo>
                    <a:pt x="84" y="535"/>
                  </a:lnTo>
                  <a:lnTo>
                    <a:pt x="93" y="485"/>
                  </a:lnTo>
                  <a:lnTo>
                    <a:pt x="118" y="377"/>
                  </a:lnTo>
                  <a:lnTo>
                    <a:pt x="143" y="276"/>
                  </a:lnTo>
                  <a:lnTo>
                    <a:pt x="168" y="168"/>
                  </a:lnTo>
                  <a:lnTo>
                    <a:pt x="168" y="159"/>
                  </a:lnTo>
                  <a:lnTo>
                    <a:pt x="251" y="76"/>
                  </a:lnTo>
                  <a:lnTo>
                    <a:pt x="268" y="5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9658361" y="4946555"/>
              <a:ext cx="31323" cy="119126"/>
            </a:xfrm>
            <a:custGeom>
              <a:avLst/>
              <a:gdLst/>
              <a:ahLst/>
              <a:cxnLst/>
              <a:rect l="l" t="t" r="r" b="b"/>
              <a:pathLst>
                <a:path w="635" h="2415" extrusionOk="0">
                  <a:moveTo>
                    <a:pt x="434" y="34"/>
                  </a:moveTo>
                  <a:lnTo>
                    <a:pt x="485" y="76"/>
                  </a:lnTo>
                  <a:lnTo>
                    <a:pt x="543" y="117"/>
                  </a:lnTo>
                  <a:lnTo>
                    <a:pt x="568" y="134"/>
                  </a:lnTo>
                  <a:lnTo>
                    <a:pt x="576" y="159"/>
                  </a:lnTo>
                  <a:lnTo>
                    <a:pt x="585" y="193"/>
                  </a:lnTo>
                  <a:lnTo>
                    <a:pt x="593" y="226"/>
                  </a:lnTo>
                  <a:lnTo>
                    <a:pt x="610" y="259"/>
                  </a:lnTo>
                  <a:lnTo>
                    <a:pt x="618" y="284"/>
                  </a:lnTo>
                  <a:lnTo>
                    <a:pt x="618" y="284"/>
                  </a:lnTo>
                  <a:lnTo>
                    <a:pt x="618" y="310"/>
                  </a:lnTo>
                  <a:lnTo>
                    <a:pt x="618" y="343"/>
                  </a:lnTo>
                  <a:lnTo>
                    <a:pt x="618" y="368"/>
                  </a:lnTo>
                  <a:lnTo>
                    <a:pt x="610" y="435"/>
                  </a:lnTo>
                  <a:lnTo>
                    <a:pt x="610" y="493"/>
                  </a:lnTo>
                  <a:lnTo>
                    <a:pt x="610" y="552"/>
                  </a:lnTo>
                  <a:lnTo>
                    <a:pt x="610" y="619"/>
                  </a:lnTo>
                  <a:lnTo>
                    <a:pt x="610" y="677"/>
                  </a:lnTo>
                  <a:lnTo>
                    <a:pt x="610" y="685"/>
                  </a:lnTo>
                  <a:lnTo>
                    <a:pt x="610" y="744"/>
                  </a:lnTo>
                  <a:lnTo>
                    <a:pt x="610" y="802"/>
                  </a:lnTo>
                  <a:lnTo>
                    <a:pt x="610" y="869"/>
                  </a:lnTo>
                  <a:lnTo>
                    <a:pt x="610" y="1187"/>
                  </a:lnTo>
                  <a:lnTo>
                    <a:pt x="610" y="1254"/>
                  </a:lnTo>
                  <a:lnTo>
                    <a:pt x="610" y="1320"/>
                  </a:lnTo>
                  <a:lnTo>
                    <a:pt x="610" y="1387"/>
                  </a:lnTo>
                  <a:lnTo>
                    <a:pt x="610" y="1446"/>
                  </a:lnTo>
                  <a:lnTo>
                    <a:pt x="610" y="1512"/>
                  </a:lnTo>
                  <a:lnTo>
                    <a:pt x="610" y="1579"/>
                  </a:lnTo>
                  <a:lnTo>
                    <a:pt x="610" y="1646"/>
                  </a:lnTo>
                  <a:lnTo>
                    <a:pt x="610" y="1705"/>
                  </a:lnTo>
                  <a:lnTo>
                    <a:pt x="618" y="1838"/>
                  </a:lnTo>
                  <a:lnTo>
                    <a:pt x="627" y="1964"/>
                  </a:lnTo>
                  <a:lnTo>
                    <a:pt x="635" y="2081"/>
                  </a:lnTo>
                  <a:lnTo>
                    <a:pt x="635" y="2089"/>
                  </a:lnTo>
                  <a:lnTo>
                    <a:pt x="368" y="2415"/>
                  </a:lnTo>
                  <a:lnTo>
                    <a:pt x="42" y="2147"/>
                  </a:lnTo>
                  <a:lnTo>
                    <a:pt x="42" y="2139"/>
                  </a:lnTo>
                  <a:lnTo>
                    <a:pt x="33" y="2022"/>
                  </a:lnTo>
                  <a:lnTo>
                    <a:pt x="25" y="1888"/>
                  </a:lnTo>
                  <a:lnTo>
                    <a:pt x="8" y="1755"/>
                  </a:lnTo>
                  <a:lnTo>
                    <a:pt x="8" y="1688"/>
                  </a:lnTo>
                  <a:lnTo>
                    <a:pt x="0" y="1621"/>
                  </a:lnTo>
                  <a:lnTo>
                    <a:pt x="0" y="1554"/>
                  </a:lnTo>
                  <a:lnTo>
                    <a:pt x="0" y="1479"/>
                  </a:lnTo>
                  <a:lnTo>
                    <a:pt x="0" y="1412"/>
                  </a:lnTo>
                  <a:lnTo>
                    <a:pt x="0" y="1345"/>
                  </a:lnTo>
                  <a:lnTo>
                    <a:pt x="0" y="1279"/>
                  </a:lnTo>
                  <a:lnTo>
                    <a:pt x="0" y="1203"/>
                  </a:lnTo>
                  <a:lnTo>
                    <a:pt x="0" y="853"/>
                  </a:lnTo>
                  <a:lnTo>
                    <a:pt x="0" y="786"/>
                  </a:lnTo>
                  <a:lnTo>
                    <a:pt x="0" y="711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8" y="568"/>
                  </a:lnTo>
                  <a:lnTo>
                    <a:pt x="17" y="502"/>
                  </a:lnTo>
                  <a:lnTo>
                    <a:pt x="17" y="426"/>
                  </a:lnTo>
                  <a:lnTo>
                    <a:pt x="33" y="360"/>
                  </a:lnTo>
                  <a:lnTo>
                    <a:pt x="42" y="293"/>
                  </a:lnTo>
                  <a:lnTo>
                    <a:pt x="42" y="251"/>
                  </a:lnTo>
                  <a:lnTo>
                    <a:pt x="50" y="218"/>
                  </a:lnTo>
                  <a:lnTo>
                    <a:pt x="59" y="184"/>
                  </a:lnTo>
                  <a:lnTo>
                    <a:pt x="59" y="176"/>
                  </a:lnTo>
                  <a:lnTo>
                    <a:pt x="75" y="151"/>
                  </a:lnTo>
                  <a:lnTo>
                    <a:pt x="100" y="126"/>
                  </a:lnTo>
                  <a:lnTo>
                    <a:pt x="125" y="92"/>
                  </a:lnTo>
                  <a:lnTo>
                    <a:pt x="150" y="59"/>
                  </a:lnTo>
                  <a:lnTo>
                    <a:pt x="167" y="42"/>
                  </a:lnTo>
                  <a:lnTo>
                    <a:pt x="192" y="42"/>
                  </a:lnTo>
                  <a:lnTo>
                    <a:pt x="267" y="1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9759740" y="4700953"/>
              <a:ext cx="29744" cy="140139"/>
            </a:xfrm>
            <a:custGeom>
              <a:avLst/>
              <a:gdLst/>
              <a:ahLst/>
              <a:cxnLst/>
              <a:rect l="l" t="t" r="r" b="b"/>
              <a:pathLst>
                <a:path w="603" h="2841" extrusionOk="0">
                  <a:moveTo>
                    <a:pt x="368" y="134"/>
                  </a:moveTo>
                  <a:lnTo>
                    <a:pt x="418" y="209"/>
                  </a:lnTo>
                  <a:lnTo>
                    <a:pt x="452" y="243"/>
                  </a:lnTo>
                  <a:lnTo>
                    <a:pt x="460" y="276"/>
                  </a:lnTo>
                  <a:lnTo>
                    <a:pt x="468" y="351"/>
                  </a:lnTo>
                  <a:lnTo>
                    <a:pt x="485" y="435"/>
                  </a:lnTo>
                  <a:lnTo>
                    <a:pt x="502" y="510"/>
                  </a:lnTo>
                  <a:lnTo>
                    <a:pt x="510" y="585"/>
                  </a:lnTo>
                  <a:lnTo>
                    <a:pt x="519" y="669"/>
                  </a:lnTo>
                  <a:lnTo>
                    <a:pt x="535" y="744"/>
                  </a:lnTo>
                  <a:lnTo>
                    <a:pt x="544" y="819"/>
                  </a:lnTo>
                  <a:lnTo>
                    <a:pt x="552" y="903"/>
                  </a:lnTo>
                  <a:lnTo>
                    <a:pt x="560" y="978"/>
                  </a:lnTo>
                  <a:lnTo>
                    <a:pt x="569" y="1053"/>
                  </a:lnTo>
                  <a:lnTo>
                    <a:pt x="577" y="1137"/>
                  </a:lnTo>
                  <a:lnTo>
                    <a:pt x="585" y="1212"/>
                  </a:lnTo>
                  <a:lnTo>
                    <a:pt x="594" y="1295"/>
                  </a:lnTo>
                  <a:lnTo>
                    <a:pt x="602" y="1370"/>
                  </a:lnTo>
                  <a:lnTo>
                    <a:pt x="602" y="1446"/>
                  </a:lnTo>
                  <a:lnTo>
                    <a:pt x="602" y="1529"/>
                  </a:lnTo>
                  <a:lnTo>
                    <a:pt x="602" y="1588"/>
                  </a:lnTo>
                  <a:lnTo>
                    <a:pt x="602" y="1604"/>
                  </a:lnTo>
                  <a:lnTo>
                    <a:pt x="602" y="1680"/>
                  </a:lnTo>
                  <a:lnTo>
                    <a:pt x="602" y="1763"/>
                  </a:lnTo>
                  <a:lnTo>
                    <a:pt x="602" y="1838"/>
                  </a:lnTo>
                  <a:lnTo>
                    <a:pt x="602" y="1922"/>
                  </a:lnTo>
                  <a:lnTo>
                    <a:pt x="602" y="2390"/>
                  </a:lnTo>
                  <a:lnTo>
                    <a:pt x="602" y="2465"/>
                  </a:lnTo>
                  <a:lnTo>
                    <a:pt x="602" y="2548"/>
                  </a:lnTo>
                  <a:lnTo>
                    <a:pt x="602" y="2607"/>
                  </a:lnTo>
                  <a:lnTo>
                    <a:pt x="602" y="2624"/>
                  </a:lnTo>
                  <a:lnTo>
                    <a:pt x="368" y="2841"/>
                  </a:lnTo>
                  <a:lnTo>
                    <a:pt x="151" y="2607"/>
                  </a:lnTo>
                  <a:lnTo>
                    <a:pt x="151" y="2599"/>
                  </a:lnTo>
                  <a:lnTo>
                    <a:pt x="151" y="2532"/>
                  </a:lnTo>
                  <a:lnTo>
                    <a:pt x="151" y="2005"/>
                  </a:lnTo>
                  <a:lnTo>
                    <a:pt x="151" y="1930"/>
                  </a:lnTo>
                  <a:lnTo>
                    <a:pt x="151" y="1855"/>
                  </a:lnTo>
                  <a:lnTo>
                    <a:pt x="151" y="1780"/>
                  </a:lnTo>
                  <a:lnTo>
                    <a:pt x="151" y="1705"/>
                  </a:lnTo>
                  <a:lnTo>
                    <a:pt x="151" y="1629"/>
                  </a:lnTo>
                  <a:lnTo>
                    <a:pt x="151" y="1613"/>
                  </a:lnTo>
                  <a:lnTo>
                    <a:pt x="151" y="1554"/>
                  </a:lnTo>
                  <a:lnTo>
                    <a:pt x="151" y="1479"/>
                  </a:lnTo>
                  <a:lnTo>
                    <a:pt x="151" y="1404"/>
                  </a:lnTo>
                  <a:lnTo>
                    <a:pt x="143" y="1329"/>
                  </a:lnTo>
                  <a:lnTo>
                    <a:pt x="126" y="1262"/>
                  </a:lnTo>
                  <a:lnTo>
                    <a:pt x="118" y="1187"/>
                  </a:lnTo>
                  <a:lnTo>
                    <a:pt x="118" y="1111"/>
                  </a:lnTo>
                  <a:lnTo>
                    <a:pt x="109" y="1028"/>
                  </a:lnTo>
                  <a:lnTo>
                    <a:pt x="101" y="961"/>
                  </a:lnTo>
                  <a:lnTo>
                    <a:pt x="84" y="886"/>
                  </a:lnTo>
                  <a:lnTo>
                    <a:pt x="76" y="811"/>
                  </a:lnTo>
                  <a:lnTo>
                    <a:pt x="67" y="736"/>
                  </a:lnTo>
                  <a:lnTo>
                    <a:pt x="59" y="660"/>
                  </a:lnTo>
                  <a:lnTo>
                    <a:pt x="42" y="585"/>
                  </a:lnTo>
                  <a:lnTo>
                    <a:pt x="34" y="510"/>
                  </a:lnTo>
                  <a:lnTo>
                    <a:pt x="17" y="435"/>
                  </a:lnTo>
                  <a:lnTo>
                    <a:pt x="9" y="368"/>
                  </a:lnTo>
                  <a:lnTo>
                    <a:pt x="1" y="335"/>
                  </a:lnTo>
                  <a:lnTo>
                    <a:pt x="17" y="284"/>
                  </a:lnTo>
                  <a:lnTo>
                    <a:pt x="34" y="20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9686774" y="4744214"/>
              <a:ext cx="24368" cy="80798"/>
            </a:xfrm>
            <a:custGeom>
              <a:avLst/>
              <a:gdLst/>
              <a:ahLst/>
              <a:cxnLst/>
              <a:rect l="l" t="t" r="r" b="b"/>
              <a:pathLst>
                <a:path w="494" h="1638" extrusionOk="0">
                  <a:moveTo>
                    <a:pt x="343" y="67"/>
                  </a:moveTo>
                  <a:lnTo>
                    <a:pt x="343" y="67"/>
                  </a:lnTo>
                  <a:lnTo>
                    <a:pt x="376" y="151"/>
                  </a:lnTo>
                  <a:lnTo>
                    <a:pt x="410" y="209"/>
                  </a:lnTo>
                  <a:lnTo>
                    <a:pt x="427" y="234"/>
                  </a:lnTo>
                  <a:lnTo>
                    <a:pt x="460" y="310"/>
                  </a:lnTo>
                  <a:lnTo>
                    <a:pt x="468" y="326"/>
                  </a:lnTo>
                  <a:lnTo>
                    <a:pt x="485" y="351"/>
                  </a:lnTo>
                  <a:lnTo>
                    <a:pt x="493" y="393"/>
                  </a:lnTo>
                  <a:lnTo>
                    <a:pt x="493" y="410"/>
                  </a:lnTo>
                  <a:lnTo>
                    <a:pt x="493" y="493"/>
                  </a:lnTo>
                  <a:lnTo>
                    <a:pt x="493" y="502"/>
                  </a:lnTo>
                  <a:lnTo>
                    <a:pt x="493" y="585"/>
                  </a:lnTo>
                  <a:lnTo>
                    <a:pt x="493" y="652"/>
                  </a:lnTo>
                  <a:lnTo>
                    <a:pt x="485" y="752"/>
                  </a:lnTo>
                  <a:lnTo>
                    <a:pt x="477" y="928"/>
                  </a:lnTo>
                  <a:lnTo>
                    <a:pt x="477" y="1003"/>
                  </a:lnTo>
                  <a:lnTo>
                    <a:pt x="468" y="1095"/>
                  </a:lnTo>
                  <a:lnTo>
                    <a:pt x="452" y="1270"/>
                  </a:lnTo>
                  <a:lnTo>
                    <a:pt x="435" y="1429"/>
                  </a:lnTo>
                  <a:lnTo>
                    <a:pt x="435" y="1429"/>
                  </a:lnTo>
                  <a:lnTo>
                    <a:pt x="218" y="1638"/>
                  </a:lnTo>
                  <a:lnTo>
                    <a:pt x="9" y="1421"/>
                  </a:lnTo>
                  <a:lnTo>
                    <a:pt x="9" y="1421"/>
                  </a:lnTo>
                  <a:lnTo>
                    <a:pt x="9" y="1254"/>
                  </a:lnTo>
                  <a:lnTo>
                    <a:pt x="0" y="1078"/>
                  </a:lnTo>
                  <a:lnTo>
                    <a:pt x="0" y="986"/>
                  </a:lnTo>
                  <a:lnTo>
                    <a:pt x="0" y="635"/>
                  </a:lnTo>
                  <a:lnTo>
                    <a:pt x="0" y="560"/>
                  </a:lnTo>
                  <a:lnTo>
                    <a:pt x="0" y="485"/>
                  </a:lnTo>
                  <a:lnTo>
                    <a:pt x="0" y="477"/>
                  </a:lnTo>
                  <a:lnTo>
                    <a:pt x="9" y="393"/>
                  </a:lnTo>
                  <a:lnTo>
                    <a:pt x="9" y="368"/>
                  </a:lnTo>
                  <a:lnTo>
                    <a:pt x="26" y="335"/>
                  </a:lnTo>
                  <a:lnTo>
                    <a:pt x="42" y="301"/>
                  </a:lnTo>
                  <a:lnTo>
                    <a:pt x="51" y="285"/>
                  </a:lnTo>
                  <a:lnTo>
                    <a:pt x="92" y="218"/>
                  </a:lnTo>
                  <a:lnTo>
                    <a:pt x="117" y="193"/>
                  </a:lnTo>
                  <a:lnTo>
                    <a:pt x="151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9512056" y="4750380"/>
              <a:ext cx="30534" cy="108422"/>
            </a:xfrm>
            <a:custGeom>
              <a:avLst/>
              <a:gdLst/>
              <a:ahLst/>
              <a:cxnLst/>
              <a:rect l="l" t="t" r="r" b="b"/>
              <a:pathLst>
                <a:path w="619" h="2198" extrusionOk="0">
                  <a:moveTo>
                    <a:pt x="360" y="59"/>
                  </a:moveTo>
                  <a:lnTo>
                    <a:pt x="360" y="59"/>
                  </a:lnTo>
                  <a:lnTo>
                    <a:pt x="401" y="118"/>
                  </a:lnTo>
                  <a:lnTo>
                    <a:pt x="451" y="176"/>
                  </a:lnTo>
                  <a:lnTo>
                    <a:pt x="468" y="193"/>
                  </a:lnTo>
                  <a:lnTo>
                    <a:pt x="502" y="235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94" y="335"/>
                  </a:lnTo>
                  <a:lnTo>
                    <a:pt x="594" y="352"/>
                  </a:lnTo>
                  <a:lnTo>
                    <a:pt x="610" y="377"/>
                  </a:lnTo>
                  <a:lnTo>
                    <a:pt x="610" y="402"/>
                  </a:lnTo>
                  <a:lnTo>
                    <a:pt x="619" y="519"/>
                  </a:lnTo>
                  <a:lnTo>
                    <a:pt x="619" y="536"/>
                  </a:lnTo>
                  <a:lnTo>
                    <a:pt x="619" y="636"/>
                  </a:lnTo>
                  <a:lnTo>
                    <a:pt x="619" y="744"/>
                  </a:lnTo>
                  <a:lnTo>
                    <a:pt x="619" y="744"/>
                  </a:lnTo>
                  <a:lnTo>
                    <a:pt x="619" y="978"/>
                  </a:lnTo>
                  <a:lnTo>
                    <a:pt x="619" y="1095"/>
                  </a:lnTo>
                  <a:lnTo>
                    <a:pt x="619" y="1212"/>
                  </a:lnTo>
                  <a:lnTo>
                    <a:pt x="619" y="1262"/>
                  </a:lnTo>
                  <a:lnTo>
                    <a:pt x="619" y="1338"/>
                  </a:lnTo>
                  <a:lnTo>
                    <a:pt x="610" y="1454"/>
                  </a:lnTo>
                  <a:lnTo>
                    <a:pt x="610" y="1513"/>
                  </a:lnTo>
                  <a:lnTo>
                    <a:pt x="610" y="1571"/>
                  </a:lnTo>
                  <a:lnTo>
                    <a:pt x="610" y="1638"/>
                  </a:lnTo>
                  <a:lnTo>
                    <a:pt x="610" y="1697"/>
                  </a:lnTo>
                  <a:lnTo>
                    <a:pt x="610" y="1755"/>
                  </a:lnTo>
                  <a:lnTo>
                    <a:pt x="610" y="1814"/>
                  </a:lnTo>
                  <a:lnTo>
                    <a:pt x="602" y="1881"/>
                  </a:lnTo>
                  <a:lnTo>
                    <a:pt x="594" y="1931"/>
                  </a:lnTo>
                  <a:lnTo>
                    <a:pt x="594" y="1939"/>
                  </a:lnTo>
                  <a:lnTo>
                    <a:pt x="309" y="2198"/>
                  </a:lnTo>
                  <a:lnTo>
                    <a:pt x="42" y="1914"/>
                  </a:lnTo>
                  <a:lnTo>
                    <a:pt x="42" y="1797"/>
                  </a:lnTo>
                  <a:lnTo>
                    <a:pt x="42" y="1739"/>
                  </a:lnTo>
                  <a:lnTo>
                    <a:pt x="42" y="1688"/>
                  </a:lnTo>
                  <a:lnTo>
                    <a:pt x="42" y="1630"/>
                  </a:lnTo>
                  <a:lnTo>
                    <a:pt x="42" y="1571"/>
                  </a:lnTo>
                  <a:lnTo>
                    <a:pt x="42" y="1513"/>
                  </a:lnTo>
                  <a:lnTo>
                    <a:pt x="42" y="1463"/>
                  </a:lnTo>
                  <a:lnTo>
                    <a:pt x="34" y="1346"/>
                  </a:lnTo>
                  <a:lnTo>
                    <a:pt x="25" y="1271"/>
                  </a:lnTo>
                  <a:lnTo>
                    <a:pt x="25" y="1229"/>
                  </a:lnTo>
                  <a:lnTo>
                    <a:pt x="25" y="1112"/>
                  </a:lnTo>
                  <a:lnTo>
                    <a:pt x="17" y="1003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0" y="653"/>
                  </a:lnTo>
                  <a:lnTo>
                    <a:pt x="0" y="536"/>
                  </a:lnTo>
                  <a:lnTo>
                    <a:pt x="9" y="410"/>
                  </a:lnTo>
                  <a:lnTo>
                    <a:pt x="9" y="385"/>
                  </a:lnTo>
                  <a:lnTo>
                    <a:pt x="17" y="352"/>
                  </a:lnTo>
                  <a:lnTo>
                    <a:pt x="17" y="343"/>
                  </a:lnTo>
                  <a:lnTo>
                    <a:pt x="59" y="293"/>
                  </a:lnTo>
                  <a:lnTo>
                    <a:pt x="59" y="293"/>
                  </a:lnTo>
                  <a:lnTo>
                    <a:pt x="117" y="235"/>
                  </a:lnTo>
                  <a:lnTo>
                    <a:pt x="151" y="193"/>
                  </a:lnTo>
                  <a:lnTo>
                    <a:pt x="167" y="176"/>
                  </a:lnTo>
                  <a:lnTo>
                    <a:pt x="226" y="118"/>
                  </a:lnTo>
                  <a:lnTo>
                    <a:pt x="268" y="59"/>
                  </a:lnTo>
                  <a:lnTo>
                    <a:pt x="268" y="59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9395001" y="4751613"/>
              <a:ext cx="23973" cy="98951"/>
            </a:xfrm>
            <a:custGeom>
              <a:avLst/>
              <a:gdLst/>
              <a:ahLst/>
              <a:cxnLst/>
              <a:rect l="l" t="t" r="r" b="b"/>
              <a:pathLst>
                <a:path w="486" h="2006" extrusionOk="0">
                  <a:moveTo>
                    <a:pt x="335" y="59"/>
                  </a:moveTo>
                  <a:lnTo>
                    <a:pt x="335" y="59"/>
                  </a:lnTo>
                  <a:lnTo>
                    <a:pt x="377" y="168"/>
                  </a:lnTo>
                  <a:lnTo>
                    <a:pt x="402" y="218"/>
                  </a:lnTo>
                  <a:lnTo>
                    <a:pt x="427" y="277"/>
                  </a:lnTo>
                  <a:lnTo>
                    <a:pt x="460" y="335"/>
                  </a:lnTo>
                  <a:lnTo>
                    <a:pt x="477" y="385"/>
                  </a:lnTo>
                  <a:lnTo>
                    <a:pt x="477" y="394"/>
                  </a:lnTo>
                  <a:lnTo>
                    <a:pt x="485" y="444"/>
                  </a:lnTo>
                  <a:lnTo>
                    <a:pt x="485" y="485"/>
                  </a:lnTo>
                  <a:lnTo>
                    <a:pt x="485" y="577"/>
                  </a:lnTo>
                  <a:lnTo>
                    <a:pt x="485" y="1212"/>
                  </a:lnTo>
                  <a:lnTo>
                    <a:pt x="485" y="1346"/>
                  </a:lnTo>
                  <a:lnTo>
                    <a:pt x="485" y="1563"/>
                  </a:lnTo>
                  <a:lnTo>
                    <a:pt x="485" y="1772"/>
                  </a:lnTo>
                  <a:lnTo>
                    <a:pt x="485" y="1780"/>
                  </a:lnTo>
                  <a:lnTo>
                    <a:pt x="260" y="2006"/>
                  </a:lnTo>
                  <a:lnTo>
                    <a:pt x="26" y="1780"/>
                  </a:lnTo>
                  <a:lnTo>
                    <a:pt x="26" y="1772"/>
                  </a:lnTo>
                  <a:lnTo>
                    <a:pt x="18" y="1563"/>
                  </a:lnTo>
                  <a:lnTo>
                    <a:pt x="9" y="1346"/>
                  </a:lnTo>
                  <a:lnTo>
                    <a:pt x="1" y="1221"/>
                  </a:lnTo>
                  <a:lnTo>
                    <a:pt x="1" y="1137"/>
                  </a:lnTo>
                  <a:lnTo>
                    <a:pt x="1" y="1028"/>
                  </a:lnTo>
                  <a:lnTo>
                    <a:pt x="1" y="928"/>
                  </a:lnTo>
                  <a:lnTo>
                    <a:pt x="1" y="820"/>
                  </a:lnTo>
                  <a:lnTo>
                    <a:pt x="1" y="719"/>
                  </a:lnTo>
                  <a:lnTo>
                    <a:pt x="1" y="611"/>
                  </a:lnTo>
                  <a:lnTo>
                    <a:pt x="1" y="594"/>
                  </a:lnTo>
                  <a:lnTo>
                    <a:pt x="9" y="502"/>
                  </a:lnTo>
                  <a:lnTo>
                    <a:pt x="9" y="452"/>
                  </a:lnTo>
                  <a:lnTo>
                    <a:pt x="18" y="402"/>
                  </a:lnTo>
                  <a:lnTo>
                    <a:pt x="18" y="394"/>
                  </a:lnTo>
                  <a:lnTo>
                    <a:pt x="43" y="352"/>
                  </a:lnTo>
                  <a:lnTo>
                    <a:pt x="76" y="285"/>
                  </a:lnTo>
                  <a:lnTo>
                    <a:pt x="101" y="235"/>
                  </a:lnTo>
                  <a:lnTo>
                    <a:pt x="134" y="176"/>
                  </a:lnTo>
                  <a:lnTo>
                    <a:pt x="193" y="68"/>
                  </a:lnTo>
                  <a:lnTo>
                    <a:pt x="193" y="68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8556434" y="4699276"/>
              <a:ext cx="51153" cy="114242"/>
            </a:xfrm>
            <a:custGeom>
              <a:avLst/>
              <a:gdLst/>
              <a:ahLst/>
              <a:cxnLst/>
              <a:rect l="l" t="t" r="r" b="b"/>
              <a:pathLst>
                <a:path w="1037" h="2316" extrusionOk="0">
                  <a:moveTo>
                    <a:pt x="176" y="26"/>
                  </a:moveTo>
                  <a:lnTo>
                    <a:pt x="251" y="68"/>
                  </a:lnTo>
                  <a:lnTo>
                    <a:pt x="343" y="101"/>
                  </a:lnTo>
                  <a:lnTo>
                    <a:pt x="393" y="118"/>
                  </a:lnTo>
                  <a:lnTo>
                    <a:pt x="418" y="143"/>
                  </a:lnTo>
                  <a:lnTo>
                    <a:pt x="477" y="193"/>
                  </a:lnTo>
                  <a:lnTo>
                    <a:pt x="477" y="201"/>
                  </a:lnTo>
                  <a:lnTo>
                    <a:pt x="527" y="243"/>
                  </a:lnTo>
                  <a:lnTo>
                    <a:pt x="560" y="285"/>
                  </a:lnTo>
                  <a:lnTo>
                    <a:pt x="568" y="302"/>
                  </a:lnTo>
                  <a:lnTo>
                    <a:pt x="593" y="369"/>
                  </a:lnTo>
                  <a:lnTo>
                    <a:pt x="619" y="427"/>
                  </a:lnTo>
                  <a:lnTo>
                    <a:pt x="644" y="494"/>
                  </a:lnTo>
                  <a:lnTo>
                    <a:pt x="669" y="561"/>
                  </a:lnTo>
                  <a:lnTo>
                    <a:pt x="694" y="619"/>
                  </a:lnTo>
                  <a:lnTo>
                    <a:pt x="710" y="686"/>
                  </a:lnTo>
                  <a:lnTo>
                    <a:pt x="710" y="686"/>
                  </a:lnTo>
                  <a:lnTo>
                    <a:pt x="735" y="744"/>
                  </a:lnTo>
                  <a:lnTo>
                    <a:pt x="752" y="811"/>
                  </a:lnTo>
                  <a:lnTo>
                    <a:pt x="777" y="878"/>
                  </a:lnTo>
                  <a:lnTo>
                    <a:pt x="794" y="945"/>
                  </a:lnTo>
                  <a:lnTo>
                    <a:pt x="811" y="1003"/>
                  </a:lnTo>
                  <a:lnTo>
                    <a:pt x="827" y="1070"/>
                  </a:lnTo>
                  <a:lnTo>
                    <a:pt x="852" y="1137"/>
                  </a:lnTo>
                  <a:lnTo>
                    <a:pt x="869" y="1204"/>
                  </a:lnTo>
                  <a:lnTo>
                    <a:pt x="878" y="1254"/>
                  </a:lnTo>
                  <a:lnTo>
                    <a:pt x="878" y="1262"/>
                  </a:lnTo>
                  <a:lnTo>
                    <a:pt x="894" y="1329"/>
                  </a:lnTo>
                  <a:lnTo>
                    <a:pt x="911" y="1396"/>
                  </a:lnTo>
                  <a:lnTo>
                    <a:pt x="928" y="1463"/>
                  </a:lnTo>
                  <a:lnTo>
                    <a:pt x="944" y="1530"/>
                  </a:lnTo>
                  <a:lnTo>
                    <a:pt x="961" y="1588"/>
                  </a:lnTo>
                  <a:lnTo>
                    <a:pt x="969" y="1655"/>
                  </a:lnTo>
                  <a:lnTo>
                    <a:pt x="986" y="1722"/>
                  </a:lnTo>
                  <a:lnTo>
                    <a:pt x="1011" y="1856"/>
                  </a:lnTo>
                  <a:lnTo>
                    <a:pt x="1036" y="1973"/>
                  </a:lnTo>
                  <a:lnTo>
                    <a:pt x="1036" y="1989"/>
                  </a:lnTo>
                  <a:lnTo>
                    <a:pt x="827" y="2315"/>
                  </a:lnTo>
                  <a:lnTo>
                    <a:pt x="502" y="2106"/>
                  </a:lnTo>
                  <a:lnTo>
                    <a:pt x="502" y="2098"/>
                  </a:lnTo>
                  <a:lnTo>
                    <a:pt x="477" y="1981"/>
                  </a:lnTo>
                  <a:lnTo>
                    <a:pt x="443" y="1856"/>
                  </a:lnTo>
                  <a:lnTo>
                    <a:pt x="426" y="1789"/>
                  </a:lnTo>
                  <a:lnTo>
                    <a:pt x="401" y="1730"/>
                  </a:lnTo>
                  <a:lnTo>
                    <a:pt x="385" y="1663"/>
                  </a:lnTo>
                  <a:lnTo>
                    <a:pt x="376" y="1605"/>
                  </a:lnTo>
                  <a:lnTo>
                    <a:pt x="360" y="1546"/>
                  </a:lnTo>
                  <a:lnTo>
                    <a:pt x="343" y="1480"/>
                  </a:lnTo>
                  <a:lnTo>
                    <a:pt x="318" y="1421"/>
                  </a:lnTo>
                  <a:lnTo>
                    <a:pt x="318" y="1404"/>
                  </a:lnTo>
                  <a:lnTo>
                    <a:pt x="309" y="1363"/>
                  </a:lnTo>
                  <a:lnTo>
                    <a:pt x="284" y="1304"/>
                  </a:lnTo>
                  <a:lnTo>
                    <a:pt x="268" y="1237"/>
                  </a:lnTo>
                  <a:lnTo>
                    <a:pt x="243" y="1179"/>
                  </a:lnTo>
                  <a:lnTo>
                    <a:pt x="226" y="1120"/>
                  </a:lnTo>
                  <a:lnTo>
                    <a:pt x="201" y="1062"/>
                  </a:lnTo>
                  <a:lnTo>
                    <a:pt x="184" y="1003"/>
                  </a:lnTo>
                  <a:lnTo>
                    <a:pt x="159" y="945"/>
                  </a:lnTo>
                  <a:lnTo>
                    <a:pt x="142" y="887"/>
                  </a:lnTo>
                  <a:lnTo>
                    <a:pt x="142" y="887"/>
                  </a:lnTo>
                  <a:lnTo>
                    <a:pt x="117" y="828"/>
                  </a:lnTo>
                  <a:lnTo>
                    <a:pt x="92" y="770"/>
                  </a:lnTo>
                  <a:lnTo>
                    <a:pt x="76" y="711"/>
                  </a:lnTo>
                  <a:lnTo>
                    <a:pt x="50" y="653"/>
                  </a:lnTo>
                  <a:lnTo>
                    <a:pt x="25" y="594"/>
                  </a:lnTo>
                  <a:lnTo>
                    <a:pt x="0" y="536"/>
                  </a:lnTo>
                  <a:lnTo>
                    <a:pt x="0" y="519"/>
                  </a:lnTo>
                  <a:lnTo>
                    <a:pt x="0" y="469"/>
                  </a:lnTo>
                  <a:lnTo>
                    <a:pt x="0" y="410"/>
                  </a:lnTo>
                  <a:lnTo>
                    <a:pt x="0" y="310"/>
                  </a:lnTo>
                  <a:lnTo>
                    <a:pt x="25" y="252"/>
                  </a:lnTo>
                  <a:lnTo>
                    <a:pt x="59" y="168"/>
                  </a:lnTo>
                  <a:lnTo>
                    <a:pt x="76" y="8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8719215" y="4721128"/>
              <a:ext cx="43310" cy="104722"/>
            </a:xfrm>
            <a:custGeom>
              <a:avLst/>
              <a:gdLst/>
              <a:ahLst/>
              <a:cxnLst/>
              <a:rect l="l" t="t" r="r" b="b"/>
              <a:pathLst>
                <a:path w="878" h="2123" extrusionOk="0">
                  <a:moveTo>
                    <a:pt x="435" y="68"/>
                  </a:moveTo>
                  <a:lnTo>
                    <a:pt x="460" y="93"/>
                  </a:lnTo>
                  <a:lnTo>
                    <a:pt x="535" y="176"/>
                  </a:lnTo>
                  <a:lnTo>
                    <a:pt x="535" y="193"/>
                  </a:lnTo>
                  <a:lnTo>
                    <a:pt x="560" y="310"/>
                  </a:lnTo>
                  <a:lnTo>
                    <a:pt x="585" y="418"/>
                  </a:lnTo>
                  <a:lnTo>
                    <a:pt x="610" y="535"/>
                  </a:lnTo>
                  <a:lnTo>
                    <a:pt x="635" y="644"/>
                  </a:lnTo>
                  <a:lnTo>
                    <a:pt x="685" y="878"/>
                  </a:lnTo>
                  <a:lnTo>
                    <a:pt x="735" y="1087"/>
                  </a:lnTo>
                  <a:lnTo>
                    <a:pt x="735" y="1103"/>
                  </a:lnTo>
                  <a:lnTo>
                    <a:pt x="785" y="1329"/>
                  </a:lnTo>
                  <a:lnTo>
                    <a:pt x="811" y="1446"/>
                  </a:lnTo>
                  <a:lnTo>
                    <a:pt x="836" y="1563"/>
                  </a:lnTo>
                  <a:lnTo>
                    <a:pt x="861" y="1680"/>
                  </a:lnTo>
                  <a:lnTo>
                    <a:pt x="877" y="1789"/>
                  </a:lnTo>
                  <a:lnTo>
                    <a:pt x="877" y="1797"/>
                  </a:lnTo>
                  <a:lnTo>
                    <a:pt x="660" y="2123"/>
                  </a:lnTo>
                  <a:lnTo>
                    <a:pt x="334" y="1905"/>
                  </a:lnTo>
                  <a:lnTo>
                    <a:pt x="334" y="1897"/>
                  </a:lnTo>
                  <a:lnTo>
                    <a:pt x="309" y="1789"/>
                  </a:lnTo>
                  <a:lnTo>
                    <a:pt x="284" y="1680"/>
                  </a:lnTo>
                  <a:lnTo>
                    <a:pt x="259" y="1563"/>
                  </a:lnTo>
                  <a:lnTo>
                    <a:pt x="234" y="1454"/>
                  </a:lnTo>
                  <a:lnTo>
                    <a:pt x="184" y="1220"/>
                  </a:lnTo>
                  <a:lnTo>
                    <a:pt x="184" y="1212"/>
                  </a:lnTo>
                  <a:lnTo>
                    <a:pt x="142" y="995"/>
                  </a:lnTo>
                  <a:lnTo>
                    <a:pt x="92" y="761"/>
                  </a:lnTo>
                  <a:lnTo>
                    <a:pt x="67" y="644"/>
                  </a:lnTo>
                  <a:lnTo>
                    <a:pt x="42" y="527"/>
                  </a:lnTo>
                  <a:lnTo>
                    <a:pt x="17" y="410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42" y="168"/>
                  </a:lnTo>
                  <a:lnTo>
                    <a:pt x="50" y="143"/>
                  </a:lnTo>
                  <a:lnTo>
                    <a:pt x="159" y="2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8940893" y="4700953"/>
              <a:ext cx="25996" cy="144678"/>
            </a:xfrm>
            <a:custGeom>
              <a:avLst/>
              <a:gdLst/>
              <a:ahLst/>
              <a:cxnLst/>
              <a:rect l="l" t="t" r="r" b="b"/>
              <a:pathLst>
                <a:path w="527" h="2933" extrusionOk="0">
                  <a:moveTo>
                    <a:pt x="410" y="67"/>
                  </a:moveTo>
                  <a:lnTo>
                    <a:pt x="410" y="76"/>
                  </a:lnTo>
                  <a:lnTo>
                    <a:pt x="443" y="226"/>
                  </a:lnTo>
                  <a:lnTo>
                    <a:pt x="443" y="243"/>
                  </a:lnTo>
                  <a:lnTo>
                    <a:pt x="485" y="393"/>
                  </a:lnTo>
                  <a:lnTo>
                    <a:pt x="494" y="443"/>
                  </a:lnTo>
                  <a:lnTo>
                    <a:pt x="519" y="652"/>
                  </a:lnTo>
                  <a:lnTo>
                    <a:pt x="519" y="719"/>
                  </a:lnTo>
                  <a:lnTo>
                    <a:pt x="527" y="878"/>
                  </a:lnTo>
                  <a:lnTo>
                    <a:pt x="527" y="1713"/>
                  </a:lnTo>
                  <a:lnTo>
                    <a:pt x="527" y="1797"/>
                  </a:lnTo>
                  <a:lnTo>
                    <a:pt x="527" y="1880"/>
                  </a:lnTo>
                  <a:lnTo>
                    <a:pt x="527" y="1964"/>
                  </a:lnTo>
                  <a:lnTo>
                    <a:pt x="527" y="2047"/>
                  </a:lnTo>
                  <a:lnTo>
                    <a:pt x="527" y="2131"/>
                  </a:lnTo>
                  <a:lnTo>
                    <a:pt x="527" y="2214"/>
                  </a:lnTo>
                  <a:lnTo>
                    <a:pt x="527" y="2298"/>
                  </a:lnTo>
                  <a:lnTo>
                    <a:pt x="519" y="2381"/>
                  </a:lnTo>
                  <a:lnTo>
                    <a:pt x="510" y="2465"/>
                  </a:lnTo>
                  <a:lnTo>
                    <a:pt x="502" y="2548"/>
                  </a:lnTo>
                  <a:lnTo>
                    <a:pt x="494" y="2632"/>
                  </a:lnTo>
                  <a:lnTo>
                    <a:pt x="485" y="2715"/>
                  </a:lnTo>
                  <a:lnTo>
                    <a:pt x="210" y="2933"/>
                  </a:lnTo>
                  <a:lnTo>
                    <a:pt x="1" y="2657"/>
                  </a:lnTo>
                  <a:lnTo>
                    <a:pt x="9" y="2573"/>
                  </a:lnTo>
                  <a:lnTo>
                    <a:pt x="26" y="2498"/>
                  </a:lnTo>
                  <a:lnTo>
                    <a:pt x="34" y="2423"/>
                  </a:lnTo>
                  <a:lnTo>
                    <a:pt x="42" y="2340"/>
                  </a:lnTo>
                  <a:lnTo>
                    <a:pt x="51" y="2256"/>
                  </a:lnTo>
                  <a:lnTo>
                    <a:pt x="59" y="2181"/>
                  </a:lnTo>
                  <a:lnTo>
                    <a:pt x="67" y="2097"/>
                  </a:lnTo>
                  <a:lnTo>
                    <a:pt x="76" y="2022"/>
                  </a:lnTo>
                  <a:lnTo>
                    <a:pt x="84" y="1939"/>
                  </a:lnTo>
                  <a:lnTo>
                    <a:pt x="93" y="1863"/>
                  </a:lnTo>
                  <a:lnTo>
                    <a:pt x="93" y="1780"/>
                  </a:lnTo>
                  <a:lnTo>
                    <a:pt x="101" y="1696"/>
                  </a:lnTo>
                  <a:lnTo>
                    <a:pt x="101" y="1621"/>
                  </a:lnTo>
                  <a:lnTo>
                    <a:pt x="101" y="1538"/>
                  </a:lnTo>
                  <a:lnTo>
                    <a:pt x="101" y="1454"/>
                  </a:lnTo>
                  <a:lnTo>
                    <a:pt x="101" y="1370"/>
                  </a:lnTo>
                  <a:lnTo>
                    <a:pt x="109" y="1212"/>
                  </a:lnTo>
                  <a:lnTo>
                    <a:pt x="118" y="1045"/>
                  </a:lnTo>
                  <a:lnTo>
                    <a:pt x="118" y="886"/>
                  </a:lnTo>
                  <a:lnTo>
                    <a:pt x="118" y="878"/>
                  </a:lnTo>
                  <a:lnTo>
                    <a:pt x="134" y="719"/>
                  </a:lnTo>
                  <a:lnTo>
                    <a:pt x="134" y="652"/>
                  </a:lnTo>
                  <a:lnTo>
                    <a:pt x="159" y="435"/>
                  </a:lnTo>
                  <a:lnTo>
                    <a:pt x="168" y="393"/>
                  </a:lnTo>
                  <a:lnTo>
                    <a:pt x="218" y="243"/>
                  </a:lnTo>
                  <a:lnTo>
                    <a:pt x="218" y="226"/>
                  </a:lnTo>
                  <a:lnTo>
                    <a:pt x="260" y="76"/>
                  </a:lnTo>
                  <a:lnTo>
                    <a:pt x="260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9118077" y="4707119"/>
              <a:ext cx="37588" cy="98112"/>
            </a:xfrm>
            <a:custGeom>
              <a:avLst/>
              <a:gdLst/>
              <a:ahLst/>
              <a:cxnLst/>
              <a:rect l="l" t="t" r="r" b="b"/>
              <a:pathLst>
                <a:path w="762" h="1989" extrusionOk="0">
                  <a:moveTo>
                    <a:pt x="753" y="93"/>
                  </a:moveTo>
                  <a:lnTo>
                    <a:pt x="753" y="101"/>
                  </a:lnTo>
                  <a:lnTo>
                    <a:pt x="753" y="210"/>
                  </a:lnTo>
                  <a:lnTo>
                    <a:pt x="753" y="226"/>
                  </a:lnTo>
                  <a:lnTo>
                    <a:pt x="761" y="318"/>
                  </a:lnTo>
                  <a:lnTo>
                    <a:pt x="761" y="385"/>
                  </a:lnTo>
                  <a:lnTo>
                    <a:pt x="753" y="435"/>
                  </a:lnTo>
                  <a:lnTo>
                    <a:pt x="736" y="535"/>
                  </a:lnTo>
                  <a:lnTo>
                    <a:pt x="711" y="644"/>
                  </a:lnTo>
                  <a:lnTo>
                    <a:pt x="703" y="719"/>
                  </a:lnTo>
                  <a:lnTo>
                    <a:pt x="694" y="753"/>
                  </a:lnTo>
                  <a:lnTo>
                    <a:pt x="653" y="961"/>
                  </a:lnTo>
                  <a:lnTo>
                    <a:pt x="611" y="1179"/>
                  </a:lnTo>
                  <a:lnTo>
                    <a:pt x="602" y="1212"/>
                  </a:lnTo>
                  <a:lnTo>
                    <a:pt x="561" y="1396"/>
                  </a:lnTo>
                  <a:lnTo>
                    <a:pt x="536" y="1504"/>
                  </a:lnTo>
                  <a:lnTo>
                    <a:pt x="519" y="1605"/>
                  </a:lnTo>
                  <a:lnTo>
                    <a:pt x="494" y="1713"/>
                  </a:lnTo>
                  <a:lnTo>
                    <a:pt x="469" y="1814"/>
                  </a:lnTo>
                  <a:lnTo>
                    <a:pt x="469" y="1822"/>
                  </a:lnTo>
                  <a:lnTo>
                    <a:pt x="168" y="1989"/>
                  </a:lnTo>
                  <a:lnTo>
                    <a:pt x="1" y="1688"/>
                  </a:lnTo>
                  <a:lnTo>
                    <a:pt x="1" y="1680"/>
                  </a:lnTo>
                  <a:lnTo>
                    <a:pt x="34" y="1588"/>
                  </a:lnTo>
                  <a:lnTo>
                    <a:pt x="68" y="1488"/>
                  </a:lnTo>
                  <a:lnTo>
                    <a:pt x="101" y="1379"/>
                  </a:lnTo>
                  <a:lnTo>
                    <a:pt x="135" y="1279"/>
                  </a:lnTo>
                  <a:lnTo>
                    <a:pt x="193" y="1095"/>
                  </a:lnTo>
                  <a:lnTo>
                    <a:pt x="201" y="1062"/>
                  </a:lnTo>
                  <a:lnTo>
                    <a:pt x="268" y="853"/>
                  </a:lnTo>
                  <a:lnTo>
                    <a:pt x="335" y="644"/>
                  </a:lnTo>
                  <a:lnTo>
                    <a:pt x="343" y="619"/>
                  </a:lnTo>
                  <a:lnTo>
                    <a:pt x="368" y="544"/>
                  </a:lnTo>
                  <a:lnTo>
                    <a:pt x="402" y="435"/>
                  </a:lnTo>
                  <a:lnTo>
                    <a:pt x="444" y="335"/>
                  </a:lnTo>
                  <a:lnTo>
                    <a:pt x="460" y="285"/>
                  </a:lnTo>
                  <a:lnTo>
                    <a:pt x="485" y="235"/>
                  </a:lnTo>
                  <a:lnTo>
                    <a:pt x="485" y="235"/>
                  </a:lnTo>
                  <a:lnTo>
                    <a:pt x="544" y="159"/>
                  </a:lnTo>
                  <a:lnTo>
                    <a:pt x="552" y="143"/>
                  </a:lnTo>
                  <a:lnTo>
                    <a:pt x="611" y="51"/>
                  </a:lnTo>
                  <a:lnTo>
                    <a:pt x="611" y="4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9267687" y="4745447"/>
              <a:ext cx="22691" cy="82870"/>
            </a:xfrm>
            <a:custGeom>
              <a:avLst/>
              <a:gdLst/>
              <a:ahLst/>
              <a:cxnLst/>
              <a:rect l="l" t="t" r="r" b="b"/>
              <a:pathLst>
                <a:path w="460" h="1680" extrusionOk="0">
                  <a:moveTo>
                    <a:pt x="351" y="67"/>
                  </a:moveTo>
                  <a:lnTo>
                    <a:pt x="351" y="67"/>
                  </a:lnTo>
                  <a:lnTo>
                    <a:pt x="376" y="159"/>
                  </a:lnTo>
                  <a:lnTo>
                    <a:pt x="401" y="209"/>
                  </a:lnTo>
                  <a:lnTo>
                    <a:pt x="418" y="243"/>
                  </a:lnTo>
                  <a:lnTo>
                    <a:pt x="443" y="310"/>
                  </a:lnTo>
                  <a:lnTo>
                    <a:pt x="452" y="335"/>
                  </a:lnTo>
                  <a:lnTo>
                    <a:pt x="460" y="393"/>
                  </a:lnTo>
                  <a:lnTo>
                    <a:pt x="460" y="427"/>
                  </a:lnTo>
                  <a:lnTo>
                    <a:pt x="460" y="510"/>
                  </a:lnTo>
                  <a:lnTo>
                    <a:pt x="460" y="594"/>
                  </a:lnTo>
                  <a:lnTo>
                    <a:pt x="460" y="652"/>
                  </a:lnTo>
                  <a:lnTo>
                    <a:pt x="460" y="686"/>
                  </a:lnTo>
                  <a:lnTo>
                    <a:pt x="460" y="769"/>
                  </a:lnTo>
                  <a:lnTo>
                    <a:pt x="460" y="861"/>
                  </a:lnTo>
                  <a:lnTo>
                    <a:pt x="460" y="945"/>
                  </a:lnTo>
                  <a:lnTo>
                    <a:pt x="460" y="1011"/>
                  </a:lnTo>
                  <a:lnTo>
                    <a:pt x="460" y="1028"/>
                  </a:lnTo>
                  <a:lnTo>
                    <a:pt x="452" y="1120"/>
                  </a:lnTo>
                  <a:lnTo>
                    <a:pt x="443" y="1296"/>
                  </a:lnTo>
                  <a:lnTo>
                    <a:pt x="426" y="1463"/>
                  </a:lnTo>
                  <a:lnTo>
                    <a:pt x="426" y="1471"/>
                  </a:lnTo>
                  <a:lnTo>
                    <a:pt x="209" y="1680"/>
                  </a:lnTo>
                  <a:lnTo>
                    <a:pt x="0" y="1463"/>
                  </a:lnTo>
                  <a:lnTo>
                    <a:pt x="0" y="995"/>
                  </a:lnTo>
                  <a:lnTo>
                    <a:pt x="0" y="928"/>
                  </a:lnTo>
                  <a:lnTo>
                    <a:pt x="0" y="836"/>
                  </a:lnTo>
                  <a:lnTo>
                    <a:pt x="0" y="753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569"/>
                  </a:lnTo>
                  <a:lnTo>
                    <a:pt x="17" y="485"/>
                  </a:lnTo>
                  <a:lnTo>
                    <a:pt x="34" y="393"/>
                  </a:lnTo>
                  <a:lnTo>
                    <a:pt x="34" y="360"/>
                  </a:lnTo>
                  <a:lnTo>
                    <a:pt x="51" y="310"/>
                  </a:lnTo>
                  <a:lnTo>
                    <a:pt x="67" y="276"/>
                  </a:lnTo>
                  <a:lnTo>
                    <a:pt x="101" y="218"/>
                  </a:lnTo>
                  <a:lnTo>
                    <a:pt x="126" y="184"/>
                  </a:lnTo>
                  <a:lnTo>
                    <a:pt x="159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8421277" y="4556325"/>
              <a:ext cx="42915" cy="51153"/>
            </a:xfrm>
            <a:custGeom>
              <a:avLst/>
              <a:gdLst/>
              <a:ahLst/>
              <a:cxnLst/>
              <a:rect l="l" t="t" r="r" b="b"/>
              <a:pathLst>
                <a:path w="870" h="1037" extrusionOk="0">
                  <a:moveTo>
                    <a:pt x="251" y="8"/>
                  </a:moveTo>
                  <a:lnTo>
                    <a:pt x="284" y="17"/>
                  </a:lnTo>
                  <a:lnTo>
                    <a:pt x="318" y="34"/>
                  </a:lnTo>
                  <a:lnTo>
                    <a:pt x="326" y="34"/>
                  </a:lnTo>
                  <a:lnTo>
                    <a:pt x="343" y="59"/>
                  </a:lnTo>
                  <a:lnTo>
                    <a:pt x="368" y="84"/>
                  </a:lnTo>
                  <a:lnTo>
                    <a:pt x="393" y="109"/>
                  </a:lnTo>
                  <a:lnTo>
                    <a:pt x="418" y="134"/>
                  </a:lnTo>
                  <a:lnTo>
                    <a:pt x="435" y="167"/>
                  </a:lnTo>
                  <a:lnTo>
                    <a:pt x="460" y="192"/>
                  </a:lnTo>
                  <a:lnTo>
                    <a:pt x="476" y="217"/>
                  </a:lnTo>
                  <a:lnTo>
                    <a:pt x="501" y="251"/>
                  </a:lnTo>
                  <a:lnTo>
                    <a:pt x="543" y="301"/>
                  </a:lnTo>
                  <a:lnTo>
                    <a:pt x="577" y="359"/>
                  </a:lnTo>
                  <a:lnTo>
                    <a:pt x="618" y="418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727" y="585"/>
                  </a:lnTo>
                  <a:lnTo>
                    <a:pt x="760" y="643"/>
                  </a:lnTo>
                  <a:lnTo>
                    <a:pt x="802" y="694"/>
                  </a:lnTo>
                  <a:lnTo>
                    <a:pt x="836" y="752"/>
                  </a:lnTo>
                  <a:lnTo>
                    <a:pt x="869" y="802"/>
                  </a:lnTo>
                  <a:lnTo>
                    <a:pt x="869" y="802"/>
                  </a:lnTo>
                  <a:lnTo>
                    <a:pt x="836" y="1036"/>
                  </a:lnTo>
                  <a:lnTo>
                    <a:pt x="602" y="1003"/>
                  </a:lnTo>
                  <a:lnTo>
                    <a:pt x="602" y="1003"/>
                  </a:lnTo>
                  <a:lnTo>
                    <a:pt x="560" y="952"/>
                  </a:lnTo>
                  <a:lnTo>
                    <a:pt x="518" y="902"/>
                  </a:lnTo>
                  <a:lnTo>
                    <a:pt x="476" y="844"/>
                  </a:lnTo>
                  <a:lnTo>
                    <a:pt x="435" y="794"/>
                  </a:lnTo>
                  <a:lnTo>
                    <a:pt x="351" y="694"/>
                  </a:lnTo>
                  <a:lnTo>
                    <a:pt x="351" y="694"/>
                  </a:lnTo>
                  <a:lnTo>
                    <a:pt x="309" y="643"/>
                  </a:lnTo>
                  <a:lnTo>
                    <a:pt x="268" y="593"/>
                  </a:lnTo>
                  <a:lnTo>
                    <a:pt x="234" y="543"/>
                  </a:lnTo>
                  <a:lnTo>
                    <a:pt x="192" y="493"/>
                  </a:lnTo>
                  <a:lnTo>
                    <a:pt x="167" y="468"/>
                  </a:lnTo>
                  <a:lnTo>
                    <a:pt x="151" y="443"/>
                  </a:lnTo>
                  <a:lnTo>
                    <a:pt x="126" y="426"/>
                  </a:lnTo>
                  <a:lnTo>
                    <a:pt x="109" y="401"/>
                  </a:lnTo>
                  <a:lnTo>
                    <a:pt x="84" y="376"/>
                  </a:lnTo>
                  <a:lnTo>
                    <a:pt x="67" y="359"/>
                  </a:lnTo>
                  <a:lnTo>
                    <a:pt x="42" y="334"/>
                  </a:lnTo>
                  <a:lnTo>
                    <a:pt x="25" y="318"/>
                  </a:lnTo>
                  <a:lnTo>
                    <a:pt x="25" y="309"/>
                  </a:lnTo>
                  <a:lnTo>
                    <a:pt x="17" y="284"/>
                  </a:lnTo>
                  <a:lnTo>
                    <a:pt x="9" y="251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34" y="125"/>
                  </a:lnTo>
                  <a:lnTo>
                    <a:pt x="126" y="34"/>
                  </a:lnTo>
                  <a:lnTo>
                    <a:pt x="192" y="1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8569604" y="4486675"/>
              <a:ext cx="55691" cy="77494"/>
            </a:xfrm>
            <a:custGeom>
              <a:avLst/>
              <a:gdLst/>
              <a:ahLst/>
              <a:cxnLst/>
              <a:rect l="l" t="t" r="r" b="b"/>
              <a:pathLst>
                <a:path w="1129" h="1571" extrusionOk="0">
                  <a:moveTo>
                    <a:pt x="343" y="17"/>
                  </a:moveTo>
                  <a:lnTo>
                    <a:pt x="385" y="34"/>
                  </a:lnTo>
                  <a:lnTo>
                    <a:pt x="393" y="34"/>
                  </a:lnTo>
                  <a:lnTo>
                    <a:pt x="435" y="67"/>
                  </a:lnTo>
                  <a:lnTo>
                    <a:pt x="452" y="75"/>
                  </a:lnTo>
                  <a:lnTo>
                    <a:pt x="477" y="101"/>
                  </a:lnTo>
                  <a:lnTo>
                    <a:pt x="502" y="142"/>
                  </a:lnTo>
                  <a:lnTo>
                    <a:pt x="535" y="184"/>
                  </a:lnTo>
                  <a:lnTo>
                    <a:pt x="560" y="226"/>
                  </a:lnTo>
                  <a:lnTo>
                    <a:pt x="585" y="276"/>
                  </a:lnTo>
                  <a:lnTo>
                    <a:pt x="619" y="318"/>
                  </a:lnTo>
                  <a:lnTo>
                    <a:pt x="644" y="360"/>
                  </a:lnTo>
                  <a:lnTo>
                    <a:pt x="669" y="401"/>
                  </a:lnTo>
                  <a:lnTo>
                    <a:pt x="694" y="443"/>
                  </a:lnTo>
                  <a:lnTo>
                    <a:pt x="719" y="485"/>
                  </a:lnTo>
                  <a:lnTo>
                    <a:pt x="744" y="527"/>
                  </a:lnTo>
                  <a:lnTo>
                    <a:pt x="769" y="577"/>
                  </a:lnTo>
                  <a:lnTo>
                    <a:pt x="794" y="619"/>
                  </a:lnTo>
                  <a:lnTo>
                    <a:pt x="819" y="660"/>
                  </a:lnTo>
                  <a:lnTo>
                    <a:pt x="869" y="744"/>
                  </a:lnTo>
                  <a:lnTo>
                    <a:pt x="869" y="744"/>
                  </a:lnTo>
                  <a:lnTo>
                    <a:pt x="911" y="836"/>
                  </a:lnTo>
                  <a:lnTo>
                    <a:pt x="961" y="919"/>
                  </a:lnTo>
                  <a:lnTo>
                    <a:pt x="1003" y="1011"/>
                  </a:lnTo>
                  <a:lnTo>
                    <a:pt x="1045" y="1095"/>
                  </a:lnTo>
                  <a:lnTo>
                    <a:pt x="1128" y="1270"/>
                  </a:lnTo>
                  <a:lnTo>
                    <a:pt x="1128" y="1270"/>
                  </a:lnTo>
                  <a:lnTo>
                    <a:pt x="1037" y="1571"/>
                  </a:lnTo>
                  <a:lnTo>
                    <a:pt x="744" y="1479"/>
                  </a:lnTo>
                  <a:lnTo>
                    <a:pt x="744" y="1471"/>
                  </a:lnTo>
                  <a:lnTo>
                    <a:pt x="652" y="1312"/>
                  </a:lnTo>
                  <a:lnTo>
                    <a:pt x="602" y="1228"/>
                  </a:lnTo>
                  <a:lnTo>
                    <a:pt x="552" y="1145"/>
                  </a:lnTo>
                  <a:lnTo>
                    <a:pt x="502" y="1070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02" y="911"/>
                  </a:lnTo>
                  <a:lnTo>
                    <a:pt x="377" y="869"/>
                  </a:lnTo>
                  <a:lnTo>
                    <a:pt x="352" y="827"/>
                  </a:lnTo>
                  <a:lnTo>
                    <a:pt x="318" y="802"/>
                  </a:lnTo>
                  <a:lnTo>
                    <a:pt x="293" y="761"/>
                  </a:lnTo>
                  <a:lnTo>
                    <a:pt x="268" y="719"/>
                  </a:lnTo>
                  <a:lnTo>
                    <a:pt x="243" y="685"/>
                  </a:lnTo>
                  <a:lnTo>
                    <a:pt x="218" y="644"/>
                  </a:lnTo>
                  <a:lnTo>
                    <a:pt x="193" y="602"/>
                  </a:lnTo>
                  <a:lnTo>
                    <a:pt x="159" y="568"/>
                  </a:lnTo>
                  <a:lnTo>
                    <a:pt x="134" y="527"/>
                  </a:lnTo>
                  <a:lnTo>
                    <a:pt x="109" y="485"/>
                  </a:lnTo>
                  <a:lnTo>
                    <a:pt x="84" y="451"/>
                  </a:lnTo>
                  <a:lnTo>
                    <a:pt x="59" y="410"/>
                  </a:lnTo>
                  <a:lnTo>
                    <a:pt x="34" y="385"/>
                  </a:lnTo>
                  <a:lnTo>
                    <a:pt x="34" y="368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9" y="276"/>
                  </a:lnTo>
                  <a:lnTo>
                    <a:pt x="1" y="251"/>
                  </a:lnTo>
                  <a:lnTo>
                    <a:pt x="26" y="201"/>
                  </a:lnTo>
                  <a:lnTo>
                    <a:pt x="59" y="117"/>
                  </a:lnTo>
                  <a:lnTo>
                    <a:pt x="159" y="25"/>
                  </a:lnTo>
                  <a:lnTo>
                    <a:pt x="260" y="1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8701457" y="4385701"/>
              <a:ext cx="61067" cy="112565"/>
            </a:xfrm>
            <a:custGeom>
              <a:avLst/>
              <a:gdLst/>
              <a:ahLst/>
              <a:cxnLst/>
              <a:rect l="l" t="t" r="r" b="b"/>
              <a:pathLst>
                <a:path w="1238" h="2282" extrusionOk="0">
                  <a:moveTo>
                    <a:pt x="118" y="26"/>
                  </a:moveTo>
                  <a:lnTo>
                    <a:pt x="118" y="26"/>
                  </a:lnTo>
                  <a:lnTo>
                    <a:pt x="218" y="118"/>
                  </a:lnTo>
                  <a:lnTo>
                    <a:pt x="260" y="151"/>
                  </a:lnTo>
                  <a:lnTo>
                    <a:pt x="335" y="218"/>
                  </a:lnTo>
                  <a:lnTo>
                    <a:pt x="360" y="243"/>
                  </a:lnTo>
                  <a:lnTo>
                    <a:pt x="435" y="318"/>
                  </a:lnTo>
                  <a:lnTo>
                    <a:pt x="502" y="443"/>
                  </a:lnTo>
                  <a:lnTo>
                    <a:pt x="636" y="677"/>
                  </a:lnTo>
                  <a:lnTo>
                    <a:pt x="653" y="694"/>
                  </a:lnTo>
                  <a:lnTo>
                    <a:pt x="761" y="928"/>
                  </a:lnTo>
                  <a:lnTo>
                    <a:pt x="828" y="1045"/>
                  </a:lnTo>
                  <a:lnTo>
                    <a:pt x="886" y="1170"/>
                  </a:lnTo>
                  <a:lnTo>
                    <a:pt x="920" y="1229"/>
                  </a:lnTo>
                  <a:lnTo>
                    <a:pt x="945" y="1295"/>
                  </a:lnTo>
                  <a:lnTo>
                    <a:pt x="1012" y="1421"/>
                  </a:lnTo>
                  <a:lnTo>
                    <a:pt x="1070" y="1546"/>
                  </a:lnTo>
                  <a:lnTo>
                    <a:pt x="1129" y="1671"/>
                  </a:lnTo>
                  <a:lnTo>
                    <a:pt x="1187" y="1797"/>
                  </a:lnTo>
                  <a:lnTo>
                    <a:pt x="1237" y="1914"/>
                  </a:lnTo>
                  <a:lnTo>
                    <a:pt x="1237" y="1922"/>
                  </a:lnTo>
                  <a:lnTo>
                    <a:pt x="1104" y="2281"/>
                  </a:lnTo>
                  <a:lnTo>
                    <a:pt x="736" y="2139"/>
                  </a:lnTo>
                  <a:lnTo>
                    <a:pt x="736" y="2131"/>
                  </a:lnTo>
                  <a:lnTo>
                    <a:pt x="686" y="2022"/>
                  </a:lnTo>
                  <a:lnTo>
                    <a:pt x="636" y="1897"/>
                  </a:lnTo>
                  <a:lnTo>
                    <a:pt x="577" y="1772"/>
                  </a:lnTo>
                  <a:lnTo>
                    <a:pt x="519" y="1646"/>
                  </a:lnTo>
                  <a:lnTo>
                    <a:pt x="460" y="1521"/>
                  </a:lnTo>
                  <a:lnTo>
                    <a:pt x="435" y="1463"/>
                  </a:lnTo>
                  <a:lnTo>
                    <a:pt x="410" y="1404"/>
                  </a:lnTo>
                  <a:lnTo>
                    <a:pt x="352" y="1279"/>
                  </a:lnTo>
                  <a:lnTo>
                    <a:pt x="293" y="1153"/>
                  </a:lnTo>
                  <a:lnTo>
                    <a:pt x="193" y="920"/>
                  </a:lnTo>
                  <a:lnTo>
                    <a:pt x="185" y="903"/>
                  </a:lnTo>
                  <a:lnTo>
                    <a:pt x="76" y="652"/>
                  </a:lnTo>
                  <a:lnTo>
                    <a:pt x="26" y="519"/>
                  </a:lnTo>
                  <a:lnTo>
                    <a:pt x="9" y="418"/>
                  </a:lnTo>
                  <a:lnTo>
                    <a:pt x="9" y="376"/>
                  </a:lnTo>
                  <a:lnTo>
                    <a:pt x="9" y="276"/>
                  </a:lnTo>
                  <a:lnTo>
                    <a:pt x="9" y="234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8856838" y="4303719"/>
              <a:ext cx="44987" cy="83265"/>
            </a:xfrm>
            <a:custGeom>
              <a:avLst/>
              <a:gdLst/>
              <a:ahLst/>
              <a:cxnLst/>
              <a:rect l="l" t="t" r="r" b="b"/>
              <a:pathLst>
                <a:path w="912" h="1688" extrusionOk="0">
                  <a:moveTo>
                    <a:pt x="351" y="8"/>
                  </a:moveTo>
                  <a:lnTo>
                    <a:pt x="376" y="42"/>
                  </a:lnTo>
                  <a:lnTo>
                    <a:pt x="426" y="125"/>
                  </a:lnTo>
                  <a:lnTo>
                    <a:pt x="460" y="176"/>
                  </a:lnTo>
                  <a:lnTo>
                    <a:pt x="468" y="201"/>
                  </a:lnTo>
                  <a:lnTo>
                    <a:pt x="510" y="292"/>
                  </a:lnTo>
                  <a:lnTo>
                    <a:pt x="543" y="376"/>
                  </a:lnTo>
                  <a:lnTo>
                    <a:pt x="585" y="460"/>
                  </a:lnTo>
                  <a:lnTo>
                    <a:pt x="619" y="551"/>
                  </a:lnTo>
                  <a:lnTo>
                    <a:pt x="652" y="635"/>
                  </a:lnTo>
                  <a:lnTo>
                    <a:pt x="685" y="719"/>
                  </a:lnTo>
                  <a:lnTo>
                    <a:pt x="727" y="810"/>
                  </a:lnTo>
                  <a:lnTo>
                    <a:pt x="761" y="902"/>
                  </a:lnTo>
                  <a:lnTo>
                    <a:pt x="786" y="986"/>
                  </a:lnTo>
                  <a:lnTo>
                    <a:pt x="819" y="1078"/>
                  </a:lnTo>
                  <a:lnTo>
                    <a:pt x="853" y="1170"/>
                  </a:lnTo>
                  <a:lnTo>
                    <a:pt x="869" y="1211"/>
                  </a:lnTo>
                  <a:lnTo>
                    <a:pt x="878" y="1262"/>
                  </a:lnTo>
                  <a:lnTo>
                    <a:pt x="894" y="1303"/>
                  </a:lnTo>
                  <a:lnTo>
                    <a:pt x="911" y="1345"/>
                  </a:lnTo>
                  <a:lnTo>
                    <a:pt x="711" y="1688"/>
                  </a:lnTo>
                  <a:lnTo>
                    <a:pt x="376" y="1487"/>
                  </a:lnTo>
                  <a:lnTo>
                    <a:pt x="368" y="1445"/>
                  </a:lnTo>
                  <a:lnTo>
                    <a:pt x="360" y="1404"/>
                  </a:lnTo>
                  <a:lnTo>
                    <a:pt x="351" y="1362"/>
                  </a:lnTo>
                  <a:lnTo>
                    <a:pt x="335" y="1320"/>
                  </a:lnTo>
                  <a:lnTo>
                    <a:pt x="318" y="1228"/>
                  </a:lnTo>
                  <a:lnTo>
                    <a:pt x="293" y="1145"/>
                  </a:lnTo>
                  <a:lnTo>
                    <a:pt x="268" y="1061"/>
                  </a:lnTo>
                  <a:lnTo>
                    <a:pt x="243" y="978"/>
                  </a:lnTo>
                  <a:lnTo>
                    <a:pt x="218" y="886"/>
                  </a:lnTo>
                  <a:lnTo>
                    <a:pt x="193" y="802"/>
                  </a:lnTo>
                  <a:lnTo>
                    <a:pt x="159" y="719"/>
                  </a:lnTo>
                  <a:lnTo>
                    <a:pt x="134" y="635"/>
                  </a:lnTo>
                  <a:lnTo>
                    <a:pt x="109" y="543"/>
                  </a:lnTo>
                  <a:lnTo>
                    <a:pt x="76" y="460"/>
                  </a:lnTo>
                  <a:lnTo>
                    <a:pt x="51" y="376"/>
                  </a:lnTo>
                  <a:lnTo>
                    <a:pt x="42" y="351"/>
                  </a:lnTo>
                  <a:lnTo>
                    <a:pt x="25" y="284"/>
                  </a:lnTo>
                  <a:lnTo>
                    <a:pt x="9" y="192"/>
                  </a:lnTo>
                  <a:lnTo>
                    <a:pt x="0" y="150"/>
                  </a:lnTo>
                  <a:lnTo>
                    <a:pt x="51" y="92"/>
                  </a:lnTo>
                  <a:lnTo>
                    <a:pt x="92" y="59"/>
                  </a:lnTo>
                  <a:lnTo>
                    <a:pt x="218" y="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9053803" y="4230369"/>
              <a:ext cx="38377" cy="89036"/>
            </a:xfrm>
            <a:custGeom>
              <a:avLst/>
              <a:gdLst/>
              <a:ahLst/>
              <a:cxnLst/>
              <a:rect l="l" t="t" r="r" b="b"/>
              <a:pathLst>
                <a:path w="778" h="1805" extrusionOk="0">
                  <a:moveTo>
                    <a:pt x="276" y="67"/>
                  </a:moveTo>
                  <a:lnTo>
                    <a:pt x="276" y="67"/>
                  </a:lnTo>
                  <a:lnTo>
                    <a:pt x="318" y="134"/>
                  </a:lnTo>
                  <a:lnTo>
                    <a:pt x="326" y="150"/>
                  </a:lnTo>
                  <a:lnTo>
                    <a:pt x="393" y="234"/>
                  </a:lnTo>
                  <a:lnTo>
                    <a:pt x="393" y="234"/>
                  </a:lnTo>
                  <a:lnTo>
                    <a:pt x="452" y="309"/>
                  </a:lnTo>
                  <a:lnTo>
                    <a:pt x="494" y="359"/>
                  </a:lnTo>
                  <a:lnTo>
                    <a:pt x="519" y="393"/>
                  </a:lnTo>
                  <a:lnTo>
                    <a:pt x="535" y="418"/>
                  </a:lnTo>
                  <a:lnTo>
                    <a:pt x="569" y="476"/>
                  </a:lnTo>
                  <a:lnTo>
                    <a:pt x="569" y="485"/>
                  </a:lnTo>
                  <a:lnTo>
                    <a:pt x="594" y="560"/>
                  </a:lnTo>
                  <a:lnTo>
                    <a:pt x="602" y="593"/>
                  </a:lnTo>
                  <a:lnTo>
                    <a:pt x="619" y="652"/>
                  </a:lnTo>
                  <a:lnTo>
                    <a:pt x="636" y="735"/>
                  </a:lnTo>
                  <a:lnTo>
                    <a:pt x="636" y="735"/>
                  </a:lnTo>
                  <a:lnTo>
                    <a:pt x="652" y="827"/>
                  </a:lnTo>
                  <a:lnTo>
                    <a:pt x="677" y="919"/>
                  </a:lnTo>
                  <a:lnTo>
                    <a:pt x="694" y="1003"/>
                  </a:lnTo>
                  <a:lnTo>
                    <a:pt x="702" y="1053"/>
                  </a:lnTo>
                  <a:lnTo>
                    <a:pt x="711" y="1094"/>
                  </a:lnTo>
                  <a:lnTo>
                    <a:pt x="727" y="1186"/>
                  </a:lnTo>
                  <a:lnTo>
                    <a:pt x="744" y="1270"/>
                  </a:lnTo>
                  <a:lnTo>
                    <a:pt x="761" y="1362"/>
                  </a:lnTo>
                  <a:lnTo>
                    <a:pt x="778" y="1445"/>
                  </a:lnTo>
                  <a:lnTo>
                    <a:pt x="778" y="1454"/>
                  </a:lnTo>
                  <a:lnTo>
                    <a:pt x="569" y="1805"/>
                  </a:lnTo>
                  <a:lnTo>
                    <a:pt x="218" y="1596"/>
                  </a:lnTo>
                  <a:lnTo>
                    <a:pt x="218" y="1587"/>
                  </a:lnTo>
                  <a:lnTo>
                    <a:pt x="193" y="1504"/>
                  </a:lnTo>
                  <a:lnTo>
                    <a:pt x="168" y="1412"/>
                  </a:lnTo>
                  <a:lnTo>
                    <a:pt x="143" y="1320"/>
                  </a:lnTo>
                  <a:lnTo>
                    <a:pt x="118" y="1228"/>
                  </a:lnTo>
                  <a:lnTo>
                    <a:pt x="101" y="1195"/>
                  </a:lnTo>
                  <a:lnTo>
                    <a:pt x="93" y="1136"/>
                  </a:lnTo>
                  <a:lnTo>
                    <a:pt x="68" y="1044"/>
                  </a:lnTo>
                  <a:lnTo>
                    <a:pt x="51" y="952"/>
                  </a:lnTo>
                  <a:lnTo>
                    <a:pt x="26" y="861"/>
                  </a:lnTo>
                  <a:lnTo>
                    <a:pt x="26" y="861"/>
                  </a:lnTo>
                  <a:lnTo>
                    <a:pt x="9" y="769"/>
                  </a:lnTo>
                  <a:lnTo>
                    <a:pt x="1" y="710"/>
                  </a:lnTo>
                  <a:lnTo>
                    <a:pt x="1" y="677"/>
                  </a:lnTo>
                  <a:lnTo>
                    <a:pt x="1" y="593"/>
                  </a:lnTo>
                  <a:lnTo>
                    <a:pt x="1" y="585"/>
                  </a:lnTo>
                  <a:lnTo>
                    <a:pt x="1" y="518"/>
                  </a:lnTo>
                  <a:lnTo>
                    <a:pt x="9" y="485"/>
                  </a:lnTo>
                  <a:lnTo>
                    <a:pt x="17" y="434"/>
                  </a:lnTo>
                  <a:lnTo>
                    <a:pt x="42" y="3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101" y="184"/>
                  </a:lnTo>
                  <a:lnTo>
                    <a:pt x="109" y="159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4"/>
            <p:cNvSpPr/>
            <p:nvPr/>
          </p:nvSpPr>
          <p:spPr>
            <a:xfrm>
              <a:off x="9249979" y="4173050"/>
              <a:ext cx="24762" cy="140583"/>
            </a:xfrm>
            <a:custGeom>
              <a:avLst/>
              <a:gdLst/>
              <a:ahLst/>
              <a:cxnLst/>
              <a:rect l="l" t="t" r="r" b="b"/>
              <a:pathLst>
                <a:path w="502" h="2850" extrusionOk="0">
                  <a:moveTo>
                    <a:pt x="217" y="59"/>
                  </a:moveTo>
                  <a:lnTo>
                    <a:pt x="217" y="59"/>
                  </a:lnTo>
                  <a:lnTo>
                    <a:pt x="276" y="218"/>
                  </a:lnTo>
                  <a:lnTo>
                    <a:pt x="334" y="327"/>
                  </a:lnTo>
                  <a:lnTo>
                    <a:pt x="343" y="368"/>
                  </a:lnTo>
                  <a:lnTo>
                    <a:pt x="359" y="410"/>
                  </a:lnTo>
                  <a:lnTo>
                    <a:pt x="393" y="686"/>
                  </a:lnTo>
                  <a:lnTo>
                    <a:pt x="410" y="845"/>
                  </a:lnTo>
                  <a:lnTo>
                    <a:pt x="418" y="928"/>
                  </a:lnTo>
                  <a:lnTo>
                    <a:pt x="426" y="1003"/>
                  </a:lnTo>
                  <a:lnTo>
                    <a:pt x="435" y="1162"/>
                  </a:lnTo>
                  <a:lnTo>
                    <a:pt x="443" y="1321"/>
                  </a:lnTo>
                  <a:lnTo>
                    <a:pt x="460" y="1480"/>
                  </a:lnTo>
                  <a:lnTo>
                    <a:pt x="468" y="1638"/>
                  </a:lnTo>
                  <a:lnTo>
                    <a:pt x="468" y="1663"/>
                  </a:lnTo>
                  <a:lnTo>
                    <a:pt x="476" y="1797"/>
                  </a:lnTo>
                  <a:lnTo>
                    <a:pt x="485" y="1956"/>
                  </a:lnTo>
                  <a:lnTo>
                    <a:pt x="493" y="2114"/>
                  </a:lnTo>
                  <a:lnTo>
                    <a:pt x="501" y="2282"/>
                  </a:lnTo>
                  <a:lnTo>
                    <a:pt x="501" y="2440"/>
                  </a:lnTo>
                  <a:lnTo>
                    <a:pt x="501" y="2591"/>
                  </a:lnTo>
                  <a:lnTo>
                    <a:pt x="501" y="2599"/>
                  </a:lnTo>
                  <a:lnTo>
                    <a:pt x="259" y="2850"/>
                  </a:lnTo>
                  <a:lnTo>
                    <a:pt x="17" y="2607"/>
                  </a:lnTo>
                  <a:lnTo>
                    <a:pt x="17" y="2457"/>
                  </a:lnTo>
                  <a:lnTo>
                    <a:pt x="17" y="2298"/>
                  </a:lnTo>
                  <a:lnTo>
                    <a:pt x="17" y="2140"/>
                  </a:lnTo>
                  <a:lnTo>
                    <a:pt x="17" y="1981"/>
                  </a:lnTo>
                  <a:lnTo>
                    <a:pt x="17" y="1822"/>
                  </a:lnTo>
                  <a:lnTo>
                    <a:pt x="17" y="1688"/>
                  </a:lnTo>
                  <a:lnTo>
                    <a:pt x="17" y="1663"/>
                  </a:lnTo>
                  <a:lnTo>
                    <a:pt x="17" y="1505"/>
                  </a:lnTo>
                  <a:lnTo>
                    <a:pt x="17" y="1346"/>
                  </a:lnTo>
                  <a:lnTo>
                    <a:pt x="9" y="1187"/>
                  </a:lnTo>
                  <a:lnTo>
                    <a:pt x="0" y="1028"/>
                  </a:lnTo>
                  <a:lnTo>
                    <a:pt x="0" y="962"/>
                  </a:lnTo>
                  <a:lnTo>
                    <a:pt x="0" y="870"/>
                  </a:lnTo>
                  <a:lnTo>
                    <a:pt x="0" y="711"/>
                  </a:lnTo>
                  <a:lnTo>
                    <a:pt x="0" y="444"/>
                  </a:lnTo>
                  <a:lnTo>
                    <a:pt x="17" y="394"/>
                  </a:lnTo>
                  <a:lnTo>
                    <a:pt x="25" y="360"/>
                  </a:lnTo>
                  <a:lnTo>
                    <a:pt x="59" y="243"/>
                  </a:lnTo>
                  <a:lnTo>
                    <a:pt x="109" y="76"/>
                  </a:lnTo>
                  <a:lnTo>
                    <a:pt x="109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4"/>
            <p:cNvSpPr/>
            <p:nvPr/>
          </p:nvSpPr>
          <p:spPr>
            <a:xfrm>
              <a:off x="9407777" y="4115781"/>
              <a:ext cx="25601" cy="148426"/>
            </a:xfrm>
            <a:custGeom>
              <a:avLst/>
              <a:gdLst/>
              <a:ahLst/>
              <a:cxnLst/>
              <a:rect l="l" t="t" r="r" b="b"/>
              <a:pathLst>
                <a:path w="519" h="3009" extrusionOk="0">
                  <a:moveTo>
                    <a:pt x="260" y="9"/>
                  </a:moveTo>
                  <a:lnTo>
                    <a:pt x="285" y="34"/>
                  </a:lnTo>
                  <a:lnTo>
                    <a:pt x="285" y="101"/>
                  </a:lnTo>
                  <a:lnTo>
                    <a:pt x="293" y="184"/>
                  </a:lnTo>
                  <a:lnTo>
                    <a:pt x="302" y="268"/>
                  </a:lnTo>
                  <a:lnTo>
                    <a:pt x="310" y="352"/>
                  </a:lnTo>
                  <a:lnTo>
                    <a:pt x="310" y="393"/>
                  </a:lnTo>
                  <a:lnTo>
                    <a:pt x="310" y="435"/>
                  </a:lnTo>
                  <a:lnTo>
                    <a:pt x="318" y="519"/>
                  </a:lnTo>
                  <a:lnTo>
                    <a:pt x="327" y="602"/>
                  </a:lnTo>
                  <a:lnTo>
                    <a:pt x="335" y="686"/>
                  </a:lnTo>
                  <a:lnTo>
                    <a:pt x="352" y="769"/>
                  </a:lnTo>
                  <a:lnTo>
                    <a:pt x="360" y="828"/>
                  </a:lnTo>
                  <a:lnTo>
                    <a:pt x="360" y="853"/>
                  </a:lnTo>
                  <a:lnTo>
                    <a:pt x="360" y="945"/>
                  </a:lnTo>
                  <a:lnTo>
                    <a:pt x="368" y="1028"/>
                  </a:lnTo>
                  <a:lnTo>
                    <a:pt x="377" y="1112"/>
                  </a:lnTo>
                  <a:lnTo>
                    <a:pt x="385" y="1195"/>
                  </a:lnTo>
                  <a:lnTo>
                    <a:pt x="410" y="1371"/>
                  </a:lnTo>
                  <a:lnTo>
                    <a:pt x="427" y="1546"/>
                  </a:lnTo>
                  <a:lnTo>
                    <a:pt x="444" y="1713"/>
                  </a:lnTo>
                  <a:lnTo>
                    <a:pt x="460" y="1889"/>
                  </a:lnTo>
                  <a:lnTo>
                    <a:pt x="469" y="1964"/>
                  </a:lnTo>
                  <a:lnTo>
                    <a:pt x="477" y="2064"/>
                  </a:lnTo>
                  <a:lnTo>
                    <a:pt x="485" y="2156"/>
                  </a:lnTo>
                  <a:lnTo>
                    <a:pt x="494" y="2240"/>
                  </a:lnTo>
                  <a:lnTo>
                    <a:pt x="502" y="2323"/>
                  </a:lnTo>
                  <a:lnTo>
                    <a:pt x="510" y="2415"/>
                  </a:lnTo>
                  <a:lnTo>
                    <a:pt x="519" y="2507"/>
                  </a:lnTo>
                  <a:lnTo>
                    <a:pt x="519" y="2590"/>
                  </a:lnTo>
                  <a:lnTo>
                    <a:pt x="519" y="2682"/>
                  </a:lnTo>
                  <a:lnTo>
                    <a:pt x="519" y="2749"/>
                  </a:lnTo>
                  <a:lnTo>
                    <a:pt x="519" y="2766"/>
                  </a:lnTo>
                  <a:lnTo>
                    <a:pt x="285" y="3008"/>
                  </a:lnTo>
                  <a:lnTo>
                    <a:pt x="43" y="2774"/>
                  </a:lnTo>
                  <a:lnTo>
                    <a:pt x="43" y="2607"/>
                  </a:lnTo>
                  <a:lnTo>
                    <a:pt x="43" y="2524"/>
                  </a:lnTo>
                  <a:lnTo>
                    <a:pt x="43" y="2440"/>
                  </a:lnTo>
                  <a:lnTo>
                    <a:pt x="43" y="2357"/>
                  </a:lnTo>
                  <a:lnTo>
                    <a:pt x="43" y="2273"/>
                  </a:lnTo>
                  <a:lnTo>
                    <a:pt x="43" y="2181"/>
                  </a:lnTo>
                  <a:lnTo>
                    <a:pt x="43" y="2098"/>
                  </a:lnTo>
                  <a:lnTo>
                    <a:pt x="34" y="1997"/>
                  </a:lnTo>
                  <a:lnTo>
                    <a:pt x="34" y="1922"/>
                  </a:lnTo>
                  <a:lnTo>
                    <a:pt x="26" y="1755"/>
                  </a:lnTo>
                  <a:lnTo>
                    <a:pt x="17" y="1580"/>
                  </a:lnTo>
                  <a:lnTo>
                    <a:pt x="9" y="1404"/>
                  </a:lnTo>
                  <a:lnTo>
                    <a:pt x="1" y="1229"/>
                  </a:lnTo>
                  <a:lnTo>
                    <a:pt x="1" y="1145"/>
                  </a:lnTo>
                  <a:lnTo>
                    <a:pt x="1" y="1053"/>
                  </a:lnTo>
                  <a:lnTo>
                    <a:pt x="1" y="970"/>
                  </a:lnTo>
                  <a:lnTo>
                    <a:pt x="1" y="878"/>
                  </a:lnTo>
                  <a:lnTo>
                    <a:pt x="1" y="794"/>
                  </a:lnTo>
                  <a:lnTo>
                    <a:pt x="1" y="702"/>
                  </a:lnTo>
                  <a:lnTo>
                    <a:pt x="1" y="611"/>
                  </a:lnTo>
                  <a:lnTo>
                    <a:pt x="1" y="527"/>
                  </a:lnTo>
                  <a:lnTo>
                    <a:pt x="1" y="435"/>
                  </a:lnTo>
                  <a:lnTo>
                    <a:pt x="1" y="393"/>
                  </a:lnTo>
                  <a:lnTo>
                    <a:pt x="1" y="352"/>
                  </a:lnTo>
                  <a:lnTo>
                    <a:pt x="9" y="260"/>
                  </a:lnTo>
                  <a:lnTo>
                    <a:pt x="17" y="176"/>
                  </a:lnTo>
                  <a:lnTo>
                    <a:pt x="26" y="84"/>
                  </a:lnTo>
                  <a:lnTo>
                    <a:pt x="34" y="26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4"/>
            <p:cNvSpPr/>
            <p:nvPr/>
          </p:nvSpPr>
          <p:spPr>
            <a:xfrm>
              <a:off x="9537163" y="4122391"/>
              <a:ext cx="27673" cy="122431"/>
            </a:xfrm>
            <a:custGeom>
              <a:avLst/>
              <a:gdLst/>
              <a:ahLst/>
              <a:cxnLst/>
              <a:rect l="l" t="t" r="r" b="b"/>
              <a:pathLst>
                <a:path w="561" h="2482" extrusionOk="0">
                  <a:moveTo>
                    <a:pt x="360" y="17"/>
                  </a:moveTo>
                  <a:lnTo>
                    <a:pt x="427" y="92"/>
                  </a:lnTo>
                  <a:lnTo>
                    <a:pt x="452" y="109"/>
                  </a:lnTo>
                  <a:lnTo>
                    <a:pt x="469" y="159"/>
                  </a:lnTo>
                  <a:lnTo>
                    <a:pt x="485" y="226"/>
                  </a:lnTo>
                  <a:lnTo>
                    <a:pt x="494" y="251"/>
                  </a:lnTo>
                  <a:lnTo>
                    <a:pt x="494" y="301"/>
                  </a:lnTo>
                  <a:lnTo>
                    <a:pt x="494" y="368"/>
                  </a:lnTo>
                  <a:lnTo>
                    <a:pt x="494" y="435"/>
                  </a:lnTo>
                  <a:lnTo>
                    <a:pt x="494" y="903"/>
                  </a:lnTo>
                  <a:lnTo>
                    <a:pt x="494" y="969"/>
                  </a:lnTo>
                  <a:lnTo>
                    <a:pt x="494" y="1036"/>
                  </a:lnTo>
                  <a:lnTo>
                    <a:pt x="494" y="1103"/>
                  </a:lnTo>
                  <a:lnTo>
                    <a:pt x="494" y="1170"/>
                  </a:lnTo>
                  <a:lnTo>
                    <a:pt x="494" y="1237"/>
                  </a:lnTo>
                  <a:lnTo>
                    <a:pt x="502" y="1337"/>
                  </a:lnTo>
                  <a:lnTo>
                    <a:pt x="502" y="1370"/>
                  </a:lnTo>
                  <a:lnTo>
                    <a:pt x="511" y="1504"/>
                  </a:lnTo>
                  <a:lnTo>
                    <a:pt x="519" y="1638"/>
                  </a:lnTo>
                  <a:lnTo>
                    <a:pt x="544" y="1922"/>
                  </a:lnTo>
                  <a:lnTo>
                    <a:pt x="552" y="2055"/>
                  </a:lnTo>
                  <a:lnTo>
                    <a:pt x="561" y="2181"/>
                  </a:lnTo>
                  <a:lnTo>
                    <a:pt x="561" y="2197"/>
                  </a:lnTo>
                  <a:lnTo>
                    <a:pt x="293" y="2481"/>
                  </a:lnTo>
                  <a:lnTo>
                    <a:pt x="1" y="2214"/>
                  </a:lnTo>
                  <a:lnTo>
                    <a:pt x="1" y="2206"/>
                  </a:lnTo>
                  <a:lnTo>
                    <a:pt x="1" y="2080"/>
                  </a:lnTo>
                  <a:lnTo>
                    <a:pt x="1" y="1938"/>
                  </a:lnTo>
                  <a:lnTo>
                    <a:pt x="1" y="1663"/>
                  </a:lnTo>
                  <a:lnTo>
                    <a:pt x="1" y="1036"/>
                  </a:lnTo>
                  <a:lnTo>
                    <a:pt x="1" y="969"/>
                  </a:lnTo>
                  <a:lnTo>
                    <a:pt x="1" y="894"/>
                  </a:lnTo>
                  <a:lnTo>
                    <a:pt x="1" y="827"/>
                  </a:lnTo>
                  <a:lnTo>
                    <a:pt x="1" y="761"/>
                  </a:lnTo>
                  <a:lnTo>
                    <a:pt x="1" y="685"/>
                  </a:lnTo>
                  <a:lnTo>
                    <a:pt x="1" y="619"/>
                  </a:lnTo>
                  <a:lnTo>
                    <a:pt x="1" y="543"/>
                  </a:lnTo>
                  <a:lnTo>
                    <a:pt x="9" y="477"/>
                  </a:lnTo>
                  <a:lnTo>
                    <a:pt x="9" y="401"/>
                  </a:lnTo>
                  <a:lnTo>
                    <a:pt x="18" y="334"/>
                  </a:lnTo>
                  <a:lnTo>
                    <a:pt x="26" y="259"/>
                  </a:lnTo>
                  <a:lnTo>
                    <a:pt x="34" y="218"/>
                  </a:lnTo>
                  <a:lnTo>
                    <a:pt x="43" y="192"/>
                  </a:lnTo>
                  <a:lnTo>
                    <a:pt x="76" y="126"/>
                  </a:lnTo>
                  <a:lnTo>
                    <a:pt x="101" y="76"/>
                  </a:lnTo>
                  <a:lnTo>
                    <a:pt x="126" y="5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4"/>
            <p:cNvSpPr/>
            <p:nvPr/>
          </p:nvSpPr>
          <p:spPr>
            <a:xfrm>
              <a:off x="9697922" y="4071682"/>
              <a:ext cx="23085" cy="143444"/>
            </a:xfrm>
            <a:custGeom>
              <a:avLst/>
              <a:gdLst/>
              <a:ahLst/>
              <a:cxnLst/>
              <a:rect l="l" t="t" r="r" b="b"/>
              <a:pathLst>
                <a:path w="468" h="2908" extrusionOk="0">
                  <a:moveTo>
                    <a:pt x="284" y="68"/>
                  </a:moveTo>
                  <a:lnTo>
                    <a:pt x="284" y="76"/>
                  </a:lnTo>
                  <a:lnTo>
                    <a:pt x="326" y="176"/>
                  </a:lnTo>
                  <a:lnTo>
                    <a:pt x="351" y="226"/>
                  </a:lnTo>
                  <a:lnTo>
                    <a:pt x="384" y="302"/>
                  </a:lnTo>
                  <a:lnTo>
                    <a:pt x="384" y="393"/>
                  </a:lnTo>
                  <a:lnTo>
                    <a:pt x="393" y="552"/>
                  </a:lnTo>
                  <a:lnTo>
                    <a:pt x="401" y="719"/>
                  </a:lnTo>
                  <a:lnTo>
                    <a:pt x="418" y="861"/>
                  </a:lnTo>
                  <a:lnTo>
                    <a:pt x="426" y="1045"/>
                  </a:lnTo>
                  <a:lnTo>
                    <a:pt x="434" y="1371"/>
                  </a:lnTo>
                  <a:lnTo>
                    <a:pt x="451" y="1655"/>
                  </a:lnTo>
                  <a:lnTo>
                    <a:pt x="451" y="1697"/>
                  </a:lnTo>
                  <a:lnTo>
                    <a:pt x="460" y="2022"/>
                  </a:lnTo>
                  <a:lnTo>
                    <a:pt x="468" y="2657"/>
                  </a:lnTo>
                  <a:lnTo>
                    <a:pt x="468" y="2666"/>
                  </a:lnTo>
                  <a:lnTo>
                    <a:pt x="234" y="2908"/>
                  </a:lnTo>
                  <a:lnTo>
                    <a:pt x="0" y="2666"/>
                  </a:lnTo>
                  <a:lnTo>
                    <a:pt x="0" y="2657"/>
                  </a:lnTo>
                  <a:lnTo>
                    <a:pt x="8" y="2022"/>
                  </a:lnTo>
                  <a:lnTo>
                    <a:pt x="17" y="1697"/>
                  </a:lnTo>
                  <a:lnTo>
                    <a:pt x="17" y="1647"/>
                  </a:lnTo>
                  <a:lnTo>
                    <a:pt x="25" y="1371"/>
                  </a:lnTo>
                  <a:lnTo>
                    <a:pt x="33" y="1045"/>
                  </a:lnTo>
                  <a:lnTo>
                    <a:pt x="33" y="861"/>
                  </a:lnTo>
                  <a:lnTo>
                    <a:pt x="33" y="719"/>
                  </a:lnTo>
                  <a:lnTo>
                    <a:pt x="42" y="561"/>
                  </a:lnTo>
                  <a:lnTo>
                    <a:pt x="42" y="393"/>
                  </a:lnTo>
                  <a:lnTo>
                    <a:pt x="42" y="302"/>
                  </a:lnTo>
                  <a:lnTo>
                    <a:pt x="75" y="235"/>
                  </a:lnTo>
                  <a:lnTo>
                    <a:pt x="92" y="176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4"/>
            <p:cNvSpPr/>
            <p:nvPr/>
          </p:nvSpPr>
          <p:spPr>
            <a:xfrm>
              <a:off x="9764673" y="4088158"/>
              <a:ext cx="21901" cy="117103"/>
            </a:xfrm>
            <a:custGeom>
              <a:avLst/>
              <a:gdLst/>
              <a:ahLst/>
              <a:cxnLst/>
              <a:rect l="l" t="t" r="r" b="b"/>
              <a:pathLst>
                <a:path w="444" h="2374" extrusionOk="0">
                  <a:moveTo>
                    <a:pt x="444" y="76"/>
                  </a:moveTo>
                  <a:lnTo>
                    <a:pt x="444" y="761"/>
                  </a:lnTo>
                  <a:lnTo>
                    <a:pt x="444" y="895"/>
                  </a:lnTo>
                  <a:lnTo>
                    <a:pt x="444" y="1028"/>
                  </a:lnTo>
                  <a:lnTo>
                    <a:pt x="444" y="1104"/>
                  </a:lnTo>
                  <a:lnTo>
                    <a:pt x="444" y="1162"/>
                  </a:lnTo>
                  <a:lnTo>
                    <a:pt x="444" y="1304"/>
                  </a:lnTo>
                  <a:lnTo>
                    <a:pt x="435" y="1421"/>
                  </a:lnTo>
                  <a:lnTo>
                    <a:pt x="435" y="1438"/>
                  </a:lnTo>
                  <a:lnTo>
                    <a:pt x="419" y="1572"/>
                  </a:lnTo>
                  <a:lnTo>
                    <a:pt x="410" y="1663"/>
                  </a:lnTo>
                  <a:lnTo>
                    <a:pt x="402" y="1705"/>
                  </a:lnTo>
                  <a:lnTo>
                    <a:pt x="377" y="1839"/>
                  </a:lnTo>
                  <a:lnTo>
                    <a:pt x="360" y="1939"/>
                  </a:lnTo>
                  <a:lnTo>
                    <a:pt x="352" y="1972"/>
                  </a:lnTo>
                  <a:lnTo>
                    <a:pt x="327" y="2115"/>
                  </a:lnTo>
                  <a:lnTo>
                    <a:pt x="302" y="2248"/>
                  </a:lnTo>
                  <a:lnTo>
                    <a:pt x="126" y="2373"/>
                  </a:lnTo>
                  <a:lnTo>
                    <a:pt x="1" y="2198"/>
                  </a:lnTo>
                  <a:lnTo>
                    <a:pt x="18" y="2056"/>
                  </a:lnTo>
                  <a:lnTo>
                    <a:pt x="34" y="1922"/>
                  </a:lnTo>
                  <a:lnTo>
                    <a:pt x="34" y="1889"/>
                  </a:lnTo>
                  <a:lnTo>
                    <a:pt x="43" y="1797"/>
                  </a:lnTo>
                  <a:lnTo>
                    <a:pt x="59" y="1663"/>
                  </a:lnTo>
                  <a:lnTo>
                    <a:pt x="59" y="1622"/>
                  </a:lnTo>
                  <a:lnTo>
                    <a:pt x="76" y="1530"/>
                  </a:lnTo>
                  <a:lnTo>
                    <a:pt x="93" y="1396"/>
                  </a:lnTo>
                  <a:lnTo>
                    <a:pt x="93" y="1379"/>
                  </a:lnTo>
                  <a:lnTo>
                    <a:pt x="118" y="1262"/>
                  </a:lnTo>
                  <a:lnTo>
                    <a:pt x="143" y="1137"/>
                  </a:lnTo>
                  <a:lnTo>
                    <a:pt x="151" y="1070"/>
                  </a:lnTo>
                  <a:lnTo>
                    <a:pt x="168" y="1003"/>
                  </a:lnTo>
                  <a:lnTo>
                    <a:pt x="185" y="870"/>
                  </a:lnTo>
                  <a:lnTo>
                    <a:pt x="210" y="736"/>
                  </a:lnTo>
                  <a:lnTo>
                    <a:pt x="210" y="711"/>
                  </a:lnTo>
                  <a:lnTo>
                    <a:pt x="235" y="602"/>
                  </a:lnTo>
                  <a:lnTo>
                    <a:pt x="252" y="469"/>
                  </a:lnTo>
                  <a:lnTo>
                    <a:pt x="277" y="335"/>
                  </a:lnTo>
                  <a:lnTo>
                    <a:pt x="293" y="201"/>
                  </a:lnTo>
                  <a:lnTo>
                    <a:pt x="310" y="76"/>
                  </a:lnTo>
                  <a:lnTo>
                    <a:pt x="310" y="68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4"/>
            <p:cNvSpPr/>
            <p:nvPr/>
          </p:nvSpPr>
          <p:spPr>
            <a:xfrm>
              <a:off x="9735027" y="4404643"/>
              <a:ext cx="26440" cy="128646"/>
            </a:xfrm>
            <a:custGeom>
              <a:avLst/>
              <a:gdLst/>
              <a:ahLst/>
              <a:cxnLst/>
              <a:rect l="l" t="t" r="r" b="b"/>
              <a:pathLst>
                <a:path w="536" h="2608" extrusionOk="0">
                  <a:moveTo>
                    <a:pt x="418" y="68"/>
                  </a:moveTo>
                  <a:lnTo>
                    <a:pt x="418" y="76"/>
                  </a:lnTo>
                  <a:lnTo>
                    <a:pt x="468" y="201"/>
                  </a:lnTo>
                  <a:lnTo>
                    <a:pt x="477" y="218"/>
                  </a:lnTo>
                  <a:lnTo>
                    <a:pt x="510" y="293"/>
                  </a:lnTo>
                  <a:lnTo>
                    <a:pt x="535" y="368"/>
                  </a:lnTo>
                  <a:lnTo>
                    <a:pt x="535" y="377"/>
                  </a:lnTo>
                  <a:lnTo>
                    <a:pt x="527" y="519"/>
                  </a:lnTo>
                  <a:lnTo>
                    <a:pt x="518" y="661"/>
                  </a:lnTo>
                  <a:lnTo>
                    <a:pt x="510" y="811"/>
                  </a:lnTo>
                  <a:lnTo>
                    <a:pt x="510" y="853"/>
                  </a:lnTo>
                  <a:lnTo>
                    <a:pt x="502" y="953"/>
                  </a:lnTo>
                  <a:lnTo>
                    <a:pt x="493" y="1095"/>
                  </a:lnTo>
                  <a:lnTo>
                    <a:pt x="485" y="1246"/>
                  </a:lnTo>
                  <a:lnTo>
                    <a:pt x="477" y="1388"/>
                  </a:lnTo>
                  <a:lnTo>
                    <a:pt x="468" y="1530"/>
                  </a:lnTo>
                  <a:lnTo>
                    <a:pt x="468" y="1530"/>
                  </a:lnTo>
                  <a:lnTo>
                    <a:pt x="460" y="1680"/>
                  </a:lnTo>
                  <a:lnTo>
                    <a:pt x="452" y="1822"/>
                  </a:lnTo>
                  <a:lnTo>
                    <a:pt x="443" y="1964"/>
                  </a:lnTo>
                  <a:lnTo>
                    <a:pt x="435" y="2114"/>
                  </a:lnTo>
                  <a:lnTo>
                    <a:pt x="418" y="2390"/>
                  </a:lnTo>
                  <a:lnTo>
                    <a:pt x="418" y="2398"/>
                  </a:lnTo>
                  <a:lnTo>
                    <a:pt x="201" y="2607"/>
                  </a:lnTo>
                  <a:lnTo>
                    <a:pt x="0" y="2390"/>
                  </a:lnTo>
                  <a:lnTo>
                    <a:pt x="0" y="2373"/>
                  </a:lnTo>
                  <a:lnTo>
                    <a:pt x="9" y="2098"/>
                  </a:lnTo>
                  <a:lnTo>
                    <a:pt x="9" y="1947"/>
                  </a:lnTo>
                  <a:lnTo>
                    <a:pt x="9" y="1797"/>
                  </a:lnTo>
                  <a:lnTo>
                    <a:pt x="9" y="1655"/>
                  </a:lnTo>
                  <a:lnTo>
                    <a:pt x="17" y="1505"/>
                  </a:lnTo>
                  <a:lnTo>
                    <a:pt x="17" y="1505"/>
                  </a:lnTo>
                  <a:lnTo>
                    <a:pt x="25" y="1363"/>
                  </a:lnTo>
                  <a:lnTo>
                    <a:pt x="34" y="1221"/>
                  </a:lnTo>
                  <a:lnTo>
                    <a:pt x="42" y="1070"/>
                  </a:lnTo>
                  <a:lnTo>
                    <a:pt x="51" y="920"/>
                  </a:lnTo>
                  <a:lnTo>
                    <a:pt x="59" y="820"/>
                  </a:lnTo>
                  <a:lnTo>
                    <a:pt x="59" y="778"/>
                  </a:lnTo>
                  <a:lnTo>
                    <a:pt x="76" y="627"/>
                  </a:lnTo>
                  <a:lnTo>
                    <a:pt x="92" y="48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42" y="268"/>
                  </a:lnTo>
                  <a:lnTo>
                    <a:pt x="184" y="193"/>
                  </a:lnTo>
                  <a:lnTo>
                    <a:pt x="201" y="185"/>
                  </a:lnTo>
                  <a:lnTo>
                    <a:pt x="268" y="68"/>
                  </a:lnTo>
                  <a:lnTo>
                    <a:pt x="268" y="59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4"/>
            <p:cNvSpPr/>
            <p:nvPr/>
          </p:nvSpPr>
          <p:spPr>
            <a:xfrm>
              <a:off x="9716419" y="4344069"/>
              <a:ext cx="44987" cy="121642"/>
            </a:xfrm>
            <a:custGeom>
              <a:avLst/>
              <a:gdLst/>
              <a:ahLst/>
              <a:cxnLst/>
              <a:rect l="l" t="t" r="r" b="b"/>
              <a:pathLst>
                <a:path w="912" h="2466" extrusionOk="0">
                  <a:moveTo>
                    <a:pt x="753" y="26"/>
                  </a:moveTo>
                  <a:lnTo>
                    <a:pt x="870" y="118"/>
                  </a:lnTo>
                  <a:lnTo>
                    <a:pt x="886" y="193"/>
                  </a:lnTo>
                  <a:lnTo>
                    <a:pt x="912" y="285"/>
                  </a:lnTo>
                  <a:lnTo>
                    <a:pt x="903" y="335"/>
                  </a:lnTo>
                  <a:lnTo>
                    <a:pt x="878" y="477"/>
                  </a:lnTo>
                  <a:lnTo>
                    <a:pt x="853" y="611"/>
                  </a:lnTo>
                  <a:lnTo>
                    <a:pt x="828" y="753"/>
                  </a:lnTo>
                  <a:lnTo>
                    <a:pt x="803" y="886"/>
                  </a:lnTo>
                  <a:lnTo>
                    <a:pt x="778" y="1028"/>
                  </a:lnTo>
                  <a:lnTo>
                    <a:pt x="753" y="1162"/>
                  </a:lnTo>
                  <a:lnTo>
                    <a:pt x="719" y="1304"/>
                  </a:lnTo>
                  <a:lnTo>
                    <a:pt x="703" y="1404"/>
                  </a:lnTo>
                  <a:lnTo>
                    <a:pt x="694" y="1438"/>
                  </a:lnTo>
                  <a:lnTo>
                    <a:pt x="636" y="1713"/>
                  </a:lnTo>
                  <a:lnTo>
                    <a:pt x="577" y="1981"/>
                  </a:lnTo>
                  <a:lnTo>
                    <a:pt x="519" y="2248"/>
                  </a:lnTo>
                  <a:lnTo>
                    <a:pt x="519" y="2256"/>
                  </a:lnTo>
                  <a:lnTo>
                    <a:pt x="210" y="2465"/>
                  </a:lnTo>
                  <a:lnTo>
                    <a:pt x="1" y="2156"/>
                  </a:lnTo>
                  <a:lnTo>
                    <a:pt x="1" y="2139"/>
                  </a:lnTo>
                  <a:lnTo>
                    <a:pt x="51" y="1880"/>
                  </a:lnTo>
                  <a:lnTo>
                    <a:pt x="101" y="1605"/>
                  </a:lnTo>
                  <a:lnTo>
                    <a:pt x="160" y="1329"/>
                  </a:lnTo>
                  <a:lnTo>
                    <a:pt x="160" y="1304"/>
                  </a:lnTo>
                  <a:lnTo>
                    <a:pt x="185" y="1195"/>
                  </a:lnTo>
                  <a:lnTo>
                    <a:pt x="210" y="1062"/>
                  </a:lnTo>
                  <a:lnTo>
                    <a:pt x="243" y="920"/>
                  </a:lnTo>
                  <a:lnTo>
                    <a:pt x="268" y="786"/>
                  </a:lnTo>
                  <a:lnTo>
                    <a:pt x="293" y="652"/>
                  </a:lnTo>
                  <a:lnTo>
                    <a:pt x="318" y="519"/>
                  </a:lnTo>
                  <a:lnTo>
                    <a:pt x="343" y="377"/>
                  </a:lnTo>
                  <a:lnTo>
                    <a:pt x="369" y="243"/>
                  </a:lnTo>
                  <a:lnTo>
                    <a:pt x="377" y="193"/>
                  </a:lnTo>
                  <a:lnTo>
                    <a:pt x="435" y="118"/>
                  </a:lnTo>
                  <a:lnTo>
                    <a:pt x="477" y="5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4"/>
            <p:cNvSpPr/>
            <p:nvPr/>
          </p:nvSpPr>
          <p:spPr>
            <a:xfrm>
              <a:off x="9526903" y="4346141"/>
              <a:ext cx="21063" cy="65556"/>
            </a:xfrm>
            <a:custGeom>
              <a:avLst/>
              <a:gdLst/>
              <a:ahLst/>
              <a:cxnLst/>
              <a:rect l="l" t="t" r="r" b="b"/>
              <a:pathLst>
                <a:path w="427" h="1329" extrusionOk="0">
                  <a:moveTo>
                    <a:pt x="92" y="1"/>
                  </a:moveTo>
                  <a:lnTo>
                    <a:pt x="351" y="26"/>
                  </a:lnTo>
                  <a:lnTo>
                    <a:pt x="393" y="34"/>
                  </a:lnTo>
                  <a:lnTo>
                    <a:pt x="418" y="101"/>
                  </a:lnTo>
                  <a:lnTo>
                    <a:pt x="426" y="126"/>
                  </a:lnTo>
                  <a:lnTo>
                    <a:pt x="426" y="176"/>
                  </a:lnTo>
                  <a:lnTo>
                    <a:pt x="418" y="243"/>
                  </a:lnTo>
                  <a:lnTo>
                    <a:pt x="409" y="310"/>
                  </a:lnTo>
                  <a:lnTo>
                    <a:pt x="401" y="385"/>
                  </a:lnTo>
                  <a:lnTo>
                    <a:pt x="401" y="452"/>
                  </a:lnTo>
                  <a:lnTo>
                    <a:pt x="393" y="527"/>
                  </a:lnTo>
                  <a:lnTo>
                    <a:pt x="384" y="594"/>
                  </a:lnTo>
                  <a:lnTo>
                    <a:pt x="376" y="711"/>
                  </a:lnTo>
                  <a:lnTo>
                    <a:pt x="376" y="736"/>
                  </a:lnTo>
                  <a:lnTo>
                    <a:pt x="368" y="878"/>
                  </a:lnTo>
                  <a:lnTo>
                    <a:pt x="351" y="1153"/>
                  </a:lnTo>
                  <a:lnTo>
                    <a:pt x="351" y="1162"/>
                  </a:lnTo>
                  <a:lnTo>
                    <a:pt x="167" y="1329"/>
                  </a:lnTo>
                  <a:lnTo>
                    <a:pt x="0" y="1153"/>
                  </a:lnTo>
                  <a:lnTo>
                    <a:pt x="0" y="1145"/>
                  </a:lnTo>
                  <a:lnTo>
                    <a:pt x="0" y="861"/>
                  </a:lnTo>
                  <a:lnTo>
                    <a:pt x="0" y="719"/>
                  </a:lnTo>
                  <a:lnTo>
                    <a:pt x="0" y="285"/>
                  </a:lnTo>
                  <a:lnTo>
                    <a:pt x="0" y="209"/>
                  </a:lnTo>
                  <a:lnTo>
                    <a:pt x="0" y="134"/>
                  </a:lnTo>
                  <a:lnTo>
                    <a:pt x="0" y="84"/>
                  </a:lnTo>
                  <a:lnTo>
                    <a:pt x="8" y="6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9390069" y="4457818"/>
              <a:ext cx="31372" cy="70933"/>
            </a:xfrm>
            <a:custGeom>
              <a:avLst/>
              <a:gdLst/>
              <a:ahLst/>
              <a:cxnLst/>
              <a:rect l="l" t="t" r="r" b="b"/>
              <a:pathLst>
                <a:path w="636" h="1438" extrusionOk="0">
                  <a:moveTo>
                    <a:pt x="310" y="42"/>
                  </a:moveTo>
                  <a:lnTo>
                    <a:pt x="310" y="42"/>
                  </a:lnTo>
                  <a:lnTo>
                    <a:pt x="351" y="84"/>
                  </a:lnTo>
                  <a:lnTo>
                    <a:pt x="427" y="159"/>
                  </a:lnTo>
                  <a:lnTo>
                    <a:pt x="427" y="159"/>
                  </a:lnTo>
                  <a:lnTo>
                    <a:pt x="527" y="251"/>
                  </a:lnTo>
                  <a:lnTo>
                    <a:pt x="552" y="285"/>
                  </a:lnTo>
                  <a:lnTo>
                    <a:pt x="569" y="301"/>
                  </a:lnTo>
                  <a:lnTo>
                    <a:pt x="594" y="351"/>
                  </a:lnTo>
                  <a:lnTo>
                    <a:pt x="619" y="427"/>
                  </a:lnTo>
                  <a:lnTo>
                    <a:pt x="619" y="435"/>
                  </a:lnTo>
                  <a:lnTo>
                    <a:pt x="627" y="502"/>
                  </a:lnTo>
                  <a:lnTo>
                    <a:pt x="635" y="552"/>
                  </a:lnTo>
                  <a:lnTo>
                    <a:pt x="635" y="569"/>
                  </a:lnTo>
                  <a:lnTo>
                    <a:pt x="635" y="644"/>
                  </a:lnTo>
                  <a:lnTo>
                    <a:pt x="635" y="719"/>
                  </a:lnTo>
                  <a:lnTo>
                    <a:pt x="635" y="794"/>
                  </a:lnTo>
                  <a:lnTo>
                    <a:pt x="635" y="1178"/>
                  </a:lnTo>
                  <a:lnTo>
                    <a:pt x="427" y="1437"/>
                  </a:lnTo>
                  <a:lnTo>
                    <a:pt x="159" y="1229"/>
                  </a:lnTo>
                  <a:lnTo>
                    <a:pt x="159" y="1220"/>
                  </a:lnTo>
                  <a:lnTo>
                    <a:pt x="143" y="1153"/>
                  </a:lnTo>
                  <a:lnTo>
                    <a:pt x="126" y="1087"/>
                  </a:lnTo>
                  <a:lnTo>
                    <a:pt x="109" y="1020"/>
                  </a:lnTo>
                  <a:lnTo>
                    <a:pt x="92" y="953"/>
                  </a:lnTo>
                  <a:lnTo>
                    <a:pt x="76" y="911"/>
                  </a:lnTo>
                  <a:lnTo>
                    <a:pt x="76" y="878"/>
                  </a:lnTo>
                  <a:lnTo>
                    <a:pt x="51" y="811"/>
                  </a:lnTo>
                  <a:lnTo>
                    <a:pt x="34" y="744"/>
                  </a:lnTo>
                  <a:lnTo>
                    <a:pt x="17" y="677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52"/>
                  </a:lnTo>
                  <a:lnTo>
                    <a:pt x="1" y="535"/>
                  </a:lnTo>
                  <a:lnTo>
                    <a:pt x="1" y="460"/>
                  </a:lnTo>
                  <a:lnTo>
                    <a:pt x="9" y="410"/>
                  </a:lnTo>
                  <a:lnTo>
                    <a:pt x="17" y="393"/>
                  </a:lnTo>
                  <a:lnTo>
                    <a:pt x="34" y="343"/>
                  </a:lnTo>
                  <a:lnTo>
                    <a:pt x="92" y="234"/>
                  </a:lnTo>
                  <a:lnTo>
                    <a:pt x="92" y="234"/>
                  </a:lnTo>
                  <a:lnTo>
                    <a:pt x="143" y="134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9204647" y="4414558"/>
              <a:ext cx="41632" cy="118287"/>
            </a:xfrm>
            <a:custGeom>
              <a:avLst/>
              <a:gdLst/>
              <a:ahLst/>
              <a:cxnLst/>
              <a:rect l="l" t="t" r="r" b="b"/>
              <a:pathLst>
                <a:path w="844" h="2398" extrusionOk="0">
                  <a:moveTo>
                    <a:pt x="176" y="67"/>
                  </a:moveTo>
                  <a:lnTo>
                    <a:pt x="176" y="76"/>
                  </a:lnTo>
                  <a:lnTo>
                    <a:pt x="201" y="134"/>
                  </a:lnTo>
                  <a:lnTo>
                    <a:pt x="234" y="192"/>
                  </a:lnTo>
                  <a:lnTo>
                    <a:pt x="268" y="251"/>
                  </a:lnTo>
                  <a:lnTo>
                    <a:pt x="284" y="276"/>
                  </a:lnTo>
                  <a:lnTo>
                    <a:pt x="301" y="318"/>
                  </a:lnTo>
                  <a:lnTo>
                    <a:pt x="334" y="376"/>
                  </a:lnTo>
                  <a:lnTo>
                    <a:pt x="359" y="418"/>
                  </a:lnTo>
                  <a:lnTo>
                    <a:pt x="376" y="435"/>
                  </a:lnTo>
                  <a:lnTo>
                    <a:pt x="401" y="493"/>
                  </a:lnTo>
                  <a:lnTo>
                    <a:pt x="426" y="543"/>
                  </a:lnTo>
                  <a:lnTo>
                    <a:pt x="426" y="560"/>
                  </a:lnTo>
                  <a:lnTo>
                    <a:pt x="443" y="619"/>
                  </a:lnTo>
                  <a:lnTo>
                    <a:pt x="460" y="685"/>
                  </a:lnTo>
                  <a:lnTo>
                    <a:pt x="476" y="752"/>
                  </a:lnTo>
                  <a:lnTo>
                    <a:pt x="493" y="811"/>
                  </a:lnTo>
                  <a:lnTo>
                    <a:pt x="527" y="928"/>
                  </a:lnTo>
                  <a:lnTo>
                    <a:pt x="527" y="936"/>
                  </a:lnTo>
                  <a:lnTo>
                    <a:pt x="568" y="1070"/>
                  </a:lnTo>
                  <a:lnTo>
                    <a:pt x="602" y="1195"/>
                  </a:lnTo>
                  <a:lnTo>
                    <a:pt x="635" y="1329"/>
                  </a:lnTo>
                  <a:lnTo>
                    <a:pt x="669" y="1446"/>
                  </a:lnTo>
                  <a:lnTo>
                    <a:pt x="710" y="1579"/>
                  </a:lnTo>
                  <a:lnTo>
                    <a:pt x="777" y="1847"/>
                  </a:lnTo>
                  <a:lnTo>
                    <a:pt x="811" y="1972"/>
                  </a:lnTo>
                  <a:lnTo>
                    <a:pt x="844" y="2097"/>
                  </a:lnTo>
                  <a:lnTo>
                    <a:pt x="844" y="2106"/>
                  </a:lnTo>
                  <a:lnTo>
                    <a:pt x="677" y="2398"/>
                  </a:lnTo>
                  <a:lnTo>
                    <a:pt x="393" y="2223"/>
                  </a:lnTo>
                  <a:lnTo>
                    <a:pt x="393" y="2214"/>
                  </a:lnTo>
                  <a:lnTo>
                    <a:pt x="359" y="2089"/>
                  </a:lnTo>
                  <a:lnTo>
                    <a:pt x="326" y="1964"/>
                  </a:lnTo>
                  <a:lnTo>
                    <a:pt x="251" y="1705"/>
                  </a:lnTo>
                  <a:lnTo>
                    <a:pt x="209" y="1571"/>
                  </a:lnTo>
                  <a:lnTo>
                    <a:pt x="184" y="1446"/>
                  </a:lnTo>
                  <a:lnTo>
                    <a:pt x="142" y="1320"/>
                  </a:lnTo>
                  <a:lnTo>
                    <a:pt x="109" y="1187"/>
                  </a:lnTo>
                  <a:lnTo>
                    <a:pt x="75" y="1053"/>
                  </a:lnTo>
                  <a:lnTo>
                    <a:pt x="75" y="1045"/>
                  </a:lnTo>
                  <a:lnTo>
                    <a:pt x="50" y="919"/>
                  </a:lnTo>
                  <a:lnTo>
                    <a:pt x="42" y="852"/>
                  </a:lnTo>
                  <a:lnTo>
                    <a:pt x="25" y="786"/>
                  </a:lnTo>
                  <a:lnTo>
                    <a:pt x="9" y="719"/>
                  </a:lnTo>
                  <a:lnTo>
                    <a:pt x="0" y="652"/>
                  </a:lnTo>
                  <a:lnTo>
                    <a:pt x="0" y="635"/>
                  </a:lnTo>
                  <a:lnTo>
                    <a:pt x="0" y="485"/>
                  </a:lnTo>
                  <a:lnTo>
                    <a:pt x="9" y="435"/>
                  </a:lnTo>
                  <a:lnTo>
                    <a:pt x="17" y="368"/>
                  </a:lnTo>
                  <a:lnTo>
                    <a:pt x="17" y="318"/>
                  </a:lnTo>
                  <a:lnTo>
                    <a:pt x="17" y="293"/>
                  </a:lnTo>
                  <a:lnTo>
                    <a:pt x="25" y="218"/>
                  </a:lnTo>
                  <a:lnTo>
                    <a:pt x="34" y="151"/>
                  </a:lnTo>
                  <a:lnTo>
                    <a:pt x="42" y="92"/>
                  </a:lnTo>
                  <a:lnTo>
                    <a:pt x="42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4"/>
            <p:cNvSpPr/>
            <p:nvPr/>
          </p:nvSpPr>
          <p:spPr>
            <a:xfrm>
              <a:off x="8988296" y="4470199"/>
              <a:ext cx="47009" cy="115426"/>
            </a:xfrm>
            <a:custGeom>
              <a:avLst/>
              <a:gdLst/>
              <a:ahLst/>
              <a:cxnLst/>
              <a:rect l="l" t="t" r="r" b="b"/>
              <a:pathLst>
                <a:path w="953" h="2340" extrusionOk="0">
                  <a:moveTo>
                    <a:pt x="218" y="50"/>
                  </a:moveTo>
                  <a:lnTo>
                    <a:pt x="218" y="50"/>
                  </a:lnTo>
                  <a:lnTo>
                    <a:pt x="243" y="75"/>
                  </a:lnTo>
                  <a:lnTo>
                    <a:pt x="276" y="109"/>
                  </a:lnTo>
                  <a:lnTo>
                    <a:pt x="276" y="109"/>
                  </a:lnTo>
                  <a:lnTo>
                    <a:pt x="301" y="134"/>
                  </a:lnTo>
                  <a:lnTo>
                    <a:pt x="343" y="159"/>
                  </a:lnTo>
                  <a:lnTo>
                    <a:pt x="351" y="167"/>
                  </a:lnTo>
                  <a:lnTo>
                    <a:pt x="368" y="217"/>
                  </a:lnTo>
                  <a:lnTo>
                    <a:pt x="376" y="234"/>
                  </a:lnTo>
                  <a:lnTo>
                    <a:pt x="393" y="284"/>
                  </a:lnTo>
                  <a:lnTo>
                    <a:pt x="410" y="343"/>
                  </a:lnTo>
                  <a:lnTo>
                    <a:pt x="410" y="343"/>
                  </a:lnTo>
                  <a:lnTo>
                    <a:pt x="435" y="401"/>
                  </a:lnTo>
                  <a:lnTo>
                    <a:pt x="451" y="468"/>
                  </a:lnTo>
                  <a:lnTo>
                    <a:pt x="477" y="526"/>
                  </a:lnTo>
                  <a:lnTo>
                    <a:pt x="477" y="535"/>
                  </a:lnTo>
                  <a:lnTo>
                    <a:pt x="485" y="593"/>
                  </a:lnTo>
                  <a:lnTo>
                    <a:pt x="510" y="660"/>
                  </a:lnTo>
                  <a:lnTo>
                    <a:pt x="527" y="719"/>
                  </a:lnTo>
                  <a:lnTo>
                    <a:pt x="543" y="785"/>
                  </a:lnTo>
                  <a:lnTo>
                    <a:pt x="568" y="844"/>
                  </a:lnTo>
                  <a:lnTo>
                    <a:pt x="585" y="911"/>
                  </a:lnTo>
                  <a:lnTo>
                    <a:pt x="610" y="978"/>
                  </a:lnTo>
                  <a:lnTo>
                    <a:pt x="627" y="1044"/>
                  </a:lnTo>
                  <a:lnTo>
                    <a:pt x="669" y="1170"/>
                  </a:lnTo>
                  <a:lnTo>
                    <a:pt x="719" y="1303"/>
                  </a:lnTo>
                  <a:lnTo>
                    <a:pt x="761" y="1420"/>
                  </a:lnTo>
                  <a:lnTo>
                    <a:pt x="761" y="1429"/>
                  </a:lnTo>
                  <a:lnTo>
                    <a:pt x="802" y="1562"/>
                  </a:lnTo>
                  <a:lnTo>
                    <a:pt x="819" y="1629"/>
                  </a:lnTo>
                  <a:lnTo>
                    <a:pt x="844" y="1696"/>
                  </a:lnTo>
                  <a:lnTo>
                    <a:pt x="861" y="1763"/>
                  </a:lnTo>
                  <a:lnTo>
                    <a:pt x="886" y="1830"/>
                  </a:lnTo>
                  <a:lnTo>
                    <a:pt x="903" y="1897"/>
                  </a:lnTo>
                  <a:lnTo>
                    <a:pt x="919" y="1963"/>
                  </a:lnTo>
                  <a:lnTo>
                    <a:pt x="936" y="2030"/>
                  </a:lnTo>
                  <a:lnTo>
                    <a:pt x="953" y="2089"/>
                  </a:lnTo>
                  <a:lnTo>
                    <a:pt x="953" y="2097"/>
                  </a:lnTo>
                  <a:lnTo>
                    <a:pt x="819" y="2339"/>
                  </a:lnTo>
                  <a:lnTo>
                    <a:pt x="568" y="2206"/>
                  </a:lnTo>
                  <a:lnTo>
                    <a:pt x="568" y="2197"/>
                  </a:lnTo>
                  <a:lnTo>
                    <a:pt x="560" y="2139"/>
                  </a:lnTo>
                  <a:lnTo>
                    <a:pt x="535" y="2080"/>
                  </a:lnTo>
                  <a:lnTo>
                    <a:pt x="518" y="2013"/>
                  </a:lnTo>
                  <a:lnTo>
                    <a:pt x="493" y="1955"/>
                  </a:lnTo>
                  <a:lnTo>
                    <a:pt x="477" y="1888"/>
                  </a:lnTo>
                  <a:lnTo>
                    <a:pt x="451" y="1821"/>
                  </a:lnTo>
                  <a:lnTo>
                    <a:pt x="435" y="1763"/>
                  </a:lnTo>
                  <a:lnTo>
                    <a:pt x="410" y="1696"/>
                  </a:lnTo>
                  <a:lnTo>
                    <a:pt x="360" y="1571"/>
                  </a:lnTo>
                  <a:lnTo>
                    <a:pt x="360" y="1562"/>
                  </a:lnTo>
                  <a:lnTo>
                    <a:pt x="318" y="1437"/>
                  </a:lnTo>
                  <a:lnTo>
                    <a:pt x="268" y="1312"/>
                  </a:lnTo>
                  <a:lnTo>
                    <a:pt x="226" y="1178"/>
                  </a:lnTo>
                  <a:lnTo>
                    <a:pt x="201" y="1111"/>
                  </a:lnTo>
                  <a:lnTo>
                    <a:pt x="176" y="1044"/>
                  </a:lnTo>
                  <a:lnTo>
                    <a:pt x="151" y="986"/>
                  </a:lnTo>
                  <a:lnTo>
                    <a:pt x="134" y="919"/>
                  </a:lnTo>
                  <a:lnTo>
                    <a:pt x="109" y="852"/>
                  </a:lnTo>
                  <a:lnTo>
                    <a:pt x="92" y="777"/>
                  </a:lnTo>
                  <a:lnTo>
                    <a:pt x="84" y="719"/>
                  </a:lnTo>
                  <a:lnTo>
                    <a:pt x="67" y="652"/>
                  </a:lnTo>
                  <a:lnTo>
                    <a:pt x="67" y="643"/>
                  </a:lnTo>
                  <a:lnTo>
                    <a:pt x="51" y="577"/>
                  </a:lnTo>
                  <a:lnTo>
                    <a:pt x="34" y="510"/>
                  </a:lnTo>
                  <a:lnTo>
                    <a:pt x="17" y="443"/>
                  </a:lnTo>
                  <a:lnTo>
                    <a:pt x="17" y="443"/>
                  </a:lnTo>
                  <a:lnTo>
                    <a:pt x="9" y="368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42"/>
                  </a:lnTo>
                  <a:lnTo>
                    <a:pt x="9" y="226"/>
                  </a:lnTo>
                  <a:lnTo>
                    <a:pt x="34" y="184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76" y="109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8842435" y="4520020"/>
              <a:ext cx="24762" cy="80453"/>
            </a:xfrm>
            <a:custGeom>
              <a:avLst/>
              <a:gdLst/>
              <a:ahLst/>
              <a:cxnLst/>
              <a:rect l="l" t="t" r="r" b="b"/>
              <a:pathLst>
                <a:path w="502" h="1631" extrusionOk="0">
                  <a:moveTo>
                    <a:pt x="368" y="26"/>
                  </a:moveTo>
                  <a:lnTo>
                    <a:pt x="468" y="101"/>
                  </a:lnTo>
                  <a:lnTo>
                    <a:pt x="468" y="101"/>
                  </a:lnTo>
                  <a:lnTo>
                    <a:pt x="476" y="151"/>
                  </a:lnTo>
                  <a:lnTo>
                    <a:pt x="493" y="193"/>
                  </a:lnTo>
                  <a:lnTo>
                    <a:pt x="501" y="227"/>
                  </a:lnTo>
                  <a:lnTo>
                    <a:pt x="501" y="235"/>
                  </a:lnTo>
                  <a:lnTo>
                    <a:pt x="485" y="277"/>
                  </a:lnTo>
                  <a:lnTo>
                    <a:pt x="476" y="318"/>
                  </a:lnTo>
                  <a:lnTo>
                    <a:pt x="468" y="360"/>
                  </a:lnTo>
                  <a:lnTo>
                    <a:pt x="460" y="402"/>
                  </a:lnTo>
                  <a:lnTo>
                    <a:pt x="451" y="444"/>
                  </a:lnTo>
                  <a:lnTo>
                    <a:pt x="443" y="486"/>
                  </a:lnTo>
                  <a:lnTo>
                    <a:pt x="443" y="519"/>
                  </a:lnTo>
                  <a:lnTo>
                    <a:pt x="434" y="561"/>
                  </a:lnTo>
                  <a:lnTo>
                    <a:pt x="426" y="602"/>
                  </a:lnTo>
                  <a:lnTo>
                    <a:pt x="418" y="653"/>
                  </a:lnTo>
                  <a:lnTo>
                    <a:pt x="418" y="686"/>
                  </a:lnTo>
                  <a:lnTo>
                    <a:pt x="418" y="728"/>
                  </a:lnTo>
                  <a:lnTo>
                    <a:pt x="418" y="770"/>
                  </a:lnTo>
                  <a:lnTo>
                    <a:pt x="418" y="811"/>
                  </a:lnTo>
                  <a:lnTo>
                    <a:pt x="418" y="853"/>
                  </a:lnTo>
                  <a:lnTo>
                    <a:pt x="418" y="887"/>
                  </a:lnTo>
                  <a:lnTo>
                    <a:pt x="418" y="903"/>
                  </a:lnTo>
                  <a:lnTo>
                    <a:pt x="418" y="945"/>
                  </a:lnTo>
                  <a:lnTo>
                    <a:pt x="418" y="987"/>
                  </a:lnTo>
                  <a:lnTo>
                    <a:pt x="418" y="1029"/>
                  </a:lnTo>
                  <a:lnTo>
                    <a:pt x="418" y="1070"/>
                  </a:lnTo>
                  <a:lnTo>
                    <a:pt x="418" y="1154"/>
                  </a:lnTo>
                  <a:lnTo>
                    <a:pt x="418" y="1246"/>
                  </a:lnTo>
                  <a:lnTo>
                    <a:pt x="418" y="1329"/>
                  </a:lnTo>
                  <a:lnTo>
                    <a:pt x="418" y="1421"/>
                  </a:lnTo>
                  <a:lnTo>
                    <a:pt x="217" y="1630"/>
                  </a:lnTo>
                  <a:lnTo>
                    <a:pt x="8" y="1430"/>
                  </a:lnTo>
                  <a:lnTo>
                    <a:pt x="8" y="1421"/>
                  </a:lnTo>
                  <a:lnTo>
                    <a:pt x="0" y="1338"/>
                  </a:lnTo>
                  <a:lnTo>
                    <a:pt x="0" y="1246"/>
                  </a:lnTo>
                  <a:lnTo>
                    <a:pt x="0" y="1154"/>
                  </a:lnTo>
                  <a:lnTo>
                    <a:pt x="0" y="1070"/>
                  </a:lnTo>
                  <a:lnTo>
                    <a:pt x="0" y="753"/>
                  </a:lnTo>
                  <a:lnTo>
                    <a:pt x="0" y="703"/>
                  </a:lnTo>
                  <a:lnTo>
                    <a:pt x="0" y="653"/>
                  </a:lnTo>
                  <a:lnTo>
                    <a:pt x="0" y="611"/>
                  </a:lnTo>
                  <a:lnTo>
                    <a:pt x="0" y="561"/>
                  </a:lnTo>
                  <a:lnTo>
                    <a:pt x="0" y="511"/>
                  </a:lnTo>
                  <a:lnTo>
                    <a:pt x="0" y="469"/>
                  </a:lnTo>
                  <a:lnTo>
                    <a:pt x="0" y="419"/>
                  </a:lnTo>
                  <a:lnTo>
                    <a:pt x="0" y="377"/>
                  </a:lnTo>
                  <a:lnTo>
                    <a:pt x="8" y="327"/>
                  </a:lnTo>
                  <a:lnTo>
                    <a:pt x="17" y="277"/>
                  </a:lnTo>
                  <a:lnTo>
                    <a:pt x="25" y="235"/>
                  </a:lnTo>
                  <a:lnTo>
                    <a:pt x="33" y="185"/>
                  </a:lnTo>
                  <a:lnTo>
                    <a:pt x="42" y="135"/>
                  </a:lnTo>
                  <a:lnTo>
                    <a:pt x="42" y="118"/>
                  </a:lnTo>
                  <a:lnTo>
                    <a:pt x="59" y="93"/>
                  </a:lnTo>
                  <a:lnTo>
                    <a:pt x="92" y="51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9209185" y="4613150"/>
              <a:ext cx="31767" cy="49919"/>
            </a:xfrm>
            <a:custGeom>
              <a:avLst/>
              <a:gdLst/>
              <a:ahLst/>
              <a:cxnLst/>
              <a:rect l="l" t="t" r="r" b="b"/>
              <a:pathLst>
                <a:path w="644" h="1012" extrusionOk="0">
                  <a:moveTo>
                    <a:pt x="460" y="26"/>
                  </a:moveTo>
                  <a:lnTo>
                    <a:pt x="460" y="26"/>
                  </a:lnTo>
                  <a:lnTo>
                    <a:pt x="526" y="85"/>
                  </a:lnTo>
                  <a:lnTo>
                    <a:pt x="543" y="93"/>
                  </a:lnTo>
                  <a:lnTo>
                    <a:pt x="610" y="143"/>
                  </a:lnTo>
                  <a:lnTo>
                    <a:pt x="610" y="143"/>
                  </a:lnTo>
                  <a:lnTo>
                    <a:pt x="635" y="160"/>
                  </a:lnTo>
                  <a:lnTo>
                    <a:pt x="643" y="176"/>
                  </a:lnTo>
                  <a:lnTo>
                    <a:pt x="643" y="193"/>
                  </a:lnTo>
                  <a:lnTo>
                    <a:pt x="643" y="235"/>
                  </a:lnTo>
                  <a:lnTo>
                    <a:pt x="643" y="235"/>
                  </a:lnTo>
                  <a:lnTo>
                    <a:pt x="643" y="277"/>
                  </a:lnTo>
                  <a:lnTo>
                    <a:pt x="643" y="310"/>
                  </a:lnTo>
                  <a:lnTo>
                    <a:pt x="643" y="327"/>
                  </a:lnTo>
                  <a:lnTo>
                    <a:pt x="635" y="360"/>
                  </a:lnTo>
                  <a:lnTo>
                    <a:pt x="635" y="402"/>
                  </a:lnTo>
                  <a:lnTo>
                    <a:pt x="627" y="444"/>
                  </a:lnTo>
                  <a:lnTo>
                    <a:pt x="618" y="486"/>
                  </a:lnTo>
                  <a:lnTo>
                    <a:pt x="618" y="502"/>
                  </a:lnTo>
                  <a:lnTo>
                    <a:pt x="618" y="536"/>
                  </a:lnTo>
                  <a:lnTo>
                    <a:pt x="610" y="577"/>
                  </a:lnTo>
                  <a:lnTo>
                    <a:pt x="602" y="619"/>
                  </a:lnTo>
                  <a:lnTo>
                    <a:pt x="593" y="661"/>
                  </a:lnTo>
                  <a:lnTo>
                    <a:pt x="585" y="703"/>
                  </a:lnTo>
                  <a:lnTo>
                    <a:pt x="585" y="745"/>
                  </a:lnTo>
                  <a:lnTo>
                    <a:pt x="585" y="745"/>
                  </a:lnTo>
                  <a:lnTo>
                    <a:pt x="267" y="1012"/>
                  </a:lnTo>
                  <a:lnTo>
                    <a:pt x="0" y="703"/>
                  </a:lnTo>
                  <a:lnTo>
                    <a:pt x="0" y="511"/>
                  </a:lnTo>
                  <a:lnTo>
                    <a:pt x="0" y="460"/>
                  </a:lnTo>
                  <a:lnTo>
                    <a:pt x="0" y="435"/>
                  </a:lnTo>
                  <a:lnTo>
                    <a:pt x="0" y="410"/>
                  </a:lnTo>
                  <a:lnTo>
                    <a:pt x="0" y="369"/>
                  </a:lnTo>
                  <a:lnTo>
                    <a:pt x="8" y="318"/>
                  </a:lnTo>
                  <a:lnTo>
                    <a:pt x="17" y="268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34" y="176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67" y="85"/>
                  </a:lnTo>
                  <a:lnTo>
                    <a:pt x="75" y="68"/>
                  </a:lnTo>
                  <a:lnTo>
                    <a:pt x="92" y="51"/>
                  </a:lnTo>
                  <a:lnTo>
                    <a:pt x="117" y="43"/>
                  </a:lnTo>
                  <a:lnTo>
                    <a:pt x="125" y="43"/>
                  </a:lnTo>
                  <a:lnTo>
                    <a:pt x="217" y="26"/>
                  </a:lnTo>
                  <a:lnTo>
                    <a:pt x="226" y="26"/>
                  </a:lnTo>
                  <a:lnTo>
                    <a:pt x="318" y="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9384692" y="4597514"/>
              <a:ext cx="21901" cy="52386"/>
            </a:xfrm>
            <a:custGeom>
              <a:avLst/>
              <a:gdLst/>
              <a:ahLst/>
              <a:cxnLst/>
              <a:rect l="l" t="t" r="r" b="b"/>
              <a:pathLst>
                <a:path w="444" h="1062" extrusionOk="0">
                  <a:moveTo>
                    <a:pt x="260" y="59"/>
                  </a:moveTo>
                  <a:lnTo>
                    <a:pt x="260" y="59"/>
                  </a:lnTo>
                  <a:lnTo>
                    <a:pt x="318" y="193"/>
                  </a:lnTo>
                  <a:lnTo>
                    <a:pt x="327" y="209"/>
                  </a:lnTo>
                  <a:lnTo>
                    <a:pt x="369" y="301"/>
                  </a:lnTo>
                  <a:lnTo>
                    <a:pt x="369" y="310"/>
                  </a:lnTo>
                  <a:lnTo>
                    <a:pt x="377" y="343"/>
                  </a:lnTo>
                  <a:lnTo>
                    <a:pt x="394" y="385"/>
                  </a:lnTo>
                  <a:lnTo>
                    <a:pt x="402" y="402"/>
                  </a:lnTo>
                  <a:lnTo>
                    <a:pt x="402" y="418"/>
                  </a:lnTo>
                  <a:lnTo>
                    <a:pt x="410" y="443"/>
                  </a:lnTo>
                  <a:lnTo>
                    <a:pt x="419" y="477"/>
                  </a:lnTo>
                  <a:lnTo>
                    <a:pt x="419" y="510"/>
                  </a:lnTo>
                  <a:lnTo>
                    <a:pt x="419" y="518"/>
                  </a:lnTo>
                  <a:lnTo>
                    <a:pt x="427" y="594"/>
                  </a:lnTo>
                  <a:lnTo>
                    <a:pt x="435" y="661"/>
                  </a:lnTo>
                  <a:lnTo>
                    <a:pt x="435" y="694"/>
                  </a:lnTo>
                  <a:lnTo>
                    <a:pt x="444" y="836"/>
                  </a:lnTo>
                  <a:lnTo>
                    <a:pt x="277" y="1062"/>
                  </a:lnTo>
                  <a:lnTo>
                    <a:pt x="51" y="886"/>
                  </a:lnTo>
                  <a:lnTo>
                    <a:pt x="26" y="744"/>
                  </a:lnTo>
                  <a:lnTo>
                    <a:pt x="18" y="711"/>
                  </a:lnTo>
                  <a:lnTo>
                    <a:pt x="9" y="644"/>
                  </a:lnTo>
                  <a:lnTo>
                    <a:pt x="1" y="569"/>
                  </a:lnTo>
                  <a:lnTo>
                    <a:pt x="1" y="435"/>
                  </a:lnTo>
                  <a:lnTo>
                    <a:pt x="1" y="410"/>
                  </a:lnTo>
                  <a:lnTo>
                    <a:pt x="18" y="360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59" y="226"/>
                  </a:lnTo>
                  <a:lnTo>
                    <a:pt x="68" y="209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9598181" y="4499451"/>
              <a:ext cx="32162" cy="135207"/>
            </a:xfrm>
            <a:custGeom>
              <a:avLst/>
              <a:gdLst/>
              <a:ahLst/>
              <a:cxnLst/>
              <a:rect l="l" t="t" r="r" b="b"/>
              <a:pathLst>
                <a:path w="652" h="2741" extrusionOk="0">
                  <a:moveTo>
                    <a:pt x="418" y="0"/>
                  </a:moveTo>
                  <a:lnTo>
                    <a:pt x="560" y="101"/>
                  </a:lnTo>
                  <a:lnTo>
                    <a:pt x="585" y="159"/>
                  </a:lnTo>
                  <a:lnTo>
                    <a:pt x="635" y="251"/>
                  </a:lnTo>
                  <a:lnTo>
                    <a:pt x="635" y="318"/>
                  </a:lnTo>
                  <a:lnTo>
                    <a:pt x="635" y="468"/>
                  </a:lnTo>
                  <a:lnTo>
                    <a:pt x="644" y="618"/>
                  </a:lnTo>
                  <a:lnTo>
                    <a:pt x="652" y="777"/>
                  </a:lnTo>
                  <a:lnTo>
                    <a:pt x="652" y="928"/>
                  </a:lnTo>
                  <a:lnTo>
                    <a:pt x="652" y="1078"/>
                  </a:lnTo>
                  <a:lnTo>
                    <a:pt x="652" y="1237"/>
                  </a:lnTo>
                  <a:lnTo>
                    <a:pt x="652" y="1471"/>
                  </a:lnTo>
                  <a:lnTo>
                    <a:pt x="644" y="1546"/>
                  </a:lnTo>
                  <a:lnTo>
                    <a:pt x="627" y="1771"/>
                  </a:lnTo>
                  <a:lnTo>
                    <a:pt x="619" y="1855"/>
                  </a:lnTo>
                  <a:lnTo>
                    <a:pt x="593" y="2097"/>
                  </a:lnTo>
                  <a:lnTo>
                    <a:pt x="552" y="2465"/>
                  </a:lnTo>
                  <a:lnTo>
                    <a:pt x="318" y="2740"/>
                  </a:lnTo>
                  <a:lnTo>
                    <a:pt x="92" y="2465"/>
                  </a:lnTo>
                  <a:lnTo>
                    <a:pt x="50" y="2097"/>
                  </a:lnTo>
                  <a:lnTo>
                    <a:pt x="25" y="1847"/>
                  </a:lnTo>
                  <a:lnTo>
                    <a:pt x="17" y="1771"/>
                  </a:lnTo>
                  <a:lnTo>
                    <a:pt x="0" y="1537"/>
                  </a:lnTo>
                  <a:lnTo>
                    <a:pt x="0" y="1471"/>
                  </a:lnTo>
                  <a:lnTo>
                    <a:pt x="0" y="1153"/>
                  </a:lnTo>
                  <a:lnTo>
                    <a:pt x="0" y="1078"/>
                  </a:lnTo>
                  <a:lnTo>
                    <a:pt x="9" y="919"/>
                  </a:lnTo>
                  <a:lnTo>
                    <a:pt x="9" y="802"/>
                  </a:lnTo>
                  <a:lnTo>
                    <a:pt x="9" y="769"/>
                  </a:lnTo>
                  <a:lnTo>
                    <a:pt x="17" y="610"/>
                  </a:lnTo>
                  <a:lnTo>
                    <a:pt x="34" y="460"/>
                  </a:lnTo>
                  <a:lnTo>
                    <a:pt x="42" y="301"/>
                  </a:lnTo>
                  <a:lnTo>
                    <a:pt x="42" y="243"/>
                  </a:lnTo>
                  <a:lnTo>
                    <a:pt x="92" y="151"/>
                  </a:lnTo>
                  <a:lnTo>
                    <a:pt x="126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9690534" y="4550948"/>
              <a:ext cx="31372" cy="85781"/>
            </a:xfrm>
            <a:custGeom>
              <a:avLst/>
              <a:gdLst/>
              <a:ahLst/>
              <a:cxnLst/>
              <a:rect l="l" t="t" r="r" b="b"/>
              <a:pathLst>
                <a:path w="636" h="1739" extrusionOk="0">
                  <a:moveTo>
                    <a:pt x="568" y="42"/>
                  </a:moveTo>
                  <a:lnTo>
                    <a:pt x="635" y="92"/>
                  </a:lnTo>
                  <a:lnTo>
                    <a:pt x="635" y="109"/>
                  </a:lnTo>
                  <a:lnTo>
                    <a:pt x="635" y="159"/>
                  </a:lnTo>
                  <a:lnTo>
                    <a:pt x="635" y="209"/>
                  </a:lnTo>
                  <a:lnTo>
                    <a:pt x="627" y="260"/>
                  </a:lnTo>
                  <a:lnTo>
                    <a:pt x="602" y="351"/>
                  </a:lnTo>
                  <a:lnTo>
                    <a:pt x="577" y="443"/>
                  </a:lnTo>
                  <a:lnTo>
                    <a:pt x="552" y="535"/>
                  </a:lnTo>
                  <a:lnTo>
                    <a:pt x="535" y="635"/>
                  </a:lnTo>
                  <a:lnTo>
                    <a:pt x="510" y="727"/>
                  </a:lnTo>
                  <a:lnTo>
                    <a:pt x="493" y="819"/>
                  </a:lnTo>
                  <a:lnTo>
                    <a:pt x="476" y="911"/>
                  </a:lnTo>
                  <a:lnTo>
                    <a:pt x="460" y="978"/>
                  </a:lnTo>
                  <a:lnTo>
                    <a:pt x="451" y="1011"/>
                  </a:lnTo>
                  <a:lnTo>
                    <a:pt x="435" y="1103"/>
                  </a:lnTo>
                  <a:lnTo>
                    <a:pt x="418" y="1195"/>
                  </a:lnTo>
                  <a:lnTo>
                    <a:pt x="401" y="1295"/>
                  </a:lnTo>
                  <a:lnTo>
                    <a:pt x="384" y="1387"/>
                  </a:lnTo>
                  <a:lnTo>
                    <a:pt x="376" y="1488"/>
                  </a:lnTo>
                  <a:lnTo>
                    <a:pt x="359" y="1571"/>
                  </a:lnTo>
                  <a:lnTo>
                    <a:pt x="359" y="1588"/>
                  </a:lnTo>
                  <a:lnTo>
                    <a:pt x="151" y="1738"/>
                  </a:lnTo>
                  <a:lnTo>
                    <a:pt x="0" y="1529"/>
                  </a:lnTo>
                  <a:lnTo>
                    <a:pt x="0" y="1521"/>
                  </a:lnTo>
                  <a:lnTo>
                    <a:pt x="9" y="1429"/>
                  </a:lnTo>
                  <a:lnTo>
                    <a:pt x="25" y="1329"/>
                  </a:lnTo>
                  <a:lnTo>
                    <a:pt x="34" y="1237"/>
                  </a:lnTo>
                  <a:lnTo>
                    <a:pt x="50" y="1137"/>
                  </a:lnTo>
                  <a:lnTo>
                    <a:pt x="67" y="1036"/>
                  </a:lnTo>
                  <a:lnTo>
                    <a:pt x="84" y="936"/>
                  </a:lnTo>
                  <a:lnTo>
                    <a:pt x="84" y="911"/>
                  </a:lnTo>
                  <a:lnTo>
                    <a:pt x="92" y="844"/>
                  </a:lnTo>
                  <a:lnTo>
                    <a:pt x="117" y="744"/>
                  </a:lnTo>
                  <a:lnTo>
                    <a:pt x="134" y="644"/>
                  </a:lnTo>
                  <a:lnTo>
                    <a:pt x="151" y="544"/>
                  </a:lnTo>
                  <a:lnTo>
                    <a:pt x="176" y="452"/>
                  </a:lnTo>
                  <a:lnTo>
                    <a:pt x="201" y="351"/>
                  </a:lnTo>
                  <a:lnTo>
                    <a:pt x="226" y="251"/>
                  </a:lnTo>
                  <a:lnTo>
                    <a:pt x="251" y="159"/>
                  </a:lnTo>
                  <a:lnTo>
                    <a:pt x="259" y="101"/>
                  </a:lnTo>
                  <a:lnTo>
                    <a:pt x="293" y="67"/>
                  </a:lnTo>
                  <a:lnTo>
                    <a:pt x="318" y="17"/>
                  </a:lnTo>
                  <a:lnTo>
                    <a:pt x="326" y="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9737888" y="4290105"/>
              <a:ext cx="12036" cy="35072"/>
            </a:xfrm>
            <a:custGeom>
              <a:avLst/>
              <a:gdLst/>
              <a:ahLst/>
              <a:cxnLst/>
              <a:rect l="l" t="t" r="r" b="b"/>
              <a:pathLst>
                <a:path w="244" h="711" extrusionOk="0">
                  <a:moveTo>
                    <a:pt x="135" y="51"/>
                  </a:moveTo>
                  <a:lnTo>
                    <a:pt x="151" y="159"/>
                  </a:lnTo>
                  <a:lnTo>
                    <a:pt x="168" y="234"/>
                  </a:lnTo>
                  <a:lnTo>
                    <a:pt x="176" y="293"/>
                  </a:lnTo>
                  <a:lnTo>
                    <a:pt x="185" y="351"/>
                  </a:lnTo>
                  <a:lnTo>
                    <a:pt x="193" y="393"/>
                  </a:lnTo>
                  <a:lnTo>
                    <a:pt x="210" y="452"/>
                  </a:lnTo>
                  <a:lnTo>
                    <a:pt x="218" y="518"/>
                  </a:lnTo>
                  <a:lnTo>
                    <a:pt x="243" y="610"/>
                  </a:lnTo>
                  <a:lnTo>
                    <a:pt x="168" y="711"/>
                  </a:lnTo>
                  <a:lnTo>
                    <a:pt x="68" y="644"/>
                  </a:lnTo>
                  <a:lnTo>
                    <a:pt x="51" y="552"/>
                  </a:lnTo>
                  <a:lnTo>
                    <a:pt x="43" y="485"/>
                  </a:lnTo>
                  <a:lnTo>
                    <a:pt x="34" y="426"/>
                  </a:lnTo>
                  <a:lnTo>
                    <a:pt x="34" y="376"/>
                  </a:lnTo>
                  <a:lnTo>
                    <a:pt x="26" y="326"/>
                  </a:lnTo>
                  <a:lnTo>
                    <a:pt x="18" y="259"/>
                  </a:lnTo>
                  <a:lnTo>
                    <a:pt x="9" y="184"/>
                  </a:lnTo>
                  <a:lnTo>
                    <a:pt x="1" y="7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9749036" y="4920609"/>
              <a:ext cx="41238" cy="164014"/>
            </a:xfrm>
            <a:custGeom>
              <a:avLst/>
              <a:gdLst/>
              <a:ahLst/>
              <a:cxnLst/>
              <a:rect l="l" t="t" r="r" b="b"/>
              <a:pathLst>
                <a:path w="836" h="3325" extrusionOk="0">
                  <a:moveTo>
                    <a:pt x="251" y="67"/>
                  </a:moveTo>
                  <a:lnTo>
                    <a:pt x="318" y="150"/>
                  </a:lnTo>
                  <a:lnTo>
                    <a:pt x="410" y="234"/>
                  </a:lnTo>
                  <a:lnTo>
                    <a:pt x="443" y="259"/>
                  </a:lnTo>
                  <a:lnTo>
                    <a:pt x="477" y="409"/>
                  </a:lnTo>
                  <a:lnTo>
                    <a:pt x="502" y="501"/>
                  </a:lnTo>
                  <a:lnTo>
                    <a:pt x="518" y="593"/>
                  </a:lnTo>
                  <a:lnTo>
                    <a:pt x="543" y="777"/>
                  </a:lnTo>
                  <a:lnTo>
                    <a:pt x="569" y="961"/>
                  </a:lnTo>
                  <a:lnTo>
                    <a:pt x="594" y="1153"/>
                  </a:lnTo>
                  <a:lnTo>
                    <a:pt x="619" y="1337"/>
                  </a:lnTo>
                  <a:lnTo>
                    <a:pt x="644" y="1521"/>
                  </a:lnTo>
                  <a:lnTo>
                    <a:pt x="685" y="1888"/>
                  </a:lnTo>
                  <a:lnTo>
                    <a:pt x="736" y="2256"/>
                  </a:lnTo>
                  <a:lnTo>
                    <a:pt x="761" y="2448"/>
                  </a:lnTo>
                  <a:lnTo>
                    <a:pt x="786" y="2632"/>
                  </a:lnTo>
                  <a:lnTo>
                    <a:pt x="811" y="2815"/>
                  </a:lnTo>
                  <a:lnTo>
                    <a:pt x="836" y="2999"/>
                  </a:lnTo>
                  <a:lnTo>
                    <a:pt x="577" y="3325"/>
                  </a:lnTo>
                  <a:lnTo>
                    <a:pt x="251" y="3066"/>
                  </a:lnTo>
                  <a:lnTo>
                    <a:pt x="234" y="2882"/>
                  </a:lnTo>
                  <a:lnTo>
                    <a:pt x="209" y="2698"/>
                  </a:lnTo>
                  <a:lnTo>
                    <a:pt x="193" y="2506"/>
                  </a:lnTo>
                  <a:lnTo>
                    <a:pt x="176" y="2323"/>
                  </a:lnTo>
                  <a:lnTo>
                    <a:pt x="142" y="1955"/>
                  </a:lnTo>
                  <a:lnTo>
                    <a:pt x="101" y="1587"/>
                  </a:lnTo>
                  <a:lnTo>
                    <a:pt x="84" y="1395"/>
                  </a:lnTo>
                  <a:lnTo>
                    <a:pt x="67" y="1211"/>
                  </a:lnTo>
                  <a:lnTo>
                    <a:pt x="51" y="1028"/>
                  </a:lnTo>
                  <a:lnTo>
                    <a:pt x="25" y="844"/>
                  </a:lnTo>
                  <a:lnTo>
                    <a:pt x="9" y="660"/>
                  </a:lnTo>
                  <a:lnTo>
                    <a:pt x="0" y="568"/>
                  </a:lnTo>
                  <a:lnTo>
                    <a:pt x="0" y="326"/>
                  </a:lnTo>
                  <a:lnTo>
                    <a:pt x="25" y="284"/>
                  </a:lnTo>
                  <a:lnTo>
                    <a:pt x="84" y="184"/>
                  </a:lnTo>
                  <a:lnTo>
                    <a:pt x="126" y="7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8193384" y="4366760"/>
              <a:ext cx="92341" cy="82476"/>
            </a:xfrm>
            <a:custGeom>
              <a:avLst/>
              <a:gdLst/>
              <a:ahLst/>
              <a:cxnLst/>
              <a:rect l="l" t="t" r="r" b="b"/>
              <a:pathLst>
                <a:path w="1872" h="1672" extrusionOk="0">
                  <a:moveTo>
                    <a:pt x="201" y="9"/>
                  </a:moveTo>
                  <a:lnTo>
                    <a:pt x="493" y="201"/>
                  </a:lnTo>
                  <a:lnTo>
                    <a:pt x="577" y="251"/>
                  </a:lnTo>
                  <a:lnTo>
                    <a:pt x="727" y="351"/>
                  </a:lnTo>
                  <a:lnTo>
                    <a:pt x="811" y="410"/>
                  </a:lnTo>
                  <a:lnTo>
                    <a:pt x="911" y="476"/>
                  </a:lnTo>
                  <a:lnTo>
                    <a:pt x="995" y="543"/>
                  </a:lnTo>
                  <a:lnTo>
                    <a:pt x="1036" y="577"/>
                  </a:lnTo>
                  <a:lnTo>
                    <a:pt x="1070" y="602"/>
                  </a:lnTo>
                  <a:lnTo>
                    <a:pt x="1145" y="669"/>
                  </a:lnTo>
                  <a:lnTo>
                    <a:pt x="1220" y="727"/>
                  </a:lnTo>
                  <a:lnTo>
                    <a:pt x="1279" y="786"/>
                  </a:lnTo>
                  <a:lnTo>
                    <a:pt x="1387" y="886"/>
                  </a:lnTo>
                  <a:lnTo>
                    <a:pt x="1546" y="1028"/>
                  </a:lnTo>
                  <a:lnTo>
                    <a:pt x="1588" y="1078"/>
                  </a:lnTo>
                  <a:lnTo>
                    <a:pt x="1847" y="1320"/>
                  </a:lnTo>
                  <a:lnTo>
                    <a:pt x="1872" y="1663"/>
                  </a:lnTo>
                  <a:lnTo>
                    <a:pt x="1538" y="1671"/>
                  </a:lnTo>
                  <a:lnTo>
                    <a:pt x="1262" y="1437"/>
                  </a:lnTo>
                  <a:lnTo>
                    <a:pt x="1212" y="1395"/>
                  </a:lnTo>
                  <a:lnTo>
                    <a:pt x="1053" y="1262"/>
                  </a:lnTo>
                  <a:lnTo>
                    <a:pt x="944" y="1161"/>
                  </a:lnTo>
                  <a:lnTo>
                    <a:pt x="886" y="1111"/>
                  </a:lnTo>
                  <a:lnTo>
                    <a:pt x="811" y="1045"/>
                  </a:lnTo>
                  <a:lnTo>
                    <a:pt x="744" y="978"/>
                  </a:lnTo>
                  <a:lnTo>
                    <a:pt x="711" y="953"/>
                  </a:lnTo>
                  <a:lnTo>
                    <a:pt x="669" y="911"/>
                  </a:lnTo>
                  <a:lnTo>
                    <a:pt x="602" y="844"/>
                  </a:lnTo>
                  <a:lnTo>
                    <a:pt x="518" y="760"/>
                  </a:lnTo>
                  <a:lnTo>
                    <a:pt x="443" y="677"/>
                  </a:lnTo>
                  <a:lnTo>
                    <a:pt x="326" y="552"/>
                  </a:lnTo>
                  <a:lnTo>
                    <a:pt x="259" y="476"/>
                  </a:lnTo>
                  <a:lnTo>
                    <a:pt x="25" y="226"/>
                  </a:lnTo>
                  <a:lnTo>
                    <a:pt x="17" y="217"/>
                  </a:lnTo>
                  <a:lnTo>
                    <a:pt x="0" y="1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8410967" y="4254244"/>
              <a:ext cx="94413" cy="118337"/>
            </a:xfrm>
            <a:custGeom>
              <a:avLst/>
              <a:gdLst/>
              <a:ahLst/>
              <a:cxnLst/>
              <a:rect l="l" t="t" r="r" b="b"/>
              <a:pathLst>
                <a:path w="1914" h="2399" extrusionOk="0">
                  <a:moveTo>
                    <a:pt x="318" y="34"/>
                  </a:moveTo>
                  <a:lnTo>
                    <a:pt x="468" y="93"/>
                  </a:lnTo>
                  <a:lnTo>
                    <a:pt x="477" y="118"/>
                  </a:lnTo>
                  <a:lnTo>
                    <a:pt x="577" y="243"/>
                  </a:lnTo>
                  <a:lnTo>
                    <a:pt x="677" y="377"/>
                  </a:lnTo>
                  <a:lnTo>
                    <a:pt x="769" y="502"/>
                  </a:lnTo>
                  <a:lnTo>
                    <a:pt x="802" y="552"/>
                  </a:lnTo>
                  <a:lnTo>
                    <a:pt x="961" y="761"/>
                  </a:lnTo>
                  <a:lnTo>
                    <a:pt x="1145" y="1028"/>
                  </a:lnTo>
                  <a:lnTo>
                    <a:pt x="1245" y="1153"/>
                  </a:lnTo>
                  <a:lnTo>
                    <a:pt x="1279" y="1212"/>
                  </a:lnTo>
                  <a:lnTo>
                    <a:pt x="1337" y="1287"/>
                  </a:lnTo>
                  <a:lnTo>
                    <a:pt x="1429" y="1412"/>
                  </a:lnTo>
                  <a:lnTo>
                    <a:pt x="1521" y="1538"/>
                  </a:lnTo>
                  <a:lnTo>
                    <a:pt x="1571" y="1605"/>
                  </a:lnTo>
                  <a:lnTo>
                    <a:pt x="1621" y="1663"/>
                  </a:lnTo>
                  <a:lnTo>
                    <a:pt x="1671" y="1730"/>
                  </a:lnTo>
                  <a:lnTo>
                    <a:pt x="1721" y="1797"/>
                  </a:lnTo>
                  <a:lnTo>
                    <a:pt x="1763" y="1855"/>
                  </a:lnTo>
                  <a:lnTo>
                    <a:pt x="1813" y="1922"/>
                  </a:lnTo>
                  <a:lnTo>
                    <a:pt x="1863" y="1981"/>
                  </a:lnTo>
                  <a:lnTo>
                    <a:pt x="1905" y="2031"/>
                  </a:lnTo>
                  <a:lnTo>
                    <a:pt x="1913" y="2039"/>
                  </a:lnTo>
                  <a:lnTo>
                    <a:pt x="1880" y="2398"/>
                  </a:lnTo>
                  <a:lnTo>
                    <a:pt x="1529" y="2365"/>
                  </a:lnTo>
                  <a:lnTo>
                    <a:pt x="1521" y="2356"/>
                  </a:lnTo>
                  <a:lnTo>
                    <a:pt x="1471" y="2306"/>
                  </a:lnTo>
                  <a:lnTo>
                    <a:pt x="1421" y="2240"/>
                  </a:lnTo>
                  <a:lnTo>
                    <a:pt x="1370" y="2181"/>
                  </a:lnTo>
                  <a:lnTo>
                    <a:pt x="1320" y="2114"/>
                  </a:lnTo>
                  <a:lnTo>
                    <a:pt x="1262" y="2047"/>
                  </a:lnTo>
                  <a:lnTo>
                    <a:pt x="1212" y="1989"/>
                  </a:lnTo>
                  <a:lnTo>
                    <a:pt x="1162" y="1922"/>
                  </a:lnTo>
                  <a:lnTo>
                    <a:pt x="1111" y="1864"/>
                  </a:lnTo>
                  <a:lnTo>
                    <a:pt x="1011" y="1730"/>
                  </a:lnTo>
                  <a:lnTo>
                    <a:pt x="903" y="1605"/>
                  </a:lnTo>
                  <a:lnTo>
                    <a:pt x="844" y="1529"/>
                  </a:lnTo>
                  <a:lnTo>
                    <a:pt x="802" y="1479"/>
                  </a:lnTo>
                  <a:lnTo>
                    <a:pt x="702" y="1346"/>
                  </a:lnTo>
                  <a:lnTo>
                    <a:pt x="510" y="1087"/>
                  </a:lnTo>
                  <a:lnTo>
                    <a:pt x="351" y="878"/>
                  </a:lnTo>
                  <a:lnTo>
                    <a:pt x="318" y="836"/>
                  </a:lnTo>
                  <a:lnTo>
                    <a:pt x="226" y="711"/>
                  </a:lnTo>
                  <a:lnTo>
                    <a:pt x="126" y="577"/>
                  </a:lnTo>
                  <a:lnTo>
                    <a:pt x="34" y="452"/>
                  </a:lnTo>
                  <a:lnTo>
                    <a:pt x="17" y="435"/>
                  </a:lnTo>
                  <a:lnTo>
                    <a:pt x="0" y="27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8678816" y="4108382"/>
              <a:ext cx="51547" cy="127364"/>
            </a:xfrm>
            <a:custGeom>
              <a:avLst/>
              <a:gdLst/>
              <a:ahLst/>
              <a:cxnLst/>
              <a:rect l="l" t="t" r="r" b="b"/>
              <a:pathLst>
                <a:path w="1045" h="2582" extrusionOk="0">
                  <a:moveTo>
                    <a:pt x="201" y="50"/>
                  </a:moveTo>
                  <a:lnTo>
                    <a:pt x="201" y="50"/>
                  </a:lnTo>
                  <a:lnTo>
                    <a:pt x="251" y="101"/>
                  </a:lnTo>
                  <a:lnTo>
                    <a:pt x="259" y="109"/>
                  </a:lnTo>
                  <a:lnTo>
                    <a:pt x="318" y="159"/>
                  </a:lnTo>
                  <a:lnTo>
                    <a:pt x="318" y="167"/>
                  </a:lnTo>
                  <a:lnTo>
                    <a:pt x="343" y="243"/>
                  </a:lnTo>
                  <a:lnTo>
                    <a:pt x="360" y="309"/>
                  </a:lnTo>
                  <a:lnTo>
                    <a:pt x="385" y="385"/>
                  </a:lnTo>
                  <a:lnTo>
                    <a:pt x="401" y="451"/>
                  </a:lnTo>
                  <a:lnTo>
                    <a:pt x="427" y="518"/>
                  </a:lnTo>
                  <a:lnTo>
                    <a:pt x="452" y="593"/>
                  </a:lnTo>
                  <a:lnTo>
                    <a:pt x="468" y="652"/>
                  </a:lnTo>
                  <a:lnTo>
                    <a:pt x="468" y="660"/>
                  </a:lnTo>
                  <a:lnTo>
                    <a:pt x="493" y="735"/>
                  </a:lnTo>
                  <a:lnTo>
                    <a:pt x="518" y="802"/>
                  </a:lnTo>
                  <a:lnTo>
                    <a:pt x="535" y="869"/>
                  </a:lnTo>
                  <a:lnTo>
                    <a:pt x="560" y="944"/>
                  </a:lnTo>
                  <a:lnTo>
                    <a:pt x="585" y="1011"/>
                  </a:lnTo>
                  <a:lnTo>
                    <a:pt x="610" y="1086"/>
                  </a:lnTo>
                  <a:lnTo>
                    <a:pt x="635" y="1153"/>
                  </a:lnTo>
                  <a:lnTo>
                    <a:pt x="660" y="1220"/>
                  </a:lnTo>
                  <a:lnTo>
                    <a:pt x="686" y="1295"/>
                  </a:lnTo>
                  <a:lnTo>
                    <a:pt x="702" y="1354"/>
                  </a:lnTo>
                  <a:lnTo>
                    <a:pt x="736" y="1429"/>
                  </a:lnTo>
                  <a:lnTo>
                    <a:pt x="786" y="1571"/>
                  </a:lnTo>
                  <a:lnTo>
                    <a:pt x="836" y="1705"/>
                  </a:lnTo>
                  <a:lnTo>
                    <a:pt x="886" y="1847"/>
                  </a:lnTo>
                  <a:lnTo>
                    <a:pt x="944" y="1980"/>
                  </a:lnTo>
                  <a:lnTo>
                    <a:pt x="995" y="2122"/>
                  </a:lnTo>
                  <a:lnTo>
                    <a:pt x="1045" y="2248"/>
                  </a:lnTo>
                  <a:lnTo>
                    <a:pt x="1045" y="2256"/>
                  </a:lnTo>
                  <a:lnTo>
                    <a:pt x="894" y="2582"/>
                  </a:lnTo>
                  <a:lnTo>
                    <a:pt x="569" y="2431"/>
                  </a:lnTo>
                  <a:lnTo>
                    <a:pt x="569" y="2415"/>
                  </a:lnTo>
                  <a:lnTo>
                    <a:pt x="527" y="2289"/>
                  </a:lnTo>
                  <a:lnTo>
                    <a:pt x="485" y="2147"/>
                  </a:lnTo>
                  <a:lnTo>
                    <a:pt x="435" y="1997"/>
                  </a:lnTo>
                  <a:lnTo>
                    <a:pt x="393" y="1855"/>
                  </a:lnTo>
                  <a:lnTo>
                    <a:pt x="351" y="1713"/>
                  </a:lnTo>
                  <a:lnTo>
                    <a:pt x="310" y="1562"/>
                  </a:lnTo>
                  <a:lnTo>
                    <a:pt x="293" y="1487"/>
                  </a:lnTo>
                  <a:lnTo>
                    <a:pt x="268" y="1420"/>
                  </a:lnTo>
                  <a:lnTo>
                    <a:pt x="251" y="1345"/>
                  </a:lnTo>
                  <a:lnTo>
                    <a:pt x="234" y="1270"/>
                  </a:lnTo>
                  <a:lnTo>
                    <a:pt x="218" y="1203"/>
                  </a:lnTo>
                  <a:lnTo>
                    <a:pt x="193" y="1128"/>
                  </a:lnTo>
                  <a:lnTo>
                    <a:pt x="176" y="1053"/>
                  </a:lnTo>
                  <a:lnTo>
                    <a:pt x="159" y="978"/>
                  </a:lnTo>
                  <a:lnTo>
                    <a:pt x="143" y="911"/>
                  </a:lnTo>
                  <a:lnTo>
                    <a:pt x="126" y="836"/>
                  </a:lnTo>
                  <a:lnTo>
                    <a:pt x="109" y="761"/>
                  </a:lnTo>
                  <a:lnTo>
                    <a:pt x="109" y="752"/>
                  </a:lnTo>
                  <a:lnTo>
                    <a:pt x="92" y="685"/>
                  </a:lnTo>
                  <a:lnTo>
                    <a:pt x="76" y="610"/>
                  </a:lnTo>
                  <a:lnTo>
                    <a:pt x="59" y="535"/>
                  </a:lnTo>
                  <a:lnTo>
                    <a:pt x="42" y="468"/>
                  </a:lnTo>
                  <a:lnTo>
                    <a:pt x="34" y="393"/>
                  </a:lnTo>
                  <a:lnTo>
                    <a:pt x="17" y="318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34" y="159"/>
                  </a:lnTo>
                  <a:lnTo>
                    <a:pt x="34" y="15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8999839" y="3987628"/>
              <a:ext cx="50314" cy="104722"/>
            </a:xfrm>
            <a:custGeom>
              <a:avLst/>
              <a:gdLst/>
              <a:ahLst/>
              <a:cxnLst/>
              <a:rect l="l" t="t" r="r" b="b"/>
              <a:pathLst>
                <a:path w="1020" h="2123" extrusionOk="0">
                  <a:moveTo>
                    <a:pt x="476" y="59"/>
                  </a:moveTo>
                  <a:lnTo>
                    <a:pt x="518" y="109"/>
                  </a:lnTo>
                  <a:lnTo>
                    <a:pt x="535" y="134"/>
                  </a:lnTo>
                  <a:lnTo>
                    <a:pt x="543" y="159"/>
                  </a:lnTo>
                  <a:lnTo>
                    <a:pt x="560" y="218"/>
                  </a:lnTo>
                  <a:lnTo>
                    <a:pt x="577" y="276"/>
                  </a:lnTo>
                  <a:lnTo>
                    <a:pt x="585" y="343"/>
                  </a:lnTo>
                  <a:lnTo>
                    <a:pt x="602" y="402"/>
                  </a:lnTo>
                  <a:lnTo>
                    <a:pt x="618" y="460"/>
                  </a:lnTo>
                  <a:lnTo>
                    <a:pt x="644" y="577"/>
                  </a:lnTo>
                  <a:lnTo>
                    <a:pt x="677" y="694"/>
                  </a:lnTo>
                  <a:lnTo>
                    <a:pt x="702" y="811"/>
                  </a:lnTo>
                  <a:lnTo>
                    <a:pt x="735" y="928"/>
                  </a:lnTo>
                  <a:lnTo>
                    <a:pt x="769" y="1045"/>
                  </a:lnTo>
                  <a:lnTo>
                    <a:pt x="794" y="1120"/>
                  </a:lnTo>
                  <a:lnTo>
                    <a:pt x="802" y="1162"/>
                  </a:lnTo>
                  <a:lnTo>
                    <a:pt x="844" y="1279"/>
                  </a:lnTo>
                  <a:lnTo>
                    <a:pt x="877" y="1396"/>
                  </a:lnTo>
                  <a:lnTo>
                    <a:pt x="911" y="1513"/>
                  </a:lnTo>
                  <a:lnTo>
                    <a:pt x="953" y="1630"/>
                  </a:lnTo>
                  <a:lnTo>
                    <a:pt x="986" y="1747"/>
                  </a:lnTo>
                  <a:lnTo>
                    <a:pt x="1019" y="1847"/>
                  </a:lnTo>
                  <a:lnTo>
                    <a:pt x="1019" y="1864"/>
                  </a:lnTo>
                  <a:lnTo>
                    <a:pt x="903" y="2122"/>
                  </a:lnTo>
                  <a:lnTo>
                    <a:pt x="644" y="2006"/>
                  </a:lnTo>
                  <a:lnTo>
                    <a:pt x="644" y="1997"/>
                  </a:lnTo>
                  <a:lnTo>
                    <a:pt x="593" y="1889"/>
                  </a:lnTo>
                  <a:lnTo>
                    <a:pt x="552" y="1780"/>
                  </a:lnTo>
                  <a:lnTo>
                    <a:pt x="502" y="1663"/>
                  </a:lnTo>
                  <a:lnTo>
                    <a:pt x="451" y="1546"/>
                  </a:lnTo>
                  <a:lnTo>
                    <a:pt x="410" y="1429"/>
                  </a:lnTo>
                  <a:lnTo>
                    <a:pt x="360" y="1312"/>
                  </a:lnTo>
                  <a:lnTo>
                    <a:pt x="343" y="1270"/>
                  </a:lnTo>
                  <a:lnTo>
                    <a:pt x="318" y="1195"/>
                  </a:lnTo>
                  <a:lnTo>
                    <a:pt x="268" y="1078"/>
                  </a:lnTo>
                  <a:lnTo>
                    <a:pt x="226" y="961"/>
                  </a:lnTo>
                  <a:lnTo>
                    <a:pt x="184" y="836"/>
                  </a:lnTo>
                  <a:lnTo>
                    <a:pt x="142" y="719"/>
                  </a:lnTo>
                  <a:lnTo>
                    <a:pt x="109" y="602"/>
                  </a:lnTo>
                  <a:lnTo>
                    <a:pt x="84" y="544"/>
                  </a:lnTo>
                  <a:lnTo>
                    <a:pt x="67" y="477"/>
                  </a:lnTo>
                  <a:lnTo>
                    <a:pt x="50" y="418"/>
                  </a:lnTo>
                  <a:lnTo>
                    <a:pt x="25" y="360"/>
                  </a:lnTo>
                  <a:lnTo>
                    <a:pt x="9" y="301"/>
                  </a:lnTo>
                  <a:lnTo>
                    <a:pt x="0" y="268"/>
                  </a:lnTo>
                  <a:lnTo>
                    <a:pt x="9" y="234"/>
                  </a:lnTo>
                  <a:lnTo>
                    <a:pt x="17" y="168"/>
                  </a:lnTo>
                  <a:lnTo>
                    <a:pt x="34" y="101"/>
                  </a:lnTo>
                  <a:lnTo>
                    <a:pt x="92" y="84"/>
                  </a:lnTo>
                  <a:lnTo>
                    <a:pt x="376" y="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9212440" y="3904808"/>
              <a:ext cx="37144" cy="142211"/>
            </a:xfrm>
            <a:custGeom>
              <a:avLst/>
              <a:gdLst/>
              <a:ahLst/>
              <a:cxnLst/>
              <a:rect l="l" t="t" r="r" b="b"/>
              <a:pathLst>
                <a:path w="753" h="2883" extrusionOk="0">
                  <a:moveTo>
                    <a:pt x="402" y="193"/>
                  </a:moveTo>
                  <a:lnTo>
                    <a:pt x="410" y="234"/>
                  </a:lnTo>
                  <a:lnTo>
                    <a:pt x="419" y="268"/>
                  </a:lnTo>
                  <a:lnTo>
                    <a:pt x="427" y="301"/>
                  </a:lnTo>
                  <a:lnTo>
                    <a:pt x="435" y="326"/>
                  </a:lnTo>
                  <a:lnTo>
                    <a:pt x="435" y="335"/>
                  </a:lnTo>
                  <a:lnTo>
                    <a:pt x="435" y="376"/>
                  </a:lnTo>
                  <a:lnTo>
                    <a:pt x="435" y="410"/>
                  </a:lnTo>
                  <a:lnTo>
                    <a:pt x="435" y="443"/>
                  </a:lnTo>
                  <a:lnTo>
                    <a:pt x="435" y="769"/>
                  </a:lnTo>
                  <a:lnTo>
                    <a:pt x="435" y="802"/>
                  </a:lnTo>
                  <a:lnTo>
                    <a:pt x="435" y="844"/>
                  </a:lnTo>
                  <a:lnTo>
                    <a:pt x="435" y="878"/>
                  </a:lnTo>
                  <a:lnTo>
                    <a:pt x="435" y="919"/>
                  </a:lnTo>
                  <a:lnTo>
                    <a:pt x="435" y="953"/>
                  </a:lnTo>
                  <a:lnTo>
                    <a:pt x="435" y="995"/>
                  </a:lnTo>
                  <a:lnTo>
                    <a:pt x="435" y="1028"/>
                  </a:lnTo>
                  <a:lnTo>
                    <a:pt x="435" y="1070"/>
                  </a:lnTo>
                  <a:lnTo>
                    <a:pt x="444" y="1145"/>
                  </a:lnTo>
                  <a:lnTo>
                    <a:pt x="460" y="1220"/>
                  </a:lnTo>
                  <a:lnTo>
                    <a:pt x="469" y="1304"/>
                  </a:lnTo>
                  <a:lnTo>
                    <a:pt x="486" y="1379"/>
                  </a:lnTo>
                  <a:lnTo>
                    <a:pt x="494" y="1454"/>
                  </a:lnTo>
                  <a:lnTo>
                    <a:pt x="511" y="1529"/>
                  </a:lnTo>
                  <a:lnTo>
                    <a:pt x="519" y="1596"/>
                  </a:lnTo>
                  <a:lnTo>
                    <a:pt x="519" y="1613"/>
                  </a:lnTo>
                  <a:lnTo>
                    <a:pt x="536" y="1688"/>
                  </a:lnTo>
                  <a:lnTo>
                    <a:pt x="552" y="1763"/>
                  </a:lnTo>
                  <a:lnTo>
                    <a:pt x="569" y="1838"/>
                  </a:lnTo>
                  <a:lnTo>
                    <a:pt x="586" y="1922"/>
                  </a:lnTo>
                  <a:lnTo>
                    <a:pt x="602" y="1997"/>
                  </a:lnTo>
                  <a:lnTo>
                    <a:pt x="653" y="2156"/>
                  </a:lnTo>
                  <a:lnTo>
                    <a:pt x="686" y="2306"/>
                  </a:lnTo>
                  <a:lnTo>
                    <a:pt x="719" y="2448"/>
                  </a:lnTo>
                  <a:lnTo>
                    <a:pt x="753" y="2582"/>
                  </a:lnTo>
                  <a:lnTo>
                    <a:pt x="753" y="2599"/>
                  </a:lnTo>
                  <a:lnTo>
                    <a:pt x="561" y="2883"/>
                  </a:lnTo>
                  <a:lnTo>
                    <a:pt x="268" y="2690"/>
                  </a:lnTo>
                  <a:lnTo>
                    <a:pt x="268" y="2682"/>
                  </a:lnTo>
                  <a:lnTo>
                    <a:pt x="243" y="2548"/>
                  </a:lnTo>
                  <a:lnTo>
                    <a:pt x="210" y="2398"/>
                  </a:lnTo>
                  <a:lnTo>
                    <a:pt x="176" y="2248"/>
                  </a:lnTo>
                  <a:lnTo>
                    <a:pt x="151" y="2089"/>
                  </a:lnTo>
                  <a:lnTo>
                    <a:pt x="135" y="2014"/>
                  </a:lnTo>
                  <a:lnTo>
                    <a:pt x="118" y="1930"/>
                  </a:lnTo>
                  <a:lnTo>
                    <a:pt x="101" y="1855"/>
                  </a:lnTo>
                  <a:lnTo>
                    <a:pt x="85" y="1771"/>
                  </a:lnTo>
                  <a:lnTo>
                    <a:pt x="76" y="1688"/>
                  </a:lnTo>
                  <a:lnTo>
                    <a:pt x="76" y="1671"/>
                  </a:lnTo>
                  <a:lnTo>
                    <a:pt x="68" y="1604"/>
                  </a:lnTo>
                  <a:lnTo>
                    <a:pt x="51" y="1529"/>
                  </a:lnTo>
                  <a:lnTo>
                    <a:pt x="43" y="1446"/>
                  </a:lnTo>
                  <a:lnTo>
                    <a:pt x="26" y="1362"/>
                  </a:lnTo>
                  <a:lnTo>
                    <a:pt x="18" y="1279"/>
                  </a:lnTo>
                  <a:lnTo>
                    <a:pt x="9" y="1195"/>
                  </a:lnTo>
                  <a:lnTo>
                    <a:pt x="1" y="1111"/>
                  </a:lnTo>
                  <a:lnTo>
                    <a:pt x="1" y="1070"/>
                  </a:lnTo>
                  <a:lnTo>
                    <a:pt x="1" y="1028"/>
                  </a:lnTo>
                  <a:lnTo>
                    <a:pt x="1" y="986"/>
                  </a:lnTo>
                  <a:lnTo>
                    <a:pt x="1" y="944"/>
                  </a:lnTo>
                  <a:lnTo>
                    <a:pt x="1" y="903"/>
                  </a:lnTo>
                  <a:lnTo>
                    <a:pt x="1" y="535"/>
                  </a:lnTo>
                  <a:lnTo>
                    <a:pt x="1" y="493"/>
                  </a:lnTo>
                  <a:lnTo>
                    <a:pt x="1" y="452"/>
                  </a:lnTo>
                  <a:lnTo>
                    <a:pt x="1" y="410"/>
                  </a:lnTo>
                  <a:lnTo>
                    <a:pt x="1" y="368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" y="276"/>
                  </a:lnTo>
                  <a:lnTo>
                    <a:pt x="18" y="251"/>
                  </a:lnTo>
                  <a:lnTo>
                    <a:pt x="34" y="218"/>
                  </a:lnTo>
                  <a:lnTo>
                    <a:pt x="59" y="176"/>
                  </a:lnTo>
                  <a:lnTo>
                    <a:pt x="76" y="14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9416459" y="3858637"/>
              <a:ext cx="27229" cy="124108"/>
            </a:xfrm>
            <a:custGeom>
              <a:avLst/>
              <a:gdLst/>
              <a:ahLst/>
              <a:cxnLst/>
              <a:rect l="l" t="t" r="r" b="b"/>
              <a:pathLst>
                <a:path w="552" h="2516" extrusionOk="0">
                  <a:moveTo>
                    <a:pt x="359" y="9"/>
                  </a:moveTo>
                  <a:lnTo>
                    <a:pt x="468" y="93"/>
                  </a:lnTo>
                  <a:lnTo>
                    <a:pt x="476" y="93"/>
                  </a:lnTo>
                  <a:lnTo>
                    <a:pt x="501" y="168"/>
                  </a:lnTo>
                  <a:lnTo>
                    <a:pt x="535" y="235"/>
                  </a:lnTo>
                  <a:lnTo>
                    <a:pt x="535" y="235"/>
                  </a:lnTo>
                  <a:lnTo>
                    <a:pt x="535" y="301"/>
                  </a:lnTo>
                  <a:lnTo>
                    <a:pt x="535" y="368"/>
                  </a:lnTo>
                  <a:lnTo>
                    <a:pt x="535" y="444"/>
                  </a:lnTo>
                  <a:lnTo>
                    <a:pt x="535" y="510"/>
                  </a:lnTo>
                  <a:lnTo>
                    <a:pt x="535" y="577"/>
                  </a:lnTo>
                  <a:lnTo>
                    <a:pt x="535" y="644"/>
                  </a:lnTo>
                  <a:lnTo>
                    <a:pt x="535" y="1195"/>
                  </a:lnTo>
                  <a:lnTo>
                    <a:pt x="535" y="1262"/>
                  </a:lnTo>
                  <a:lnTo>
                    <a:pt x="535" y="1329"/>
                  </a:lnTo>
                  <a:lnTo>
                    <a:pt x="535" y="1404"/>
                  </a:lnTo>
                  <a:lnTo>
                    <a:pt x="535" y="1471"/>
                  </a:lnTo>
                  <a:lnTo>
                    <a:pt x="535" y="1538"/>
                  </a:lnTo>
                  <a:lnTo>
                    <a:pt x="535" y="1605"/>
                  </a:lnTo>
                  <a:lnTo>
                    <a:pt x="535" y="1680"/>
                  </a:lnTo>
                  <a:lnTo>
                    <a:pt x="535" y="1747"/>
                  </a:lnTo>
                  <a:lnTo>
                    <a:pt x="535" y="1814"/>
                  </a:lnTo>
                  <a:lnTo>
                    <a:pt x="535" y="1880"/>
                  </a:lnTo>
                  <a:lnTo>
                    <a:pt x="535" y="1956"/>
                  </a:lnTo>
                  <a:lnTo>
                    <a:pt x="535" y="2022"/>
                  </a:lnTo>
                  <a:lnTo>
                    <a:pt x="543" y="2089"/>
                  </a:lnTo>
                  <a:lnTo>
                    <a:pt x="552" y="2156"/>
                  </a:lnTo>
                  <a:lnTo>
                    <a:pt x="552" y="2223"/>
                  </a:lnTo>
                  <a:lnTo>
                    <a:pt x="552" y="2231"/>
                  </a:lnTo>
                  <a:lnTo>
                    <a:pt x="318" y="2515"/>
                  </a:lnTo>
                  <a:lnTo>
                    <a:pt x="34" y="2281"/>
                  </a:lnTo>
                  <a:lnTo>
                    <a:pt x="34" y="2273"/>
                  </a:lnTo>
                  <a:lnTo>
                    <a:pt x="34" y="2215"/>
                  </a:lnTo>
                  <a:lnTo>
                    <a:pt x="25" y="2139"/>
                  </a:lnTo>
                  <a:lnTo>
                    <a:pt x="17" y="2064"/>
                  </a:lnTo>
                  <a:lnTo>
                    <a:pt x="9" y="1997"/>
                  </a:lnTo>
                  <a:lnTo>
                    <a:pt x="0" y="1922"/>
                  </a:lnTo>
                  <a:lnTo>
                    <a:pt x="0" y="1855"/>
                  </a:lnTo>
                  <a:lnTo>
                    <a:pt x="0" y="1780"/>
                  </a:lnTo>
                  <a:lnTo>
                    <a:pt x="0" y="1705"/>
                  </a:lnTo>
                  <a:lnTo>
                    <a:pt x="0" y="1638"/>
                  </a:lnTo>
                  <a:lnTo>
                    <a:pt x="0" y="1563"/>
                  </a:lnTo>
                  <a:lnTo>
                    <a:pt x="0" y="1488"/>
                  </a:lnTo>
                  <a:lnTo>
                    <a:pt x="0" y="1421"/>
                  </a:lnTo>
                  <a:lnTo>
                    <a:pt x="0" y="1346"/>
                  </a:lnTo>
                  <a:lnTo>
                    <a:pt x="0" y="1279"/>
                  </a:lnTo>
                  <a:lnTo>
                    <a:pt x="0" y="769"/>
                  </a:lnTo>
                  <a:lnTo>
                    <a:pt x="0" y="702"/>
                  </a:lnTo>
                  <a:lnTo>
                    <a:pt x="0" y="627"/>
                  </a:lnTo>
                  <a:lnTo>
                    <a:pt x="0" y="552"/>
                  </a:lnTo>
                  <a:lnTo>
                    <a:pt x="0" y="485"/>
                  </a:lnTo>
                  <a:lnTo>
                    <a:pt x="0" y="410"/>
                  </a:lnTo>
                  <a:lnTo>
                    <a:pt x="0" y="343"/>
                  </a:lnTo>
                  <a:lnTo>
                    <a:pt x="0" y="26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42" y="126"/>
                  </a:lnTo>
                  <a:lnTo>
                    <a:pt x="84" y="68"/>
                  </a:lnTo>
                  <a:lnTo>
                    <a:pt x="92" y="68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9606814" y="3854099"/>
              <a:ext cx="24812" cy="146355"/>
            </a:xfrm>
            <a:custGeom>
              <a:avLst/>
              <a:gdLst/>
              <a:ahLst/>
              <a:cxnLst/>
              <a:rect l="l" t="t" r="r" b="b"/>
              <a:pathLst>
                <a:path w="503" h="2967" extrusionOk="0">
                  <a:moveTo>
                    <a:pt x="193" y="1"/>
                  </a:moveTo>
                  <a:lnTo>
                    <a:pt x="410" y="9"/>
                  </a:lnTo>
                  <a:lnTo>
                    <a:pt x="444" y="9"/>
                  </a:lnTo>
                  <a:lnTo>
                    <a:pt x="469" y="51"/>
                  </a:lnTo>
                  <a:lnTo>
                    <a:pt x="469" y="1028"/>
                  </a:lnTo>
                  <a:lnTo>
                    <a:pt x="469" y="1195"/>
                  </a:lnTo>
                  <a:lnTo>
                    <a:pt x="469" y="1363"/>
                  </a:lnTo>
                  <a:lnTo>
                    <a:pt x="469" y="1538"/>
                  </a:lnTo>
                  <a:lnTo>
                    <a:pt x="469" y="1622"/>
                  </a:lnTo>
                  <a:lnTo>
                    <a:pt x="469" y="1705"/>
                  </a:lnTo>
                  <a:lnTo>
                    <a:pt x="469" y="1789"/>
                  </a:lnTo>
                  <a:lnTo>
                    <a:pt x="469" y="1872"/>
                  </a:lnTo>
                  <a:lnTo>
                    <a:pt x="469" y="1956"/>
                  </a:lnTo>
                  <a:lnTo>
                    <a:pt x="469" y="2039"/>
                  </a:lnTo>
                  <a:lnTo>
                    <a:pt x="469" y="2123"/>
                  </a:lnTo>
                  <a:lnTo>
                    <a:pt x="469" y="2206"/>
                  </a:lnTo>
                  <a:lnTo>
                    <a:pt x="469" y="2290"/>
                  </a:lnTo>
                  <a:lnTo>
                    <a:pt x="477" y="2373"/>
                  </a:lnTo>
                  <a:lnTo>
                    <a:pt x="477" y="2457"/>
                  </a:lnTo>
                  <a:lnTo>
                    <a:pt x="485" y="2540"/>
                  </a:lnTo>
                  <a:lnTo>
                    <a:pt x="494" y="2624"/>
                  </a:lnTo>
                  <a:lnTo>
                    <a:pt x="502" y="2708"/>
                  </a:lnTo>
                  <a:lnTo>
                    <a:pt x="260" y="2967"/>
                  </a:lnTo>
                  <a:lnTo>
                    <a:pt x="1" y="2733"/>
                  </a:lnTo>
                  <a:lnTo>
                    <a:pt x="1" y="2649"/>
                  </a:lnTo>
                  <a:lnTo>
                    <a:pt x="1" y="1964"/>
                  </a:lnTo>
                  <a:lnTo>
                    <a:pt x="1" y="1872"/>
                  </a:lnTo>
                  <a:lnTo>
                    <a:pt x="1" y="1789"/>
                  </a:lnTo>
                  <a:lnTo>
                    <a:pt x="1" y="1705"/>
                  </a:lnTo>
                  <a:lnTo>
                    <a:pt x="1" y="1622"/>
                  </a:lnTo>
                  <a:lnTo>
                    <a:pt x="1" y="1530"/>
                  </a:lnTo>
                  <a:lnTo>
                    <a:pt x="9" y="1363"/>
                  </a:lnTo>
                  <a:lnTo>
                    <a:pt x="18" y="1187"/>
                  </a:lnTo>
                  <a:lnTo>
                    <a:pt x="26" y="1020"/>
                  </a:lnTo>
                  <a:lnTo>
                    <a:pt x="34" y="845"/>
                  </a:lnTo>
                  <a:lnTo>
                    <a:pt x="43" y="678"/>
                  </a:lnTo>
                  <a:lnTo>
                    <a:pt x="51" y="510"/>
                  </a:lnTo>
                  <a:lnTo>
                    <a:pt x="59" y="335"/>
                  </a:lnTo>
                  <a:lnTo>
                    <a:pt x="76" y="168"/>
                  </a:lnTo>
                  <a:lnTo>
                    <a:pt x="84" y="34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9714852" y="3820753"/>
              <a:ext cx="31323" cy="144283"/>
            </a:xfrm>
            <a:custGeom>
              <a:avLst/>
              <a:gdLst/>
              <a:ahLst/>
              <a:cxnLst/>
              <a:rect l="l" t="t" r="r" b="b"/>
              <a:pathLst>
                <a:path w="635" h="2925" extrusionOk="0">
                  <a:moveTo>
                    <a:pt x="443" y="75"/>
                  </a:moveTo>
                  <a:lnTo>
                    <a:pt x="568" y="242"/>
                  </a:lnTo>
                  <a:lnTo>
                    <a:pt x="618" y="293"/>
                  </a:lnTo>
                  <a:lnTo>
                    <a:pt x="627" y="401"/>
                  </a:lnTo>
                  <a:lnTo>
                    <a:pt x="627" y="443"/>
                  </a:lnTo>
                  <a:lnTo>
                    <a:pt x="635" y="560"/>
                  </a:lnTo>
                  <a:lnTo>
                    <a:pt x="635" y="602"/>
                  </a:lnTo>
                  <a:lnTo>
                    <a:pt x="635" y="719"/>
                  </a:lnTo>
                  <a:lnTo>
                    <a:pt x="635" y="877"/>
                  </a:lnTo>
                  <a:lnTo>
                    <a:pt x="635" y="1036"/>
                  </a:lnTo>
                  <a:lnTo>
                    <a:pt x="635" y="1153"/>
                  </a:lnTo>
                  <a:lnTo>
                    <a:pt x="635" y="1203"/>
                  </a:lnTo>
                  <a:lnTo>
                    <a:pt x="635" y="1362"/>
                  </a:lnTo>
                  <a:lnTo>
                    <a:pt x="635" y="1479"/>
                  </a:lnTo>
                  <a:lnTo>
                    <a:pt x="635" y="1780"/>
                  </a:lnTo>
                  <a:lnTo>
                    <a:pt x="627" y="2005"/>
                  </a:lnTo>
                  <a:lnTo>
                    <a:pt x="627" y="2039"/>
                  </a:lnTo>
                  <a:lnTo>
                    <a:pt x="593" y="2323"/>
                  </a:lnTo>
                  <a:lnTo>
                    <a:pt x="593" y="2323"/>
                  </a:lnTo>
                  <a:lnTo>
                    <a:pt x="560" y="2640"/>
                  </a:lnTo>
                  <a:lnTo>
                    <a:pt x="318" y="2924"/>
                  </a:lnTo>
                  <a:lnTo>
                    <a:pt x="67" y="2640"/>
                  </a:lnTo>
                  <a:lnTo>
                    <a:pt x="33" y="2323"/>
                  </a:lnTo>
                  <a:lnTo>
                    <a:pt x="33" y="2323"/>
                  </a:lnTo>
                  <a:lnTo>
                    <a:pt x="8" y="2030"/>
                  </a:lnTo>
                  <a:lnTo>
                    <a:pt x="8" y="1997"/>
                  </a:lnTo>
                  <a:lnTo>
                    <a:pt x="0" y="1771"/>
                  </a:lnTo>
                  <a:lnTo>
                    <a:pt x="0" y="1679"/>
                  </a:lnTo>
                  <a:lnTo>
                    <a:pt x="0" y="1512"/>
                  </a:lnTo>
                  <a:lnTo>
                    <a:pt x="0" y="1479"/>
                  </a:lnTo>
                  <a:lnTo>
                    <a:pt x="8" y="1354"/>
                  </a:lnTo>
                  <a:lnTo>
                    <a:pt x="8" y="1195"/>
                  </a:lnTo>
                  <a:lnTo>
                    <a:pt x="8" y="1145"/>
                  </a:lnTo>
                  <a:lnTo>
                    <a:pt x="17" y="1028"/>
                  </a:lnTo>
                  <a:lnTo>
                    <a:pt x="33" y="869"/>
                  </a:lnTo>
                  <a:lnTo>
                    <a:pt x="42" y="702"/>
                  </a:lnTo>
                  <a:lnTo>
                    <a:pt x="50" y="585"/>
                  </a:lnTo>
                  <a:lnTo>
                    <a:pt x="50" y="543"/>
                  </a:lnTo>
                  <a:lnTo>
                    <a:pt x="67" y="426"/>
                  </a:lnTo>
                  <a:lnTo>
                    <a:pt x="75" y="384"/>
                  </a:lnTo>
                  <a:lnTo>
                    <a:pt x="92" y="276"/>
                  </a:lnTo>
                  <a:lnTo>
                    <a:pt x="150" y="226"/>
                  </a:lnTo>
                  <a:lnTo>
                    <a:pt x="284" y="6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9833534" y="3833085"/>
              <a:ext cx="21852" cy="111332"/>
            </a:xfrm>
            <a:custGeom>
              <a:avLst/>
              <a:gdLst/>
              <a:ahLst/>
              <a:cxnLst/>
              <a:rect l="l" t="t" r="r" b="b"/>
              <a:pathLst>
                <a:path w="443" h="2257" extrusionOk="0">
                  <a:moveTo>
                    <a:pt x="443" y="76"/>
                  </a:moveTo>
                  <a:lnTo>
                    <a:pt x="443" y="84"/>
                  </a:lnTo>
                  <a:lnTo>
                    <a:pt x="443" y="201"/>
                  </a:lnTo>
                  <a:lnTo>
                    <a:pt x="443" y="586"/>
                  </a:lnTo>
                  <a:lnTo>
                    <a:pt x="443" y="719"/>
                  </a:lnTo>
                  <a:lnTo>
                    <a:pt x="443" y="736"/>
                  </a:lnTo>
                  <a:lnTo>
                    <a:pt x="434" y="836"/>
                  </a:lnTo>
                  <a:lnTo>
                    <a:pt x="418" y="1095"/>
                  </a:lnTo>
                  <a:lnTo>
                    <a:pt x="418" y="1220"/>
                  </a:lnTo>
                  <a:lnTo>
                    <a:pt x="409" y="1346"/>
                  </a:lnTo>
                  <a:lnTo>
                    <a:pt x="401" y="1479"/>
                  </a:lnTo>
                  <a:lnTo>
                    <a:pt x="393" y="1546"/>
                  </a:lnTo>
                  <a:lnTo>
                    <a:pt x="393" y="1605"/>
                  </a:lnTo>
                  <a:lnTo>
                    <a:pt x="384" y="1730"/>
                  </a:lnTo>
                  <a:lnTo>
                    <a:pt x="368" y="1864"/>
                  </a:lnTo>
                  <a:lnTo>
                    <a:pt x="359" y="1922"/>
                  </a:lnTo>
                  <a:lnTo>
                    <a:pt x="351" y="1989"/>
                  </a:lnTo>
                  <a:lnTo>
                    <a:pt x="343" y="2048"/>
                  </a:lnTo>
                  <a:lnTo>
                    <a:pt x="343" y="2106"/>
                  </a:lnTo>
                  <a:lnTo>
                    <a:pt x="343" y="2114"/>
                  </a:lnTo>
                  <a:lnTo>
                    <a:pt x="150" y="2256"/>
                  </a:lnTo>
                  <a:lnTo>
                    <a:pt x="0" y="2064"/>
                  </a:lnTo>
                  <a:lnTo>
                    <a:pt x="0" y="2056"/>
                  </a:lnTo>
                  <a:lnTo>
                    <a:pt x="8" y="2006"/>
                  </a:lnTo>
                  <a:lnTo>
                    <a:pt x="25" y="1947"/>
                  </a:lnTo>
                  <a:lnTo>
                    <a:pt x="33" y="1880"/>
                  </a:lnTo>
                  <a:lnTo>
                    <a:pt x="42" y="1822"/>
                  </a:lnTo>
                  <a:lnTo>
                    <a:pt x="58" y="1697"/>
                  </a:lnTo>
                  <a:lnTo>
                    <a:pt x="75" y="1571"/>
                  </a:lnTo>
                  <a:lnTo>
                    <a:pt x="84" y="1513"/>
                  </a:lnTo>
                  <a:lnTo>
                    <a:pt x="92" y="1446"/>
                  </a:lnTo>
                  <a:lnTo>
                    <a:pt x="117" y="1321"/>
                  </a:lnTo>
                  <a:lnTo>
                    <a:pt x="134" y="1195"/>
                  </a:lnTo>
                  <a:lnTo>
                    <a:pt x="150" y="1062"/>
                  </a:lnTo>
                  <a:lnTo>
                    <a:pt x="175" y="811"/>
                  </a:lnTo>
                  <a:lnTo>
                    <a:pt x="192" y="711"/>
                  </a:lnTo>
                  <a:lnTo>
                    <a:pt x="192" y="686"/>
                  </a:lnTo>
                  <a:lnTo>
                    <a:pt x="217" y="561"/>
                  </a:lnTo>
                  <a:lnTo>
                    <a:pt x="217" y="527"/>
                  </a:lnTo>
                  <a:lnTo>
                    <a:pt x="242" y="435"/>
                  </a:lnTo>
                  <a:lnTo>
                    <a:pt x="259" y="335"/>
                  </a:lnTo>
                  <a:lnTo>
                    <a:pt x="267" y="310"/>
                  </a:lnTo>
                  <a:lnTo>
                    <a:pt x="292" y="185"/>
                  </a:lnTo>
                  <a:lnTo>
                    <a:pt x="317" y="68"/>
                  </a:lnTo>
                  <a:lnTo>
                    <a:pt x="317" y="59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7932934" y="4147943"/>
              <a:ext cx="83314" cy="58946"/>
            </a:xfrm>
            <a:custGeom>
              <a:avLst/>
              <a:gdLst/>
              <a:ahLst/>
              <a:cxnLst/>
              <a:rect l="l" t="t" r="r" b="b"/>
              <a:pathLst>
                <a:path w="1689" h="1195" extrusionOk="0">
                  <a:moveTo>
                    <a:pt x="93" y="9"/>
                  </a:moveTo>
                  <a:lnTo>
                    <a:pt x="193" y="42"/>
                  </a:lnTo>
                  <a:lnTo>
                    <a:pt x="293" y="84"/>
                  </a:lnTo>
                  <a:lnTo>
                    <a:pt x="352" y="101"/>
                  </a:lnTo>
                  <a:lnTo>
                    <a:pt x="402" y="117"/>
                  </a:lnTo>
                  <a:lnTo>
                    <a:pt x="502" y="151"/>
                  </a:lnTo>
                  <a:lnTo>
                    <a:pt x="535" y="159"/>
                  </a:lnTo>
                  <a:lnTo>
                    <a:pt x="602" y="184"/>
                  </a:lnTo>
                  <a:lnTo>
                    <a:pt x="711" y="226"/>
                  </a:lnTo>
                  <a:lnTo>
                    <a:pt x="719" y="226"/>
                  </a:lnTo>
                  <a:lnTo>
                    <a:pt x="803" y="268"/>
                  </a:lnTo>
                  <a:lnTo>
                    <a:pt x="895" y="326"/>
                  </a:lnTo>
                  <a:lnTo>
                    <a:pt x="961" y="360"/>
                  </a:lnTo>
                  <a:lnTo>
                    <a:pt x="986" y="376"/>
                  </a:lnTo>
                  <a:lnTo>
                    <a:pt x="1070" y="435"/>
                  </a:lnTo>
                  <a:lnTo>
                    <a:pt x="1162" y="493"/>
                  </a:lnTo>
                  <a:lnTo>
                    <a:pt x="1245" y="543"/>
                  </a:lnTo>
                  <a:lnTo>
                    <a:pt x="1254" y="543"/>
                  </a:lnTo>
                  <a:lnTo>
                    <a:pt x="1337" y="602"/>
                  </a:lnTo>
                  <a:lnTo>
                    <a:pt x="1421" y="660"/>
                  </a:lnTo>
                  <a:lnTo>
                    <a:pt x="1513" y="719"/>
                  </a:lnTo>
                  <a:lnTo>
                    <a:pt x="1605" y="777"/>
                  </a:lnTo>
                  <a:lnTo>
                    <a:pt x="1688" y="1120"/>
                  </a:lnTo>
                  <a:lnTo>
                    <a:pt x="1346" y="1195"/>
                  </a:lnTo>
                  <a:lnTo>
                    <a:pt x="1254" y="1145"/>
                  </a:lnTo>
                  <a:lnTo>
                    <a:pt x="1162" y="1095"/>
                  </a:lnTo>
                  <a:lnTo>
                    <a:pt x="1062" y="1036"/>
                  </a:lnTo>
                  <a:lnTo>
                    <a:pt x="978" y="986"/>
                  </a:lnTo>
                  <a:lnTo>
                    <a:pt x="970" y="986"/>
                  </a:lnTo>
                  <a:lnTo>
                    <a:pt x="878" y="936"/>
                  </a:lnTo>
                  <a:lnTo>
                    <a:pt x="794" y="877"/>
                  </a:lnTo>
                  <a:lnTo>
                    <a:pt x="702" y="819"/>
                  </a:lnTo>
                  <a:lnTo>
                    <a:pt x="677" y="802"/>
                  </a:lnTo>
                  <a:lnTo>
                    <a:pt x="611" y="752"/>
                  </a:lnTo>
                  <a:lnTo>
                    <a:pt x="527" y="694"/>
                  </a:lnTo>
                  <a:lnTo>
                    <a:pt x="452" y="635"/>
                  </a:lnTo>
                  <a:lnTo>
                    <a:pt x="443" y="627"/>
                  </a:lnTo>
                  <a:lnTo>
                    <a:pt x="368" y="543"/>
                  </a:lnTo>
                  <a:lnTo>
                    <a:pt x="310" y="493"/>
                  </a:lnTo>
                  <a:lnTo>
                    <a:pt x="293" y="460"/>
                  </a:lnTo>
                  <a:lnTo>
                    <a:pt x="218" y="376"/>
                  </a:lnTo>
                  <a:lnTo>
                    <a:pt x="184" y="334"/>
                  </a:lnTo>
                  <a:lnTo>
                    <a:pt x="151" y="284"/>
                  </a:lnTo>
                  <a:lnTo>
                    <a:pt x="84" y="192"/>
                  </a:lnTo>
                  <a:lnTo>
                    <a:pt x="17" y="117"/>
                  </a:lnTo>
                  <a:lnTo>
                    <a:pt x="17" y="109"/>
                  </a:lnTo>
                  <a:lnTo>
                    <a:pt x="1" y="1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8153823" y="4012341"/>
              <a:ext cx="79565" cy="96485"/>
            </a:xfrm>
            <a:custGeom>
              <a:avLst/>
              <a:gdLst/>
              <a:ahLst/>
              <a:cxnLst/>
              <a:rect l="l" t="t" r="r" b="b"/>
              <a:pathLst>
                <a:path w="1613" h="1956" extrusionOk="0">
                  <a:moveTo>
                    <a:pt x="101" y="34"/>
                  </a:moveTo>
                  <a:lnTo>
                    <a:pt x="109" y="34"/>
                  </a:lnTo>
                  <a:lnTo>
                    <a:pt x="226" y="101"/>
                  </a:lnTo>
                  <a:lnTo>
                    <a:pt x="301" y="134"/>
                  </a:lnTo>
                  <a:lnTo>
                    <a:pt x="360" y="168"/>
                  </a:lnTo>
                  <a:lnTo>
                    <a:pt x="443" y="210"/>
                  </a:lnTo>
                  <a:lnTo>
                    <a:pt x="502" y="251"/>
                  </a:lnTo>
                  <a:lnTo>
                    <a:pt x="552" y="285"/>
                  </a:lnTo>
                  <a:lnTo>
                    <a:pt x="594" y="335"/>
                  </a:lnTo>
                  <a:lnTo>
                    <a:pt x="677" y="419"/>
                  </a:lnTo>
                  <a:lnTo>
                    <a:pt x="777" y="535"/>
                  </a:lnTo>
                  <a:lnTo>
                    <a:pt x="836" y="602"/>
                  </a:lnTo>
                  <a:lnTo>
                    <a:pt x="953" y="753"/>
                  </a:lnTo>
                  <a:lnTo>
                    <a:pt x="1036" y="861"/>
                  </a:lnTo>
                  <a:lnTo>
                    <a:pt x="1120" y="962"/>
                  </a:lnTo>
                  <a:lnTo>
                    <a:pt x="1187" y="1045"/>
                  </a:lnTo>
                  <a:lnTo>
                    <a:pt x="1203" y="1070"/>
                  </a:lnTo>
                  <a:lnTo>
                    <a:pt x="1287" y="1187"/>
                  </a:lnTo>
                  <a:lnTo>
                    <a:pt x="1371" y="1296"/>
                  </a:lnTo>
                  <a:lnTo>
                    <a:pt x="1446" y="1413"/>
                  </a:lnTo>
                  <a:lnTo>
                    <a:pt x="1529" y="1521"/>
                  </a:lnTo>
                  <a:lnTo>
                    <a:pt x="1604" y="1630"/>
                  </a:lnTo>
                  <a:lnTo>
                    <a:pt x="1613" y="1638"/>
                  </a:lnTo>
                  <a:lnTo>
                    <a:pt x="1563" y="1956"/>
                  </a:lnTo>
                  <a:lnTo>
                    <a:pt x="1245" y="1914"/>
                  </a:lnTo>
                  <a:lnTo>
                    <a:pt x="1237" y="1906"/>
                  </a:lnTo>
                  <a:lnTo>
                    <a:pt x="1153" y="1814"/>
                  </a:lnTo>
                  <a:lnTo>
                    <a:pt x="1070" y="1705"/>
                  </a:lnTo>
                  <a:lnTo>
                    <a:pt x="978" y="1605"/>
                  </a:lnTo>
                  <a:lnTo>
                    <a:pt x="894" y="1496"/>
                  </a:lnTo>
                  <a:lnTo>
                    <a:pt x="802" y="1396"/>
                  </a:lnTo>
                  <a:lnTo>
                    <a:pt x="786" y="1371"/>
                  </a:lnTo>
                  <a:lnTo>
                    <a:pt x="719" y="1287"/>
                  </a:lnTo>
                  <a:lnTo>
                    <a:pt x="627" y="1187"/>
                  </a:lnTo>
                  <a:lnTo>
                    <a:pt x="535" y="1078"/>
                  </a:lnTo>
                  <a:lnTo>
                    <a:pt x="418" y="936"/>
                  </a:lnTo>
                  <a:lnTo>
                    <a:pt x="360" y="870"/>
                  </a:lnTo>
                  <a:lnTo>
                    <a:pt x="268" y="744"/>
                  </a:lnTo>
                  <a:lnTo>
                    <a:pt x="193" y="652"/>
                  </a:lnTo>
                  <a:lnTo>
                    <a:pt x="159" y="602"/>
                  </a:lnTo>
                  <a:lnTo>
                    <a:pt x="134" y="544"/>
                  </a:lnTo>
                  <a:lnTo>
                    <a:pt x="109" y="477"/>
                  </a:lnTo>
                  <a:lnTo>
                    <a:pt x="84" y="385"/>
                  </a:lnTo>
                  <a:lnTo>
                    <a:pt x="59" y="318"/>
                  </a:lnTo>
                  <a:lnTo>
                    <a:pt x="42" y="243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8311671" y="3919211"/>
              <a:ext cx="103884" cy="112565"/>
            </a:xfrm>
            <a:custGeom>
              <a:avLst/>
              <a:gdLst/>
              <a:ahLst/>
              <a:cxnLst/>
              <a:rect l="l" t="t" r="r" b="b"/>
              <a:pathLst>
                <a:path w="2106" h="2282" extrusionOk="0">
                  <a:moveTo>
                    <a:pt x="1696" y="2148"/>
                  </a:moveTo>
                  <a:lnTo>
                    <a:pt x="1646" y="2081"/>
                  </a:lnTo>
                  <a:lnTo>
                    <a:pt x="1587" y="2014"/>
                  </a:lnTo>
                  <a:lnTo>
                    <a:pt x="1587" y="2014"/>
                  </a:lnTo>
                  <a:lnTo>
                    <a:pt x="1537" y="1956"/>
                  </a:lnTo>
                  <a:lnTo>
                    <a:pt x="1479" y="1889"/>
                  </a:lnTo>
                  <a:lnTo>
                    <a:pt x="1420" y="1822"/>
                  </a:lnTo>
                  <a:lnTo>
                    <a:pt x="1370" y="1755"/>
                  </a:lnTo>
                  <a:lnTo>
                    <a:pt x="1353" y="1747"/>
                  </a:lnTo>
                  <a:lnTo>
                    <a:pt x="1312" y="1697"/>
                  </a:lnTo>
                  <a:lnTo>
                    <a:pt x="1262" y="1630"/>
                  </a:lnTo>
                  <a:lnTo>
                    <a:pt x="1211" y="1563"/>
                  </a:lnTo>
                  <a:lnTo>
                    <a:pt x="1153" y="1496"/>
                  </a:lnTo>
                  <a:lnTo>
                    <a:pt x="1103" y="1429"/>
                  </a:lnTo>
                  <a:lnTo>
                    <a:pt x="1044" y="1362"/>
                  </a:lnTo>
                  <a:lnTo>
                    <a:pt x="994" y="1296"/>
                  </a:lnTo>
                  <a:lnTo>
                    <a:pt x="936" y="1237"/>
                  </a:lnTo>
                  <a:lnTo>
                    <a:pt x="877" y="1170"/>
                  </a:lnTo>
                  <a:lnTo>
                    <a:pt x="827" y="1112"/>
                  </a:lnTo>
                  <a:lnTo>
                    <a:pt x="794" y="1070"/>
                  </a:lnTo>
                  <a:lnTo>
                    <a:pt x="769" y="1045"/>
                  </a:lnTo>
                  <a:lnTo>
                    <a:pt x="710" y="987"/>
                  </a:lnTo>
                  <a:lnTo>
                    <a:pt x="652" y="920"/>
                  </a:lnTo>
                  <a:lnTo>
                    <a:pt x="593" y="861"/>
                  </a:lnTo>
                  <a:lnTo>
                    <a:pt x="535" y="794"/>
                  </a:lnTo>
                  <a:lnTo>
                    <a:pt x="476" y="736"/>
                  </a:lnTo>
                  <a:lnTo>
                    <a:pt x="460" y="719"/>
                  </a:lnTo>
                  <a:lnTo>
                    <a:pt x="418" y="669"/>
                  </a:lnTo>
                  <a:lnTo>
                    <a:pt x="359" y="611"/>
                  </a:lnTo>
                  <a:lnTo>
                    <a:pt x="301" y="544"/>
                  </a:lnTo>
                  <a:lnTo>
                    <a:pt x="242" y="485"/>
                  </a:lnTo>
                  <a:lnTo>
                    <a:pt x="209" y="452"/>
                  </a:lnTo>
                  <a:lnTo>
                    <a:pt x="184" y="418"/>
                  </a:lnTo>
                  <a:lnTo>
                    <a:pt x="159" y="377"/>
                  </a:lnTo>
                  <a:lnTo>
                    <a:pt x="142" y="335"/>
                  </a:lnTo>
                  <a:lnTo>
                    <a:pt x="100" y="260"/>
                  </a:lnTo>
                  <a:lnTo>
                    <a:pt x="100" y="260"/>
                  </a:lnTo>
                  <a:lnTo>
                    <a:pt x="50" y="185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"/>
                  </a:lnTo>
                  <a:lnTo>
                    <a:pt x="92" y="1"/>
                  </a:lnTo>
                  <a:lnTo>
                    <a:pt x="100" y="1"/>
                  </a:lnTo>
                  <a:lnTo>
                    <a:pt x="175" y="34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343" y="109"/>
                  </a:lnTo>
                  <a:lnTo>
                    <a:pt x="384" y="126"/>
                  </a:lnTo>
                  <a:lnTo>
                    <a:pt x="426" y="151"/>
                  </a:lnTo>
                  <a:lnTo>
                    <a:pt x="468" y="168"/>
                  </a:lnTo>
                  <a:lnTo>
                    <a:pt x="501" y="193"/>
                  </a:lnTo>
                  <a:lnTo>
                    <a:pt x="576" y="251"/>
                  </a:lnTo>
                  <a:lnTo>
                    <a:pt x="643" y="310"/>
                  </a:lnTo>
                  <a:lnTo>
                    <a:pt x="710" y="368"/>
                  </a:lnTo>
                  <a:lnTo>
                    <a:pt x="760" y="402"/>
                  </a:lnTo>
                  <a:lnTo>
                    <a:pt x="777" y="418"/>
                  </a:lnTo>
                  <a:lnTo>
                    <a:pt x="844" y="477"/>
                  </a:lnTo>
                  <a:lnTo>
                    <a:pt x="911" y="544"/>
                  </a:lnTo>
                  <a:lnTo>
                    <a:pt x="977" y="602"/>
                  </a:lnTo>
                  <a:lnTo>
                    <a:pt x="1044" y="661"/>
                  </a:lnTo>
                  <a:lnTo>
                    <a:pt x="1103" y="719"/>
                  </a:lnTo>
                  <a:lnTo>
                    <a:pt x="1136" y="744"/>
                  </a:lnTo>
                  <a:lnTo>
                    <a:pt x="1170" y="786"/>
                  </a:lnTo>
                  <a:lnTo>
                    <a:pt x="1228" y="845"/>
                  </a:lnTo>
                  <a:lnTo>
                    <a:pt x="1295" y="911"/>
                  </a:lnTo>
                  <a:lnTo>
                    <a:pt x="1353" y="978"/>
                  </a:lnTo>
                  <a:lnTo>
                    <a:pt x="1412" y="1045"/>
                  </a:lnTo>
                  <a:lnTo>
                    <a:pt x="1470" y="1104"/>
                  </a:lnTo>
                  <a:lnTo>
                    <a:pt x="1529" y="1170"/>
                  </a:lnTo>
                  <a:lnTo>
                    <a:pt x="1587" y="1237"/>
                  </a:lnTo>
                  <a:lnTo>
                    <a:pt x="1646" y="1312"/>
                  </a:lnTo>
                  <a:lnTo>
                    <a:pt x="1704" y="1379"/>
                  </a:lnTo>
                  <a:lnTo>
                    <a:pt x="1754" y="1429"/>
                  </a:lnTo>
                  <a:lnTo>
                    <a:pt x="1763" y="1446"/>
                  </a:lnTo>
                  <a:lnTo>
                    <a:pt x="1813" y="1521"/>
                  </a:lnTo>
                  <a:lnTo>
                    <a:pt x="1863" y="1596"/>
                  </a:lnTo>
                  <a:lnTo>
                    <a:pt x="1913" y="1672"/>
                  </a:lnTo>
                  <a:lnTo>
                    <a:pt x="1963" y="1747"/>
                  </a:lnTo>
                  <a:lnTo>
                    <a:pt x="1963" y="1747"/>
                  </a:lnTo>
                  <a:lnTo>
                    <a:pt x="2013" y="1822"/>
                  </a:lnTo>
                  <a:lnTo>
                    <a:pt x="2055" y="1897"/>
                  </a:lnTo>
                  <a:lnTo>
                    <a:pt x="2105" y="1972"/>
                  </a:lnTo>
                  <a:lnTo>
                    <a:pt x="2055" y="2281"/>
                  </a:lnTo>
                  <a:lnTo>
                    <a:pt x="1754" y="221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8197922" y="4197369"/>
              <a:ext cx="50314" cy="56529"/>
            </a:xfrm>
            <a:custGeom>
              <a:avLst/>
              <a:gdLst/>
              <a:ahLst/>
              <a:cxnLst/>
              <a:rect l="l" t="t" r="r" b="b"/>
              <a:pathLst>
                <a:path w="1020" h="1146" extrusionOk="0">
                  <a:moveTo>
                    <a:pt x="276" y="17"/>
                  </a:moveTo>
                  <a:lnTo>
                    <a:pt x="301" y="17"/>
                  </a:lnTo>
                  <a:lnTo>
                    <a:pt x="309" y="34"/>
                  </a:lnTo>
                  <a:lnTo>
                    <a:pt x="334" y="59"/>
                  </a:lnTo>
                  <a:lnTo>
                    <a:pt x="351" y="93"/>
                  </a:lnTo>
                  <a:lnTo>
                    <a:pt x="376" y="118"/>
                  </a:lnTo>
                  <a:lnTo>
                    <a:pt x="401" y="143"/>
                  </a:lnTo>
                  <a:lnTo>
                    <a:pt x="418" y="176"/>
                  </a:lnTo>
                  <a:lnTo>
                    <a:pt x="443" y="201"/>
                  </a:lnTo>
                  <a:lnTo>
                    <a:pt x="460" y="226"/>
                  </a:lnTo>
                  <a:lnTo>
                    <a:pt x="485" y="251"/>
                  </a:lnTo>
                  <a:lnTo>
                    <a:pt x="535" y="310"/>
                  </a:lnTo>
                  <a:lnTo>
                    <a:pt x="577" y="360"/>
                  </a:lnTo>
                  <a:lnTo>
                    <a:pt x="627" y="418"/>
                  </a:lnTo>
                  <a:lnTo>
                    <a:pt x="677" y="469"/>
                  </a:lnTo>
                  <a:lnTo>
                    <a:pt x="694" y="494"/>
                  </a:lnTo>
                  <a:lnTo>
                    <a:pt x="719" y="527"/>
                  </a:lnTo>
                  <a:lnTo>
                    <a:pt x="769" y="577"/>
                  </a:lnTo>
                  <a:lnTo>
                    <a:pt x="819" y="636"/>
                  </a:lnTo>
                  <a:lnTo>
                    <a:pt x="928" y="736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03" y="1145"/>
                  </a:lnTo>
                  <a:lnTo>
                    <a:pt x="694" y="1129"/>
                  </a:lnTo>
                  <a:lnTo>
                    <a:pt x="694" y="1129"/>
                  </a:lnTo>
                  <a:lnTo>
                    <a:pt x="602" y="1020"/>
                  </a:lnTo>
                  <a:lnTo>
                    <a:pt x="510" y="911"/>
                  </a:lnTo>
                  <a:lnTo>
                    <a:pt x="460" y="853"/>
                  </a:lnTo>
                  <a:lnTo>
                    <a:pt x="410" y="794"/>
                  </a:lnTo>
                  <a:lnTo>
                    <a:pt x="385" y="753"/>
                  </a:lnTo>
                  <a:lnTo>
                    <a:pt x="368" y="736"/>
                  </a:lnTo>
                  <a:lnTo>
                    <a:pt x="318" y="677"/>
                  </a:lnTo>
                  <a:lnTo>
                    <a:pt x="276" y="611"/>
                  </a:lnTo>
                  <a:lnTo>
                    <a:pt x="226" y="552"/>
                  </a:lnTo>
                  <a:lnTo>
                    <a:pt x="184" y="494"/>
                  </a:lnTo>
                  <a:lnTo>
                    <a:pt x="159" y="460"/>
                  </a:lnTo>
                  <a:lnTo>
                    <a:pt x="142" y="427"/>
                  </a:lnTo>
                  <a:lnTo>
                    <a:pt x="117" y="393"/>
                  </a:lnTo>
                  <a:lnTo>
                    <a:pt x="92" y="368"/>
                  </a:lnTo>
                  <a:lnTo>
                    <a:pt x="76" y="335"/>
                  </a:lnTo>
                  <a:lnTo>
                    <a:pt x="50" y="302"/>
                  </a:lnTo>
                  <a:lnTo>
                    <a:pt x="34" y="268"/>
                  </a:lnTo>
                  <a:lnTo>
                    <a:pt x="9" y="235"/>
                  </a:lnTo>
                  <a:lnTo>
                    <a:pt x="0" y="210"/>
                  </a:lnTo>
                  <a:lnTo>
                    <a:pt x="9" y="193"/>
                  </a:lnTo>
                  <a:lnTo>
                    <a:pt x="25" y="1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7752050" y="4290499"/>
              <a:ext cx="126130" cy="47848"/>
            </a:xfrm>
            <a:custGeom>
              <a:avLst/>
              <a:gdLst/>
              <a:ahLst/>
              <a:cxnLst/>
              <a:rect l="l" t="t" r="r" b="b"/>
              <a:pathLst>
                <a:path w="2557" h="970" extrusionOk="0">
                  <a:moveTo>
                    <a:pt x="393" y="9"/>
                  </a:moveTo>
                  <a:lnTo>
                    <a:pt x="468" y="17"/>
                  </a:lnTo>
                  <a:lnTo>
                    <a:pt x="543" y="34"/>
                  </a:lnTo>
                  <a:lnTo>
                    <a:pt x="618" y="51"/>
                  </a:lnTo>
                  <a:lnTo>
                    <a:pt x="694" y="68"/>
                  </a:lnTo>
                  <a:lnTo>
                    <a:pt x="769" y="93"/>
                  </a:lnTo>
                  <a:lnTo>
                    <a:pt x="844" y="109"/>
                  </a:lnTo>
                  <a:lnTo>
                    <a:pt x="844" y="109"/>
                  </a:lnTo>
                  <a:lnTo>
                    <a:pt x="911" y="126"/>
                  </a:lnTo>
                  <a:lnTo>
                    <a:pt x="986" y="151"/>
                  </a:lnTo>
                  <a:lnTo>
                    <a:pt x="1061" y="176"/>
                  </a:lnTo>
                  <a:lnTo>
                    <a:pt x="1128" y="193"/>
                  </a:lnTo>
                  <a:lnTo>
                    <a:pt x="1203" y="218"/>
                  </a:lnTo>
                  <a:lnTo>
                    <a:pt x="1278" y="243"/>
                  </a:lnTo>
                  <a:lnTo>
                    <a:pt x="1420" y="285"/>
                  </a:lnTo>
                  <a:lnTo>
                    <a:pt x="1546" y="327"/>
                  </a:lnTo>
                  <a:lnTo>
                    <a:pt x="1571" y="335"/>
                  </a:lnTo>
                  <a:lnTo>
                    <a:pt x="1713" y="385"/>
                  </a:lnTo>
                  <a:lnTo>
                    <a:pt x="1855" y="427"/>
                  </a:lnTo>
                  <a:lnTo>
                    <a:pt x="1997" y="477"/>
                  </a:lnTo>
                  <a:lnTo>
                    <a:pt x="2064" y="502"/>
                  </a:lnTo>
                  <a:lnTo>
                    <a:pt x="2139" y="519"/>
                  </a:lnTo>
                  <a:lnTo>
                    <a:pt x="2206" y="544"/>
                  </a:lnTo>
                  <a:lnTo>
                    <a:pt x="2281" y="569"/>
                  </a:lnTo>
                  <a:lnTo>
                    <a:pt x="2348" y="586"/>
                  </a:lnTo>
                  <a:lnTo>
                    <a:pt x="2406" y="602"/>
                  </a:lnTo>
                  <a:lnTo>
                    <a:pt x="2423" y="602"/>
                  </a:lnTo>
                  <a:lnTo>
                    <a:pt x="2557" y="836"/>
                  </a:lnTo>
                  <a:lnTo>
                    <a:pt x="2323" y="970"/>
                  </a:lnTo>
                  <a:lnTo>
                    <a:pt x="2306" y="970"/>
                  </a:lnTo>
                  <a:lnTo>
                    <a:pt x="2247" y="953"/>
                  </a:lnTo>
                  <a:lnTo>
                    <a:pt x="2172" y="928"/>
                  </a:lnTo>
                  <a:lnTo>
                    <a:pt x="2097" y="911"/>
                  </a:lnTo>
                  <a:lnTo>
                    <a:pt x="2030" y="886"/>
                  </a:lnTo>
                  <a:lnTo>
                    <a:pt x="1955" y="870"/>
                  </a:lnTo>
                  <a:lnTo>
                    <a:pt x="1880" y="845"/>
                  </a:lnTo>
                  <a:lnTo>
                    <a:pt x="1738" y="803"/>
                  </a:lnTo>
                  <a:lnTo>
                    <a:pt x="1588" y="761"/>
                  </a:lnTo>
                  <a:lnTo>
                    <a:pt x="1446" y="719"/>
                  </a:lnTo>
                  <a:lnTo>
                    <a:pt x="1420" y="711"/>
                  </a:lnTo>
                  <a:lnTo>
                    <a:pt x="1303" y="669"/>
                  </a:lnTo>
                  <a:lnTo>
                    <a:pt x="1161" y="627"/>
                  </a:lnTo>
                  <a:lnTo>
                    <a:pt x="1086" y="602"/>
                  </a:lnTo>
                  <a:lnTo>
                    <a:pt x="1011" y="586"/>
                  </a:lnTo>
                  <a:lnTo>
                    <a:pt x="944" y="560"/>
                  </a:lnTo>
                  <a:lnTo>
                    <a:pt x="877" y="544"/>
                  </a:lnTo>
                  <a:lnTo>
                    <a:pt x="802" y="519"/>
                  </a:lnTo>
                  <a:lnTo>
                    <a:pt x="735" y="502"/>
                  </a:lnTo>
                  <a:lnTo>
                    <a:pt x="735" y="502"/>
                  </a:lnTo>
                  <a:lnTo>
                    <a:pt x="660" y="477"/>
                  </a:lnTo>
                  <a:lnTo>
                    <a:pt x="593" y="460"/>
                  </a:lnTo>
                  <a:lnTo>
                    <a:pt x="518" y="435"/>
                  </a:lnTo>
                  <a:lnTo>
                    <a:pt x="451" y="418"/>
                  </a:lnTo>
                  <a:lnTo>
                    <a:pt x="376" y="402"/>
                  </a:lnTo>
                  <a:lnTo>
                    <a:pt x="309" y="385"/>
                  </a:lnTo>
                  <a:lnTo>
                    <a:pt x="259" y="368"/>
                  </a:lnTo>
                  <a:lnTo>
                    <a:pt x="243" y="360"/>
                  </a:lnTo>
                  <a:lnTo>
                    <a:pt x="209" y="335"/>
                  </a:lnTo>
                  <a:lnTo>
                    <a:pt x="176" y="302"/>
                  </a:lnTo>
                  <a:lnTo>
                    <a:pt x="142" y="276"/>
                  </a:lnTo>
                  <a:lnTo>
                    <a:pt x="109" y="251"/>
                  </a:lnTo>
                  <a:lnTo>
                    <a:pt x="50" y="201"/>
                  </a:lnTo>
                  <a:lnTo>
                    <a:pt x="50" y="201"/>
                  </a:lnTo>
                  <a:lnTo>
                    <a:pt x="0" y="126"/>
                  </a:lnTo>
                  <a:lnTo>
                    <a:pt x="75" y="68"/>
                  </a:lnTo>
                  <a:lnTo>
                    <a:pt x="84" y="68"/>
                  </a:lnTo>
                  <a:lnTo>
                    <a:pt x="159" y="51"/>
                  </a:lnTo>
                  <a:lnTo>
                    <a:pt x="201" y="34"/>
                  </a:lnTo>
                  <a:lnTo>
                    <a:pt x="243" y="26"/>
                  </a:lnTo>
                  <a:lnTo>
                    <a:pt x="284" y="9"/>
                  </a:lnTo>
                  <a:lnTo>
                    <a:pt x="318" y="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8564277" y="3960844"/>
              <a:ext cx="49870" cy="90713"/>
            </a:xfrm>
            <a:custGeom>
              <a:avLst/>
              <a:gdLst/>
              <a:ahLst/>
              <a:cxnLst/>
              <a:rect l="l" t="t" r="r" b="b"/>
              <a:pathLst>
                <a:path w="1011" h="1839" extrusionOk="0">
                  <a:moveTo>
                    <a:pt x="384" y="42"/>
                  </a:moveTo>
                  <a:lnTo>
                    <a:pt x="401" y="42"/>
                  </a:lnTo>
                  <a:lnTo>
                    <a:pt x="426" y="84"/>
                  </a:lnTo>
                  <a:lnTo>
                    <a:pt x="460" y="134"/>
                  </a:lnTo>
                  <a:lnTo>
                    <a:pt x="493" y="168"/>
                  </a:lnTo>
                  <a:lnTo>
                    <a:pt x="493" y="176"/>
                  </a:lnTo>
                  <a:lnTo>
                    <a:pt x="501" y="226"/>
                  </a:lnTo>
                  <a:lnTo>
                    <a:pt x="510" y="276"/>
                  </a:lnTo>
                  <a:lnTo>
                    <a:pt x="526" y="326"/>
                  </a:lnTo>
                  <a:lnTo>
                    <a:pt x="543" y="376"/>
                  </a:lnTo>
                  <a:lnTo>
                    <a:pt x="551" y="418"/>
                  </a:lnTo>
                  <a:lnTo>
                    <a:pt x="568" y="468"/>
                  </a:lnTo>
                  <a:lnTo>
                    <a:pt x="585" y="518"/>
                  </a:lnTo>
                  <a:lnTo>
                    <a:pt x="602" y="569"/>
                  </a:lnTo>
                  <a:lnTo>
                    <a:pt x="618" y="619"/>
                  </a:lnTo>
                  <a:lnTo>
                    <a:pt x="635" y="661"/>
                  </a:lnTo>
                  <a:lnTo>
                    <a:pt x="652" y="711"/>
                  </a:lnTo>
                  <a:lnTo>
                    <a:pt x="668" y="761"/>
                  </a:lnTo>
                  <a:lnTo>
                    <a:pt x="685" y="811"/>
                  </a:lnTo>
                  <a:lnTo>
                    <a:pt x="710" y="853"/>
                  </a:lnTo>
                  <a:lnTo>
                    <a:pt x="727" y="903"/>
                  </a:lnTo>
                  <a:lnTo>
                    <a:pt x="744" y="945"/>
                  </a:lnTo>
                  <a:lnTo>
                    <a:pt x="744" y="953"/>
                  </a:lnTo>
                  <a:lnTo>
                    <a:pt x="769" y="1003"/>
                  </a:lnTo>
                  <a:lnTo>
                    <a:pt x="785" y="1045"/>
                  </a:lnTo>
                  <a:lnTo>
                    <a:pt x="810" y="1095"/>
                  </a:lnTo>
                  <a:lnTo>
                    <a:pt x="827" y="1145"/>
                  </a:lnTo>
                  <a:lnTo>
                    <a:pt x="852" y="1195"/>
                  </a:lnTo>
                  <a:lnTo>
                    <a:pt x="877" y="1237"/>
                  </a:lnTo>
                  <a:lnTo>
                    <a:pt x="919" y="1337"/>
                  </a:lnTo>
                  <a:lnTo>
                    <a:pt x="961" y="1429"/>
                  </a:lnTo>
                  <a:lnTo>
                    <a:pt x="1011" y="1521"/>
                  </a:lnTo>
                  <a:lnTo>
                    <a:pt x="1011" y="1529"/>
                  </a:lnTo>
                  <a:lnTo>
                    <a:pt x="902" y="1838"/>
                  </a:lnTo>
                  <a:lnTo>
                    <a:pt x="593" y="1738"/>
                  </a:lnTo>
                  <a:lnTo>
                    <a:pt x="593" y="1730"/>
                  </a:lnTo>
                  <a:lnTo>
                    <a:pt x="543" y="1638"/>
                  </a:lnTo>
                  <a:lnTo>
                    <a:pt x="493" y="1546"/>
                  </a:lnTo>
                  <a:lnTo>
                    <a:pt x="443" y="1446"/>
                  </a:lnTo>
                  <a:lnTo>
                    <a:pt x="418" y="1396"/>
                  </a:lnTo>
                  <a:lnTo>
                    <a:pt x="393" y="1346"/>
                  </a:lnTo>
                  <a:lnTo>
                    <a:pt x="368" y="1295"/>
                  </a:lnTo>
                  <a:lnTo>
                    <a:pt x="343" y="1245"/>
                  </a:lnTo>
                  <a:lnTo>
                    <a:pt x="318" y="1195"/>
                  </a:lnTo>
                  <a:lnTo>
                    <a:pt x="301" y="1145"/>
                  </a:lnTo>
                  <a:lnTo>
                    <a:pt x="301" y="1137"/>
                  </a:lnTo>
                  <a:lnTo>
                    <a:pt x="276" y="1095"/>
                  </a:lnTo>
                  <a:lnTo>
                    <a:pt x="259" y="1036"/>
                  </a:lnTo>
                  <a:lnTo>
                    <a:pt x="234" y="986"/>
                  </a:lnTo>
                  <a:lnTo>
                    <a:pt x="217" y="936"/>
                  </a:lnTo>
                  <a:lnTo>
                    <a:pt x="192" y="886"/>
                  </a:lnTo>
                  <a:lnTo>
                    <a:pt x="176" y="828"/>
                  </a:lnTo>
                  <a:lnTo>
                    <a:pt x="150" y="777"/>
                  </a:lnTo>
                  <a:lnTo>
                    <a:pt x="134" y="727"/>
                  </a:lnTo>
                  <a:lnTo>
                    <a:pt x="117" y="669"/>
                  </a:lnTo>
                  <a:lnTo>
                    <a:pt x="100" y="619"/>
                  </a:lnTo>
                  <a:lnTo>
                    <a:pt x="75" y="560"/>
                  </a:lnTo>
                  <a:lnTo>
                    <a:pt x="59" y="510"/>
                  </a:lnTo>
                  <a:lnTo>
                    <a:pt x="42" y="452"/>
                  </a:lnTo>
                  <a:lnTo>
                    <a:pt x="33" y="393"/>
                  </a:lnTo>
                  <a:lnTo>
                    <a:pt x="17" y="343"/>
                  </a:lnTo>
                  <a:lnTo>
                    <a:pt x="0" y="285"/>
                  </a:lnTo>
                  <a:lnTo>
                    <a:pt x="0" y="276"/>
                  </a:lnTo>
                  <a:lnTo>
                    <a:pt x="8" y="226"/>
                  </a:lnTo>
                  <a:lnTo>
                    <a:pt x="25" y="159"/>
                  </a:lnTo>
                  <a:lnTo>
                    <a:pt x="25" y="109"/>
                  </a:lnTo>
                  <a:lnTo>
                    <a:pt x="42" y="101"/>
                  </a:lnTo>
                  <a:lnTo>
                    <a:pt x="134" y="26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8662340" y="3688457"/>
              <a:ext cx="72166" cy="133579"/>
            </a:xfrm>
            <a:custGeom>
              <a:avLst/>
              <a:gdLst/>
              <a:ahLst/>
              <a:cxnLst/>
              <a:rect l="l" t="t" r="r" b="b"/>
              <a:pathLst>
                <a:path w="1463" h="2708" extrusionOk="0">
                  <a:moveTo>
                    <a:pt x="167" y="34"/>
                  </a:moveTo>
                  <a:lnTo>
                    <a:pt x="351" y="126"/>
                  </a:lnTo>
                  <a:lnTo>
                    <a:pt x="502" y="301"/>
                  </a:lnTo>
                  <a:lnTo>
                    <a:pt x="627" y="552"/>
                  </a:lnTo>
                  <a:lnTo>
                    <a:pt x="769" y="853"/>
                  </a:lnTo>
                  <a:lnTo>
                    <a:pt x="911" y="1153"/>
                  </a:lnTo>
                  <a:lnTo>
                    <a:pt x="1053" y="1454"/>
                  </a:lnTo>
                  <a:lnTo>
                    <a:pt x="1053" y="1471"/>
                  </a:lnTo>
                  <a:lnTo>
                    <a:pt x="1187" y="1755"/>
                  </a:lnTo>
                  <a:lnTo>
                    <a:pt x="1253" y="1905"/>
                  </a:lnTo>
                  <a:lnTo>
                    <a:pt x="1329" y="2064"/>
                  </a:lnTo>
                  <a:lnTo>
                    <a:pt x="1395" y="2214"/>
                  </a:lnTo>
                  <a:lnTo>
                    <a:pt x="1454" y="2356"/>
                  </a:lnTo>
                  <a:lnTo>
                    <a:pt x="1462" y="2365"/>
                  </a:lnTo>
                  <a:lnTo>
                    <a:pt x="1329" y="2707"/>
                  </a:lnTo>
                  <a:lnTo>
                    <a:pt x="994" y="2582"/>
                  </a:lnTo>
                  <a:lnTo>
                    <a:pt x="986" y="2565"/>
                  </a:lnTo>
                  <a:lnTo>
                    <a:pt x="928" y="2423"/>
                  </a:lnTo>
                  <a:lnTo>
                    <a:pt x="852" y="2273"/>
                  </a:lnTo>
                  <a:lnTo>
                    <a:pt x="786" y="2122"/>
                  </a:lnTo>
                  <a:lnTo>
                    <a:pt x="719" y="1972"/>
                  </a:lnTo>
                  <a:lnTo>
                    <a:pt x="585" y="1688"/>
                  </a:lnTo>
                  <a:lnTo>
                    <a:pt x="577" y="1671"/>
                  </a:lnTo>
                  <a:lnTo>
                    <a:pt x="435" y="1371"/>
                  </a:lnTo>
                  <a:lnTo>
                    <a:pt x="293" y="1070"/>
                  </a:lnTo>
                  <a:lnTo>
                    <a:pt x="159" y="769"/>
                  </a:lnTo>
                  <a:lnTo>
                    <a:pt x="34" y="518"/>
                  </a:lnTo>
                  <a:lnTo>
                    <a:pt x="0" y="285"/>
                  </a:lnTo>
                  <a:lnTo>
                    <a:pt x="42" y="84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8878691" y="3538058"/>
              <a:ext cx="76260" cy="180933"/>
            </a:xfrm>
            <a:custGeom>
              <a:avLst/>
              <a:gdLst/>
              <a:ahLst/>
              <a:cxnLst/>
              <a:rect l="l" t="t" r="r" b="b"/>
              <a:pathLst>
                <a:path w="1546" h="3668" extrusionOk="0">
                  <a:moveTo>
                    <a:pt x="201" y="17"/>
                  </a:moveTo>
                  <a:lnTo>
                    <a:pt x="201" y="25"/>
                  </a:lnTo>
                  <a:lnTo>
                    <a:pt x="226" y="67"/>
                  </a:lnTo>
                  <a:lnTo>
                    <a:pt x="259" y="117"/>
                  </a:lnTo>
                  <a:lnTo>
                    <a:pt x="276" y="134"/>
                  </a:lnTo>
                  <a:lnTo>
                    <a:pt x="301" y="167"/>
                  </a:lnTo>
                  <a:lnTo>
                    <a:pt x="334" y="218"/>
                  </a:lnTo>
                  <a:lnTo>
                    <a:pt x="376" y="251"/>
                  </a:lnTo>
                  <a:lnTo>
                    <a:pt x="376" y="259"/>
                  </a:lnTo>
                  <a:lnTo>
                    <a:pt x="393" y="318"/>
                  </a:lnTo>
                  <a:lnTo>
                    <a:pt x="410" y="368"/>
                  </a:lnTo>
                  <a:lnTo>
                    <a:pt x="426" y="418"/>
                  </a:lnTo>
                  <a:lnTo>
                    <a:pt x="443" y="468"/>
                  </a:lnTo>
                  <a:lnTo>
                    <a:pt x="460" y="527"/>
                  </a:lnTo>
                  <a:lnTo>
                    <a:pt x="460" y="527"/>
                  </a:lnTo>
                  <a:lnTo>
                    <a:pt x="476" y="577"/>
                  </a:lnTo>
                  <a:lnTo>
                    <a:pt x="493" y="627"/>
                  </a:lnTo>
                  <a:lnTo>
                    <a:pt x="518" y="677"/>
                  </a:lnTo>
                  <a:lnTo>
                    <a:pt x="535" y="735"/>
                  </a:lnTo>
                  <a:lnTo>
                    <a:pt x="552" y="786"/>
                  </a:lnTo>
                  <a:lnTo>
                    <a:pt x="560" y="811"/>
                  </a:lnTo>
                  <a:lnTo>
                    <a:pt x="568" y="836"/>
                  </a:lnTo>
                  <a:lnTo>
                    <a:pt x="585" y="886"/>
                  </a:lnTo>
                  <a:lnTo>
                    <a:pt x="602" y="944"/>
                  </a:lnTo>
                  <a:lnTo>
                    <a:pt x="635" y="1045"/>
                  </a:lnTo>
                  <a:lnTo>
                    <a:pt x="677" y="1153"/>
                  </a:lnTo>
                  <a:lnTo>
                    <a:pt x="710" y="1253"/>
                  </a:lnTo>
                  <a:lnTo>
                    <a:pt x="752" y="1362"/>
                  </a:lnTo>
                  <a:lnTo>
                    <a:pt x="794" y="1462"/>
                  </a:lnTo>
                  <a:lnTo>
                    <a:pt x="827" y="1571"/>
                  </a:lnTo>
                  <a:lnTo>
                    <a:pt x="869" y="1671"/>
                  </a:lnTo>
                  <a:lnTo>
                    <a:pt x="911" y="1780"/>
                  </a:lnTo>
                  <a:lnTo>
                    <a:pt x="953" y="1880"/>
                  </a:lnTo>
                  <a:lnTo>
                    <a:pt x="994" y="1989"/>
                  </a:lnTo>
                  <a:lnTo>
                    <a:pt x="1036" y="2089"/>
                  </a:lnTo>
                  <a:lnTo>
                    <a:pt x="1111" y="2264"/>
                  </a:lnTo>
                  <a:lnTo>
                    <a:pt x="1120" y="2298"/>
                  </a:lnTo>
                  <a:lnTo>
                    <a:pt x="1212" y="2507"/>
                  </a:lnTo>
                  <a:lnTo>
                    <a:pt x="1295" y="2715"/>
                  </a:lnTo>
                  <a:lnTo>
                    <a:pt x="1379" y="2924"/>
                  </a:lnTo>
                  <a:lnTo>
                    <a:pt x="1420" y="3033"/>
                  </a:lnTo>
                  <a:lnTo>
                    <a:pt x="1462" y="3133"/>
                  </a:lnTo>
                  <a:lnTo>
                    <a:pt x="1504" y="3242"/>
                  </a:lnTo>
                  <a:lnTo>
                    <a:pt x="1537" y="3325"/>
                  </a:lnTo>
                  <a:lnTo>
                    <a:pt x="1546" y="3342"/>
                  </a:lnTo>
                  <a:lnTo>
                    <a:pt x="1395" y="3668"/>
                  </a:lnTo>
                  <a:lnTo>
                    <a:pt x="1070" y="3526"/>
                  </a:lnTo>
                  <a:lnTo>
                    <a:pt x="1061" y="3509"/>
                  </a:lnTo>
                  <a:lnTo>
                    <a:pt x="1028" y="3417"/>
                  </a:lnTo>
                  <a:lnTo>
                    <a:pt x="986" y="3317"/>
                  </a:lnTo>
                  <a:lnTo>
                    <a:pt x="953" y="3208"/>
                  </a:lnTo>
                  <a:lnTo>
                    <a:pt x="911" y="3108"/>
                  </a:lnTo>
                  <a:lnTo>
                    <a:pt x="827" y="2899"/>
                  </a:lnTo>
                  <a:lnTo>
                    <a:pt x="752" y="2690"/>
                  </a:lnTo>
                  <a:lnTo>
                    <a:pt x="669" y="2481"/>
                  </a:lnTo>
                  <a:lnTo>
                    <a:pt x="652" y="2448"/>
                  </a:lnTo>
                  <a:lnTo>
                    <a:pt x="585" y="2264"/>
                  </a:lnTo>
                  <a:lnTo>
                    <a:pt x="543" y="2164"/>
                  </a:lnTo>
                  <a:lnTo>
                    <a:pt x="501" y="2055"/>
                  </a:lnTo>
                  <a:lnTo>
                    <a:pt x="460" y="1955"/>
                  </a:lnTo>
                  <a:lnTo>
                    <a:pt x="426" y="1847"/>
                  </a:lnTo>
                  <a:lnTo>
                    <a:pt x="384" y="1746"/>
                  </a:lnTo>
                  <a:lnTo>
                    <a:pt x="343" y="1638"/>
                  </a:lnTo>
                  <a:lnTo>
                    <a:pt x="309" y="1537"/>
                  </a:lnTo>
                  <a:lnTo>
                    <a:pt x="268" y="1429"/>
                  </a:lnTo>
                  <a:lnTo>
                    <a:pt x="234" y="1329"/>
                  </a:lnTo>
                  <a:lnTo>
                    <a:pt x="201" y="1220"/>
                  </a:lnTo>
                  <a:lnTo>
                    <a:pt x="167" y="1111"/>
                  </a:lnTo>
                  <a:lnTo>
                    <a:pt x="151" y="1061"/>
                  </a:lnTo>
                  <a:lnTo>
                    <a:pt x="126" y="1003"/>
                  </a:lnTo>
                  <a:lnTo>
                    <a:pt x="126" y="978"/>
                  </a:lnTo>
                  <a:lnTo>
                    <a:pt x="117" y="944"/>
                  </a:lnTo>
                  <a:lnTo>
                    <a:pt x="100" y="886"/>
                  </a:lnTo>
                  <a:lnTo>
                    <a:pt x="84" y="836"/>
                  </a:lnTo>
                  <a:lnTo>
                    <a:pt x="75" y="777"/>
                  </a:lnTo>
                  <a:lnTo>
                    <a:pt x="59" y="719"/>
                  </a:lnTo>
                  <a:lnTo>
                    <a:pt x="50" y="669"/>
                  </a:lnTo>
                  <a:lnTo>
                    <a:pt x="50" y="669"/>
                  </a:lnTo>
                  <a:lnTo>
                    <a:pt x="34" y="610"/>
                  </a:lnTo>
                  <a:lnTo>
                    <a:pt x="25" y="552"/>
                  </a:lnTo>
                  <a:lnTo>
                    <a:pt x="17" y="493"/>
                  </a:lnTo>
                  <a:lnTo>
                    <a:pt x="9" y="435"/>
                  </a:lnTo>
                  <a:lnTo>
                    <a:pt x="0" y="385"/>
                  </a:lnTo>
                  <a:lnTo>
                    <a:pt x="0" y="368"/>
                  </a:lnTo>
                  <a:lnTo>
                    <a:pt x="9" y="318"/>
                  </a:lnTo>
                  <a:lnTo>
                    <a:pt x="25" y="259"/>
                  </a:lnTo>
                  <a:lnTo>
                    <a:pt x="34" y="218"/>
                  </a:lnTo>
                  <a:lnTo>
                    <a:pt x="34" y="192"/>
                  </a:lnTo>
                  <a:lnTo>
                    <a:pt x="50" y="134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8845296" y="3918422"/>
              <a:ext cx="28906" cy="91946"/>
            </a:xfrm>
            <a:custGeom>
              <a:avLst/>
              <a:gdLst/>
              <a:ahLst/>
              <a:cxnLst/>
              <a:rect l="l" t="t" r="r" b="b"/>
              <a:pathLst>
                <a:path w="586" h="1864" extrusionOk="0">
                  <a:moveTo>
                    <a:pt x="168" y="67"/>
                  </a:moveTo>
                  <a:lnTo>
                    <a:pt x="168" y="75"/>
                  </a:lnTo>
                  <a:lnTo>
                    <a:pt x="184" y="117"/>
                  </a:lnTo>
                  <a:lnTo>
                    <a:pt x="201" y="176"/>
                  </a:lnTo>
                  <a:lnTo>
                    <a:pt x="218" y="226"/>
                  </a:lnTo>
                  <a:lnTo>
                    <a:pt x="226" y="267"/>
                  </a:lnTo>
                  <a:lnTo>
                    <a:pt x="226" y="267"/>
                  </a:lnTo>
                  <a:lnTo>
                    <a:pt x="251" y="318"/>
                  </a:lnTo>
                  <a:lnTo>
                    <a:pt x="268" y="368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68"/>
                  </a:lnTo>
                  <a:lnTo>
                    <a:pt x="310" y="510"/>
                  </a:lnTo>
                  <a:lnTo>
                    <a:pt x="310" y="510"/>
                  </a:lnTo>
                  <a:lnTo>
                    <a:pt x="318" y="560"/>
                  </a:lnTo>
                  <a:lnTo>
                    <a:pt x="335" y="610"/>
                  </a:lnTo>
                  <a:lnTo>
                    <a:pt x="343" y="652"/>
                  </a:lnTo>
                  <a:lnTo>
                    <a:pt x="351" y="702"/>
                  </a:lnTo>
                  <a:lnTo>
                    <a:pt x="368" y="752"/>
                  </a:lnTo>
                  <a:lnTo>
                    <a:pt x="376" y="802"/>
                  </a:lnTo>
                  <a:lnTo>
                    <a:pt x="376" y="802"/>
                  </a:lnTo>
                  <a:lnTo>
                    <a:pt x="385" y="844"/>
                  </a:lnTo>
                  <a:lnTo>
                    <a:pt x="402" y="894"/>
                  </a:lnTo>
                  <a:lnTo>
                    <a:pt x="410" y="944"/>
                  </a:lnTo>
                  <a:lnTo>
                    <a:pt x="418" y="994"/>
                  </a:lnTo>
                  <a:lnTo>
                    <a:pt x="435" y="1044"/>
                  </a:lnTo>
                  <a:lnTo>
                    <a:pt x="460" y="1136"/>
                  </a:lnTo>
                  <a:lnTo>
                    <a:pt x="468" y="1170"/>
                  </a:lnTo>
                  <a:lnTo>
                    <a:pt x="485" y="1236"/>
                  </a:lnTo>
                  <a:lnTo>
                    <a:pt x="510" y="1337"/>
                  </a:lnTo>
                  <a:lnTo>
                    <a:pt x="535" y="1437"/>
                  </a:lnTo>
                  <a:lnTo>
                    <a:pt x="560" y="1546"/>
                  </a:lnTo>
                  <a:lnTo>
                    <a:pt x="585" y="1637"/>
                  </a:lnTo>
                  <a:lnTo>
                    <a:pt x="585" y="1646"/>
                  </a:lnTo>
                  <a:lnTo>
                    <a:pt x="477" y="1863"/>
                  </a:lnTo>
                  <a:lnTo>
                    <a:pt x="259" y="1746"/>
                  </a:lnTo>
                  <a:lnTo>
                    <a:pt x="259" y="1738"/>
                  </a:lnTo>
                  <a:lnTo>
                    <a:pt x="234" y="1637"/>
                  </a:lnTo>
                  <a:lnTo>
                    <a:pt x="209" y="1537"/>
                  </a:lnTo>
                  <a:lnTo>
                    <a:pt x="176" y="1429"/>
                  </a:lnTo>
                  <a:lnTo>
                    <a:pt x="151" y="1328"/>
                  </a:lnTo>
                  <a:lnTo>
                    <a:pt x="134" y="1262"/>
                  </a:lnTo>
                  <a:lnTo>
                    <a:pt x="126" y="1228"/>
                  </a:lnTo>
                  <a:lnTo>
                    <a:pt x="101" y="1120"/>
                  </a:lnTo>
                  <a:lnTo>
                    <a:pt x="92" y="1069"/>
                  </a:lnTo>
                  <a:lnTo>
                    <a:pt x="84" y="1019"/>
                  </a:lnTo>
                  <a:lnTo>
                    <a:pt x="67" y="969"/>
                  </a:lnTo>
                  <a:lnTo>
                    <a:pt x="59" y="919"/>
                  </a:lnTo>
                  <a:lnTo>
                    <a:pt x="51" y="869"/>
                  </a:lnTo>
                  <a:lnTo>
                    <a:pt x="51" y="869"/>
                  </a:lnTo>
                  <a:lnTo>
                    <a:pt x="42" y="810"/>
                  </a:lnTo>
                  <a:lnTo>
                    <a:pt x="34" y="760"/>
                  </a:lnTo>
                  <a:lnTo>
                    <a:pt x="26" y="710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60"/>
                  </a:lnTo>
                  <a:lnTo>
                    <a:pt x="1" y="426"/>
                  </a:lnTo>
                  <a:lnTo>
                    <a:pt x="1" y="393"/>
                  </a:lnTo>
                  <a:lnTo>
                    <a:pt x="1" y="343"/>
                  </a:lnTo>
                  <a:lnTo>
                    <a:pt x="1" y="284"/>
                  </a:lnTo>
                  <a:lnTo>
                    <a:pt x="1" y="284"/>
                  </a:lnTo>
                  <a:lnTo>
                    <a:pt x="9" y="234"/>
                  </a:lnTo>
                  <a:lnTo>
                    <a:pt x="17" y="184"/>
                  </a:lnTo>
                  <a:lnTo>
                    <a:pt x="26" y="12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9124687" y="3704933"/>
              <a:ext cx="39215" cy="101023"/>
            </a:xfrm>
            <a:custGeom>
              <a:avLst/>
              <a:gdLst/>
              <a:ahLst/>
              <a:cxnLst/>
              <a:rect l="l" t="t" r="r" b="b"/>
              <a:pathLst>
                <a:path w="795" h="2048" extrusionOk="0">
                  <a:moveTo>
                    <a:pt x="209" y="51"/>
                  </a:moveTo>
                  <a:lnTo>
                    <a:pt x="268" y="101"/>
                  </a:lnTo>
                  <a:lnTo>
                    <a:pt x="310" y="134"/>
                  </a:lnTo>
                  <a:lnTo>
                    <a:pt x="318" y="151"/>
                  </a:lnTo>
                  <a:lnTo>
                    <a:pt x="343" y="210"/>
                  </a:lnTo>
                  <a:lnTo>
                    <a:pt x="360" y="260"/>
                  </a:lnTo>
                  <a:lnTo>
                    <a:pt x="376" y="293"/>
                  </a:lnTo>
                  <a:lnTo>
                    <a:pt x="376" y="310"/>
                  </a:lnTo>
                  <a:lnTo>
                    <a:pt x="393" y="368"/>
                  </a:lnTo>
                  <a:lnTo>
                    <a:pt x="402" y="418"/>
                  </a:lnTo>
                  <a:lnTo>
                    <a:pt x="418" y="477"/>
                  </a:lnTo>
                  <a:lnTo>
                    <a:pt x="427" y="535"/>
                  </a:lnTo>
                  <a:lnTo>
                    <a:pt x="443" y="585"/>
                  </a:lnTo>
                  <a:lnTo>
                    <a:pt x="452" y="636"/>
                  </a:lnTo>
                  <a:lnTo>
                    <a:pt x="468" y="694"/>
                  </a:lnTo>
                  <a:lnTo>
                    <a:pt x="485" y="753"/>
                  </a:lnTo>
                  <a:lnTo>
                    <a:pt x="502" y="803"/>
                  </a:lnTo>
                  <a:lnTo>
                    <a:pt x="510" y="861"/>
                  </a:lnTo>
                  <a:lnTo>
                    <a:pt x="527" y="911"/>
                  </a:lnTo>
                  <a:lnTo>
                    <a:pt x="560" y="1020"/>
                  </a:lnTo>
                  <a:lnTo>
                    <a:pt x="594" y="1128"/>
                  </a:lnTo>
                  <a:lnTo>
                    <a:pt x="594" y="1137"/>
                  </a:lnTo>
                  <a:lnTo>
                    <a:pt x="619" y="1237"/>
                  </a:lnTo>
                  <a:lnTo>
                    <a:pt x="661" y="1346"/>
                  </a:lnTo>
                  <a:lnTo>
                    <a:pt x="727" y="1563"/>
                  </a:lnTo>
                  <a:lnTo>
                    <a:pt x="761" y="1680"/>
                  </a:lnTo>
                  <a:lnTo>
                    <a:pt x="794" y="1780"/>
                  </a:lnTo>
                  <a:lnTo>
                    <a:pt x="794" y="1788"/>
                  </a:lnTo>
                  <a:lnTo>
                    <a:pt x="652" y="2047"/>
                  </a:lnTo>
                  <a:lnTo>
                    <a:pt x="402" y="1914"/>
                  </a:lnTo>
                  <a:lnTo>
                    <a:pt x="402" y="1905"/>
                  </a:lnTo>
                  <a:lnTo>
                    <a:pt x="368" y="1797"/>
                  </a:lnTo>
                  <a:lnTo>
                    <a:pt x="335" y="1688"/>
                  </a:lnTo>
                  <a:lnTo>
                    <a:pt x="268" y="1463"/>
                  </a:lnTo>
                  <a:lnTo>
                    <a:pt x="234" y="1354"/>
                  </a:lnTo>
                  <a:lnTo>
                    <a:pt x="201" y="1245"/>
                  </a:lnTo>
                  <a:lnTo>
                    <a:pt x="201" y="1237"/>
                  </a:lnTo>
                  <a:lnTo>
                    <a:pt x="176" y="1120"/>
                  </a:lnTo>
                  <a:lnTo>
                    <a:pt x="143" y="1012"/>
                  </a:lnTo>
                  <a:lnTo>
                    <a:pt x="126" y="953"/>
                  </a:lnTo>
                  <a:lnTo>
                    <a:pt x="109" y="895"/>
                  </a:lnTo>
                  <a:lnTo>
                    <a:pt x="101" y="836"/>
                  </a:lnTo>
                  <a:lnTo>
                    <a:pt x="84" y="778"/>
                  </a:lnTo>
                  <a:lnTo>
                    <a:pt x="67" y="727"/>
                  </a:lnTo>
                  <a:lnTo>
                    <a:pt x="59" y="669"/>
                  </a:lnTo>
                  <a:lnTo>
                    <a:pt x="42" y="611"/>
                  </a:lnTo>
                  <a:lnTo>
                    <a:pt x="34" y="569"/>
                  </a:lnTo>
                  <a:lnTo>
                    <a:pt x="17" y="510"/>
                  </a:lnTo>
                  <a:lnTo>
                    <a:pt x="9" y="452"/>
                  </a:lnTo>
                  <a:lnTo>
                    <a:pt x="1" y="393"/>
                  </a:lnTo>
                  <a:lnTo>
                    <a:pt x="1" y="368"/>
                  </a:lnTo>
                  <a:lnTo>
                    <a:pt x="1" y="326"/>
                  </a:lnTo>
                  <a:lnTo>
                    <a:pt x="1" y="268"/>
                  </a:lnTo>
                  <a:lnTo>
                    <a:pt x="1" y="210"/>
                  </a:lnTo>
                  <a:lnTo>
                    <a:pt x="1" y="184"/>
                  </a:lnTo>
                  <a:lnTo>
                    <a:pt x="34" y="143"/>
                  </a:lnTo>
                  <a:lnTo>
                    <a:pt x="67" y="76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9347647" y="3547923"/>
              <a:ext cx="28067" cy="130274"/>
            </a:xfrm>
            <a:custGeom>
              <a:avLst/>
              <a:gdLst/>
              <a:ahLst/>
              <a:cxnLst/>
              <a:rect l="l" t="t" r="r" b="b"/>
              <a:pathLst>
                <a:path w="569" h="2641" extrusionOk="0">
                  <a:moveTo>
                    <a:pt x="318" y="34"/>
                  </a:moveTo>
                  <a:lnTo>
                    <a:pt x="343" y="68"/>
                  </a:lnTo>
                  <a:lnTo>
                    <a:pt x="343" y="84"/>
                  </a:lnTo>
                  <a:lnTo>
                    <a:pt x="343" y="118"/>
                  </a:lnTo>
                  <a:lnTo>
                    <a:pt x="343" y="151"/>
                  </a:lnTo>
                  <a:lnTo>
                    <a:pt x="343" y="302"/>
                  </a:lnTo>
                  <a:lnTo>
                    <a:pt x="343" y="335"/>
                  </a:lnTo>
                  <a:lnTo>
                    <a:pt x="343" y="368"/>
                  </a:lnTo>
                  <a:lnTo>
                    <a:pt x="343" y="402"/>
                  </a:lnTo>
                  <a:lnTo>
                    <a:pt x="343" y="435"/>
                  </a:lnTo>
                  <a:lnTo>
                    <a:pt x="343" y="477"/>
                  </a:lnTo>
                  <a:lnTo>
                    <a:pt x="343" y="510"/>
                  </a:lnTo>
                  <a:lnTo>
                    <a:pt x="343" y="552"/>
                  </a:lnTo>
                  <a:lnTo>
                    <a:pt x="343" y="845"/>
                  </a:lnTo>
                  <a:lnTo>
                    <a:pt x="343" y="886"/>
                  </a:lnTo>
                  <a:lnTo>
                    <a:pt x="343" y="920"/>
                  </a:lnTo>
                  <a:lnTo>
                    <a:pt x="343" y="962"/>
                  </a:lnTo>
                  <a:lnTo>
                    <a:pt x="343" y="995"/>
                  </a:lnTo>
                  <a:lnTo>
                    <a:pt x="343" y="1037"/>
                  </a:lnTo>
                  <a:lnTo>
                    <a:pt x="343" y="1070"/>
                  </a:lnTo>
                  <a:lnTo>
                    <a:pt x="351" y="1145"/>
                  </a:lnTo>
                  <a:lnTo>
                    <a:pt x="359" y="1220"/>
                  </a:lnTo>
                  <a:lnTo>
                    <a:pt x="368" y="1304"/>
                  </a:lnTo>
                  <a:lnTo>
                    <a:pt x="376" y="1379"/>
                  </a:lnTo>
                  <a:lnTo>
                    <a:pt x="384" y="1454"/>
                  </a:lnTo>
                  <a:lnTo>
                    <a:pt x="393" y="1505"/>
                  </a:lnTo>
                  <a:lnTo>
                    <a:pt x="393" y="1530"/>
                  </a:lnTo>
                  <a:lnTo>
                    <a:pt x="409" y="1605"/>
                  </a:lnTo>
                  <a:lnTo>
                    <a:pt x="418" y="1680"/>
                  </a:lnTo>
                  <a:lnTo>
                    <a:pt x="435" y="1755"/>
                  </a:lnTo>
                  <a:lnTo>
                    <a:pt x="451" y="1830"/>
                  </a:lnTo>
                  <a:lnTo>
                    <a:pt x="460" y="1906"/>
                  </a:lnTo>
                  <a:lnTo>
                    <a:pt x="476" y="1981"/>
                  </a:lnTo>
                  <a:lnTo>
                    <a:pt x="493" y="2056"/>
                  </a:lnTo>
                  <a:lnTo>
                    <a:pt x="510" y="2131"/>
                  </a:lnTo>
                  <a:lnTo>
                    <a:pt x="543" y="2281"/>
                  </a:lnTo>
                  <a:lnTo>
                    <a:pt x="568" y="2415"/>
                  </a:lnTo>
                  <a:lnTo>
                    <a:pt x="568" y="2432"/>
                  </a:lnTo>
                  <a:lnTo>
                    <a:pt x="426" y="2641"/>
                  </a:lnTo>
                  <a:lnTo>
                    <a:pt x="209" y="2499"/>
                  </a:lnTo>
                  <a:lnTo>
                    <a:pt x="209" y="2490"/>
                  </a:lnTo>
                  <a:lnTo>
                    <a:pt x="184" y="2357"/>
                  </a:lnTo>
                  <a:lnTo>
                    <a:pt x="159" y="2206"/>
                  </a:lnTo>
                  <a:lnTo>
                    <a:pt x="142" y="2123"/>
                  </a:lnTo>
                  <a:lnTo>
                    <a:pt x="125" y="2048"/>
                  </a:lnTo>
                  <a:lnTo>
                    <a:pt x="109" y="1972"/>
                  </a:lnTo>
                  <a:lnTo>
                    <a:pt x="92" y="1897"/>
                  </a:lnTo>
                  <a:lnTo>
                    <a:pt x="84" y="1814"/>
                  </a:lnTo>
                  <a:lnTo>
                    <a:pt x="67" y="1738"/>
                  </a:lnTo>
                  <a:lnTo>
                    <a:pt x="59" y="1663"/>
                  </a:lnTo>
                  <a:lnTo>
                    <a:pt x="42" y="1580"/>
                  </a:lnTo>
                  <a:lnTo>
                    <a:pt x="42" y="1555"/>
                  </a:lnTo>
                  <a:lnTo>
                    <a:pt x="34" y="1505"/>
                  </a:lnTo>
                  <a:lnTo>
                    <a:pt x="25" y="1421"/>
                  </a:lnTo>
                  <a:lnTo>
                    <a:pt x="17" y="1337"/>
                  </a:lnTo>
                  <a:lnTo>
                    <a:pt x="8" y="1262"/>
                  </a:lnTo>
                  <a:lnTo>
                    <a:pt x="0" y="1179"/>
                  </a:lnTo>
                  <a:lnTo>
                    <a:pt x="0" y="1095"/>
                  </a:lnTo>
                  <a:lnTo>
                    <a:pt x="0" y="1062"/>
                  </a:lnTo>
                  <a:lnTo>
                    <a:pt x="0" y="1020"/>
                  </a:lnTo>
                  <a:lnTo>
                    <a:pt x="0" y="619"/>
                  </a:lnTo>
                  <a:lnTo>
                    <a:pt x="0" y="577"/>
                  </a:lnTo>
                  <a:lnTo>
                    <a:pt x="0" y="535"/>
                  </a:lnTo>
                  <a:lnTo>
                    <a:pt x="0" y="494"/>
                  </a:lnTo>
                  <a:lnTo>
                    <a:pt x="0" y="460"/>
                  </a:lnTo>
                  <a:lnTo>
                    <a:pt x="0" y="418"/>
                  </a:lnTo>
                  <a:lnTo>
                    <a:pt x="0" y="377"/>
                  </a:lnTo>
                  <a:lnTo>
                    <a:pt x="0" y="335"/>
                  </a:lnTo>
                  <a:lnTo>
                    <a:pt x="0" y="302"/>
                  </a:lnTo>
                  <a:lnTo>
                    <a:pt x="0" y="268"/>
                  </a:lnTo>
                  <a:lnTo>
                    <a:pt x="0" y="260"/>
                  </a:lnTo>
                  <a:lnTo>
                    <a:pt x="17" y="218"/>
                  </a:lnTo>
                  <a:lnTo>
                    <a:pt x="25" y="185"/>
                  </a:lnTo>
                  <a:lnTo>
                    <a:pt x="34" y="143"/>
                  </a:lnTo>
                  <a:lnTo>
                    <a:pt x="50" y="101"/>
                  </a:lnTo>
                  <a:lnTo>
                    <a:pt x="59" y="68"/>
                  </a:lnTo>
                  <a:lnTo>
                    <a:pt x="75" y="26"/>
                  </a:lnTo>
                  <a:lnTo>
                    <a:pt x="75" y="18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9599020" y="3489026"/>
              <a:ext cx="41238" cy="156220"/>
            </a:xfrm>
            <a:custGeom>
              <a:avLst/>
              <a:gdLst/>
              <a:ahLst/>
              <a:cxnLst/>
              <a:rect l="l" t="t" r="r" b="b"/>
              <a:pathLst>
                <a:path w="836" h="3167" extrusionOk="0">
                  <a:moveTo>
                    <a:pt x="384" y="9"/>
                  </a:moveTo>
                  <a:lnTo>
                    <a:pt x="418" y="67"/>
                  </a:lnTo>
                  <a:lnTo>
                    <a:pt x="468" y="151"/>
                  </a:lnTo>
                  <a:lnTo>
                    <a:pt x="485" y="176"/>
                  </a:lnTo>
                  <a:lnTo>
                    <a:pt x="493" y="242"/>
                  </a:lnTo>
                  <a:lnTo>
                    <a:pt x="510" y="334"/>
                  </a:lnTo>
                  <a:lnTo>
                    <a:pt x="526" y="435"/>
                  </a:lnTo>
                  <a:lnTo>
                    <a:pt x="543" y="526"/>
                  </a:lnTo>
                  <a:lnTo>
                    <a:pt x="560" y="618"/>
                  </a:lnTo>
                  <a:lnTo>
                    <a:pt x="576" y="710"/>
                  </a:lnTo>
                  <a:lnTo>
                    <a:pt x="593" y="802"/>
                  </a:lnTo>
                  <a:lnTo>
                    <a:pt x="610" y="902"/>
                  </a:lnTo>
                  <a:lnTo>
                    <a:pt x="635" y="1086"/>
                  </a:lnTo>
                  <a:lnTo>
                    <a:pt x="643" y="1145"/>
                  </a:lnTo>
                  <a:lnTo>
                    <a:pt x="660" y="1270"/>
                  </a:lnTo>
                  <a:lnTo>
                    <a:pt x="685" y="1462"/>
                  </a:lnTo>
                  <a:lnTo>
                    <a:pt x="710" y="1646"/>
                  </a:lnTo>
                  <a:lnTo>
                    <a:pt x="727" y="1830"/>
                  </a:lnTo>
                  <a:lnTo>
                    <a:pt x="752" y="2022"/>
                  </a:lnTo>
                  <a:lnTo>
                    <a:pt x="769" y="2114"/>
                  </a:lnTo>
                  <a:lnTo>
                    <a:pt x="777" y="2181"/>
                  </a:lnTo>
                  <a:lnTo>
                    <a:pt x="777" y="2206"/>
                  </a:lnTo>
                  <a:lnTo>
                    <a:pt x="785" y="2298"/>
                  </a:lnTo>
                  <a:lnTo>
                    <a:pt x="794" y="2389"/>
                  </a:lnTo>
                  <a:lnTo>
                    <a:pt x="794" y="2481"/>
                  </a:lnTo>
                  <a:lnTo>
                    <a:pt x="802" y="2573"/>
                  </a:lnTo>
                  <a:lnTo>
                    <a:pt x="810" y="2640"/>
                  </a:lnTo>
                  <a:lnTo>
                    <a:pt x="810" y="2665"/>
                  </a:lnTo>
                  <a:lnTo>
                    <a:pt x="819" y="2757"/>
                  </a:lnTo>
                  <a:lnTo>
                    <a:pt x="827" y="2849"/>
                  </a:lnTo>
                  <a:lnTo>
                    <a:pt x="835" y="2941"/>
                  </a:lnTo>
                  <a:lnTo>
                    <a:pt x="693" y="3166"/>
                  </a:lnTo>
                  <a:lnTo>
                    <a:pt x="468" y="3008"/>
                  </a:lnTo>
                  <a:lnTo>
                    <a:pt x="443" y="2916"/>
                  </a:lnTo>
                  <a:lnTo>
                    <a:pt x="418" y="2824"/>
                  </a:lnTo>
                  <a:lnTo>
                    <a:pt x="393" y="2732"/>
                  </a:lnTo>
                  <a:lnTo>
                    <a:pt x="384" y="2707"/>
                  </a:lnTo>
                  <a:lnTo>
                    <a:pt x="368" y="2640"/>
                  </a:lnTo>
                  <a:lnTo>
                    <a:pt x="343" y="2548"/>
                  </a:lnTo>
                  <a:lnTo>
                    <a:pt x="326" y="2456"/>
                  </a:lnTo>
                  <a:lnTo>
                    <a:pt x="301" y="2364"/>
                  </a:lnTo>
                  <a:lnTo>
                    <a:pt x="284" y="2272"/>
                  </a:lnTo>
                  <a:lnTo>
                    <a:pt x="284" y="2256"/>
                  </a:lnTo>
                  <a:lnTo>
                    <a:pt x="267" y="2181"/>
                  </a:lnTo>
                  <a:lnTo>
                    <a:pt x="259" y="2080"/>
                  </a:lnTo>
                  <a:lnTo>
                    <a:pt x="226" y="1897"/>
                  </a:lnTo>
                  <a:lnTo>
                    <a:pt x="201" y="1713"/>
                  </a:lnTo>
                  <a:lnTo>
                    <a:pt x="176" y="1529"/>
                  </a:lnTo>
                  <a:lnTo>
                    <a:pt x="150" y="1337"/>
                  </a:lnTo>
                  <a:lnTo>
                    <a:pt x="134" y="1220"/>
                  </a:lnTo>
                  <a:lnTo>
                    <a:pt x="125" y="1153"/>
                  </a:lnTo>
                  <a:lnTo>
                    <a:pt x="100" y="969"/>
                  </a:lnTo>
                  <a:lnTo>
                    <a:pt x="92" y="877"/>
                  </a:lnTo>
                  <a:lnTo>
                    <a:pt x="75" y="785"/>
                  </a:lnTo>
                  <a:lnTo>
                    <a:pt x="67" y="694"/>
                  </a:lnTo>
                  <a:lnTo>
                    <a:pt x="50" y="602"/>
                  </a:lnTo>
                  <a:lnTo>
                    <a:pt x="33" y="510"/>
                  </a:lnTo>
                  <a:lnTo>
                    <a:pt x="25" y="426"/>
                  </a:lnTo>
                  <a:lnTo>
                    <a:pt x="8" y="334"/>
                  </a:lnTo>
                  <a:lnTo>
                    <a:pt x="0" y="267"/>
                  </a:lnTo>
                  <a:lnTo>
                    <a:pt x="0" y="242"/>
                  </a:lnTo>
                  <a:lnTo>
                    <a:pt x="17" y="142"/>
                  </a:lnTo>
                  <a:lnTo>
                    <a:pt x="25" y="75"/>
                  </a:lnTo>
                  <a:lnTo>
                    <a:pt x="75" y="42"/>
                  </a:lnTo>
                  <a:lnTo>
                    <a:pt x="134" y="25"/>
                  </a:lnTo>
                  <a:lnTo>
                    <a:pt x="267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9517827" y="3669910"/>
              <a:ext cx="17758" cy="59785"/>
            </a:xfrm>
            <a:custGeom>
              <a:avLst/>
              <a:gdLst/>
              <a:ahLst/>
              <a:cxnLst/>
              <a:rect l="l" t="t" r="r" b="b"/>
              <a:pathLst>
                <a:path w="360" h="1212" extrusionOk="0">
                  <a:moveTo>
                    <a:pt x="351" y="34"/>
                  </a:moveTo>
                  <a:lnTo>
                    <a:pt x="351" y="67"/>
                  </a:lnTo>
                  <a:lnTo>
                    <a:pt x="351" y="101"/>
                  </a:lnTo>
                  <a:lnTo>
                    <a:pt x="351" y="134"/>
                  </a:lnTo>
                  <a:lnTo>
                    <a:pt x="351" y="168"/>
                  </a:lnTo>
                  <a:lnTo>
                    <a:pt x="351" y="168"/>
                  </a:lnTo>
                  <a:lnTo>
                    <a:pt x="351" y="201"/>
                  </a:lnTo>
                  <a:lnTo>
                    <a:pt x="351" y="235"/>
                  </a:lnTo>
                  <a:lnTo>
                    <a:pt x="360" y="260"/>
                  </a:lnTo>
                  <a:lnTo>
                    <a:pt x="360" y="268"/>
                  </a:lnTo>
                  <a:lnTo>
                    <a:pt x="360" y="301"/>
                  </a:lnTo>
                  <a:lnTo>
                    <a:pt x="360" y="326"/>
                  </a:lnTo>
                  <a:lnTo>
                    <a:pt x="360" y="343"/>
                  </a:lnTo>
                  <a:lnTo>
                    <a:pt x="360" y="360"/>
                  </a:lnTo>
                  <a:lnTo>
                    <a:pt x="360" y="393"/>
                  </a:lnTo>
                  <a:lnTo>
                    <a:pt x="360" y="418"/>
                  </a:lnTo>
                  <a:lnTo>
                    <a:pt x="360" y="485"/>
                  </a:lnTo>
                  <a:lnTo>
                    <a:pt x="360" y="544"/>
                  </a:lnTo>
                  <a:lnTo>
                    <a:pt x="360" y="602"/>
                  </a:lnTo>
                  <a:lnTo>
                    <a:pt x="360" y="661"/>
                  </a:lnTo>
                  <a:lnTo>
                    <a:pt x="360" y="727"/>
                  </a:lnTo>
                  <a:lnTo>
                    <a:pt x="360" y="752"/>
                  </a:lnTo>
                  <a:lnTo>
                    <a:pt x="360" y="786"/>
                  </a:lnTo>
                  <a:lnTo>
                    <a:pt x="360" y="844"/>
                  </a:lnTo>
                  <a:lnTo>
                    <a:pt x="360" y="911"/>
                  </a:lnTo>
                  <a:lnTo>
                    <a:pt x="360" y="1036"/>
                  </a:lnTo>
                  <a:lnTo>
                    <a:pt x="167" y="1212"/>
                  </a:lnTo>
                  <a:lnTo>
                    <a:pt x="0" y="1028"/>
                  </a:lnTo>
                  <a:lnTo>
                    <a:pt x="0" y="1020"/>
                  </a:lnTo>
                  <a:lnTo>
                    <a:pt x="0" y="961"/>
                  </a:lnTo>
                  <a:lnTo>
                    <a:pt x="0" y="886"/>
                  </a:lnTo>
                  <a:lnTo>
                    <a:pt x="9" y="819"/>
                  </a:lnTo>
                  <a:lnTo>
                    <a:pt x="17" y="752"/>
                  </a:lnTo>
                  <a:lnTo>
                    <a:pt x="17" y="719"/>
                  </a:lnTo>
                  <a:lnTo>
                    <a:pt x="17" y="694"/>
                  </a:lnTo>
                  <a:lnTo>
                    <a:pt x="25" y="627"/>
                  </a:lnTo>
                  <a:lnTo>
                    <a:pt x="34" y="560"/>
                  </a:lnTo>
                  <a:lnTo>
                    <a:pt x="50" y="493"/>
                  </a:lnTo>
                  <a:lnTo>
                    <a:pt x="50" y="477"/>
                  </a:lnTo>
                  <a:lnTo>
                    <a:pt x="59" y="435"/>
                  </a:lnTo>
                  <a:lnTo>
                    <a:pt x="76" y="368"/>
                  </a:lnTo>
                  <a:lnTo>
                    <a:pt x="84" y="335"/>
                  </a:lnTo>
                  <a:lnTo>
                    <a:pt x="101" y="310"/>
                  </a:lnTo>
                  <a:lnTo>
                    <a:pt x="101" y="293"/>
                  </a:lnTo>
                  <a:lnTo>
                    <a:pt x="109" y="276"/>
                  </a:lnTo>
                  <a:lnTo>
                    <a:pt x="126" y="243"/>
                  </a:lnTo>
                  <a:lnTo>
                    <a:pt x="142" y="218"/>
                  </a:lnTo>
                  <a:lnTo>
                    <a:pt x="142" y="209"/>
                  </a:lnTo>
                  <a:lnTo>
                    <a:pt x="159" y="184"/>
                  </a:lnTo>
                  <a:lnTo>
                    <a:pt x="176" y="159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18" y="101"/>
                  </a:lnTo>
                  <a:lnTo>
                    <a:pt x="234" y="76"/>
                  </a:lnTo>
                  <a:lnTo>
                    <a:pt x="259" y="42"/>
                  </a:lnTo>
                  <a:lnTo>
                    <a:pt x="276" y="17"/>
                  </a:lnTo>
                  <a:lnTo>
                    <a:pt x="276" y="17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9739960" y="3556999"/>
              <a:ext cx="16969" cy="135651"/>
            </a:xfrm>
            <a:custGeom>
              <a:avLst/>
              <a:gdLst/>
              <a:ahLst/>
              <a:cxnLst/>
              <a:rect l="l" t="t" r="r" b="b"/>
              <a:pathLst>
                <a:path w="344" h="2750" extrusionOk="0">
                  <a:moveTo>
                    <a:pt x="218" y="67"/>
                  </a:moveTo>
                  <a:lnTo>
                    <a:pt x="218" y="76"/>
                  </a:lnTo>
                  <a:lnTo>
                    <a:pt x="260" y="226"/>
                  </a:lnTo>
                  <a:lnTo>
                    <a:pt x="260" y="226"/>
                  </a:lnTo>
                  <a:lnTo>
                    <a:pt x="301" y="377"/>
                  </a:lnTo>
                  <a:lnTo>
                    <a:pt x="301" y="393"/>
                  </a:lnTo>
                  <a:lnTo>
                    <a:pt x="318" y="535"/>
                  </a:lnTo>
                  <a:lnTo>
                    <a:pt x="335" y="644"/>
                  </a:lnTo>
                  <a:lnTo>
                    <a:pt x="335" y="694"/>
                  </a:lnTo>
                  <a:lnTo>
                    <a:pt x="343" y="853"/>
                  </a:lnTo>
                  <a:lnTo>
                    <a:pt x="343" y="894"/>
                  </a:lnTo>
                  <a:lnTo>
                    <a:pt x="343" y="1011"/>
                  </a:lnTo>
                  <a:lnTo>
                    <a:pt x="343" y="1170"/>
                  </a:lnTo>
                  <a:lnTo>
                    <a:pt x="343" y="1329"/>
                  </a:lnTo>
                  <a:lnTo>
                    <a:pt x="343" y="1479"/>
                  </a:lnTo>
                  <a:lnTo>
                    <a:pt x="343" y="1638"/>
                  </a:lnTo>
                  <a:lnTo>
                    <a:pt x="343" y="1955"/>
                  </a:lnTo>
                  <a:lnTo>
                    <a:pt x="343" y="2582"/>
                  </a:lnTo>
                  <a:lnTo>
                    <a:pt x="168" y="2749"/>
                  </a:lnTo>
                  <a:lnTo>
                    <a:pt x="1" y="2582"/>
                  </a:lnTo>
                  <a:lnTo>
                    <a:pt x="1" y="2265"/>
                  </a:lnTo>
                  <a:lnTo>
                    <a:pt x="1" y="1955"/>
                  </a:lnTo>
                  <a:lnTo>
                    <a:pt x="1" y="1638"/>
                  </a:lnTo>
                  <a:lnTo>
                    <a:pt x="1" y="1488"/>
                  </a:lnTo>
                  <a:lnTo>
                    <a:pt x="1" y="1329"/>
                  </a:lnTo>
                  <a:lnTo>
                    <a:pt x="1" y="1170"/>
                  </a:lnTo>
                  <a:lnTo>
                    <a:pt x="1" y="1011"/>
                  </a:lnTo>
                  <a:lnTo>
                    <a:pt x="1" y="903"/>
                  </a:lnTo>
                  <a:lnTo>
                    <a:pt x="1" y="644"/>
                  </a:lnTo>
                  <a:lnTo>
                    <a:pt x="1" y="544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67" y="76"/>
                  </a:lnTo>
                  <a:lnTo>
                    <a:pt x="67" y="6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9766350" y="3291617"/>
              <a:ext cx="29695" cy="170229"/>
            </a:xfrm>
            <a:custGeom>
              <a:avLst/>
              <a:gdLst/>
              <a:ahLst/>
              <a:cxnLst/>
              <a:rect l="l" t="t" r="r" b="b"/>
              <a:pathLst>
                <a:path w="602" h="3451" extrusionOk="0">
                  <a:moveTo>
                    <a:pt x="552" y="51"/>
                  </a:moveTo>
                  <a:lnTo>
                    <a:pt x="585" y="118"/>
                  </a:lnTo>
                  <a:lnTo>
                    <a:pt x="602" y="151"/>
                  </a:lnTo>
                  <a:lnTo>
                    <a:pt x="602" y="176"/>
                  </a:lnTo>
                  <a:lnTo>
                    <a:pt x="602" y="218"/>
                  </a:lnTo>
                  <a:lnTo>
                    <a:pt x="602" y="226"/>
                  </a:lnTo>
                  <a:lnTo>
                    <a:pt x="593" y="268"/>
                  </a:lnTo>
                  <a:lnTo>
                    <a:pt x="585" y="318"/>
                  </a:lnTo>
                  <a:lnTo>
                    <a:pt x="568" y="360"/>
                  </a:lnTo>
                  <a:lnTo>
                    <a:pt x="560" y="410"/>
                  </a:lnTo>
                  <a:lnTo>
                    <a:pt x="552" y="452"/>
                  </a:lnTo>
                  <a:lnTo>
                    <a:pt x="543" y="502"/>
                  </a:lnTo>
                  <a:lnTo>
                    <a:pt x="535" y="552"/>
                  </a:lnTo>
                  <a:lnTo>
                    <a:pt x="527" y="594"/>
                  </a:lnTo>
                  <a:lnTo>
                    <a:pt x="527" y="644"/>
                  </a:lnTo>
                  <a:lnTo>
                    <a:pt x="518" y="694"/>
                  </a:lnTo>
                  <a:lnTo>
                    <a:pt x="518" y="719"/>
                  </a:lnTo>
                  <a:lnTo>
                    <a:pt x="518" y="736"/>
                  </a:lnTo>
                  <a:lnTo>
                    <a:pt x="510" y="786"/>
                  </a:lnTo>
                  <a:lnTo>
                    <a:pt x="510" y="836"/>
                  </a:lnTo>
                  <a:lnTo>
                    <a:pt x="510" y="878"/>
                  </a:lnTo>
                  <a:lnTo>
                    <a:pt x="510" y="928"/>
                  </a:lnTo>
                  <a:lnTo>
                    <a:pt x="510" y="978"/>
                  </a:lnTo>
                  <a:lnTo>
                    <a:pt x="510" y="1028"/>
                  </a:lnTo>
                  <a:lnTo>
                    <a:pt x="510" y="1070"/>
                  </a:lnTo>
                  <a:lnTo>
                    <a:pt x="510" y="1120"/>
                  </a:lnTo>
                  <a:lnTo>
                    <a:pt x="510" y="1170"/>
                  </a:lnTo>
                  <a:lnTo>
                    <a:pt x="510" y="1220"/>
                  </a:lnTo>
                  <a:lnTo>
                    <a:pt x="510" y="1262"/>
                  </a:lnTo>
                  <a:lnTo>
                    <a:pt x="510" y="1713"/>
                  </a:lnTo>
                  <a:lnTo>
                    <a:pt x="510" y="1788"/>
                  </a:lnTo>
                  <a:lnTo>
                    <a:pt x="510" y="2306"/>
                  </a:lnTo>
                  <a:lnTo>
                    <a:pt x="510" y="2415"/>
                  </a:lnTo>
                  <a:lnTo>
                    <a:pt x="510" y="2615"/>
                  </a:lnTo>
                  <a:lnTo>
                    <a:pt x="510" y="2649"/>
                  </a:lnTo>
                  <a:lnTo>
                    <a:pt x="510" y="2816"/>
                  </a:lnTo>
                  <a:lnTo>
                    <a:pt x="510" y="3016"/>
                  </a:lnTo>
                  <a:lnTo>
                    <a:pt x="510" y="3209"/>
                  </a:lnTo>
                  <a:lnTo>
                    <a:pt x="293" y="3451"/>
                  </a:lnTo>
                  <a:lnTo>
                    <a:pt x="59" y="3225"/>
                  </a:lnTo>
                  <a:lnTo>
                    <a:pt x="50" y="3133"/>
                  </a:lnTo>
                  <a:lnTo>
                    <a:pt x="42" y="3033"/>
                  </a:lnTo>
                  <a:lnTo>
                    <a:pt x="34" y="2833"/>
                  </a:lnTo>
                  <a:lnTo>
                    <a:pt x="17" y="2674"/>
                  </a:lnTo>
                  <a:lnTo>
                    <a:pt x="17" y="2632"/>
                  </a:lnTo>
                  <a:lnTo>
                    <a:pt x="9" y="2432"/>
                  </a:lnTo>
                  <a:lnTo>
                    <a:pt x="0" y="2323"/>
                  </a:lnTo>
                  <a:lnTo>
                    <a:pt x="0" y="2223"/>
                  </a:lnTo>
                  <a:lnTo>
                    <a:pt x="0" y="2114"/>
                  </a:lnTo>
                  <a:lnTo>
                    <a:pt x="0" y="2014"/>
                  </a:lnTo>
                  <a:lnTo>
                    <a:pt x="0" y="1905"/>
                  </a:lnTo>
                  <a:lnTo>
                    <a:pt x="0" y="1805"/>
                  </a:lnTo>
                  <a:lnTo>
                    <a:pt x="0" y="1780"/>
                  </a:lnTo>
                  <a:lnTo>
                    <a:pt x="0" y="1696"/>
                  </a:lnTo>
                  <a:lnTo>
                    <a:pt x="0" y="1646"/>
                  </a:lnTo>
                  <a:lnTo>
                    <a:pt x="0" y="1596"/>
                  </a:lnTo>
                  <a:lnTo>
                    <a:pt x="0" y="1546"/>
                  </a:lnTo>
                  <a:lnTo>
                    <a:pt x="0" y="1488"/>
                  </a:lnTo>
                  <a:lnTo>
                    <a:pt x="0" y="1437"/>
                  </a:lnTo>
                  <a:lnTo>
                    <a:pt x="0" y="1387"/>
                  </a:lnTo>
                  <a:lnTo>
                    <a:pt x="0" y="1337"/>
                  </a:lnTo>
                  <a:lnTo>
                    <a:pt x="0" y="1279"/>
                  </a:lnTo>
                  <a:lnTo>
                    <a:pt x="0" y="1229"/>
                  </a:lnTo>
                  <a:lnTo>
                    <a:pt x="9" y="1178"/>
                  </a:lnTo>
                  <a:lnTo>
                    <a:pt x="9" y="1178"/>
                  </a:lnTo>
                  <a:lnTo>
                    <a:pt x="17" y="1128"/>
                  </a:lnTo>
                  <a:lnTo>
                    <a:pt x="25" y="1078"/>
                  </a:lnTo>
                  <a:lnTo>
                    <a:pt x="34" y="1028"/>
                  </a:lnTo>
                  <a:lnTo>
                    <a:pt x="42" y="970"/>
                  </a:lnTo>
                  <a:lnTo>
                    <a:pt x="50" y="920"/>
                  </a:lnTo>
                  <a:lnTo>
                    <a:pt x="59" y="869"/>
                  </a:lnTo>
                  <a:lnTo>
                    <a:pt x="67" y="819"/>
                  </a:lnTo>
                  <a:lnTo>
                    <a:pt x="75" y="761"/>
                  </a:lnTo>
                  <a:lnTo>
                    <a:pt x="92" y="711"/>
                  </a:lnTo>
                  <a:lnTo>
                    <a:pt x="101" y="661"/>
                  </a:lnTo>
                  <a:lnTo>
                    <a:pt x="101" y="644"/>
                  </a:lnTo>
                  <a:lnTo>
                    <a:pt x="109" y="610"/>
                  </a:lnTo>
                  <a:lnTo>
                    <a:pt x="126" y="560"/>
                  </a:lnTo>
                  <a:lnTo>
                    <a:pt x="134" y="510"/>
                  </a:lnTo>
                  <a:lnTo>
                    <a:pt x="151" y="460"/>
                  </a:lnTo>
                  <a:lnTo>
                    <a:pt x="167" y="410"/>
                  </a:lnTo>
                  <a:lnTo>
                    <a:pt x="184" y="360"/>
                  </a:lnTo>
                  <a:lnTo>
                    <a:pt x="192" y="310"/>
                  </a:lnTo>
                  <a:lnTo>
                    <a:pt x="209" y="260"/>
                  </a:lnTo>
                  <a:lnTo>
                    <a:pt x="234" y="209"/>
                  </a:lnTo>
                  <a:lnTo>
                    <a:pt x="251" y="159"/>
                  </a:lnTo>
                  <a:lnTo>
                    <a:pt x="268" y="109"/>
                  </a:lnTo>
                  <a:lnTo>
                    <a:pt x="268" y="101"/>
                  </a:lnTo>
                  <a:lnTo>
                    <a:pt x="301" y="67"/>
                  </a:lnTo>
                  <a:lnTo>
                    <a:pt x="318" y="42"/>
                  </a:lnTo>
                  <a:lnTo>
                    <a:pt x="351" y="34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9667832" y="3261972"/>
              <a:ext cx="18596" cy="135601"/>
            </a:xfrm>
            <a:custGeom>
              <a:avLst/>
              <a:gdLst/>
              <a:ahLst/>
              <a:cxnLst/>
              <a:rect l="l" t="t" r="r" b="b"/>
              <a:pathLst>
                <a:path w="377" h="2749" extrusionOk="0">
                  <a:moveTo>
                    <a:pt x="318" y="0"/>
                  </a:moveTo>
                  <a:lnTo>
                    <a:pt x="351" y="34"/>
                  </a:lnTo>
                  <a:lnTo>
                    <a:pt x="359" y="326"/>
                  </a:lnTo>
                  <a:lnTo>
                    <a:pt x="368" y="610"/>
                  </a:lnTo>
                  <a:lnTo>
                    <a:pt x="368" y="652"/>
                  </a:lnTo>
                  <a:lnTo>
                    <a:pt x="376" y="969"/>
                  </a:lnTo>
                  <a:lnTo>
                    <a:pt x="376" y="986"/>
                  </a:lnTo>
                  <a:lnTo>
                    <a:pt x="376" y="1295"/>
                  </a:lnTo>
                  <a:lnTo>
                    <a:pt x="376" y="1337"/>
                  </a:lnTo>
                  <a:lnTo>
                    <a:pt x="368" y="1621"/>
                  </a:lnTo>
                  <a:lnTo>
                    <a:pt x="368" y="1713"/>
                  </a:lnTo>
                  <a:lnTo>
                    <a:pt x="368" y="1779"/>
                  </a:lnTo>
                  <a:lnTo>
                    <a:pt x="368" y="1938"/>
                  </a:lnTo>
                  <a:lnTo>
                    <a:pt x="359" y="2097"/>
                  </a:lnTo>
                  <a:lnTo>
                    <a:pt x="359" y="2114"/>
                  </a:lnTo>
                  <a:lnTo>
                    <a:pt x="351" y="2264"/>
                  </a:lnTo>
                  <a:lnTo>
                    <a:pt x="343" y="2423"/>
                  </a:lnTo>
                  <a:lnTo>
                    <a:pt x="334" y="2581"/>
                  </a:lnTo>
                  <a:lnTo>
                    <a:pt x="167" y="2749"/>
                  </a:lnTo>
                  <a:lnTo>
                    <a:pt x="0" y="2573"/>
                  </a:lnTo>
                  <a:lnTo>
                    <a:pt x="0" y="2089"/>
                  </a:lnTo>
                  <a:lnTo>
                    <a:pt x="0" y="1930"/>
                  </a:lnTo>
                  <a:lnTo>
                    <a:pt x="0" y="1771"/>
                  </a:lnTo>
                  <a:lnTo>
                    <a:pt x="0" y="1696"/>
                  </a:lnTo>
                  <a:lnTo>
                    <a:pt x="0" y="1604"/>
                  </a:lnTo>
                  <a:lnTo>
                    <a:pt x="9" y="1328"/>
                  </a:lnTo>
                  <a:lnTo>
                    <a:pt x="9" y="1278"/>
                  </a:lnTo>
                  <a:lnTo>
                    <a:pt x="34" y="978"/>
                  </a:lnTo>
                  <a:lnTo>
                    <a:pt x="34" y="961"/>
                  </a:lnTo>
                  <a:lnTo>
                    <a:pt x="67" y="635"/>
                  </a:lnTo>
                  <a:lnTo>
                    <a:pt x="67" y="602"/>
                  </a:lnTo>
                  <a:lnTo>
                    <a:pt x="100" y="318"/>
                  </a:lnTo>
                  <a:lnTo>
                    <a:pt x="134" y="2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9430468" y="3223644"/>
              <a:ext cx="21901" cy="123269"/>
            </a:xfrm>
            <a:custGeom>
              <a:avLst/>
              <a:gdLst/>
              <a:ahLst/>
              <a:cxnLst/>
              <a:rect l="l" t="t" r="r" b="b"/>
              <a:pathLst>
                <a:path w="444" h="2499" extrusionOk="0">
                  <a:moveTo>
                    <a:pt x="318" y="75"/>
                  </a:moveTo>
                  <a:lnTo>
                    <a:pt x="318" y="92"/>
                  </a:lnTo>
                  <a:lnTo>
                    <a:pt x="334" y="151"/>
                  </a:lnTo>
                  <a:lnTo>
                    <a:pt x="343" y="217"/>
                  </a:lnTo>
                  <a:lnTo>
                    <a:pt x="359" y="293"/>
                  </a:lnTo>
                  <a:lnTo>
                    <a:pt x="368" y="318"/>
                  </a:lnTo>
                  <a:lnTo>
                    <a:pt x="376" y="359"/>
                  </a:lnTo>
                  <a:lnTo>
                    <a:pt x="393" y="426"/>
                  </a:lnTo>
                  <a:lnTo>
                    <a:pt x="410" y="485"/>
                  </a:lnTo>
                  <a:lnTo>
                    <a:pt x="410" y="501"/>
                  </a:lnTo>
                  <a:lnTo>
                    <a:pt x="418" y="568"/>
                  </a:lnTo>
                  <a:lnTo>
                    <a:pt x="426" y="618"/>
                  </a:lnTo>
                  <a:lnTo>
                    <a:pt x="426" y="702"/>
                  </a:lnTo>
                  <a:lnTo>
                    <a:pt x="426" y="769"/>
                  </a:lnTo>
                  <a:lnTo>
                    <a:pt x="426" y="844"/>
                  </a:lnTo>
                  <a:lnTo>
                    <a:pt x="426" y="911"/>
                  </a:lnTo>
                  <a:lnTo>
                    <a:pt x="435" y="1036"/>
                  </a:lnTo>
                  <a:lnTo>
                    <a:pt x="435" y="1044"/>
                  </a:lnTo>
                  <a:lnTo>
                    <a:pt x="435" y="1186"/>
                  </a:lnTo>
                  <a:lnTo>
                    <a:pt x="435" y="1320"/>
                  </a:lnTo>
                  <a:lnTo>
                    <a:pt x="435" y="1454"/>
                  </a:lnTo>
                  <a:lnTo>
                    <a:pt x="435" y="1587"/>
                  </a:lnTo>
                  <a:lnTo>
                    <a:pt x="435" y="1587"/>
                  </a:lnTo>
                  <a:lnTo>
                    <a:pt x="435" y="1729"/>
                  </a:lnTo>
                  <a:lnTo>
                    <a:pt x="443" y="2005"/>
                  </a:lnTo>
                  <a:lnTo>
                    <a:pt x="443" y="2147"/>
                  </a:lnTo>
                  <a:lnTo>
                    <a:pt x="443" y="2272"/>
                  </a:lnTo>
                  <a:lnTo>
                    <a:pt x="443" y="2289"/>
                  </a:lnTo>
                  <a:lnTo>
                    <a:pt x="243" y="2498"/>
                  </a:lnTo>
                  <a:lnTo>
                    <a:pt x="34" y="2298"/>
                  </a:lnTo>
                  <a:lnTo>
                    <a:pt x="34" y="2281"/>
                  </a:lnTo>
                  <a:lnTo>
                    <a:pt x="25" y="2156"/>
                  </a:lnTo>
                  <a:lnTo>
                    <a:pt x="17" y="2013"/>
                  </a:lnTo>
                  <a:lnTo>
                    <a:pt x="9" y="1738"/>
                  </a:lnTo>
                  <a:lnTo>
                    <a:pt x="0" y="1596"/>
                  </a:lnTo>
                  <a:lnTo>
                    <a:pt x="0" y="1596"/>
                  </a:lnTo>
                  <a:lnTo>
                    <a:pt x="0" y="1462"/>
                  </a:lnTo>
                  <a:lnTo>
                    <a:pt x="0" y="1328"/>
                  </a:lnTo>
                  <a:lnTo>
                    <a:pt x="0" y="1186"/>
                  </a:lnTo>
                  <a:lnTo>
                    <a:pt x="0" y="1044"/>
                  </a:lnTo>
                  <a:lnTo>
                    <a:pt x="0" y="1036"/>
                  </a:lnTo>
                  <a:lnTo>
                    <a:pt x="0" y="902"/>
                  </a:lnTo>
                  <a:lnTo>
                    <a:pt x="0" y="836"/>
                  </a:lnTo>
                  <a:lnTo>
                    <a:pt x="0" y="769"/>
                  </a:lnTo>
                  <a:lnTo>
                    <a:pt x="0" y="694"/>
                  </a:lnTo>
                  <a:lnTo>
                    <a:pt x="0" y="618"/>
                  </a:lnTo>
                  <a:lnTo>
                    <a:pt x="0" y="610"/>
                  </a:lnTo>
                  <a:lnTo>
                    <a:pt x="17" y="552"/>
                  </a:lnTo>
                  <a:lnTo>
                    <a:pt x="25" y="485"/>
                  </a:lnTo>
                  <a:lnTo>
                    <a:pt x="25" y="468"/>
                  </a:lnTo>
                  <a:lnTo>
                    <a:pt x="42" y="410"/>
                  </a:lnTo>
                  <a:lnTo>
                    <a:pt x="67" y="343"/>
                  </a:lnTo>
                  <a:lnTo>
                    <a:pt x="75" y="301"/>
                  </a:lnTo>
                  <a:lnTo>
                    <a:pt x="92" y="276"/>
                  </a:lnTo>
                  <a:lnTo>
                    <a:pt x="109" y="201"/>
                  </a:lnTo>
                  <a:lnTo>
                    <a:pt x="134" y="134"/>
                  </a:lnTo>
                  <a:lnTo>
                    <a:pt x="151" y="75"/>
                  </a:lnTo>
                  <a:lnTo>
                    <a:pt x="151" y="6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9127597" y="3371972"/>
              <a:ext cx="35861" cy="111332"/>
            </a:xfrm>
            <a:custGeom>
              <a:avLst/>
              <a:gdLst/>
              <a:ahLst/>
              <a:cxnLst/>
              <a:rect l="l" t="t" r="r" b="b"/>
              <a:pathLst>
                <a:path w="727" h="2257" extrusionOk="0">
                  <a:moveTo>
                    <a:pt x="284" y="59"/>
                  </a:moveTo>
                  <a:lnTo>
                    <a:pt x="284" y="67"/>
                  </a:lnTo>
                  <a:lnTo>
                    <a:pt x="317" y="118"/>
                  </a:lnTo>
                  <a:lnTo>
                    <a:pt x="351" y="176"/>
                  </a:lnTo>
                  <a:lnTo>
                    <a:pt x="393" y="235"/>
                  </a:lnTo>
                  <a:lnTo>
                    <a:pt x="393" y="235"/>
                  </a:lnTo>
                  <a:lnTo>
                    <a:pt x="426" y="293"/>
                  </a:lnTo>
                  <a:lnTo>
                    <a:pt x="476" y="360"/>
                  </a:lnTo>
                  <a:lnTo>
                    <a:pt x="501" y="402"/>
                  </a:lnTo>
                  <a:lnTo>
                    <a:pt x="510" y="418"/>
                  </a:lnTo>
                  <a:lnTo>
                    <a:pt x="535" y="477"/>
                  </a:lnTo>
                  <a:lnTo>
                    <a:pt x="543" y="527"/>
                  </a:lnTo>
                  <a:lnTo>
                    <a:pt x="560" y="627"/>
                  </a:lnTo>
                  <a:lnTo>
                    <a:pt x="560" y="636"/>
                  </a:lnTo>
                  <a:lnTo>
                    <a:pt x="585" y="761"/>
                  </a:lnTo>
                  <a:lnTo>
                    <a:pt x="593" y="844"/>
                  </a:lnTo>
                  <a:lnTo>
                    <a:pt x="593" y="886"/>
                  </a:lnTo>
                  <a:lnTo>
                    <a:pt x="610" y="1003"/>
                  </a:lnTo>
                  <a:lnTo>
                    <a:pt x="627" y="1128"/>
                  </a:lnTo>
                  <a:lnTo>
                    <a:pt x="643" y="1254"/>
                  </a:lnTo>
                  <a:lnTo>
                    <a:pt x="652" y="1354"/>
                  </a:lnTo>
                  <a:lnTo>
                    <a:pt x="668" y="1504"/>
                  </a:lnTo>
                  <a:lnTo>
                    <a:pt x="702" y="1755"/>
                  </a:lnTo>
                  <a:lnTo>
                    <a:pt x="710" y="1880"/>
                  </a:lnTo>
                  <a:lnTo>
                    <a:pt x="727" y="1997"/>
                  </a:lnTo>
                  <a:lnTo>
                    <a:pt x="727" y="2006"/>
                  </a:lnTo>
                  <a:lnTo>
                    <a:pt x="543" y="2256"/>
                  </a:lnTo>
                  <a:lnTo>
                    <a:pt x="292" y="2072"/>
                  </a:lnTo>
                  <a:lnTo>
                    <a:pt x="292" y="2064"/>
                  </a:lnTo>
                  <a:lnTo>
                    <a:pt x="267" y="1955"/>
                  </a:lnTo>
                  <a:lnTo>
                    <a:pt x="234" y="1830"/>
                  </a:lnTo>
                  <a:lnTo>
                    <a:pt x="184" y="1588"/>
                  </a:lnTo>
                  <a:lnTo>
                    <a:pt x="150" y="1446"/>
                  </a:lnTo>
                  <a:lnTo>
                    <a:pt x="125" y="1346"/>
                  </a:lnTo>
                  <a:lnTo>
                    <a:pt x="100" y="1220"/>
                  </a:lnTo>
                  <a:lnTo>
                    <a:pt x="75" y="1095"/>
                  </a:lnTo>
                  <a:lnTo>
                    <a:pt x="50" y="978"/>
                  </a:lnTo>
                  <a:lnTo>
                    <a:pt x="42" y="936"/>
                  </a:lnTo>
                  <a:lnTo>
                    <a:pt x="33" y="853"/>
                  </a:lnTo>
                  <a:lnTo>
                    <a:pt x="17" y="727"/>
                  </a:lnTo>
                  <a:lnTo>
                    <a:pt x="17" y="711"/>
                  </a:lnTo>
                  <a:lnTo>
                    <a:pt x="0" y="602"/>
                  </a:lnTo>
                  <a:lnTo>
                    <a:pt x="0" y="552"/>
                  </a:lnTo>
                  <a:lnTo>
                    <a:pt x="8" y="494"/>
                  </a:lnTo>
                  <a:lnTo>
                    <a:pt x="17" y="468"/>
                  </a:lnTo>
                  <a:lnTo>
                    <a:pt x="25" y="418"/>
                  </a:lnTo>
                  <a:lnTo>
                    <a:pt x="59" y="335"/>
                  </a:lnTo>
                  <a:lnTo>
                    <a:pt x="75" y="276"/>
                  </a:lnTo>
                  <a:lnTo>
                    <a:pt x="75" y="276"/>
                  </a:lnTo>
                  <a:lnTo>
                    <a:pt x="100" y="209"/>
                  </a:lnTo>
                  <a:lnTo>
                    <a:pt x="125" y="143"/>
                  </a:lnTo>
                  <a:lnTo>
                    <a:pt x="142" y="84"/>
                  </a:lnTo>
                  <a:lnTo>
                    <a:pt x="142" y="7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8843668" y="3295317"/>
              <a:ext cx="54408" cy="115426"/>
            </a:xfrm>
            <a:custGeom>
              <a:avLst/>
              <a:gdLst/>
              <a:ahLst/>
              <a:cxnLst/>
              <a:rect l="l" t="t" r="r" b="b"/>
              <a:pathLst>
                <a:path w="1103" h="2340" extrusionOk="0">
                  <a:moveTo>
                    <a:pt x="368" y="68"/>
                  </a:moveTo>
                  <a:lnTo>
                    <a:pt x="393" y="93"/>
                  </a:lnTo>
                  <a:lnTo>
                    <a:pt x="435" y="143"/>
                  </a:lnTo>
                  <a:lnTo>
                    <a:pt x="485" y="210"/>
                  </a:lnTo>
                  <a:lnTo>
                    <a:pt x="501" y="226"/>
                  </a:lnTo>
                  <a:lnTo>
                    <a:pt x="577" y="469"/>
                  </a:lnTo>
                  <a:lnTo>
                    <a:pt x="668" y="736"/>
                  </a:lnTo>
                  <a:lnTo>
                    <a:pt x="760" y="1003"/>
                  </a:lnTo>
                  <a:lnTo>
                    <a:pt x="852" y="1271"/>
                  </a:lnTo>
                  <a:lnTo>
                    <a:pt x="936" y="1530"/>
                  </a:lnTo>
                  <a:lnTo>
                    <a:pt x="1019" y="1797"/>
                  </a:lnTo>
                  <a:lnTo>
                    <a:pt x="1103" y="2056"/>
                  </a:lnTo>
                  <a:lnTo>
                    <a:pt x="1103" y="2064"/>
                  </a:lnTo>
                  <a:lnTo>
                    <a:pt x="978" y="2340"/>
                  </a:lnTo>
                  <a:lnTo>
                    <a:pt x="702" y="2206"/>
                  </a:lnTo>
                  <a:lnTo>
                    <a:pt x="702" y="2198"/>
                  </a:lnTo>
                  <a:lnTo>
                    <a:pt x="602" y="1947"/>
                  </a:lnTo>
                  <a:lnTo>
                    <a:pt x="501" y="1688"/>
                  </a:lnTo>
                  <a:lnTo>
                    <a:pt x="401" y="1429"/>
                  </a:lnTo>
                  <a:lnTo>
                    <a:pt x="301" y="1162"/>
                  </a:lnTo>
                  <a:lnTo>
                    <a:pt x="201" y="903"/>
                  </a:lnTo>
                  <a:lnTo>
                    <a:pt x="92" y="644"/>
                  </a:lnTo>
                  <a:lnTo>
                    <a:pt x="0" y="402"/>
                  </a:lnTo>
                  <a:lnTo>
                    <a:pt x="0" y="377"/>
                  </a:lnTo>
                  <a:lnTo>
                    <a:pt x="0" y="302"/>
                  </a:lnTo>
                  <a:lnTo>
                    <a:pt x="0" y="193"/>
                  </a:lnTo>
                  <a:lnTo>
                    <a:pt x="84" y="51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8551501" y="3481183"/>
              <a:ext cx="59390" cy="86570"/>
            </a:xfrm>
            <a:custGeom>
              <a:avLst/>
              <a:gdLst/>
              <a:ahLst/>
              <a:cxnLst/>
              <a:rect l="l" t="t" r="r" b="b"/>
              <a:pathLst>
                <a:path w="1204" h="1755" extrusionOk="0">
                  <a:moveTo>
                    <a:pt x="125" y="51"/>
                  </a:moveTo>
                  <a:lnTo>
                    <a:pt x="125" y="51"/>
                  </a:lnTo>
                  <a:lnTo>
                    <a:pt x="167" y="84"/>
                  </a:lnTo>
                  <a:lnTo>
                    <a:pt x="209" y="117"/>
                  </a:lnTo>
                  <a:lnTo>
                    <a:pt x="251" y="159"/>
                  </a:lnTo>
                  <a:lnTo>
                    <a:pt x="251" y="159"/>
                  </a:lnTo>
                  <a:lnTo>
                    <a:pt x="301" y="193"/>
                  </a:lnTo>
                  <a:lnTo>
                    <a:pt x="343" y="234"/>
                  </a:lnTo>
                  <a:lnTo>
                    <a:pt x="343" y="234"/>
                  </a:lnTo>
                  <a:lnTo>
                    <a:pt x="384" y="276"/>
                  </a:lnTo>
                  <a:lnTo>
                    <a:pt x="418" y="301"/>
                  </a:lnTo>
                  <a:lnTo>
                    <a:pt x="451" y="360"/>
                  </a:lnTo>
                  <a:lnTo>
                    <a:pt x="518" y="452"/>
                  </a:lnTo>
                  <a:lnTo>
                    <a:pt x="577" y="543"/>
                  </a:lnTo>
                  <a:lnTo>
                    <a:pt x="610" y="585"/>
                  </a:lnTo>
                  <a:lnTo>
                    <a:pt x="643" y="635"/>
                  </a:lnTo>
                  <a:lnTo>
                    <a:pt x="702" y="719"/>
                  </a:lnTo>
                  <a:lnTo>
                    <a:pt x="760" y="811"/>
                  </a:lnTo>
                  <a:lnTo>
                    <a:pt x="827" y="903"/>
                  </a:lnTo>
                  <a:lnTo>
                    <a:pt x="869" y="970"/>
                  </a:lnTo>
                  <a:lnTo>
                    <a:pt x="886" y="995"/>
                  </a:lnTo>
                  <a:lnTo>
                    <a:pt x="952" y="1086"/>
                  </a:lnTo>
                  <a:lnTo>
                    <a:pt x="1011" y="1178"/>
                  </a:lnTo>
                  <a:lnTo>
                    <a:pt x="1078" y="1270"/>
                  </a:lnTo>
                  <a:lnTo>
                    <a:pt x="1145" y="1354"/>
                  </a:lnTo>
                  <a:lnTo>
                    <a:pt x="1203" y="1437"/>
                  </a:lnTo>
                  <a:lnTo>
                    <a:pt x="1203" y="1446"/>
                  </a:lnTo>
                  <a:lnTo>
                    <a:pt x="1153" y="1755"/>
                  </a:lnTo>
                  <a:lnTo>
                    <a:pt x="852" y="1705"/>
                  </a:lnTo>
                  <a:lnTo>
                    <a:pt x="844" y="1696"/>
                  </a:lnTo>
                  <a:lnTo>
                    <a:pt x="785" y="1613"/>
                  </a:lnTo>
                  <a:lnTo>
                    <a:pt x="719" y="1521"/>
                  </a:lnTo>
                  <a:lnTo>
                    <a:pt x="652" y="1429"/>
                  </a:lnTo>
                  <a:lnTo>
                    <a:pt x="585" y="1337"/>
                  </a:lnTo>
                  <a:lnTo>
                    <a:pt x="526" y="1237"/>
                  </a:lnTo>
                  <a:lnTo>
                    <a:pt x="501" y="1212"/>
                  </a:lnTo>
                  <a:lnTo>
                    <a:pt x="460" y="1145"/>
                  </a:lnTo>
                  <a:lnTo>
                    <a:pt x="401" y="1053"/>
                  </a:lnTo>
                  <a:lnTo>
                    <a:pt x="334" y="953"/>
                  </a:lnTo>
                  <a:lnTo>
                    <a:pt x="276" y="861"/>
                  </a:lnTo>
                  <a:lnTo>
                    <a:pt x="251" y="802"/>
                  </a:lnTo>
                  <a:lnTo>
                    <a:pt x="226" y="761"/>
                  </a:lnTo>
                  <a:lnTo>
                    <a:pt x="167" y="660"/>
                  </a:lnTo>
                  <a:lnTo>
                    <a:pt x="109" y="552"/>
                  </a:lnTo>
                  <a:lnTo>
                    <a:pt x="75" y="485"/>
                  </a:lnTo>
                  <a:lnTo>
                    <a:pt x="67" y="44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2" y="335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25" y="209"/>
                  </a:lnTo>
                  <a:lnTo>
                    <a:pt x="17" y="151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8371012" y="3699605"/>
              <a:ext cx="79565" cy="93180"/>
            </a:xfrm>
            <a:custGeom>
              <a:avLst/>
              <a:gdLst/>
              <a:ahLst/>
              <a:cxnLst/>
              <a:rect l="l" t="t" r="r" b="b"/>
              <a:pathLst>
                <a:path w="1613" h="1889" extrusionOk="0">
                  <a:moveTo>
                    <a:pt x="92" y="8"/>
                  </a:moveTo>
                  <a:lnTo>
                    <a:pt x="100" y="8"/>
                  </a:lnTo>
                  <a:lnTo>
                    <a:pt x="292" y="117"/>
                  </a:lnTo>
                  <a:lnTo>
                    <a:pt x="434" y="184"/>
                  </a:lnTo>
                  <a:lnTo>
                    <a:pt x="501" y="226"/>
                  </a:lnTo>
                  <a:lnTo>
                    <a:pt x="551" y="259"/>
                  </a:lnTo>
                  <a:lnTo>
                    <a:pt x="585" y="292"/>
                  </a:lnTo>
                  <a:lnTo>
                    <a:pt x="668" y="384"/>
                  </a:lnTo>
                  <a:lnTo>
                    <a:pt x="827" y="560"/>
                  </a:lnTo>
                  <a:lnTo>
                    <a:pt x="927" y="685"/>
                  </a:lnTo>
                  <a:lnTo>
                    <a:pt x="1111" y="894"/>
                  </a:lnTo>
                  <a:lnTo>
                    <a:pt x="1178" y="978"/>
                  </a:lnTo>
                  <a:lnTo>
                    <a:pt x="1278" y="1094"/>
                  </a:lnTo>
                  <a:lnTo>
                    <a:pt x="1445" y="1303"/>
                  </a:lnTo>
                  <a:lnTo>
                    <a:pt x="1604" y="1504"/>
                  </a:lnTo>
                  <a:lnTo>
                    <a:pt x="1612" y="1512"/>
                  </a:lnTo>
                  <a:lnTo>
                    <a:pt x="1587" y="1888"/>
                  </a:lnTo>
                  <a:lnTo>
                    <a:pt x="1203" y="1855"/>
                  </a:lnTo>
                  <a:lnTo>
                    <a:pt x="1195" y="1846"/>
                  </a:lnTo>
                  <a:lnTo>
                    <a:pt x="1028" y="1654"/>
                  </a:lnTo>
                  <a:lnTo>
                    <a:pt x="852" y="1454"/>
                  </a:lnTo>
                  <a:lnTo>
                    <a:pt x="752" y="1337"/>
                  </a:lnTo>
                  <a:lnTo>
                    <a:pt x="677" y="1253"/>
                  </a:lnTo>
                  <a:lnTo>
                    <a:pt x="510" y="1044"/>
                  </a:lnTo>
                  <a:lnTo>
                    <a:pt x="409" y="919"/>
                  </a:lnTo>
                  <a:lnTo>
                    <a:pt x="259" y="735"/>
                  </a:lnTo>
                  <a:lnTo>
                    <a:pt x="184" y="627"/>
                  </a:lnTo>
                  <a:lnTo>
                    <a:pt x="159" y="593"/>
                  </a:lnTo>
                  <a:lnTo>
                    <a:pt x="134" y="535"/>
                  </a:lnTo>
                  <a:lnTo>
                    <a:pt x="109" y="468"/>
                  </a:lnTo>
                  <a:lnTo>
                    <a:pt x="67" y="309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8094877" y="3749031"/>
              <a:ext cx="92390" cy="88247"/>
            </a:xfrm>
            <a:custGeom>
              <a:avLst/>
              <a:gdLst/>
              <a:ahLst/>
              <a:cxnLst/>
              <a:rect l="l" t="t" r="r" b="b"/>
              <a:pathLst>
                <a:path w="1873" h="1789" extrusionOk="0">
                  <a:moveTo>
                    <a:pt x="226" y="17"/>
                  </a:moveTo>
                  <a:lnTo>
                    <a:pt x="260" y="26"/>
                  </a:lnTo>
                  <a:lnTo>
                    <a:pt x="302" y="34"/>
                  </a:lnTo>
                  <a:lnTo>
                    <a:pt x="335" y="42"/>
                  </a:lnTo>
                  <a:lnTo>
                    <a:pt x="377" y="51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44" y="84"/>
                  </a:lnTo>
                  <a:lnTo>
                    <a:pt x="477" y="109"/>
                  </a:lnTo>
                  <a:lnTo>
                    <a:pt x="535" y="151"/>
                  </a:lnTo>
                  <a:lnTo>
                    <a:pt x="594" y="201"/>
                  </a:lnTo>
                  <a:lnTo>
                    <a:pt x="652" y="243"/>
                  </a:lnTo>
                  <a:lnTo>
                    <a:pt x="711" y="293"/>
                  </a:lnTo>
                  <a:lnTo>
                    <a:pt x="769" y="343"/>
                  </a:lnTo>
                  <a:lnTo>
                    <a:pt x="828" y="393"/>
                  </a:lnTo>
                  <a:lnTo>
                    <a:pt x="886" y="435"/>
                  </a:lnTo>
                  <a:lnTo>
                    <a:pt x="936" y="485"/>
                  </a:lnTo>
                  <a:lnTo>
                    <a:pt x="995" y="535"/>
                  </a:lnTo>
                  <a:lnTo>
                    <a:pt x="1045" y="594"/>
                  </a:lnTo>
                  <a:lnTo>
                    <a:pt x="1104" y="644"/>
                  </a:lnTo>
                  <a:lnTo>
                    <a:pt x="1154" y="694"/>
                  </a:lnTo>
                  <a:lnTo>
                    <a:pt x="1204" y="744"/>
                  </a:lnTo>
                  <a:lnTo>
                    <a:pt x="1254" y="803"/>
                  </a:lnTo>
                  <a:lnTo>
                    <a:pt x="1296" y="844"/>
                  </a:lnTo>
                  <a:lnTo>
                    <a:pt x="1304" y="853"/>
                  </a:lnTo>
                  <a:lnTo>
                    <a:pt x="1354" y="911"/>
                  </a:lnTo>
                  <a:lnTo>
                    <a:pt x="1404" y="961"/>
                  </a:lnTo>
                  <a:lnTo>
                    <a:pt x="1454" y="1020"/>
                  </a:lnTo>
                  <a:lnTo>
                    <a:pt x="1505" y="1078"/>
                  </a:lnTo>
                  <a:lnTo>
                    <a:pt x="1546" y="1128"/>
                  </a:lnTo>
                  <a:lnTo>
                    <a:pt x="1596" y="1187"/>
                  </a:lnTo>
                  <a:lnTo>
                    <a:pt x="1647" y="1245"/>
                  </a:lnTo>
                  <a:lnTo>
                    <a:pt x="1688" y="1304"/>
                  </a:lnTo>
                  <a:lnTo>
                    <a:pt x="1738" y="1362"/>
                  </a:lnTo>
                  <a:lnTo>
                    <a:pt x="1780" y="1421"/>
                  </a:lnTo>
                  <a:lnTo>
                    <a:pt x="1822" y="1479"/>
                  </a:lnTo>
                  <a:lnTo>
                    <a:pt x="1864" y="1529"/>
                  </a:lnTo>
                  <a:lnTo>
                    <a:pt x="1872" y="1538"/>
                  </a:lnTo>
                  <a:lnTo>
                    <a:pt x="1847" y="1788"/>
                  </a:lnTo>
                  <a:lnTo>
                    <a:pt x="1596" y="1763"/>
                  </a:lnTo>
                  <a:lnTo>
                    <a:pt x="1588" y="1755"/>
                  </a:lnTo>
                  <a:lnTo>
                    <a:pt x="1546" y="1705"/>
                  </a:lnTo>
                  <a:lnTo>
                    <a:pt x="1496" y="1655"/>
                  </a:lnTo>
                  <a:lnTo>
                    <a:pt x="1454" y="1596"/>
                  </a:lnTo>
                  <a:lnTo>
                    <a:pt x="1404" y="1546"/>
                  </a:lnTo>
                  <a:lnTo>
                    <a:pt x="1354" y="1496"/>
                  </a:lnTo>
                  <a:lnTo>
                    <a:pt x="1312" y="1437"/>
                  </a:lnTo>
                  <a:lnTo>
                    <a:pt x="1262" y="1387"/>
                  </a:lnTo>
                  <a:lnTo>
                    <a:pt x="1212" y="1337"/>
                  </a:lnTo>
                  <a:lnTo>
                    <a:pt x="1162" y="1287"/>
                  </a:lnTo>
                  <a:lnTo>
                    <a:pt x="1112" y="1237"/>
                  </a:lnTo>
                  <a:lnTo>
                    <a:pt x="1062" y="1187"/>
                  </a:lnTo>
                  <a:lnTo>
                    <a:pt x="1012" y="1145"/>
                  </a:lnTo>
                  <a:lnTo>
                    <a:pt x="1003" y="1137"/>
                  </a:lnTo>
                  <a:lnTo>
                    <a:pt x="962" y="1095"/>
                  </a:lnTo>
                  <a:lnTo>
                    <a:pt x="911" y="1045"/>
                  </a:lnTo>
                  <a:lnTo>
                    <a:pt x="861" y="1003"/>
                  </a:lnTo>
                  <a:lnTo>
                    <a:pt x="811" y="953"/>
                  </a:lnTo>
                  <a:lnTo>
                    <a:pt x="753" y="911"/>
                  </a:lnTo>
                  <a:lnTo>
                    <a:pt x="703" y="869"/>
                  </a:lnTo>
                  <a:lnTo>
                    <a:pt x="652" y="819"/>
                  </a:lnTo>
                  <a:lnTo>
                    <a:pt x="594" y="777"/>
                  </a:lnTo>
                  <a:lnTo>
                    <a:pt x="544" y="736"/>
                  </a:lnTo>
                  <a:lnTo>
                    <a:pt x="485" y="694"/>
                  </a:lnTo>
                  <a:lnTo>
                    <a:pt x="435" y="652"/>
                  </a:lnTo>
                  <a:lnTo>
                    <a:pt x="377" y="619"/>
                  </a:lnTo>
                  <a:lnTo>
                    <a:pt x="318" y="577"/>
                  </a:lnTo>
                  <a:lnTo>
                    <a:pt x="268" y="535"/>
                  </a:lnTo>
                  <a:lnTo>
                    <a:pt x="210" y="502"/>
                  </a:lnTo>
                  <a:lnTo>
                    <a:pt x="176" y="485"/>
                  </a:lnTo>
                  <a:lnTo>
                    <a:pt x="151" y="468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01" y="418"/>
                  </a:lnTo>
                  <a:lnTo>
                    <a:pt x="76" y="385"/>
                  </a:lnTo>
                  <a:lnTo>
                    <a:pt x="51" y="360"/>
                  </a:lnTo>
                  <a:lnTo>
                    <a:pt x="26" y="326"/>
                  </a:lnTo>
                  <a:lnTo>
                    <a:pt x="18" y="318"/>
                  </a:lnTo>
                  <a:lnTo>
                    <a:pt x="18" y="285"/>
                  </a:lnTo>
                  <a:lnTo>
                    <a:pt x="9" y="226"/>
                  </a:lnTo>
                  <a:lnTo>
                    <a:pt x="1" y="168"/>
                  </a:lnTo>
                  <a:lnTo>
                    <a:pt x="68" y="59"/>
                  </a:lnTo>
                  <a:lnTo>
                    <a:pt x="118" y="42"/>
                  </a:lnTo>
                  <a:lnTo>
                    <a:pt x="176" y="17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7905311" y="3874718"/>
              <a:ext cx="97718" cy="85337"/>
            </a:xfrm>
            <a:custGeom>
              <a:avLst/>
              <a:gdLst/>
              <a:ahLst/>
              <a:cxnLst/>
              <a:rect l="l" t="t" r="r" b="b"/>
              <a:pathLst>
                <a:path w="1981" h="1730" extrusionOk="0">
                  <a:moveTo>
                    <a:pt x="126" y="9"/>
                  </a:moveTo>
                  <a:lnTo>
                    <a:pt x="176" y="17"/>
                  </a:lnTo>
                  <a:lnTo>
                    <a:pt x="252" y="17"/>
                  </a:lnTo>
                  <a:lnTo>
                    <a:pt x="268" y="26"/>
                  </a:lnTo>
                  <a:lnTo>
                    <a:pt x="293" y="51"/>
                  </a:lnTo>
                  <a:lnTo>
                    <a:pt x="327" y="67"/>
                  </a:lnTo>
                  <a:lnTo>
                    <a:pt x="360" y="92"/>
                  </a:lnTo>
                  <a:lnTo>
                    <a:pt x="385" y="109"/>
                  </a:lnTo>
                  <a:lnTo>
                    <a:pt x="410" y="134"/>
                  </a:lnTo>
                  <a:lnTo>
                    <a:pt x="435" y="159"/>
                  </a:lnTo>
                  <a:lnTo>
                    <a:pt x="460" y="184"/>
                  </a:lnTo>
                  <a:lnTo>
                    <a:pt x="502" y="234"/>
                  </a:lnTo>
                  <a:lnTo>
                    <a:pt x="552" y="285"/>
                  </a:lnTo>
                  <a:lnTo>
                    <a:pt x="602" y="335"/>
                  </a:lnTo>
                  <a:lnTo>
                    <a:pt x="653" y="385"/>
                  </a:lnTo>
                  <a:lnTo>
                    <a:pt x="703" y="427"/>
                  </a:lnTo>
                  <a:lnTo>
                    <a:pt x="753" y="477"/>
                  </a:lnTo>
                  <a:lnTo>
                    <a:pt x="811" y="527"/>
                  </a:lnTo>
                  <a:lnTo>
                    <a:pt x="861" y="569"/>
                  </a:lnTo>
                  <a:lnTo>
                    <a:pt x="912" y="619"/>
                  </a:lnTo>
                  <a:lnTo>
                    <a:pt x="970" y="661"/>
                  </a:lnTo>
                  <a:lnTo>
                    <a:pt x="1020" y="711"/>
                  </a:lnTo>
                  <a:lnTo>
                    <a:pt x="1079" y="752"/>
                  </a:lnTo>
                  <a:lnTo>
                    <a:pt x="1137" y="794"/>
                  </a:lnTo>
                  <a:lnTo>
                    <a:pt x="1187" y="844"/>
                  </a:lnTo>
                  <a:lnTo>
                    <a:pt x="1229" y="869"/>
                  </a:lnTo>
                  <a:lnTo>
                    <a:pt x="1246" y="886"/>
                  </a:lnTo>
                  <a:lnTo>
                    <a:pt x="1304" y="928"/>
                  </a:lnTo>
                  <a:lnTo>
                    <a:pt x="1363" y="970"/>
                  </a:lnTo>
                  <a:lnTo>
                    <a:pt x="1421" y="1011"/>
                  </a:lnTo>
                  <a:lnTo>
                    <a:pt x="1471" y="1062"/>
                  </a:lnTo>
                  <a:lnTo>
                    <a:pt x="1588" y="1145"/>
                  </a:lnTo>
                  <a:lnTo>
                    <a:pt x="1705" y="1229"/>
                  </a:lnTo>
                  <a:lnTo>
                    <a:pt x="1931" y="1396"/>
                  </a:lnTo>
                  <a:lnTo>
                    <a:pt x="1939" y="1396"/>
                  </a:lnTo>
                  <a:lnTo>
                    <a:pt x="1981" y="1680"/>
                  </a:lnTo>
                  <a:lnTo>
                    <a:pt x="1697" y="1730"/>
                  </a:lnTo>
                  <a:lnTo>
                    <a:pt x="1688" y="1721"/>
                  </a:lnTo>
                  <a:lnTo>
                    <a:pt x="1463" y="1554"/>
                  </a:lnTo>
                  <a:lnTo>
                    <a:pt x="1346" y="1471"/>
                  </a:lnTo>
                  <a:lnTo>
                    <a:pt x="1229" y="1387"/>
                  </a:lnTo>
                  <a:lnTo>
                    <a:pt x="1171" y="1346"/>
                  </a:lnTo>
                  <a:lnTo>
                    <a:pt x="1112" y="1295"/>
                  </a:lnTo>
                  <a:lnTo>
                    <a:pt x="1054" y="1254"/>
                  </a:lnTo>
                  <a:lnTo>
                    <a:pt x="995" y="1212"/>
                  </a:lnTo>
                  <a:lnTo>
                    <a:pt x="970" y="1195"/>
                  </a:lnTo>
                  <a:lnTo>
                    <a:pt x="937" y="1162"/>
                  </a:lnTo>
                  <a:lnTo>
                    <a:pt x="878" y="1120"/>
                  </a:lnTo>
                  <a:lnTo>
                    <a:pt x="820" y="1070"/>
                  </a:lnTo>
                  <a:lnTo>
                    <a:pt x="761" y="1020"/>
                  </a:lnTo>
                  <a:lnTo>
                    <a:pt x="703" y="978"/>
                  </a:lnTo>
                  <a:lnTo>
                    <a:pt x="644" y="928"/>
                  </a:lnTo>
                  <a:lnTo>
                    <a:pt x="594" y="878"/>
                  </a:lnTo>
                  <a:lnTo>
                    <a:pt x="536" y="828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69" y="677"/>
                  </a:lnTo>
                  <a:lnTo>
                    <a:pt x="318" y="627"/>
                  </a:lnTo>
                  <a:lnTo>
                    <a:pt x="260" y="569"/>
                  </a:lnTo>
                  <a:lnTo>
                    <a:pt x="210" y="519"/>
                  </a:lnTo>
                  <a:lnTo>
                    <a:pt x="160" y="460"/>
                  </a:lnTo>
                  <a:lnTo>
                    <a:pt x="135" y="435"/>
                  </a:lnTo>
                  <a:lnTo>
                    <a:pt x="110" y="410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68" y="343"/>
                  </a:lnTo>
                  <a:lnTo>
                    <a:pt x="51" y="310"/>
                  </a:lnTo>
                  <a:lnTo>
                    <a:pt x="34" y="276"/>
                  </a:lnTo>
                  <a:lnTo>
                    <a:pt x="18" y="243"/>
                  </a:lnTo>
                  <a:lnTo>
                    <a:pt x="1" y="218"/>
                  </a:lnTo>
                  <a:lnTo>
                    <a:pt x="1" y="201"/>
                  </a:lnTo>
                  <a:lnTo>
                    <a:pt x="9" y="143"/>
                  </a:lnTo>
                  <a:lnTo>
                    <a:pt x="9" y="92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7774297" y="3977319"/>
              <a:ext cx="77494" cy="82081"/>
            </a:xfrm>
            <a:custGeom>
              <a:avLst/>
              <a:gdLst/>
              <a:ahLst/>
              <a:cxnLst/>
              <a:rect l="l" t="t" r="r" b="b"/>
              <a:pathLst>
                <a:path w="1571" h="1664" extrusionOk="0">
                  <a:moveTo>
                    <a:pt x="117" y="26"/>
                  </a:moveTo>
                  <a:lnTo>
                    <a:pt x="117" y="26"/>
                  </a:lnTo>
                  <a:lnTo>
                    <a:pt x="142" y="51"/>
                  </a:lnTo>
                  <a:lnTo>
                    <a:pt x="167" y="68"/>
                  </a:lnTo>
                  <a:lnTo>
                    <a:pt x="193" y="93"/>
                  </a:lnTo>
                  <a:lnTo>
                    <a:pt x="218" y="109"/>
                  </a:lnTo>
                  <a:lnTo>
                    <a:pt x="243" y="134"/>
                  </a:lnTo>
                  <a:lnTo>
                    <a:pt x="268" y="151"/>
                  </a:lnTo>
                  <a:lnTo>
                    <a:pt x="276" y="151"/>
                  </a:lnTo>
                  <a:lnTo>
                    <a:pt x="301" y="168"/>
                  </a:lnTo>
                  <a:lnTo>
                    <a:pt x="326" y="184"/>
                  </a:lnTo>
                  <a:lnTo>
                    <a:pt x="351" y="201"/>
                  </a:lnTo>
                  <a:lnTo>
                    <a:pt x="376" y="218"/>
                  </a:lnTo>
                  <a:lnTo>
                    <a:pt x="393" y="235"/>
                  </a:lnTo>
                  <a:lnTo>
                    <a:pt x="410" y="243"/>
                  </a:lnTo>
                  <a:lnTo>
                    <a:pt x="435" y="260"/>
                  </a:lnTo>
                  <a:lnTo>
                    <a:pt x="451" y="268"/>
                  </a:lnTo>
                  <a:lnTo>
                    <a:pt x="477" y="301"/>
                  </a:lnTo>
                  <a:lnTo>
                    <a:pt x="485" y="310"/>
                  </a:lnTo>
                  <a:lnTo>
                    <a:pt x="518" y="343"/>
                  </a:lnTo>
                  <a:lnTo>
                    <a:pt x="560" y="393"/>
                  </a:lnTo>
                  <a:lnTo>
                    <a:pt x="585" y="427"/>
                  </a:lnTo>
                  <a:lnTo>
                    <a:pt x="602" y="443"/>
                  </a:lnTo>
                  <a:lnTo>
                    <a:pt x="635" y="485"/>
                  </a:lnTo>
                  <a:lnTo>
                    <a:pt x="677" y="535"/>
                  </a:lnTo>
                  <a:lnTo>
                    <a:pt x="719" y="585"/>
                  </a:lnTo>
                  <a:lnTo>
                    <a:pt x="736" y="602"/>
                  </a:lnTo>
                  <a:lnTo>
                    <a:pt x="761" y="636"/>
                  </a:lnTo>
                  <a:lnTo>
                    <a:pt x="802" y="677"/>
                  </a:lnTo>
                  <a:lnTo>
                    <a:pt x="844" y="728"/>
                  </a:lnTo>
                  <a:lnTo>
                    <a:pt x="886" y="778"/>
                  </a:lnTo>
                  <a:lnTo>
                    <a:pt x="936" y="819"/>
                  </a:lnTo>
                  <a:lnTo>
                    <a:pt x="978" y="870"/>
                  </a:lnTo>
                  <a:lnTo>
                    <a:pt x="1020" y="920"/>
                  </a:lnTo>
                  <a:lnTo>
                    <a:pt x="1061" y="961"/>
                  </a:lnTo>
                  <a:lnTo>
                    <a:pt x="1095" y="995"/>
                  </a:lnTo>
                  <a:lnTo>
                    <a:pt x="1111" y="1012"/>
                  </a:lnTo>
                  <a:lnTo>
                    <a:pt x="1203" y="1103"/>
                  </a:lnTo>
                  <a:lnTo>
                    <a:pt x="1379" y="1296"/>
                  </a:lnTo>
                  <a:lnTo>
                    <a:pt x="1471" y="1387"/>
                  </a:lnTo>
                  <a:lnTo>
                    <a:pt x="1521" y="1438"/>
                  </a:lnTo>
                  <a:lnTo>
                    <a:pt x="1563" y="1479"/>
                  </a:lnTo>
                  <a:lnTo>
                    <a:pt x="1563" y="1488"/>
                  </a:lnTo>
                  <a:lnTo>
                    <a:pt x="1571" y="1663"/>
                  </a:lnTo>
                  <a:lnTo>
                    <a:pt x="1395" y="1663"/>
                  </a:lnTo>
                  <a:lnTo>
                    <a:pt x="1387" y="1655"/>
                  </a:lnTo>
                  <a:lnTo>
                    <a:pt x="1345" y="1621"/>
                  </a:lnTo>
                  <a:lnTo>
                    <a:pt x="1295" y="1580"/>
                  </a:lnTo>
                  <a:lnTo>
                    <a:pt x="1195" y="1496"/>
                  </a:lnTo>
                  <a:lnTo>
                    <a:pt x="986" y="1329"/>
                  </a:lnTo>
                  <a:lnTo>
                    <a:pt x="878" y="1254"/>
                  </a:lnTo>
                  <a:lnTo>
                    <a:pt x="861" y="1237"/>
                  </a:lnTo>
                  <a:lnTo>
                    <a:pt x="827" y="1212"/>
                  </a:lnTo>
                  <a:lnTo>
                    <a:pt x="777" y="1162"/>
                  </a:lnTo>
                  <a:lnTo>
                    <a:pt x="727" y="1120"/>
                  </a:lnTo>
                  <a:lnTo>
                    <a:pt x="677" y="1078"/>
                  </a:lnTo>
                  <a:lnTo>
                    <a:pt x="627" y="1037"/>
                  </a:lnTo>
                  <a:lnTo>
                    <a:pt x="577" y="995"/>
                  </a:lnTo>
                  <a:lnTo>
                    <a:pt x="527" y="945"/>
                  </a:lnTo>
                  <a:lnTo>
                    <a:pt x="477" y="903"/>
                  </a:lnTo>
                  <a:lnTo>
                    <a:pt x="435" y="870"/>
                  </a:lnTo>
                  <a:lnTo>
                    <a:pt x="426" y="853"/>
                  </a:lnTo>
                  <a:lnTo>
                    <a:pt x="376" y="811"/>
                  </a:lnTo>
                  <a:lnTo>
                    <a:pt x="326" y="761"/>
                  </a:lnTo>
                  <a:lnTo>
                    <a:pt x="276" y="711"/>
                  </a:lnTo>
                  <a:lnTo>
                    <a:pt x="268" y="702"/>
                  </a:lnTo>
                  <a:lnTo>
                    <a:pt x="234" y="661"/>
                  </a:lnTo>
                  <a:lnTo>
                    <a:pt x="193" y="611"/>
                  </a:lnTo>
                  <a:lnTo>
                    <a:pt x="159" y="560"/>
                  </a:lnTo>
                  <a:lnTo>
                    <a:pt x="151" y="552"/>
                  </a:lnTo>
                  <a:lnTo>
                    <a:pt x="126" y="510"/>
                  </a:lnTo>
                  <a:lnTo>
                    <a:pt x="117" y="494"/>
                  </a:lnTo>
                  <a:lnTo>
                    <a:pt x="101" y="460"/>
                  </a:lnTo>
                  <a:lnTo>
                    <a:pt x="101" y="452"/>
                  </a:lnTo>
                  <a:lnTo>
                    <a:pt x="92" y="427"/>
                  </a:lnTo>
                  <a:lnTo>
                    <a:pt x="76" y="393"/>
                  </a:lnTo>
                  <a:lnTo>
                    <a:pt x="67" y="360"/>
                  </a:lnTo>
                  <a:lnTo>
                    <a:pt x="59" y="327"/>
                  </a:lnTo>
                  <a:lnTo>
                    <a:pt x="50" y="301"/>
                  </a:lnTo>
                  <a:lnTo>
                    <a:pt x="50" y="293"/>
                  </a:lnTo>
                  <a:lnTo>
                    <a:pt x="50" y="268"/>
                  </a:lnTo>
                  <a:lnTo>
                    <a:pt x="42" y="226"/>
                  </a:lnTo>
                  <a:lnTo>
                    <a:pt x="34" y="193"/>
                  </a:lnTo>
                  <a:lnTo>
                    <a:pt x="17" y="159"/>
                  </a:lnTo>
                  <a:lnTo>
                    <a:pt x="9" y="126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7692709" y="4091907"/>
              <a:ext cx="33395" cy="42076"/>
            </a:xfrm>
            <a:custGeom>
              <a:avLst/>
              <a:gdLst/>
              <a:ahLst/>
              <a:cxnLst/>
              <a:rect l="l" t="t" r="r" b="b"/>
              <a:pathLst>
                <a:path w="677" h="853" extrusionOk="0">
                  <a:moveTo>
                    <a:pt x="109" y="34"/>
                  </a:moveTo>
                  <a:lnTo>
                    <a:pt x="134" y="59"/>
                  </a:lnTo>
                  <a:lnTo>
                    <a:pt x="159" y="75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92" y="125"/>
                  </a:lnTo>
                  <a:lnTo>
                    <a:pt x="209" y="142"/>
                  </a:lnTo>
                  <a:lnTo>
                    <a:pt x="217" y="167"/>
                  </a:lnTo>
                  <a:lnTo>
                    <a:pt x="234" y="192"/>
                  </a:lnTo>
                  <a:lnTo>
                    <a:pt x="251" y="217"/>
                  </a:lnTo>
                  <a:lnTo>
                    <a:pt x="259" y="234"/>
                  </a:lnTo>
                  <a:lnTo>
                    <a:pt x="276" y="259"/>
                  </a:lnTo>
                  <a:lnTo>
                    <a:pt x="293" y="284"/>
                  </a:lnTo>
                  <a:lnTo>
                    <a:pt x="309" y="301"/>
                  </a:lnTo>
                  <a:lnTo>
                    <a:pt x="326" y="326"/>
                  </a:lnTo>
                  <a:lnTo>
                    <a:pt x="343" y="343"/>
                  </a:lnTo>
                  <a:lnTo>
                    <a:pt x="359" y="368"/>
                  </a:lnTo>
                  <a:lnTo>
                    <a:pt x="376" y="384"/>
                  </a:lnTo>
                  <a:lnTo>
                    <a:pt x="393" y="409"/>
                  </a:lnTo>
                  <a:lnTo>
                    <a:pt x="410" y="426"/>
                  </a:lnTo>
                  <a:lnTo>
                    <a:pt x="435" y="460"/>
                  </a:lnTo>
                  <a:lnTo>
                    <a:pt x="443" y="468"/>
                  </a:lnTo>
                  <a:lnTo>
                    <a:pt x="476" y="510"/>
                  </a:lnTo>
                  <a:lnTo>
                    <a:pt x="518" y="551"/>
                  </a:lnTo>
                  <a:lnTo>
                    <a:pt x="552" y="593"/>
                  </a:lnTo>
                  <a:lnTo>
                    <a:pt x="593" y="635"/>
                  </a:lnTo>
                  <a:lnTo>
                    <a:pt x="677" y="727"/>
                  </a:lnTo>
                  <a:lnTo>
                    <a:pt x="677" y="727"/>
                  </a:lnTo>
                  <a:lnTo>
                    <a:pt x="677" y="852"/>
                  </a:lnTo>
                  <a:lnTo>
                    <a:pt x="543" y="852"/>
                  </a:lnTo>
                  <a:lnTo>
                    <a:pt x="543" y="852"/>
                  </a:lnTo>
                  <a:lnTo>
                    <a:pt x="460" y="777"/>
                  </a:lnTo>
                  <a:lnTo>
                    <a:pt x="418" y="735"/>
                  </a:lnTo>
                  <a:lnTo>
                    <a:pt x="376" y="694"/>
                  </a:lnTo>
                  <a:lnTo>
                    <a:pt x="334" y="652"/>
                  </a:lnTo>
                  <a:lnTo>
                    <a:pt x="293" y="610"/>
                  </a:lnTo>
                  <a:lnTo>
                    <a:pt x="293" y="602"/>
                  </a:lnTo>
                  <a:lnTo>
                    <a:pt x="259" y="560"/>
                  </a:lnTo>
                  <a:lnTo>
                    <a:pt x="243" y="543"/>
                  </a:lnTo>
                  <a:lnTo>
                    <a:pt x="217" y="518"/>
                  </a:lnTo>
                  <a:lnTo>
                    <a:pt x="201" y="493"/>
                  </a:lnTo>
                  <a:lnTo>
                    <a:pt x="184" y="476"/>
                  </a:lnTo>
                  <a:lnTo>
                    <a:pt x="167" y="451"/>
                  </a:lnTo>
                  <a:lnTo>
                    <a:pt x="151" y="426"/>
                  </a:lnTo>
                  <a:lnTo>
                    <a:pt x="126" y="401"/>
                  </a:lnTo>
                  <a:lnTo>
                    <a:pt x="109" y="376"/>
                  </a:lnTo>
                  <a:lnTo>
                    <a:pt x="92" y="351"/>
                  </a:lnTo>
                  <a:lnTo>
                    <a:pt x="75" y="326"/>
                  </a:lnTo>
                  <a:lnTo>
                    <a:pt x="59" y="301"/>
                  </a:lnTo>
                  <a:lnTo>
                    <a:pt x="42" y="276"/>
                  </a:lnTo>
                  <a:lnTo>
                    <a:pt x="34" y="251"/>
                  </a:lnTo>
                  <a:lnTo>
                    <a:pt x="17" y="217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59"/>
                  </a:lnTo>
                  <a:lnTo>
                    <a:pt x="0" y="125"/>
                  </a:lnTo>
                  <a:lnTo>
                    <a:pt x="0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9564787" y="3099585"/>
              <a:ext cx="25206" cy="131902"/>
            </a:xfrm>
            <a:custGeom>
              <a:avLst/>
              <a:gdLst/>
              <a:ahLst/>
              <a:cxnLst/>
              <a:rect l="l" t="t" r="r" b="b"/>
              <a:pathLst>
                <a:path w="511" h="2674" extrusionOk="0">
                  <a:moveTo>
                    <a:pt x="268" y="9"/>
                  </a:moveTo>
                  <a:lnTo>
                    <a:pt x="393" y="34"/>
                  </a:lnTo>
                  <a:lnTo>
                    <a:pt x="460" y="59"/>
                  </a:lnTo>
                  <a:lnTo>
                    <a:pt x="502" y="92"/>
                  </a:lnTo>
                  <a:lnTo>
                    <a:pt x="502" y="101"/>
                  </a:lnTo>
                  <a:lnTo>
                    <a:pt x="502" y="134"/>
                  </a:lnTo>
                  <a:lnTo>
                    <a:pt x="502" y="176"/>
                  </a:lnTo>
                  <a:lnTo>
                    <a:pt x="502" y="209"/>
                  </a:lnTo>
                  <a:lnTo>
                    <a:pt x="510" y="251"/>
                  </a:lnTo>
                  <a:lnTo>
                    <a:pt x="510" y="260"/>
                  </a:lnTo>
                  <a:lnTo>
                    <a:pt x="510" y="285"/>
                  </a:lnTo>
                  <a:lnTo>
                    <a:pt x="502" y="326"/>
                  </a:lnTo>
                  <a:lnTo>
                    <a:pt x="502" y="360"/>
                  </a:lnTo>
                  <a:lnTo>
                    <a:pt x="494" y="393"/>
                  </a:lnTo>
                  <a:lnTo>
                    <a:pt x="485" y="427"/>
                  </a:lnTo>
                  <a:lnTo>
                    <a:pt x="485" y="468"/>
                  </a:lnTo>
                  <a:lnTo>
                    <a:pt x="477" y="502"/>
                  </a:lnTo>
                  <a:lnTo>
                    <a:pt x="477" y="535"/>
                  </a:lnTo>
                  <a:lnTo>
                    <a:pt x="477" y="569"/>
                  </a:lnTo>
                  <a:lnTo>
                    <a:pt x="477" y="610"/>
                  </a:lnTo>
                  <a:lnTo>
                    <a:pt x="477" y="644"/>
                  </a:lnTo>
                  <a:lnTo>
                    <a:pt x="469" y="719"/>
                  </a:lnTo>
                  <a:lnTo>
                    <a:pt x="469" y="786"/>
                  </a:lnTo>
                  <a:lnTo>
                    <a:pt x="469" y="861"/>
                  </a:lnTo>
                  <a:lnTo>
                    <a:pt x="469" y="936"/>
                  </a:lnTo>
                  <a:lnTo>
                    <a:pt x="469" y="1003"/>
                  </a:lnTo>
                  <a:lnTo>
                    <a:pt x="469" y="1078"/>
                  </a:lnTo>
                  <a:lnTo>
                    <a:pt x="469" y="1153"/>
                  </a:lnTo>
                  <a:lnTo>
                    <a:pt x="469" y="1521"/>
                  </a:lnTo>
                  <a:lnTo>
                    <a:pt x="469" y="1596"/>
                  </a:lnTo>
                  <a:lnTo>
                    <a:pt x="469" y="1671"/>
                  </a:lnTo>
                  <a:lnTo>
                    <a:pt x="469" y="1747"/>
                  </a:lnTo>
                  <a:lnTo>
                    <a:pt x="469" y="1822"/>
                  </a:lnTo>
                  <a:lnTo>
                    <a:pt x="469" y="1897"/>
                  </a:lnTo>
                  <a:lnTo>
                    <a:pt x="469" y="1972"/>
                  </a:lnTo>
                  <a:lnTo>
                    <a:pt x="477" y="2123"/>
                  </a:lnTo>
                  <a:lnTo>
                    <a:pt x="485" y="2273"/>
                  </a:lnTo>
                  <a:lnTo>
                    <a:pt x="494" y="2415"/>
                  </a:lnTo>
                  <a:lnTo>
                    <a:pt x="494" y="2423"/>
                  </a:lnTo>
                  <a:lnTo>
                    <a:pt x="285" y="2674"/>
                  </a:lnTo>
                  <a:lnTo>
                    <a:pt x="42" y="2465"/>
                  </a:lnTo>
                  <a:lnTo>
                    <a:pt x="42" y="2448"/>
                  </a:lnTo>
                  <a:lnTo>
                    <a:pt x="26" y="2306"/>
                  </a:lnTo>
                  <a:lnTo>
                    <a:pt x="17" y="2156"/>
                  </a:lnTo>
                  <a:lnTo>
                    <a:pt x="1" y="2006"/>
                  </a:lnTo>
                  <a:lnTo>
                    <a:pt x="1" y="1922"/>
                  </a:lnTo>
                  <a:lnTo>
                    <a:pt x="1" y="1847"/>
                  </a:lnTo>
                  <a:lnTo>
                    <a:pt x="1" y="1772"/>
                  </a:lnTo>
                  <a:lnTo>
                    <a:pt x="1" y="1696"/>
                  </a:lnTo>
                  <a:lnTo>
                    <a:pt x="1" y="1613"/>
                  </a:lnTo>
                  <a:lnTo>
                    <a:pt x="1" y="1538"/>
                  </a:lnTo>
                  <a:lnTo>
                    <a:pt x="1" y="1488"/>
                  </a:lnTo>
                  <a:lnTo>
                    <a:pt x="1" y="1463"/>
                  </a:lnTo>
                  <a:lnTo>
                    <a:pt x="1" y="1379"/>
                  </a:lnTo>
                  <a:lnTo>
                    <a:pt x="1" y="1070"/>
                  </a:lnTo>
                  <a:lnTo>
                    <a:pt x="1" y="995"/>
                  </a:lnTo>
                  <a:lnTo>
                    <a:pt x="1" y="911"/>
                  </a:lnTo>
                  <a:lnTo>
                    <a:pt x="1" y="836"/>
                  </a:lnTo>
                  <a:lnTo>
                    <a:pt x="1" y="752"/>
                  </a:lnTo>
                  <a:lnTo>
                    <a:pt x="1" y="677"/>
                  </a:lnTo>
                  <a:lnTo>
                    <a:pt x="9" y="602"/>
                  </a:lnTo>
                  <a:lnTo>
                    <a:pt x="9" y="560"/>
                  </a:lnTo>
                  <a:lnTo>
                    <a:pt x="9" y="519"/>
                  </a:lnTo>
                  <a:lnTo>
                    <a:pt x="9" y="477"/>
                  </a:lnTo>
                  <a:lnTo>
                    <a:pt x="9" y="443"/>
                  </a:lnTo>
                  <a:lnTo>
                    <a:pt x="17" y="402"/>
                  </a:lnTo>
                  <a:lnTo>
                    <a:pt x="26" y="360"/>
                  </a:lnTo>
                  <a:lnTo>
                    <a:pt x="26" y="318"/>
                  </a:lnTo>
                  <a:lnTo>
                    <a:pt x="34" y="285"/>
                  </a:lnTo>
                  <a:lnTo>
                    <a:pt x="42" y="243"/>
                  </a:lnTo>
                  <a:lnTo>
                    <a:pt x="51" y="201"/>
                  </a:lnTo>
                  <a:lnTo>
                    <a:pt x="51" y="176"/>
                  </a:lnTo>
                  <a:lnTo>
                    <a:pt x="59" y="159"/>
                  </a:lnTo>
                  <a:lnTo>
                    <a:pt x="84" y="126"/>
                  </a:lnTo>
                  <a:lnTo>
                    <a:pt x="101" y="92"/>
                  </a:lnTo>
                  <a:lnTo>
                    <a:pt x="126" y="51"/>
                  </a:lnTo>
                  <a:lnTo>
                    <a:pt x="143" y="17"/>
                  </a:lnTo>
                  <a:lnTo>
                    <a:pt x="143" y="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9252001" y="3054697"/>
              <a:ext cx="54063" cy="165247"/>
            </a:xfrm>
            <a:custGeom>
              <a:avLst/>
              <a:gdLst/>
              <a:ahLst/>
              <a:cxnLst/>
              <a:rect l="l" t="t" r="r" b="b"/>
              <a:pathLst>
                <a:path w="1096" h="3350" extrusionOk="0">
                  <a:moveTo>
                    <a:pt x="352" y="125"/>
                  </a:moveTo>
                  <a:lnTo>
                    <a:pt x="444" y="259"/>
                  </a:lnTo>
                  <a:lnTo>
                    <a:pt x="452" y="301"/>
                  </a:lnTo>
                  <a:lnTo>
                    <a:pt x="494" y="485"/>
                  </a:lnTo>
                  <a:lnTo>
                    <a:pt x="536" y="668"/>
                  </a:lnTo>
                  <a:lnTo>
                    <a:pt x="577" y="852"/>
                  </a:lnTo>
                  <a:lnTo>
                    <a:pt x="669" y="1220"/>
                  </a:lnTo>
                  <a:lnTo>
                    <a:pt x="753" y="1587"/>
                  </a:lnTo>
                  <a:lnTo>
                    <a:pt x="820" y="1846"/>
                  </a:lnTo>
                  <a:lnTo>
                    <a:pt x="845" y="1963"/>
                  </a:lnTo>
                  <a:lnTo>
                    <a:pt x="928" y="2331"/>
                  </a:lnTo>
                  <a:lnTo>
                    <a:pt x="1020" y="2698"/>
                  </a:lnTo>
                  <a:lnTo>
                    <a:pt x="1062" y="2891"/>
                  </a:lnTo>
                  <a:lnTo>
                    <a:pt x="1095" y="3058"/>
                  </a:lnTo>
                  <a:lnTo>
                    <a:pt x="1095" y="3074"/>
                  </a:lnTo>
                  <a:lnTo>
                    <a:pt x="928" y="3350"/>
                  </a:lnTo>
                  <a:lnTo>
                    <a:pt x="644" y="3175"/>
                  </a:lnTo>
                  <a:lnTo>
                    <a:pt x="644" y="3158"/>
                  </a:lnTo>
                  <a:lnTo>
                    <a:pt x="611" y="2991"/>
                  </a:lnTo>
                  <a:lnTo>
                    <a:pt x="569" y="2807"/>
                  </a:lnTo>
                  <a:lnTo>
                    <a:pt x="477" y="2439"/>
                  </a:lnTo>
                  <a:lnTo>
                    <a:pt x="394" y="2063"/>
                  </a:lnTo>
                  <a:lnTo>
                    <a:pt x="360" y="1955"/>
                  </a:lnTo>
                  <a:lnTo>
                    <a:pt x="302" y="1696"/>
                  </a:lnTo>
                  <a:lnTo>
                    <a:pt x="218" y="1328"/>
                  </a:lnTo>
                  <a:lnTo>
                    <a:pt x="135" y="952"/>
                  </a:lnTo>
                  <a:lnTo>
                    <a:pt x="93" y="769"/>
                  </a:lnTo>
                  <a:lnTo>
                    <a:pt x="51" y="585"/>
                  </a:lnTo>
                  <a:lnTo>
                    <a:pt x="9" y="401"/>
                  </a:lnTo>
                  <a:lnTo>
                    <a:pt x="1" y="359"/>
                  </a:lnTo>
                  <a:lnTo>
                    <a:pt x="18" y="2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9045960" y="3083110"/>
              <a:ext cx="34677" cy="94413"/>
            </a:xfrm>
            <a:custGeom>
              <a:avLst/>
              <a:gdLst/>
              <a:ahLst/>
              <a:cxnLst/>
              <a:rect l="l" t="t" r="r" b="b"/>
              <a:pathLst>
                <a:path w="703" h="1914" extrusionOk="0">
                  <a:moveTo>
                    <a:pt x="143" y="34"/>
                  </a:moveTo>
                  <a:lnTo>
                    <a:pt x="143" y="42"/>
                  </a:lnTo>
                  <a:lnTo>
                    <a:pt x="193" y="134"/>
                  </a:lnTo>
                  <a:lnTo>
                    <a:pt x="235" y="218"/>
                  </a:lnTo>
                  <a:lnTo>
                    <a:pt x="243" y="234"/>
                  </a:lnTo>
                  <a:lnTo>
                    <a:pt x="302" y="343"/>
                  </a:lnTo>
                  <a:lnTo>
                    <a:pt x="302" y="343"/>
                  </a:lnTo>
                  <a:lnTo>
                    <a:pt x="343" y="443"/>
                  </a:lnTo>
                  <a:lnTo>
                    <a:pt x="352" y="460"/>
                  </a:lnTo>
                  <a:lnTo>
                    <a:pt x="377" y="543"/>
                  </a:lnTo>
                  <a:lnTo>
                    <a:pt x="410" y="652"/>
                  </a:lnTo>
                  <a:lnTo>
                    <a:pt x="444" y="752"/>
                  </a:lnTo>
                  <a:lnTo>
                    <a:pt x="444" y="769"/>
                  </a:lnTo>
                  <a:lnTo>
                    <a:pt x="469" y="861"/>
                  </a:lnTo>
                  <a:lnTo>
                    <a:pt x="494" y="970"/>
                  </a:lnTo>
                  <a:lnTo>
                    <a:pt x="527" y="1070"/>
                  </a:lnTo>
                  <a:lnTo>
                    <a:pt x="552" y="1178"/>
                  </a:lnTo>
                  <a:lnTo>
                    <a:pt x="552" y="1187"/>
                  </a:lnTo>
                  <a:lnTo>
                    <a:pt x="586" y="1279"/>
                  </a:lnTo>
                  <a:lnTo>
                    <a:pt x="611" y="1387"/>
                  </a:lnTo>
                  <a:lnTo>
                    <a:pt x="644" y="1487"/>
                  </a:lnTo>
                  <a:lnTo>
                    <a:pt x="669" y="1596"/>
                  </a:lnTo>
                  <a:lnTo>
                    <a:pt x="703" y="1696"/>
                  </a:lnTo>
                  <a:lnTo>
                    <a:pt x="703" y="1705"/>
                  </a:lnTo>
                  <a:lnTo>
                    <a:pt x="594" y="1914"/>
                  </a:lnTo>
                  <a:lnTo>
                    <a:pt x="385" y="1805"/>
                  </a:lnTo>
                  <a:lnTo>
                    <a:pt x="385" y="1797"/>
                  </a:lnTo>
                  <a:lnTo>
                    <a:pt x="352" y="1696"/>
                  </a:lnTo>
                  <a:lnTo>
                    <a:pt x="318" y="1596"/>
                  </a:lnTo>
                  <a:lnTo>
                    <a:pt x="277" y="1487"/>
                  </a:lnTo>
                  <a:lnTo>
                    <a:pt x="243" y="1387"/>
                  </a:lnTo>
                  <a:lnTo>
                    <a:pt x="210" y="1287"/>
                  </a:lnTo>
                  <a:lnTo>
                    <a:pt x="210" y="1279"/>
                  </a:lnTo>
                  <a:lnTo>
                    <a:pt x="176" y="1178"/>
                  </a:lnTo>
                  <a:lnTo>
                    <a:pt x="143" y="1070"/>
                  </a:lnTo>
                  <a:lnTo>
                    <a:pt x="118" y="970"/>
                  </a:lnTo>
                  <a:lnTo>
                    <a:pt x="84" y="878"/>
                  </a:lnTo>
                  <a:lnTo>
                    <a:pt x="84" y="861"/>
                  </a:lnTo>
                  <a:lnTo>
                    <a:pt x="59" y="752"/>
                  </a:lnTo>
                  <a:lnTo>
                    <a:pt x="34" y="652"/>
                  </a:lnTo>
                  <a:lnTo>
                    <a:pt x="9" y="560"/>
                  </a:lnTo>
                  <a:lnTo>
                    <a:pt x="9" y="543"/>
                  </a:lnTo>
                  <a:lnTo>
                    <a:pt x="1" y="435"/>
                  </a:lnTo>
                  <a:lnTo>
                    <a:pt x="1" y="293"/>
                  </a:lnTo>
                  <a:lnTo>
                    <a:pt x="1" y="201"/>
                  </a:lnTo>
                  <a:lnTo>
                    <a:pt x="1" y="8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9472890" y="2841603"/>
              <a:ext cx="37982" cy="127018"/>
            </a:xfrm>
            <a:custGeom>
              <a:avLst/>
              <a:gdLst/>
              <a:ahLst/>
              <a:cxnLst/>
              <a:rect l="l" t="t" r="r" b="b"/>
              <a:pathLst>
                <a:path w="770" h="2575" extrusionOk="0">
                  <a:moveTo>
                    <a:pt x="352" y="1"/>
                  </a:moveTo>
                  <a:lnTo>
                    <a:pt x="385" y="110"/>
                  </a:lnTo>
                  <a:lnTo>
                    <a:pt x="410" y="293"/>
                  </a:lnTo>
                  <a:lnTo>
                    <a:pt x="460" y="594"/>
                  </a:lnTo>
                  <a:lnTo>
                    <a:pt x="510" y="886"/>
                  </a:lnTo>
                  <a:lnTo>
                    <a:pt x="560" y="1187"/>
                  </a:lnTo>
                  <a:lnTo>
                    <a:pt x="611" y="1480"/>
                  </a:lnTo>
                  <a:lnTo>
                    <a:pt x="636" y="1630"/>
                  </a:lnTo>
                  <a:lnTo>
                    <a:pt x="661" y="1780"/>
                  </a:lnTo>
                  <a:lnTo>
                    <a:pt x="686" y="1931"/>
                  </a:lnTo>
                  <a:lnTo>
                    <a:pt x="711" y="2073"/>
                  </a:lnTo>
                  <a:lnTo>
                    <a:pt x="744" y="2223"/>
                  </a:lnTo>
                  <a:lnTo>
                    <a:pt x="769" y="2374"/>
                  </a:lnTo>
                  <a:lnTo>
                    <a:pt x="636" y="2574"/>
                  </a:lnTo>
                  <a:lnTo>
                    <a:pt x="427" y="2440"/>
                  </a:lnTo>
                  <a:lnTo>
                    <a:pt x="402" y="2290"/>
                  </a:lnTo>
                  <a:lnTo>
                    <a:pt x="368" y="2140"/>
                  </a:lnTo>
                  <a:lnTo>
                    <a:pt x="343" y="1989"/>
                  </a:lnTo>
                  <a:lnTo>
                    <a:pt x="310" y="1847"/>
                  </a:lnTo>
                  <a:lnTo>
                    <a:pt x="285" y="1697"/>
                  </a:lnTo>
                  <a:lnTo>
                    <a:pt x="260" y="1546"/>
                  </a:lnTo>
                  <a:lnTo>
                    <a:pt x="201" y="1246"/>
                  </a:lnTo>
                  <a:lnTo>
                    <a:pt x="143" y="953"/>
                  </a:lnTo>
                  <a:lnTo>
                    <a:pt x="93" y="653"/>
                  </a:lnTo>
                  <a:lnTo>
                    <a:pt x="34" y="360"/>
                  </a:lnTo>
                  <a:lnTo>
                    <a:pt x="1" y="176"/>
                  </a:lnTo>
                  <a:lnTo>
                    <a:pt x="1" y="68"/>
                  </a:lnTo>
                  <a:lnTo>
                    <a:pt x="26" y="59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9762650" y="2935177"/>
              <a:ext cx="26390" cy="188776"/>
            </a:xfrm>
            <a:custGeom>
              <a:avLst/>
              <a:gdLst/>
              <a:ahLst/>
              <a:cxnLst/>
              <a:rect l="l" t="t" r="r" b="b"/>
              <a:pathLst>
                <a:path w="535" h="3827" extrusionOk="0">
                  <a:moveTo>
                    <a:pt x="418" y="151"/>
                  </a:moveTo>
                  <a:lnTo>
                    <a:pt x="418" y="159"/>
                  </a:lnTo>
                  <a:lnTo>
                    <a:pt x="468" y="368"/>
                  </a:lnTo>
                  <a:lnTo>
                    <a:pt x="468" y="385"/>
                  </a:lnTo>
                  <a:lnTo>
                    <a:pt x="510" y="518"/>
                  </a:lnTo>
                  <a:lnTo>
                    <a:pt x="526" y="610"/>
                  </a:lnTo>
                  <a:lnTo>
                    <a:pt x="535" y="635"/>
                  </a:lnTo>
                  <a:lnTo>
                    <a:pt x="526" y="827"/>
                  </a:lnTo>
                  <a:lnTo>
                    <a:pt x="526" y="928"/>
                  </a:lnTo>
                  <a:lnTo>
                    <a:pt x="526" y="928"/>
                  </a:lnTo>
                  <a:lnTo>
                    <a:pt x="518" y="1036"/>
                  </a:lnTo>
                  <a:lnTo>
                    <a:pt x="518" y="1136"/>
                  </a:lnTo>
                  <a:lnTo>
                    <a:pt x="510" y="1245"/>
                  </a:lnTo>
                  <a:lnTo>
                    <a:pt x="510" y="1337"/>
                  </a:lnTo>
                  <a:lnTo>
                    <a:pt x="510" y="1354"/>
                  </a:lnTo>
                  <a:lnTo>
                    <a:pt x="501" y="1454"/>
                  </a:lnTo>
                  <a:lnTo>
                    <a:pt x="501" y="1563"/>
                  </a:lnTo>
                  <a:lnTo>
                    <a:pt x="493" y="1663"/>
                  </a:lnTo>
                  <a:lnTo>
                    <a:pt x="493" y="1771"/>
                  </a:lnTo>
                  <a:lnTo>
                    <a:pt x="493" y="1872"/>
                  </a:lnTo>
                  <a:lnTo>
                    <a:pt x="493" y="1980"/>
                  </a:lnTo>
                  <a:lnTo>
                    <a:pt x="493" y="2080"/>
                  </a:lnTo>
                  <a:lnTo>
                    <a:pt x="493" y="2189"/>
                  </a:lnTo>
                  <a:lnTo>
                    <a:pt x="493" y="2289"/>
                  </a:lnTo>
                  <a:lnTo>
                    <a:pt x="493" y="2306"/>
                  </a:lnTo>
                  <a:lnTo>
                    <a:pt x="493" y="2398"/>
                  </a:lnTo>
                  <a:lnTo>
                    <a:pt x="493" y="2507"/>
                  </a:lnTo>
                  <a:lnTo>
                    <a:pt x="493" y="2941"/>
                  </a:lnTo>
                  <a:lnTo>
                    <a:pt x="493" y="3041"/>
                  </a:lnTo>
                  <a:lnTo>
                    <a:pt x="493" y="3150"/>
                  </a:lnTo>
                  <a:lnTo>
                    <a:pt x="493" y="3250"/>
                  </a:lnTo>
                  <a:lnTo>
                    <a:pt x="493" y="3359"/>
                  </a:lnTo>
                  <a:lnTo>
                    <a:pt x="501" y="3459"/>
                  </a:lnTo>
                  <a:lnTo>
                    <a:pt x="501" y="3551"/>
                  </a:lnTo>
                  <a:lnTo>
                    <a:pt x="501" y="3568"/>
                  </a:lnTo>
                  <a:lnTo>
                    <a:pt x="284" y="3826"/>
                  </a:lnTo>
                  <a:lnTo>
                    <a:pt x="34" y="3601"/>
                  </a:lnTo>
                  <a:lnTo>
                    <a:pt x="34" y="3584"/>
                  </a:lnTo>
                  <a:lnTo>
                    <a:pt x="25" y="3492"/>
                  </a:lnTo>
                  <a:lnTo>
                    <a:pt x="17" y="3384"/>
                  </a:lnTo>
                  <a:lnTo>
                    <a:pt x="8" y="3267"/>
                  </a:lnTo>
                  <a:lnTo>
                    <a:pt x="0" y="3158"/>
                  </a:lnTo>
                  <a:lnTo>
                    <a:pt x="0" y="3041"/>
                  </a:lnTo>
                  <a:lnTo>
                    <a:pt x="0" y="2933"/>
                  </a:lnTo>
                  <a:lnTo>
                    <a:pt x="0" y="2824"/>
                  </a:lnTo>
                  <a:lnTo>
                    <a:pt x="0" y="2707"/>
                  </a:lnTo>
                  <a:lnTo>
                    <a:pt x="0" y="2264"/>
                  </a:lnTo>
                  <a:lnTo>
                    <a:pt x="0" y="2147"/>
                  </a:lnTo>
                  <a:lnTo>
                    <a:pt x="0" y="2039"/>
                  </a:lnTo>
                  <a:lnTo>
                    <a:pt x="0" y="1930"/>
                  </a:lnTo>
                  <a:lnTo>
                    <a:pt x="0" y="1813"/>
                  </a:lnTo>
                  <a:lnTo>
                    <a:pt x="0" y="1705"/>
                  </a:lnTo>
                  <a:lnTo>
                    <a:pt x="8" y="1588"/>
                  </a:lnTo>
                  <a:lnTo>
                    <a:pt x="17" y="1479"/>
                  </a:lnTo>
                  <a:lnTo>
                    <a:pt x="17" y="1370"/>
                  </a:lnTo>
                  <a:lnTo>
                    <a:pt x="25" y="1253"/>
                  </a:lnTo>
                  <a:lnTo>
                    <a:pt x="25" y="1237"/>
                  </a:lnTo>
                  <a:lnTo>
                    <a:pt x="34" y="1145"/>
                  </a:lnTo>
                  <a:lnTo>
                    <a:pt x="42" y="1036"/>
                  </a:lnTo>
                  <a:lnTo>
                    <a:pt x="50" y="928"/>
                  </a:lnTo>
                  <a:lnTo>
                    <a:pt x="67" y="811"/>
                  </a:lnTo>
                  <a:lnTo>
                    <a:pt x="67" y="811"/>
                  </a:lnTo>
                  <a:lnTo>
                    <a:pt x="75" y="702"/>
                  </a:lnTo>
                  <a:lnTo>
                    <a:pt x="100" y="510"/>
                  </a:lnTo>
                  <a:lnTo>
                    <a:pt x="109" y="485"/>
                  </a:lnTo>
                  <a:lnTo>
                    <a:pt x="142" y="401"/>
                  </a:lnTo>
                  <a:lnTo>
                    <a:pt x="201" y="268"/>
                  </a:lnTo>
                  <a:lnTo>
                    <a:pt x="201" y="259"/>
                  </a:lnTo>
                  <a:lnTo>
                    <a:pt x="293" y="67"/>
                  </a:lnTo>
                  <a:lnTo>
                    <a:pt x="293" y="5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9698316" y="2864688"/>
              <a:ext cx="17758" cy="136884"/>
            </a:xfrm>
            <a:custGeom>
              <a:avLst/>
              <a:gdLst/>
              <a:ahLst/>
              <a:cxnLst/>
              <a:rect l="l" t="t" r="r" b="b"/>
              <a:pathLst>
                <a:path w="360" h="2775" extrusionOk="0">
                  <a:moveTo>
                    <a:pt x="284" y="59"/>
                  </a:moveTo>
                  <a:lnTo>
                    <a:pt x="284" y="76"/>
                  </a:lnTo>
                  <a:lnTo>
                    <a:pt x="293" y="143"/>
                  </a:lnTo>
                  <a:lnTo>
                    <a:pt x="309" y="226"/>
                  </a:lnTo>
                  <a:lnTo>
                    <a:pt x="318" y="285"/>
                  </a:lnTo>
                  <a:lnTo>
                    <a:pt x="318" y="302"/>
                  </a:lnTo>
                  <a:lnTo>
                    <a:pt x="335" y="385"/>
                  </a:lnTo>
                  <a:lnTo>
                    <a:pt x="343" y="435"/>
                  </a:lnTo>
                  <a:lnTo>
                    <a:pt x="343" y="460"/>
                  </a:lnTo>
                  <a:lnTo>
                    <a:pt x="360" y="544"/>
                  </a:lnTo>
                  <a:lnTo>
                    <a:pt x="360" y="1053"/>
                  </a:lnTo>
                  <a:lnTo>
                    <a:pt x="351" y="1337"/>
                  </a:lnTo>
                  <a:lnTo>
                    <a:pt x="351" y="1496"/>
                  </a:lnTo>
                  <a:lnTo>
                    <a:pt x="351" y="1655"/>
                  </a:lnTo>
                  <a:lnTo>
                    <a:pt x="351" y="2281"/>
                  </a:lnTo>
                  <a:lnTo>
                    <a:pt x="351" y="2357"/>
                  </a:lnTo>
                  <a:lnTo>
                    <a:pt x="351" y="2432"/>
                  </a:lnTo>
                  <a:lnTo>
                    <a:pt x="351" y="2515"/>
                  </a:lnTo>
                  <a:lnTo>
                    <a:pt x="351" y="2582"/>
                  </a:lnTo>
                  <a:lnTo>
                    <a:pt x="351" y="2591"/>
                  </a:lnTo>
                  <a:lnTo>
                    <a:pt x="184" y="2774"/>
                  </a:lnTo>
                  <a:lnTo>
                    <a:pt x="0" y="2607"/>
                  </a:lnTo>
                  <a:lnTo>
                    <a:pt x="0" y="2599"/>
                  </a:lnTo>
                  <a:lnTo>
                    <a:pt x="0" y="2532"/>
                  </a:lnTo>
                  <a:lnTo>
                    <a:pt x="0" y="2449"/>
                  </a:lnTo>
                  <a:lnTo>
                    <a:pt x="0" y="2365"/>
                  </a:lnTo>
                  <a:lnTo>
                    <a:pt x="0" y="2290"/>
                  </a:lnTo>
                  <a:lnTo>
                    <a:pt x="0" y="1730"/>
                  </a:lnTo>
                  <a:lnTo>
                    <a:pt x="0" y="1647"/>
                  </a:lnTo>
                  <a:lnTo>
                    <a:pt x="0" y="1488"/>
                  </a:lnTo>
                  <a:lnTo>
                    <a:pt x="9" y="1329"/>
                  </a:lnTo>
                  <a:lnTo>
                    <a:pt x="25" y="1037"/>
                  </a:lnTo>
                  <a:lnTo>
                    <a:pt x="25" y="1012"/>
                  </a:lnTo>
                  <a:lnTo>
                    <a:pt x="34" y="853"/>
                  </a:lnTo>
                  <a:lnTo>
                    <a:pt x="42" y="694"/>
                  </a:lnTo>
                  <a:lnTo>
                    <a:pt x="51" y="544"/>
                  </a:lnTo>
                  <a:lnTo>
                    <a:pt x="51" y="544"/>
                  </a:lnTo>
                  <a:lnTo>
                    <a:pt x="59" y="460"/>
                  </a:lnTo>
                  <a:lnTo>
                    <a:pt x="59" y="435"/>
                  </a:lnTo>
                  <a:lnTo>
                    <a:pt x="76" y="385"/>
                  </a:lnTo>
                  <a:lnTo>
                    <a:pt x="92" y="310"/>
                  </a:lnTo>
                  <a:lnTo>
                    <a:pt x="92" y="293"/>
                  </a:lnTo>
                  <a:lnTo>
                    <a:pt x="101" y="226"/>
                  </a:lnTo>
                  <a:lnTo>
                    <a:pt x="117" y="151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9753969" y="2617853"/>
              <a:ext cx="33444" cy="131112"/>
            </a:xfrm>
            <a:custGeom>
              <a:avLst/>
              <a:gdLst/>
              <a:ahLst/>
              <a:cxnLst/>
              <a:rect l="l" t="t" r="r" b="b"/>
              <a:pathLst>
                <a:path w="678" h="2658" extrusionOk="0">
                  <a:moveTo>
                    <a:pt x="569" y="76"/>
                  </a:moveTo>
                  <a:lnTo>
                    <a:pt x="569" y="76"/>
                  </a:lnTo>
                  <a:lnTo>
                    <a:pt x="594" y="151"/>
                  </a:lnTo>
                  <a:lnTo>
                    <a:pt x="619" y="235"/>
                  </a:lnTo>
                  <a:lnTo>
                    <a:pt x="619" y="243"/>
                  </a:lnTo>
                  <a:lnTo>
                    <a:pt x="644" y="310"/>
                  </a:lnTo>
                  <a:lnTo>
                    <a:pt x="669" y="368"/>
                  </a:lnTo>
                  <a:lnTo>
                    <a:pt x="669" y="393"/>
                  </a:lnTo>
                  <a:lnTo>
                    <a:pt x="677" y="427"/>
                  </a:lnTo>
                  <a:lnTo>
                    <a:pt x="677" y="469"/>
                  </a:lnTo>
                  <a:lnTo>
                    <a:pt x="677" y="469"/>
                  </a:lnTo>
                  <a:lnTo>
                    <a:pt x="669" y="535"/>
                  </a:lnTo>
                  <a:lnTo>
                    <a:pt x="661" y="611"/>
                  </a:lnTo>
                  <a:lnTo>
                    <a:pt x="661" y="661"/>
                  </a:lnTo>
                  <a:lnTo>
                    <a:pt x="661" y="686"/>
                  </a:lnTo>
                  <a:lnTo>
                    <a:pt x="652" y="761"/>
                  </a:lnTo>
                  <a:lnTo>
                    <a:pt x="636" y="828"/>
                  </a:lnTo>
                  <a:lnTo>
                    <a:pt x="627" y="903"/>
                  </a:lnTo>
                  <a:lnTo>
                    <a:pt x="627" y="936"/>
                  </a:lnTo>
                  <a:lnTo>
                    <a:pt x="619" y="978"/>
                  </a:lnTo>
                  <a:lnTo>
                    <a:pt x="611" y="1045"/>
                  </a:lnTo>
                  <a:lnTo>
                    <a:pt x="602" y="1120"/>
                  </a:lnTo>
                  <a:lnTo>
                    <a:pt x="594" y="1195"/>
                  </a:lnTo>
                  <a:lnTo>
                    <a:pt x="585" y="1271"/>
                  </a:lnTo>
                  <a:lnTo>
                    <a:pt x="577" y="1337"/>
                  </a:lnTo>
                  <a:lnTo>
                    <a:pt x="560" y="1413"/>
                  </a:lnTo>
                  <a:lnTo>
                    <a:pt x="544" y="1563"/>
                  </a:lnTo>
                  <a:lnTo>
                    <a:pt x="544" y="1596"/>
                  </a:lnTo>
                  <a:lnTo>
                    <a:pt x="535" y="1705"/>
                  </a:lnTo>
                  <a:lnTo>
                    <a:pt x="510" y="1855"/>
                  </a:lnTo>
                  <a:lnTo>
                    <a:pt x="494" y="2006"/>
                  </a:lnTo>
                  <a:lnTo>
                    <a:pt x="477" y="2156"/>
                  </a:lnTo>
                  <a:lnTo>
                    <a:pt x="452" y="2440"/>
                  </a:lnTo>
                  <a:lnTo>
                    <a:pt x="452" y="2448"/>
                  </a:lnTo>
                  <a:lnTo>
                    <a:pt x="210" y="2657"/>
                  </a:lnTo>
                  <a:lnTo>
                    <a:pt x="1" y="2415"/>
                  </a:lnTo>
                  <a:lnTo>
                    <a:pt x="1" y="2407"/>
                  </a:lnTo>
                  <a:lnTo>
                    <a:pt x="9" y="2114"/>
                  </a:lnTo>
                  <a:lnTo>
                    <a:pt x="17" y="1964"/>
                  </a:lnTo>
                  <a:lnTo>
                    <a:pt x="26" y="1814"/>
                  </a:lnTo>
                  <a:lnTo>
                    <a:pt x="34" y="1663"/>
                  </a:lnTo>
                  <a:lnTo>
                    <a:pt x="34" y="1546"/>
                  </a:lnTo>
                  <a:lnTo>
                    <a:pt x="34" y="1513"/>
                  </a:lnTo>
                  <a:lnTo>
                    <a:pt x="51" y="1362"/>
                  </a:lnTo>
                  <a:lnTo>
                    <a:pt x="51" y="1287"/>
                  </a:lnTo>
                  <a:lnTo>
                    <a:pt x="59" y="1212"/>
                  </a:lnTo>
                  <a:lnTo>
                    <a:pt x="68" y="1137"/>
                  </a:lnTo>
                  <a:lnTo>
                    <a:pt x="76" y="1062"/>
                  </a:lnTo>
                  <a:lnTo>
                    <a:pt x="84" y="978"/>
                  </a:lnTo>
                  <a:lnTo>
                    <a:pt x="93" y="903"/>
                  </a:lnTo>
                  <a:lnTo>
                    <a:pt x="93" y="861"/>
                  </a:lnTo>
                  <a:lnTo>
                    <a:pt x="93" y="828"/>
                  </a:lnTo>
                  <a:lnTo>
                    <a:pt x="101" y="753"/>
                  </a:lnTo>
                  <a:lnTo>
                    <a:pt x="109" y="677"/>
                  </a:lnTo>
                  <a:lnTo>
                    <a:pt x="126" y="602"/>
                  </a:lnTo>
                  <a:lnTo>
                    <a:pt x="126" y="577"/>
                  </a:lnTo>
                  <a:lnTo>
                    <a:pt x="134" y="527"/>
                  </a:lnTo>
                  <a:lnTo>
                    <a:pt x="151" y="452"/>
                  </a:lnTo>
                  <a:lnTo>
                    <a:pt x="168" y="377"/>
                  </a:lnTo>
                  <a:lnTo>
                    <a:pt x="168" y="377"/>
                  </a:lnTo>
                  <a:lnTo>
                    <a:pt x="184" y="335"/>
                  </a:lnTo>
                  <a:lnTo>
                    <a:pt x="201" y="310"/>
                  </a:lnTo>
                  <a:lnTo>
                    <a:pt x="218" y="285"/>
                  </a:lnTo>
                  <a:lnTo>
                    <a:pt x="260" y="243"/>
                  </a:lnTo>
                  <a:lnTo>
                    <a:pt x="310" y="185"/>
                  </a:lnTo>
                  <a:lnTo>
                    <a:pt x="318" y="176"/>
                  </a:lnTo>
                  <a:lnTo>
                    <a:pt x="377" y="109"/>
                  </a:lnTo>
                  <a:lnTo>
                    <a:pt x="418" y="51"/>
                  </a:lnTo>
                  <a:lnTo>
                    <a:pt x="418" y="51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9678141" y="2482696"/>
              <a:ext cx="18153" cy="136884"/>
            </a:xfrm>
            <a:custGeom>
              <a:avLst/>
              <a:gdLst/>
              <a:ahLst/>
              <a:cxnLst/>
              <a:rect l="l" t="t" r="r" b="b"/>
              <a:pathLst>
                <a:path w="368" h="2775" extrusionOk="0">
                  <a:moveTo>
                    <a:pt x="276" y="76"/>
                  </a:moveTo>
                  <a:lnTo>
                    <a:pt x="276" y="84"/>
                  </a:lnTo>
                  <a:lnTo>
                    <a:pt x="301" y="235"/>
                  </a:lnTo>
                  <a:lnTo>
                    <a:pt x="309" y="301"/>
                  </a:lnTo>
                  <a:lnTo>
                    <a:pt x="326" y="393"/>
                  </a:lnTo>
                  <a:lnTo>
                    <a:pt x="334" y="452"/>
                  </a:lnTo>
                  <a:lnTo>
                    <a:pt x="334" y="477"/>
                  </a:lnTo>
                  <a:lnTo>
                    <a:pt x="343" y="552"/>
                  </a:lnTo>
                  <a:lnTo>
                    <a:pt x="343" y="569"/>
                  </a:lnTo>
                  <a:lnTo>
                    <a:pt x="343" y="636"/>
                  </a:lnTo>
                  <a:lnTo>
                    <a:pt x="343" y="711"/>
                  </a:lnTo>
                  <a:lnTo>
                    <a:pt x="343" y="1663"/>
                  </a:lnTo>
                  <a:lnTo>
                    <a:pt x="343" y="1738"/>
                  </a:lnTo>
                  <a:lnTo>
                    <a:pt x="343" y="1813"/>
                  </a:lnTo>
                  <a:lnTo>
                    <a:pt x="343" y="1897"/>
                  </a:lnTo>
                  <a:lnTo>
                    <a:pt x="343" y="1972"/>
                  </a:lnTo>
                  <a:lnTo>
                    <a:pt x="343" y="2047"/>
                  </a:lnTo>
                  <a:lnTo>
                    <a:pt x="343" y="2131"/>
                  </a:lnTo>
                  <a:lnTo>
                    <a:pt x="343" y="2206"/>
                  </a:lnTo>
                  <a:lnTo>
                    <a:pt x="343" y="2290"/>
                  </a:lnTo>
                  <a:lnTo>
                    <a:pt x="351" y="2365"/>
                  </a:lnTo>
                  <a:lnTo>
                    <a:pt x="359" y="2440"/>
                  </a:lnTo>
                  <a:lnTo>
                    <a:pt x="359" y="2524"/>
                  </a:lnTo>
                  <a:lnTo>
                    <a:pt x="368" y="2590"/>
                  </a:lnTo>
                  <a:lnTo>
                    <a:pt x="368" y="2599"/>
                  </a:lnTo>
                  <a:lnTo>
                    <a:pt x="226" y="2774"/>
                  </a:lnTo>
                  <a:lnTo>
                    <a:pt x="59" y="2632"/>
                  </a:lnTo>
                  <a:lnTo>
                    <a:pt x="59" y="2624"/>
                  </a:lnTo>
                  <a:lnTo>
                    <a:pt x="50" y="2557"/>
                  </a:lnTo>
                  <a:lnTo>
                    <a:pt x="42" y="2473"/>
                  </a:lnTo>
                  <a:lnTo>
                    <a:pt x="33" y="2390"/>
                  </a:lnTo>
                  <a:lnTo>
                    <a:pt x="25" y="2315"/>
                  </a:lnTo>
                  <a:lnTo>
                    <a:pt x="17" y="2231"/>
                  </a:lnTo>
                  <a:lnTo>
                    <a:pt x="8" y="2148"/>
                  </a:lnTo>
                  <a:lnTo>
                    <a:pt x="0" y="2072"/>
                  </a:lnTo>
                  <a:lnTo>
                    <a:pt x="0" y="1989"/>
                  </a:lnTo>
                  <a:lnTo>
                    <a:pt x="0" y="1905"/>
                  </a:lnTo>
                  <a:lnTo>
                    <a:pt x="0" y="1830"/>
                  </a:lnTo>
                  <a:lnTo>
                    <a:pt x="0" y="1755"/>
                  </a:lnTo>
                  <a:lnTo>
                    <a:pt x="0" y="1747"/>
                  </a:lnTo>
                  <a:lnTo>
                    <a:pt x="0" y="1663"/>
                  </a:lnTo>
                  <a:lnTo>
                    <a:pt x="0" y="1588"/>
                  </a:lnTo>
                  <a:lnTo>
                    <a:pt x="0" y="1504"/>
                  </a:lnTo>
                  <a:lnTo>
                    <a:pt x="0" y="1020"/>
                  </a:lnTo>
                  <a:lnTo>
                    <a:pt x="0" y="945"/>
                  </a:lnTo>
                  <a:lnTo>
                    <a:pt x="0" y="861"/>
                  </a:lnTo>
                  <a:lnTo>
                    <a:pt x="0" y="778"/>
                  </a:lnTo>
                  <a:lnTo>
                    <a:pt x="0" y="702"/>
                  </a:lnTo>
                  <a:lnTo>
                    <a:pt x="0" y="619"/>
                  </a:lnTo>
                  <a:lnTo>
                    <a:pt x="0" y="552"/>
                  </a:lnTo>
                  <a:lnTo>
                    <a:pt x="0" y="544"/>
                  </a:lnTo>
                  <a:lnTo>
                    <a:pt x="17" y="460"/>
                  </a:lnTo>
                  <a:lnTo>
                    <a:pt x="17" y="435"/>
                  </a:lnTo>
                  <a:lnTo>
                    <a:pt x="25" y="377"/>
                  </a:lnTo>
                  <a:lnTo>
                    <a:pt x="50" y="285"/>
                  </a:lnTo>
                  <a:lnTo>
                    <a:pt x="75" y="218"/>
                  </a:lnTo>
                  <a:lnTo>
                    <a:pt x="109" y="67"/>
                  </a:lnTo>
                  <a:lnTo>
                    <a:pt x="109" y="5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9443244" y="2437808"/>
              <a:ext cx="37538" cy="157453"/>
            </a:xfrm>
            <a:custGeom>
              <a:avLst/>
              <a:gdLst/>
              <a:ahLst/>
              <a:cxnLst/>
              <a:rect l="l" t="t" r="r" b="b"/>
              <a:pathLst>
                <a:path w="761" h="3192" extrusionOk="0">
                  <a:moveTo>
                    <a:pt x="368" y="0"/>
                  </a:moveTo>
                  <a:lnTo>
                    <a:pt x="476" y="92"/>
                  </a:lnTo>
                  <a:lnTo>
                    <a:pt x="518" y="125"/>
                  </a:lnTo>
                  <a:lnTo>
                    <a:pt x="543" y="184"/>
                  </a:lnTo>
                  <a:lnTo>
                    <a:pt x="560" y="242"/>
                  </a:lnTo>
                  <a:lnTo>
                    <a:pt x="577" y="276"/>
                  </a:lnTo>
                  <a:lnTo>
                    <a:pt x="602" y="359"/>
                  </a:lnTo>
                  <a:lnTo>
                    <a:pt x="602" y="543"/>
                  </a:lnTo>
                  <a:lnTo>
                    <a:pt x="602" y="635"/>
                  </a:lnTo>
                  <a:lnTo>
                    <a:pt x="602" y="727"/>
                  </a:lnTo>
                  <a:lnTo>
                    <a:pt x="602" y="819"/>
                  </a:lnTo>
                  <a:lnTo>
                    <a:pt x="602" y="902"/>
                  </a:lnTo>
                  <a:lnTo>
                    <a:pt x="602" y="961"/>
                  </a:lnTo>
                  <a:lnTo>
                    <a:pt x="602" y="994"/>
                  </a:lnTo>
                  <a:lnTo>
                    <a:pt x="602" y="1086"/>
                  </a:lnTo>
                  <a:lnTo>
                    <a:pt x="610" y="1178"/>
                  </a:lnTo>
                  <a:lnTo>
                    <a:pt x="610" y="1270"/>
                  </a:lnTo>
                  <a:lnTo>
                    <a:pt x="618" y="1370"/>
                  </a:lnTo>
                  <a:lnTo>
                    <a:pt x="627" y="1462"/>
                  </a:lnTo>
                  <a:lnTo>
                    <a:pt x="635" y="1554"/>
                  </a:lnTo>
                  <a:lnTo>
                    <a:pt x="644" y="1646"/>
                  </a:lnTo>
                  <a:lnTo>
                    <a:pt x="660" y="1821"/>
                  </a:lnTo>
                  <a:lnTo>
                    <a:pt x="660" y="1830"/>
                  </a:lnTo>
                  <a:lnTo>
                    <a:pt x="677" y="2013"/>
                  </a:lnTo>
                  <a:lnTo>
                    <a:pt x="694" y="2205"/>
                  </a:lnTo>
                  <a:lnTo>
                    <a:pt x="710" y="2389"/>
                  </a:lnTo>
                  <a:lnTo>
                    <a:pt x="727" y="2581"/>
                  </a:lnTo>
                  <a:lnTo>
                    <a:pt x="744" y="2765"/>
                  </a:lnTo>
                  <a:lnTo>
                    <a:pt x="752" y="2857"/>
                  </a:lnTo>
                  <a:lnTo>
                    <a:pt x="760" y="2941"/>
                  </a:lnTo>
                  <a:lnTo>
                    <a:pt x="760" y="2949"/>
                  </a:lnTo>
                  <a:lnTo>
                    <a:pt x="568" y="3191"/>
                  </a:lnTo>
                  <a:lnTo>
                    <a:pt x="334" y="2999"/>
                  </a:lnTo>
                  <a:lnTo>
                    <a:pt x="334" y="2982"/>
                  </a:lnTo>
                  <a:lnTo>
                    <a:pt x="326" y="2907"/>
                  </a:lnTo>
                  <a:lnTo>
                    <a:pt x="309" y="2815"/>
                  </a:lnTo>
                  <a:lnTo>
                    <a:pt x="284" y="2632"/>
                  </a:lnTo>
                  <a:lnTo>
                    <a:pt x="251" y="2448"/>
                  </a:lnTo>
                  <a:lnTo>
                    <a:pt x="217" y="2264"/>
                  </a:lnTo>
                  <a:lnTo>
                    <a:pt x="192" y="2080"/>
                  </a:lnTo>
                  <a:lnTo>
                    <a:pt x="159" y="1896"/>
                  </a:lnTo>
                  <a:lnTo>
                    <a:pt x="159" y="1888"/>
                  </a:lnTo>
                  <a:lnTo>
                    <a:pt x="134" y="1704"/>
                  </a:lnTo>
                  <a:lnTo>
                    <a:pt x="117" y="1612"/>
                  </a:lnTo>
                  <a:lnTo>
                    <a:pt x="109" y="1520"/>
                  </a:lnTo>
                  <a:lnTo>
                    <a:pt x="92" y="1429"/>
                  </a:lnTo>
                  <a:lnTo>
                    <a:pt x="75" y="1328"/>
                  </a:lnTo>
                  <a:lnTo>
                    <a:pt x="67" y="1236"/>
                  </a:lnTo>
                  <a:lnTo>
                    <a:pt x="50" y="1145"/>
                  </a:lnTo>
                  <a:lnTo>
                    <a:pt x="42" y="1044"/>
                  </a:lnTo>
                  <a:lnTo>
                    <a:pt x="42" y="1011"/>
                  </a:lnTo>
                  <a:lnTo>
                    <a:pt x="34" y="952"/>
                  </a:lnTo>
                  <a:lnTo>
                    <a:pt x="25" y="860"/>
                  </a:lnTo>
                  <a:lnTo>
                    <a:pt x="17" y="760"/>
                  </a:lnTo>
                  <a:lnTo>
                    <a:pt x="9" y="668"/>
                  </a:lnTo>
                  <a:lnTo>
                    <a:pt x="9" y="568"/>
                  </a:lnTo>
                  <a:lnTo>
                    <a:pt x="0" y="476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25" y="284"/>
                  </a:lnTo>
                  <a:lnTo>
                    <a:pt x="34" y="251"/>
                  </a:lnTo>
                  <a:lnTo>
                    <a:pt x="50" y="192"/>
                  </a:lnTo>
                  <a:lnTo>
                    <a:pt x="75" y="125"/>
                  </a:lnTo>
                  <a:lnTo>
                    <a:pt x="117" y="9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9606814" y="2678427"/>
              <a:ext cx="23135" cy="67628"/>
            </a:xfrm>
            <a:custGeom>
              <a:avLst/>
              <a:gdLst/>
              <a:ahLst/>
              <a:cxnLst/>
              <a:rect l="l" t="t" r="r" b="b"/>
              <a:pathLst>
                <a:path w="469" h="1371" extrusionOk="0">
                  <a:moveTo>
                    <a:pt x="302" y="9"/>
                  </a:moveTo>
                  <a:lnTo>
                    <a:pt x="377" y="93"/>
                  </a:lnTo>
                  <a:lnTo>
                    <a:pt x="410" y="118"/>
                  </a:lnTo>
                  <a:lnTo>
                    <a:pt x="435" y="168"/>
                  </a:lnTo>
                  <a:lnTo>
                    <a:pt x="444" y="185"/>
                  </a:lnTo>
                  <a:lnTo>
                    <a:pt x="460" y="235"/>
                  </a:lnTo>
                  <a:lnTo>
                    <a:pt x="469" y="260"/>
                  </a:lnTo>
                  <a:lnTo>
                    <a:pt x="469" y="310"/>
                  </a:lnTo>
                  <a:lnTo>
                    <a:pt x="460" y="377"/>
                  </a:lnTo>
                  <a:lnTo>
                    <a:pt x="460" y="444"/>
                  </a:lnTo>
                  <a:lnTo>
                    <a:pt x="460" y="510"/>
                  </a:lnTo>
                  <a:lnTo>
                    <a:pt x="460" y="586"/>
                  </a:lnTo>
                  <a:lnTo>
                    <a:pt x="460" y="652"/>
                  </a:lnTo>
                  <a:lnTo>
                    <a:pt x="460" y="719"/>
                  </a:lnTo>
                  <a:lnTo>
                    <a:pt x="460" y="786"/>
                  </a:lnTo>
                  <a:lnTo>
                    <a:pt x="460" y="861"/>
                  </a:lnTo>
                  <a:lnTo>
                    <a:pt x="460" y="928"/>
                  </a:lnTo>
                  <a:lnTo>
                    <a:pt x="460" y="995"/>
                  </a:lnTo>
                  <a:lnTo>
                    <a:pt x="460" y="1070"/>
                  </a:lnTo>
                  <a:lnTo>
                    <a:pt x="460" y="1137"/>
                  </a:lnTo>
                  <a:lnTo>
                    <a:pt x="235" y="1371"/>
                  </a:lnTo>
                  <a:lnTo>
                    <a:pt x="1" y="1145"/>
                  </a:lnTo>
                  <a:lnTo>
                    <a:pt x="1" y="1145"/>
                  </a:lnTo>
                  <a:lnTo>
                    <a:pt x="1" y="1078"/>
                  </a:lnTo>
                  <a:lnTo>
                    <a:pt x="1" y="1003"/>
                  </a:lnTo>
                  <a:lnTo>
                    <a:pt x="1" y="928"/>
                  </a:lnTo>
                  <a:lnTo>
                    <a:pt x="1" y="853"/>
                  </a:lnTo>
                  <a:lnTo>
                    <a:pt x="1" y="560"/>
                  </a:lnTo>
                  <a:lnTo>
                    <a:pt x="1" y="494"/>
                  </a:lnTo>
                  <a:lnTo>
                    <a:pt x="1" y="418"/>
                  </a:lnTo>
                  <a:lnTo>
                    <a:pt x="1" y="343"/>
                  </a:lnTo>
                  <a:lnTo>
                    <a:pt x="1" y="268"/>
                  </a:lnTo>
                  <a:lnTo>
                    <a:pt x="1" y="218"/>
                  </a:lnTo>
                  <a:lnTo>
                    <a:pt x="9" y="201"/>
                  </a:lnTo>
                  <a:lnTo>
                    <a:pt x="34" y="151"/>
                  </a:lnTo>
                  <a:lnTo>
                    <a:pt x="51" y="126"/>
                  </a:lnTo>
                  <a:lnTo>
                    <a:pt x="76" y="84"/>
                  </a:lnTo>
                  <a:lnTo>
                    <a:pt x="118" y="59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9194337" y="2291058"/>
              <a:ext cx="36700" cy="103094"/>
            </a:xfrm>
            <a:custGeom>
              <a:avLst/>
              <a:gdLst/>
              <a:ahLst/>
              <a:cxnLst/>
              <a:rect l="l" t="t" r="r" b="b"/>
              <a:pathLst>
                <a:path w="744" h="2090" extrusionOk="0">
                  <a:moveTo>
                    <a:pt x="393" y="1"/>
                  </a:moveTo>
                  <a:lnTo>
                    <a:pt x="426" y="76"/>
                  </a:lnTo>
                  <a:lnTo>
                    <a:pt x="493" y="460"/>
                  </a:lnTo>
                  <a:lnTo>
                    <a:pt x="577" y="937"/>
                  </a:lnTo>
                  <a:lnTo>
                    <a:pt x="660" y="1404"/>
                  </a:lnTo>
                  <a:lnTo>
                    <a:pt x="702" y="1638"/>
                  </a:lnTo>
                  <a:lnTo>
                    <a:pt x="744" y="1872"/>
                  </a:lnTo>
                  <a:lnTo>
                    <a:pt x="602" y="2089"/>
                  </a:lnTo>
                  <a:lnTo>
                    <a:pt x="393" y="1947"/>
                  </a:lnTo>
                  <a:lnTo>
                    <a:pt x="343" y="1714"/>
                  </a:lnTo>
                  <a:lnTo>
                    <a:pt x="284" y="1480"/>
                  </a:lnTo>
                  <a:lnTo>
                    <a:pt x="184" y="1012"/>
                  </a:lnTo>
                  <a:lnTo>
                    <a:pt x="76" y="536"/>
                  </a:lnTo>
                  <a:lnTo>
                    <a:pt x="0" y="151"/>
                  </a:lnTo>
                  <a:lnTo>
                    <a:pt x="0" y="76"/>
                  </a:lnTo>
                  <a:lnTo>
                    <a:pt x="25" y="59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9294472" y="2604683"/>
              <a:ext cx="35910" cy="145122"/>
            </a:xfrm>
            <a:custGeom>
              <a:avLst/>
              <a:gdLst/>
              <a:ahLst/>
              <a:cxnLst/>
              <a:rect l="l" t="t" r="r" b="b"/>
              <a:pathLst>
                <a:path w="728" h="2942" extrusionOk="0">
                  <a:moveTo>
                    <a:pt x="343" y="59"/>
                  </a:moveTo>
                  <a:lnTo>
                    <a:pt x="343" y="67"/>
                  </a:lnTo>
                  <a:lnTo>
                    <a:pt x="385" y="167"/>
                  </a:lnTo>
                  <a:lnTo>
                    <a:pt x="468" y="360"/>
                  </a:lnTo>
                  <a:lnTo>
                    <a:pt x="477" y="385"/>
                  </a:lnTo>
                  <a:lnTo>
                    <a:pt x="552" y="543"/>
                  </a:lnTo>
                  <a:lnTo>
                    <a:pt x="569" y="577"/>
                  </a:lnTo>
                  <a:lnTo>
                    <a:pt x="610" y="694"/>
                  </a:lnTo>
                  <a:lnTo>
                    <a:pt x="610" y="702"/>
                  </a:lnTo>
                  <a:lnTo>
                    <a:pt x="644" y="811"/>
                  </a:lnTo>
                  <a:lnTo>
                    <a:pt x="644" y="869"/>
                  </a:lnTo>
                  <a:lnTo>
                    <a:pt x="660" y="1020"/>
                  </a:lnTo>
                  <a:lnTo>
                    <a:pt x="660" y="1036"/>
                  </a:lnTo>
                  <a:lnTo>
                    <a:pt x="677" y="1195"/>
                  </a:lnTo>
                  <a:lnTo>
                    <a:pt x="677" y="1279"/>
                  </a:lnTo>
                  <a:lnTo>
                    <a:pt x="677" y="1287"/>
                  </a:lnTo>
                  <a:lnTo>
                    <a:pt x="677" y="1362"/>
                  </a:lnTo>
                  <a:lnTo>
                    <a:pt x="677" y="1446"/>
                  </a:lnTo>
                  <a:lnTo>
                    <a:pt x="677" y="1521"/>
                  </a:lnTo>
                  <a:lnTo>
                    <a:pt x="677" y="1604"/>
                  </a:lnTo>
                  <a:lnTo>
                    <a:pt x="677" y="1688"/>
                  </a:lnTo>
                  <a:lnTo>
                    <a:pt x="677" y="1771"/>
                  </a:lnTo>
                  <a:lnTo>
                    <a:pt x="677" y="1847"/>
                  </a:lnTo>
                  <a:lnTo>
                    <a:pt x="677" y="1905"/>
                  </a:lnTo>
                  <a:lnTo>
                    <a:pt x="677" y="1930"/>
                  </a:lnTo>
                  <a:lnTo>
                    <a:pt x="677" y="2014"/>
                  </a:lnTo>
                  <a:lnTo>
                    <a:pt x="677" y="2097"/>
                  </a:lnTo>
                  <a:lnTo>
                    <a:pt x="685" y="2172"/>
                  </a:lnTo>
                  <a:lnTo>
                    <a:pt x="685" y="2256"/>
                  </a:lnTo>
                  <a:lnTo>
                    <a:pt x="694" y="2340"/>
                  </a:lnTo>
                  <a:lnTo>
                    <a:pt x="702" y="2423"/>
                  </a:lnTo>
                  <a:lnTo>
                    <a:pt x="711" y="2498"/>
                  </a:lnTo>
                  <a:lnTo>
                    <a:pt x="719" y="2582"/>
                  </a:lnTo>
                  <a:lnTo>
                    <a:pt x="727" y="2657"/>
                  </a:lnTo>
                  <a:lnTo>
                    <a:pt x="727" y="2665"/>
                  </a:lnTo>
                  <a:lnTo>
                    <a:pt x="543" y="2941"/>
                  </a:lnTo>
                  <a:lnTo>
                    <a:pt x="268" y="2749"/>
                  </a:lnTo>
                  <a:lnTo>
                    <a:pt x="268" y="2741"/>
                  </a:lnTo>
                  <a:lnTo>
                    <a:pt x="251" y="2665"/>
                  </a:lnTo>
                  <a:lnTo>
                    <a:pt x="234" y="2582"/>
                  </a:lnTo>
                  <a:lnTo>
                    <a:pt x="209" y="2498"/>
                  </a:lnTo>
                  <a:lnTo>
                    <a:pt x="193" y="2415"/>
                  </a:lnTo>
                  <a:lnTo>
                    <a:pt x="176" y="2331"/>
                  </a:lnTo>
                  <a:lnTo>
                    <a:pt x="151" y="2248"/>
                  </a:lnTo>
                  <a:lnTo>
                    <a:pt x="134" y="2164"/>
                  </a:lnTo>
                  <a:lnTo>
                    <a:pt x="117" y="2081"/>
                  </a:lnTo>
                  <a:lnTo>
                    <a:pt x="101" y="1997"/>
                  </a:lnTo>
                  <a:lnTo>
                    <a:pt x="101" y="1972"/>
                  </a:lnTo>
                  <a:lnTo>
                    <a:pt x="92" y="1913"/>
                  </a:lnTo>
                  <a:lnTo>
                    <a:pt x="76" y="1830"/>
                  </a:lnTo>
                  <a:lnTo>
                    <a:pt x="59" y="1746"/>
                  </a:lnTo>
                  <a:lnTo>
                    <a:pt x="51" y="1663"/>
                  </a:lnTo>
                  <a:lnTo>
                    <a:pt x="34" y="1579"/>
                  </a:lnTo>
                  <a:lnTo>
                    <a:pt x="25" y="1496"/>
                  </a:lnTo>
                  <a:lnTo>
                    <a:pt x="9" y="1412"/>
                  </a:lnTo>
                  <a:lnTo>
                    <a:pt x="0" y="1337"/>
                  </a:lnTo>
                  <a:lnTo>
                    <a:pt x="0" y="1329"/>
                  </a:lnTo>
                  <a:lnTo>
                    <a:pt x="34" y="1254"/>
                  </a:lnTo>
                  <a:lnTo>
                    <a:pt x="17" y="1086"/>
                  </a:lnTo>
                  <a:lnTo>
                    <a:pt x="17" y="1070"/>
                  </a:lnTo>
                  <a:lnTo>
                    <a:pt x="17" y="919"/>
                  </a:lnTo>
                  <a:lnTo>
                    <a:pt x="17" y="861"/>
                  </a:lnTo>
                  <a:lnTo>
                    <a:pt x="25" y="752"/>
                  </a:lnTo>
                  <a:lnTo>
                    <a:pt x="25" y="744"/>
                  </a:lnTo>
                  <a:lnTo>
                    <a:pt x="51" y="619"/>
                  </a:lnTo>
                  <a:lnTo>
                    <a:pt x="67" y="585"/>
                  </a:lnTo>
                  <a:lnTo>
                    <a:pt x="117" y="410"/>
                  </a:lnTo>
                  <a:lnTo>
                    <a:pt x="126" y="385"/>
                  </a:lnTo>
                  <a:lnTo>
                    <a:pt x="184" y="184"/>
                  </a:lnTo>
                  <a:lnTo>
                    <a:pt x="209" y="84"/>
                  </a:lnTo>
                  <a:lnTo>
                    <a:pt x="209" y="7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9126315" y="2773235"/>
              <a:ext cx="55691" cy="131507"/>
            </a:xfrm>
            <a:custGeom>
              <a:avLst/>
              <a:gdLst/>
              <a:ahLst/>
              <a:cxnLst/>
              <a:rect l="l" t="t" r="r" b="b"/>
              <a:pathLst>
                <a:path w="1129" h="2666" extrusionOk="0">
                  <a:moveTo>
                    <a:pt x="193" y="42"/>
                  </a:moveTo>
                  <a:lnTo>
                    <a:pt x="252" y="109"/>
                  </a:lnTo>
                  <a:lnTo>
                    <a:pt x="327" y="167"/>
                  </a:lnTo>
                  <a:lnTo>
                    <a:pt x="327" y="167"/>
                  </a:lnTo>
                  <a:lnTo>
                    <a:pt x="369" y="242"/>
                  </a:lnTo>
                  <a:lnTo>
                    <a:pt x="402" y="309"/>
                  </a:lnTo>
                  <a:lnTo>
                    <a:pt x="427" y="359"/>
                  </a:lnTo>
                  <a:lnTo>
                    <a:pt x="435" y="384"/>
                  </a:lnTo>
                  <a:lnTo>
                    <a:pt x="460" y="460"/>
                  </a:lnTo>
                  <a:lnTo>
                    <a:pt x="477" y="535"/>
                  </a:lnTo>
                  <a:lnTo>
                    <a:pt x="502" y="610"/>
                  </a:lnTo>
                  <a:lnTo>
                    <a:pt x="527" y="677"/>
                  </a:lnTo>
                  <a:lnTo>
                    <a:pt x="544" y="752"/>
                  </a:lnTo>
                  <a:lnTo>
                    <a:pt x="569" y="827"/>
                  </a:lnTo>
                  <a:lnTo>
                    <a:pt x="594" y="902"/>
                  </a:lnTo>
                  <a:lnTo>
                    <a:pt x="619" y="978"/>
                  </a:lnTo>
                  <a:lnTo>
                    <a:pt x="644" y="1053"/>
                  </a:lnTo>
                  <a:lnTo>
                    <a:pt x="669" y="1128"/>
                  </a:lnTo>
                  <a:lnTo>
                    <a:pt x="694" y="1195"/>
                  </a:lnTo>
                  <a:lnTo>
                    <a:pt x="719" y="1270"/>
                  </a:lnTo>
                  <a:lnTo>
                    <a:pt x="744" y="1345"/>
                  </a:lnTo>
                  <a:lnTo>
                    <a:pt x="770" y="1420"/>
                  </a:lnTo>
                  <a:lnTo>
                    <a:pt x="795" y="1496"/>
                  </a:lnTo>
                  <a:lnTo>
                    <a:pt x="795" y="1504"/>
                  </a:lnTo>
                  <a:lnTo>
                    <a:pt x="820" y="1562"/>
                  </a:lnTo>
                  <a:lnTo>
                    <a:pt x="845" y="1638"/>
                  </a:lnTo>
                  <a:lnTo>
                    <a:pt x="870" y="1713"/>
                  </a:lnTo>
                  <a:lnTo>
                    <a:pt x="903" y="1788"/>
                  </a:lnTo>
                  <a:lnTo>
                    <a:pt x="928" y="1855"/>
                  </a:lnTo>
                  <a:lnTo>
                    <a:pt x="962" y="1930"/>
                  </a:lnTo>
                  <a:lnTo>
                    <a:pt x="987" y="2005"/>
                  </a:lnTo>
                  <a:lnTo>
                    <a:pt x="1020" y="2072"/>
                  </a:lnTo>
                  <a:lnTo>
                    <a:pt x="1045" y="2147"/>
                  </a:lnTo>
                  <a:lnTo>
                    <a:pt x="1079" y="2222"/>
                  </a:lnTo>
                  <a:lnTo>
                    <a:pt x="1104" y="2289"/>
                  </a:lnTo>
                  <a:lnTo>
                    <a:pt x="1129" y="2348"/>
                  </a:lnTo>
                  <a:lnTo>
                    <a:pt x="1129" y="2364"/>
                  </a:lnTo>
                  <a:lnTo>
                    <a:pt x="1012" y="2665"/>
                  </a:lnTo>
                  <a:lnTo>
                    <a:pt x="711" y="2540"/>
                  </a:lnTo>
                  <a:lnTo>
                    <a:pt x="711" y="2531"/>
                  </a:lnTo>
                  <a:lnTo>
                    <a:pt x="678" y="2473"/>
                  </a:lnTo>
                  <a:lnTo>
                    <a:pt x="653" y="2398"/>
                  </a:lnTo>
                  <a:lnTo>
                    <a:pt x="628" y="2331"/>
                  </a:lnTo>
                  <a:lnTo>
                    <a:pt x="594" y="2256"/>
                  </a:lnTo>
                  <a:lnTo>
                    <a:pt x="569" y="2181"/>
                  </a:lnTo>
                  <a:lnTo>
                    <a:pt x="536" y="2105"/>
                  </a:lnTo>
                  <a:lnTo>
                    <a:pt x="502" y="2030"/>
                  </a:lnTo>
                  <a:lnTo>
                    <a:pt x="477" y="1955"/>
                  </a:lnTo>
                  <a:lnTo>
                    <a:pt x="444" y="1880"/>
                  </a:lnTo>
                  <a:lnTo>
                    <a:pt x="419" y="1805"/>
                  </a:lnTo>
                  <a:lnTo>
                    <a:pt x="385" y="1729"/>
                  </a:lnTo>
                  <a:lnTo>
                    <a:pt x="369" y="1671"/>
                  </a:lnTo>
                  <a:lnTo>
                    <a:pt x="369" y="1654"/>
                  </a:lnTo>
                  <a:lnTo>
                    <a:pt x="343" y="1579"/>
                  </a:lnTo>
                  <a:lnTo>
                    <a:pt x="318" y="1504"/>
                  </a:lnTo>
                  <a:lnTo>
                    <a:pt x="285" y="1429"/>
                  </a:lnTo>
                  <a:lnTo>
                    <a:pt x="260" y="1345"/>
                  </a:lnTo>
                  <a:lnTo>
                    <a:pt x="235" y="1270"/>
                  </a:lnTo>
                  <a:lnTo>
                    <a:pt x="210" y="1195"/>
                  </a:lnTo>
                  <a:lnTo>
                    <a:pt x="193" y="1120"/>
                  </a:lnTo>
                  <a:lnTo>
                    <a:pt x="168" y="1044"/>
                  </a:lnTo>
                  <a:lnTo>
                    <a:pt x="143" y="961"/>
                  </a:lnTo>
                  <a:lnTo>
                    <a:pt x="118" y="886"/>
                  </a:lnTo>
                  <a:lnTo>
                    <a:pt x="93" y="811"/>
                  </a:lnTo>
                  <a:lnTo>
                    <a:pt x="76" y="735"/>
                  </a:lnTo>
                  <a:lnTo>
                    <a:pt x="51" y="652"/>
                  </a:lnTo>
                  <a:lnTo>
                    <a:pt x="34" y="577"/>
                  </a:lnTo>
                  <a:lnTo>
                    <a:pt x="9" y="501"/>
                  </a:lnTo>
                  <a:lnTo>
                    <a:pt x="1" y="476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43" y="167"/>
                  </a:lnTo>
                  <a:lnTo>
                    <a:pt x="68" y="7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9355441" y="2887773"/>
              <a:ext cx="19830" cy="107633"/>
            </a:xfrm>
            <a:custGeom>
              <a:avLst/>
              <a:gdLst/>
              <a:ahLst/>
              <a:cxnLst/>
              <a:rect l="l" t="t" r="r" b="b"/>
              <a:pathLst>
                <a:path w="402" h="2182" extrusionOk="0">
                  <a:moveTo>
                    <a:pt x="335" y="67"/>
                  </a:moveTo>
                  <a:lnTo>
                    <a:pt x="335" y="76"/>
                  </a:lnTo>
                  <a:lnTo>
                    <a:pt x="335" y="126"/>
                  </a:lnTo>
                  <a:lnTo>
                    <a:pt x="343" y="193"/>
                  </a:lnTo>
                  <a:lnTo>
                    <a:pt x="343" y="251"/>
                  </a:lnTo>
                  <a:lnTo>
                    <a:pt x="352" y="318"/>
                  </a:lnTo>
                  <a:lnTo>
                    <a:pt x="352" y="318"/>
                  </a:lnTo>
                  <a:lnTo>
                    <a:pt x="360" y="377"/>
                  </a:lnTo>
                  <a:lnTo>
                    <a:pt x="368" y="435"/>
                  </a:lnTo>
                  <a:lnTo>
                    <a:pt x="377" y="494"/>
                  </a:lnTo>
                  <a:lnTo>
                    <a:pt x="377" y="502"/>
                  </a:lnTo>
                  <a:lnTo>
                    <a:pt x="377" y="560"/>
                  </a:lnTo>
                  <a:lnTo>
                    <a:pt x="377" y="619"/>
                  </a:lnTo>
                  <a:lnTo>
                    <a:pt x="377" y="652"/>
                  </a:lnTo>
                  <a:lnTo>
                    <a:pt x="377" y="677"/>
                  </a:lnTo>
                  <a:lnTo>
                    <a:pt x="377" y="744"/>
                  </a:lnTo>
                  <a:lnTo>
                    <a:pt x="377" y="1329"/>
                  </a:lnTo>
                  <a:lnTo>
                    <a:pt x="377" y="1396"/>
                  </a:lnTo>
                  <a:lnTo>
                    <a:pt x="377" y="1438"/>
                  </a:lnTo>
                  <a:lnTo>
                    <a:pt x="377" y="1454"/>
                  </a:lnTo>
                  <a:lnTo>
                    <a:pt x="377" y="1513"/>
                  </a:lnTo>
                  <a:lnTo>
                    <a:pt x="377" y="1571"/>
                  </a:lnTo>
                  <a:lnTo>
                    <a:pt x="377" y="1630"/>
                  </a:lnTo>
                  <a:lnTo>
                    <a:pt x="377" y="1688"/>
                  </a:lnTo>
                  <a:lnTo>
                    <a:pt x="377" y="1747"/>
                  </a:lnTo>
                  <a:lnTo>
                    <a:pt x="377" y="1805"/>
                  </a:lnTo>
                  <a:lnTo>
                    <a:pt x="385" y="1872"/>
                  </a:lnTo>
                  <a:lnTo>
                    <a:pt x="393" y="1930"/>
                  </a:lnTo>
                  <a:lnTo>
                    <a:pt x="402" y="1981"/>
                  </a:lnTo>
                  <a:lnTo>
                    <a:pt x="402" y="1989"/>
                  </a:lnTo>
                  <a:lnTo>
                    <a:pt x="260" y="2181"/>
                  </a:lnTo>
                  <a:lnTo>
                    <a:pt x="68" y="2039"/>
                  </a:lnTo>
                  <a:lnTo>
                    <a:pt x="68" y="2031"/>
                  </a:lnTo>
                  <a:lnTo>
                    <a:pt x="59" y="1981"/>
                  </a:lnTo>
                  <a:lnTo>
                    <a:pt x="51" y="1914"/>
                  </a:lnTo>
                  <a:lnTo>
                    <a:pt x="43" y="1847"/>
                  </a:lnTo>
                  <a:lnTo>
                    <a:pt x="34" y="1788"/>
                  </a:lnTo>
                  <a:lnTo>
                    <a:pt x="26" y="1722"/>
                  </a:lnTo>
                  <a:lnTo>
                    <a:pt x="18" y="1663"/>
                  </a:lnTo>
                  <a:lnTo>
                    <a:pt x="9" y="1596"/>
                  </a:lnTo>
                  <a:lnTo>
                    <a:pt x="1" y="1538"/>
                  </a:lnTo>
                  <a:lnTo>
                    <a:pt x="1" y="1471"/>
                  </a:lnTo>
                  <a:lnTo>
                    <a:pt x="1" y="1471"/>
                  </a:lnTo>
                  <a:lnTo>
                    <a:pt x="1" y="1412"/>
                  </a:lnTo>
                  <a:lnTo>
                    <a:pt x="1" y="1354"/>
                  </a:lnTo>
                  <a:lnTo>
                    <a:pt x="1" y="1287"/>
                  </a:lnTo>
                  <a:lnTo>
                    <a:pt x="1" y="1229"/>
                  </a:lnTo>
                  <a:lnTo>
                    <a:pt x="1" y="978"/>
                  </a:lnTo>
                  <a:lnTo>
                    <a:pt x="1" y="911"/>
                  </a:lnTo>
                  <a:lnTo>
                    <a:pt x="1" y="853"/>
                  </a:lnTo>
                  <a:lnTo>
                    <a:pt x="1" y="786"/>
                  </a:lnTo>
                  <a:lnTo>
                    <a:pt x="1" y="727"/>
                  </a:lnTo>
                  <a:lnTo>
                    <a:pt x="1" y="661"/>
                  </a:lnTo>
                  <a:lnTo>
                    <a:pt x="1" y="636"/>
                  </a:lnTo>
                  <a:lnTo>
                    <a:pt x="1" y="602"/>
                  </a:lnTo>
                  <a:lnTo>
                    <a:pt x="18" y="544"/>
                  </a:lnTo>
                  <a:lnTo>
                    <a:pt x="26" y="477"/>
                  </a:lnTo>
                  <a:lnTo>
                    <a:pt x="26" y="468"/>
                  </a:lnTo>
                  <a:lnTo>
                    <a:pt x="43" y="418"/>
                  </a:lnTo>
                  <a:lnTo>
                    <a:pt x="59" y="360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101" y="235"/>
                  </a:lnTo>
                  <a:lnTo>
                    <a:pt x="118" y="176"/>
                  </a:lnTo>
                  <a:lnTo>
                    <a:pt x="134" y="118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992834" y="2372251"/>
              <a:ext cx="37933" cy="145122"/>
            </a:xfrm>
            <a:custGeom>
              <a:avLst/>
              <a:gdLst/>
              <a:ahLst/>
              <a:cxnLst/>
              <a:rect l="l" t="t" r="r" b="b"/>
              <a:pathLst>
                <a:path w="769" h="2942" extrusionOk="0">
                  <a:moveTo>
                    <a:pt x="234" y="68"/>
                  </a:moveTo>
                  <a:lnTo>
                    <a:pt x="234" y="76"/>
                  </a:lnTo>
                  <a:lnTo>
                    <a:pt x="259" y="151"/>
                  </a:lnTo>
                  <a:lnTo>
                    <a:pt x="293" y="235"/>
                  </a:lnTo>
                  <a:lnTo>
                    <a:pt x="301" y="251"/>
                  </a:lnTo>
                  <a:lnTo>
                    <a:pt x="326" y="318"/>
                  </a:lnTo>
                  <a:lnTo>
                    <a:pt x="359" y="385"/>
                  </a:lnTo>
                  <a:lnTo>
                    <a:pt x="359" y="393"/>
                  </a:lnTo>
                  <a:lnTo>
                    <a:pt x="385" y="477"/>
                  </a:lnTo>
                  <a:lnTo>
                    <a:pt x="385" y="477"/>
                  </a:lnTo>
                  <a:lnTo>
                    <a:pt x="401" y="560"/>
                  </a:lnTo>
                  <a:lnTo>
                    <a:pt x="410" y="644"/>
                  </a:lnTo>
                  <a:lnTo>
                    <a:pt x="418" y="728"/>
                  </a:lnTo>
                  <a:lnTo>
                    <a:pt x="426" y="811"/>
                  </a:lnTo>
                  <a:lnTo>
                    <a:pt x="443" y="895"/>
                  </a:lnTo>
                  <a:lnTo>
                    <a:pt x="451" y="970"/>
                  </a:lnTo>
                  <a:lnTo>
                    <a:pt x="460" y="1012"/>
                  </a:lnTo>
                  <a:lnTo>
                    <a:pt x="468" y="1053"/>
                  </a:lnTo>
                  <a:lnTo>
                    <a:pt x="476" y="1137"/>
                  </a:lnTo>
                  <a:lnTo>
                    <a:pt x="493" y="1220"/>
                  </a:lnTo>
                  <a:lnTo>
                    <a:pt x="502" y="1304"/>
                  </a:lnTo>
                  <a:lnTo>
                    <a:pt x="518" y="1387"/>
                  </a:lnTo>
                  <a:lnTo>
                    <a:pt x="535" y="1471"/>
                  </a:lnTo>
                  <a:lnTo>
                    <a:pt x="552" y="1555"/>
                  </a:lnTo>
                  <a:lnTo>
                    <a:pt x="560" y="1630"/>
                  </a:lnTo>
                  <a:lnTo>
                    <a:pt x="577" y="1713"/>
                  </a:lnTo>
                  <a:lnTo>
                    <a:pt x="585" y="1755"/>
                  </a:lnTo>
                  <a:lnTo>
                    <a:pt x="593" y="1797"/>
                  </a:lnTo>
                  <a:lnTo>
                    <a:pt x="610" y="1880"/>
                  </a:lnTo>
                  <a:lnTo>
                    <a:pt x="644" y="2047"/>
                  </a:lnTo>
                  <a:lnTo>
                    <a:pt x="677" y="2215"/>
                  </a:lnTo>
                  <a:lnTo>
                    <a:pt x="710" y="2382"/>
                  </a:lnTo>
                  <a:lnTo>
                    <a:pt x="769" y="2707"/>
                  </a:lnTo>
                  <a:lnTo>
                    <a:pt x="769" y="2716"/>
                  </a:lnTo>
                  <a:lnTo>
                    <a:pt x="635" y="2941"/>
                  </a:lnTo>
                  <a:lnTo>
                    <a:pt x="418" y="2799"/>
                  </a:lnTo>
                  <a:lnTo>
                    <a:pt x="418" y="2783"/>
                  </a:lnTo>
                  <a:lnTo>
                    <a:pt x="343" y="2465"/>
                  </a:lnTo>
                  <a:lnTo>
                    <a:pt x="301" y="2298"/>
                  </a:lnTo>
                  <a:lnTo>
                    <a:pt x="259" y="2131"/>
                  </a:lnTo>
                  <a:lnTo>
                    <a:pt x="226" y="1964"/>
                  </a:lnTo>
                  <a:lnTo>
                    <a:pt x="209" y="1880"/>
                  </a:lnTo>
                  <a:lnTo>
                    <a:pt x="201" y="1839"/>
                  </a:lnTo>
                  <a:lnTo>
                    <a:pt x="192" y="1797"/>
                  </a:lnTo>
                  <a:lnTo>
                    <a:pt x="176" y="1713"/>
                  </a:lnTo>
                  <a:lnTo>
                    <a:pt x="159" y="1621"/>
                  </a:lnTo>
                  <a:lnTo>
                    <a:pt x="142" y="1538"/>
                  </a:lnTo>
                  <a:lnTo>
                    <a:pt x="126" y="1454"/>
                  </a:lnTo>
                  <a:lnTo>
                    <a:pt x="109" y="1371"/>
                  </a:lnTo>
                  <a:lnTo>
                    <a:pt x="92" y="1287"/>
                  </a:lnTo>
                  <a:lnTo>
                    <a:pt x="75" y="1204"/>
                  </a:lnTo>
                  <a:lnTo>
                    <a:pt x="59" y="1112"/>
                  </a:lnTo>
                  <a:lnTo>
                    <a:pt x="59" y="1070"/>
                  </a:lnTo>
                  <a:lnTo>
                    <a:pt x="50" y="1028"/>
                  </a:lnTo>
                  <a:lnTo>
                    <a:pt x="42" y="945"/>
                  </a:lnTo>
                  <a:lnTo>
                    <a:pt x="34" y="853"/>
                  </a:lnTo>
                  <a:lnTo>
                    <a:pt x="17" y="769"/>
                  </a:lnTo>
                  <a:lnTo>
                    <a:pt x="9" y="686"/>
                  </a:lnTo>
                  <a:lnTo>
                    <a:pt x="0" y="594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9" y="418"/>
                  </a:lnTo>
                  <a:lnTo>
                    <a:pt x="9" y="402"/>
                  </a:lnTo>
                  <a:lnTo>
                    <a:pt x="34" y="335"/>
                  </a:lnTo>
                  <a:lnTo>
                    <a:pt x="50" y="268"/>
                  </a:lnTo>
                  <a:lnTo>
                    <a:pt x="59" y="243"/>
                  </a:lnTo>
                  <a:lnTo>
                    <a:pt x="84" y="159"/>
                  </a:lnTo>
                  <a:lnTo>
                    <a:pt x="101" y="76"/>
                  </a:lnTo>
                  <a:lnTo>
                    <a:pt x="101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890233" y="2689131"/>
              <a:ext cx="51942" cy="115476"/>
            </a:xfrm>
            <a:custGeom>
              <a:avLst/>
              <a:gdLst/>
              <a:ahLst/>
              <a:cxnLst/>
              <a:rect l="l" t="t" r="r" b="b"/>
              <a:pathLst>
                <a:path w="1053" h="2341" extrusionOk="0">
                  <a:moveTo>
                    <a:pt x="150" y="43"/>
                  </a:moveTo>
                  <a:lnTo>
                    <a:pt x="150" y="51"/>
                  </a:lnTo>
                  <a:lnTo>
                    <a:pt x="176" y="110"/>
                  </a:lnTo>
                  <a:lnTo>
                    <a:pt x="209" y="168"/>
                  </a:lnTo>
                  <a:lnTo>
                    <a:pt x="251" y="227"/>
                  </a:lnTo>
                  <a:lnTo>
                    <a:pt x="267" y="260"/>
                  </a:lnTo>
                  <a:lnTo>
                    <a:pt x="284" y="293"/>
                  </a:lnTo>
                  <a:lnTo>
                    <a:pt x="326" y="352"/>
                  </a:lnTo>
                  <a:lnTo>
                    <a:pt x="359" y="410"/>
                  </a:lnTo>
                  <a:lnTo>
                    <a:pt x="359" y="410"/>
                  </a:lnTo>
                  <a:lnTo>
                    <a:pt x="393" y="469"/>
                  </a:lnTo>
                  <a:lnTo>
                    <a:pt x="426" y="527"/>
                  </a:lnTo>
                  <a:lnTo>
                    <a:pt x="435" y="544"/>
                  </a:lnTo>
                  <a:lnTo>
                    <a:pt x="451" y="594"/>
                  </a:lnTo>
                  <a:lnTo>
                    <a:pt x="476" y="661"/>
                  </a:lnTo>
                  <a:lnTo>
                    <a:pt x="501" y="719"/>
                  </a:lnTo>
                  <a:lnTo>
                    <a:pt x="526" y="786"/>
                  </a:lnTo>
                  <a:lnTo>
                    <a:pt x="551" y="853"/>
                  </a:lnTo>
                  <a:lnTo>
                    <a:pt x="577" y="912"/>
                  </a:lnTo>
                  <a:lnTo>
                    <a:pt x="577" y="920"/>
                  </a:lnTo>
                  <a:lnTo>
                    <a:pt x="593" y="978"/>
                  </a:lnTo>
                  <a:lnTo>
                    <a:pt x="618" y="1037"/>
                  </a:lnTo>
                  <a:lnTo>
                    <a:pt x="643" y="1104"/>
                  </a:lnTo>
                  <a:lnTo>
                    <a:pt x="668" y="1162"/>
                  </a:lnTo>
                  <a:lnTo>
                    <a:pt x="694" y="1229"/>
                  </a:lnTo>
                  <a:lnTo>
                    <a:pt x="719" y="1287"/>
                  </a:lnTo>
                  <a:lnTo>
                    <a:pt x="744" y="1354"/>
                  </a:lnTo>
                  <a:lnTo>
                    <a:pt x="777" y="1413"/>
                  </a:lnTo>
                  <a:lnTo>
                    <a:pt x="777" y="1421"/>
                  </a:lnTo>
                  <a:lnTo>
                    <a:pt x="794" y="1480"/>
                  </a:lnTo>
                  <a:lnTo>
                    <a:pt x="827" y="1538"/>
                  </a:lnTo>
                  <a:lnTo>
                    <a:pt x="852" y="1605"/>
                  </a:lnTo>
                  <a:lnTo>
                    <a:pt x="877" y="1663"/>
                  </a:lnTo>
                  <a:lnTo>
                    <a:pt x="911" y="1730"/>
                  </a:lnTo>
                  <a:lnTo>
                    <a:pt x="936" y="1789"/>
                  </a:lnTo>
                  <a:lnTo>
                    <a:pt x="969" y="1847"/>
                  </a:lnTo>
                  <a:lnTo>
                    <a:pt x="994" y="1906"/>
                  </a:lnTo>
                  <a:lnTo>
                    <a:pt x="1028" y="1973"/>
                  </a:lnTo>
                  <a:lnTo>
                    <a:pt x="1053" y="2023"/>
                  </a:lnTo>
                  <a:lnTo>
                    <a:pt x="1053" y="2031"/>
                  </a:lnTo>
                  <a:lnTo>
                    <a:pt x="952" y="2340"/>
                  </a:lnTo>
                  <a:lnTo>
                    <a:pt x="643" y="2248"/>
                  </a:lnTo>
                  <a:lnTo>
                    <a:pt x="635" y="2232"/>
                  </a:lnTo>
                  <a:lnTo>
                    <a:pt x="610" y="2181"/>
                  </a:lnTo>
                  <a:lnTo>
                    <a:pt x="577" y="2123"/>
                  </a:lnTo>
                  <a:lnTo>
                    <a:pt x="543" y="2056"/>
                  </a:lnTo>
                  <a:lnTo>
                    <a:pt x="510" y="1989"/>
                  </a:lnTo>
                  <a:lnTo>
                    <a:pt x="476" y="1931"/>
                  </a:lnTo>
                  <a:lnTo>
                    <a:pt x="451" y="1864"/>
                  </a:lnTo>
                  <a:lnTo>
                    <a:pt x="418" y="1797"/>
                  </a:lnTo>
                  <a:lnTo>
                    <a:pt x="384" y="1739"/>
                  </a:lnTo>
                  <a:lnTo>
                    <a:pt x="359" y="1672"/>
                  </a:lnTo>
                  <a:lnTo>
                    <a:pt x="334" y="1613"/>
                  </a:lnTo>
                  <a:lnTo>
                    <a:pt x="334" y="1605"/>
                  </a:lnTo>
                  <a:lnTo>
                    <a:pt x="309" y="1538"/>
                  </a:lnTo>
                  <a:lnTo>
                    <a:pt x="276" y="1471"/>
                  </a:lnTo>
                  <a:lnTo>
                    <a:pt x="251" y="1404"/>
                  </a:lnTo>
                  <a:lnTo>
                    <a:pt x="226" y="1338"/>
                  </a:lnTo>
                  <a:lnTo>
                    <a:pt x="201" y="1271"/>
                  </a:lnTo>
                  <a:lnTo>
                    <a:pt x="176" y="1204"/>
                  </a:lnTo>
                  <a:lnTo>
                    <a:pt x="150" y="1137"/>
                  </a:lnTo>
                  <a:lnTo>
                    <a:pt x="134" y="1087"/>
                  </a:lnTo>
                  <a:lnTo>
                    <a:pt x="134" y="1070"/>
                  </a:lnTo>
                  <a:lnTo>
                    <a:pt x="109" y="1003"/>
                  </a:lnTo>
                  <a:lnTo>
                    <a:pt x="92" y="937"/>
                  </a:lnTo>
                  <a:lnTo>
                    <a:pt x="67" y="870"/>
                  </a:lnTo>
                  <a:lnTo>
                    <a:pt x="50" y="795"/>
                  </a:lnTo>
                  <a:lnTo>
                    <a:pt x="34" y="728"/>
                  </a:lnTo>
                  <a:lnTo>
                    <a:pt x="17" y="678"/>
                  </a:lnTo>
                  <a:lnTo>
                    <a:pt x="17" y="661"/>
                  </a:lnTo>
                  <a:lnTo>
                    <a:pt x="8" y="586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335"/>
                  </a:lnTo>
                  <a:lnTo>
                    <a:pt x="0" y="293"/>
                  </a:lnTo>
                  <a:lnTo>
                    <a:pt x="0" y="218"/>
                  </a:lnTo>
                  <a:lnTo>
                    <a:pt x="0" y="7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776089" y="2350399"/>
              <a:ext cx="52780" cy="92390"/>
            </a:xfrm>
            <a:custGeom>
              <a:avLst/>
              <a:gdLst/>
              <a:ahLst/>
              <a:cxnLst/>
              <a:rect l="l" t="t" r="r" b="b"/>
              <a:pathLst>
                <a:path w="1070" h="1873" extrusionOk="0">
                  <a:moveTo>
                    <a:pt x="301" y="26"/>
                  </a:moveTo>
                  <a:lnTo>
                    <a:pt x="326" y="59"/>
                  </a:lnTo>
                  <a:lnTo>
                    <a:pt x="401" y="151"/>
                  </a:lnTo>
                  <a:lnTo>
                    <a:pt x="401" y="151"/>
                  </a:lnTo>
                  <a:lnTo>
                    <a:pt x="501" y="360"/>
                  </a:lnTo>
                  <a:lnTo>
                    <a:pt x="593" y="569"/>
                  </a:lnTo>
                  <a:lnTo>
                    <a:pt x="685" y="778"/>
                  </a:lnTo>
                  <a:lnTo>
                    <a:pt x="785" y="987"/>
                  </a:lnTo>
                  <a:lnTo>
                    <a:pt x="785" y="987"/>
                  </a:lnTo>
                  <a:lnTo>
                    <a:pt x="877" y="1196"/>
                  </a:lnTo>
                  <a:lnTo>
                    <a:pt x="977" y="1404"/>
                  </a:lnTo>
                  <a:lnTo>
                    <a:pt x="1069" y="1605"/>
                  </a:lnTo>
                  <a:lnTo>
                    <a:pt x="1069" y="1613"/>
                  </a:lnTo>
                  <a:lnTo>
                    <a:pt x="977" y="1872"/>
                  </a:lnTo>
                  <a:lnTo>
                    <a:pt x="718" y="1780"/>
                  </a:lnTo>
                  <a:lnTo>
                    <a:pt x="718" y="1772"/>
                  </a:lnTo>
                  <a:lnTo>
                    <a:pt x="618" y="1572"/>
                  </a:lnTo>
                  <a:lnTo>
                    <a:pt x="518" y="1363"/>
                  </a:lnTo>
                  <a:lnTo>
                    <a:pt x="409" y="1154"/>
                  </a:lnTo>
                  <a:lnTo>
                    <a:pt x="409" y="1154"/>
                  </a:lnTo>
                  <a:lnTo>
                    <a:pt x="317" y="945"/>
                  </a:lnTo>
                  <a:lnTo>
                    <a:pt x="217" y="736"/>
                  </a:lnTo>
                  <a:lnTo>
                    <a:pt x="117" y="527"/>
                  </a:lnTo>
                  <a:lnTo>
                    <a:pt x="17" y="318"/>
                  </a:lnTo>
                  <a:lnTo>
                    <a:pt x="17" y="318"/>
                  </a:lnTo>
                  <a:lnTo>
                    <a:pt x="0" y="201"/>
                  </a:lnTo>
                  <a:lnTo>
                    <a:pt x="0" y="160"/>
                  </a:lnTo>
                  <a:lnTo>
                    <a:pt x="50" y="5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856000" y="2922006"/>
              <a:ext cx="41682" cy="115821"/>
            </a:xfrm>
            <a:custGeom>
              <a:avLst/>
              <a:gdLst/>
              <a:ahLst/>
              <a:cxnLst/>
              <a:rect l="l" t="t" r="r" b="b"/>
              <a:pathLst>
                <a:path w="845" h="2348" extrusionOk="0">
                  <a:moveTo>
                    <a:pt x="343" y="0"/>
                  </a:moveTo>
                  <a:lnTo>
                    <a:pt x="410" y="75"/>
                  </a:lnTo>
                  <a:lnTo>
                    <a:pt x="477" y="117"/>
                  </a:lnTo>
                  <a:lnTo>
                    <a:pt x="494" y="142"/>
                  </a:lnTo>
                  <a:lnTo>
                    <a:pt x="519" y="201"/>
                  </a:lnTo>
                  <a:lnTo>
                    <a:pt x="519" y="201"/>
                  </a:lnTo>
                  <a:lnTo>
                    <a:pt x="552" y="267"/>
                  </a:lnTo>
                  <a:lnTo>
                    <a:pt x="560" y="276"/>
                  </a:lnTo>
                  <a:lnTo>
                    <a:pt x="560" y="326"/>
                  </a:lnTo>
                  <a:lnTo>
                    <a:pt x="560" y="393"/>
                  </a:lnTo>
                  <a:lnTo>
                    <a:pt x="560" y="451"/>
                  </a:lnTo>
                  <a:lnTo>
                    <a:pt x="560" y="518"/>
                  </a:lnTo>
                  <a:lnTo>
                    <a:pt x="560" y="576"/>
                  </a:lnTo>
                  <a:lnTo>
                    <a:pt x="569" y="643"/>
                  </a:lnTo>
                  <a:lnTo>
                    <a:pt x="569" y="685"/>
                  </a:lnTo>
                  <a:lnTo>
                    <a:pt x="569" y="702"/>
                  </a:lnTo>
                  <a:lnTo>
                    <a:pt x="577" y="769"/>
                  </a:lnTo>
                  <a:lnTo>
                    <a:pt x="586" y="827"/>
                  </a:lnTo>
                  <a:lnTo>
                    <a:pt x="586" y="894"/>
                  </a:lnTo>
                  <a:lnTo>
                    <a:pt x="602" y="952"/>
                  </a:lnTo>
                  <a:lnTo>
                    <a:pt x="611" y="1019"/>
                  </a:lnTo>
                  <a:lnTo>
                    <a:pt x="619" y="1078"/>
                  </a:lnTo>
                  <a:lnTo>
                    <a:pt x="627" y="1145"/>
                  </a:lnTo>
                  <a:lnTo>
                    <a:pt x="644" y="1203"/>
                  </a:lnTo>
                  <a:lnTo>
                    <a:pt x="652" y="1270"/>
                  </a:lnTo>
                  <a:lnTo>
                    <a:pt x="652" y="1270"/>
                  </a:lnTo>
                  <a:lnTo>
                    <a:pt x="669" y="1328"/>
                  </a:lnTo>
                  <a:lnTo>
                    <a:pt x="677" y="1387"/>
                  </a:lnTo>
                  <a:lnTo>
                    <a:pt x="694" y="1454"/>
                  </a:lnTo>
                  <a:lnTo>
                    <a:pt x="711" y="1512"/>
                  </a:lnTo>
                  <a:lnTo>
                    <a:pt x="728" y="1579"/>
                  </a:lnTo>
                  <a:lnTo>
                    <a:pt x="736" y="1637"/>
                  </a:lnTo>
                  <a:lnTo>
                    <a:pt x="761" y="1704"/>
                  </a:lnTo>
                  <a:lnTo>
                    <a:pt x="778" y="1763"/>
                  </a:lnTo>
                  <a:lnTo>
                    <a:pt x="794" y="1830"/>
                  </a:lnTo>
                  <a:lnTo>
                    <a:pt x="811" y="1888"/>
                  </a:lnTo>
                  <a:lnTo>
                    <a:pt x="828" y="1955"/>
                  </a:lnTo>
                  <a:lnTo>
                    <a:pt x="844" y="2005"/>
                  </a:lnTo>
                  <a:lnTo>
                    <a:pt x="844" y="2013"/>
                  </a:lnTo>
                  <a:lnTo>
                    <a:pt x="677" y="2347"/>
                  </a:lnTo>
                  <a:lnTo>
                    <a:pt x="343" y="2180"/>
                  </a:lnTo>
                  <a:lnTo>
                    <a:pt x="343" y="2164"/>
                  </a:lnTo>
                  <a:lnTo>
                    <a:pt x="327" y="2114"/>
                  </a:lnTo>
                  <a:lnTo>
                    <a:pt x="301" y="2047"/>
                  </a:lnTo>
                  <a:lnTo>
                    <a:pt x="285" y="1980"/>
                  </a:lnTo>
                  <a:lnTo>
                    <a:pt x="260" y="1913"/>
                  </a:lnTo>
                  <a:lnTo>
                    <a:pt x="243" y="1846"/>
                  </a:lnTo>
                  <a:lnTo>
                    <a:pt x="218" y="1779"/>
                  </a:lnTo>
                  <a:lnTo>
                    <a:pt x="201" y="1713"/>
                  </a:lnTo>
                  <a:lnTo>
                    <a:pt x="176" y="1646"/>
                  </a:lnTo>
                  <a:lnTo>
                    <a:pt x="159" y="1579"/>
                  </a:lnTo>
                  <a:lnTo>
                    <a:pt x="143" y="1512"/>
                  </a:lnTo>
                  <a:lnTo>
                    <a:pt x="126" y="1445"/>
                  </a:lnTo>
                  <a:lnTo>
                    <a:pt x="109" y="1387"/>
                  </a:lnTo>
                  <a:lnTo>
                    <a:pt x="109" y="1387"/>
                  </a:lnTo>
                  <a:lnTo>
                    <a:pt x="93" y="1320"/>
                  </a:lnTo>
                  <a:lnTo>
                    <a:pt x="76" y="1253"/>
                  </a:lnTo>
                  <a:lnTo>
                    <a:pt x="68" y="1178"/>
                  </a:lnTo>
                  <a:lnTo>
                    <a:pt x="51" y="1111"/>
                  </a:lnTo>
                  <a:lnTo>
                    <a:pt x="34" y="1044"/>
                  </a:lnTo>
                  <a:lnTo>
                    <a:pt x="51" y="986"/>
                  </a:lnTo>
                  <a:lnTo>
                    <a:pt x="34" y="911"/>
                  </a:lnTo>
                  <a:lnTo>
                    <a:pt x="26" y="844"/>
                  </a:lnTo>
                  <a:lnTo>
                    <a:pt x="17" y="777"/>
                  </a:lnTo>
                  <a:lnTo>
                    <a:pt x="17" y="752"/>
                  </a:lnTo>
                  <a:lnTo>
                    <a:pt x="9" y="702"/>
                  </a:lnTo>
                  <a:lnTo>
                    <a:pt x="9" y="635"/>
                  </a:lnTo>
                  <a:lnTo>
                    <a:pt x="1" y="568"/>
                  </a:lnTo>
                  <a:lnTo>
                    <a:pt x="1" y="493"/>
                  </a:lnTo>
                  <a:lnTo>
                    <a:pt x="1" y="426"/>
                  </a:lnTo>
                  <a:lnTo>
                    <a:pt x="1" y="351"/>
                  </a:lnTo>
                  <a:lnTo>
                    <a:pt x="1" y="301"/>
                  </a:lnTo>
                  <a:lnTo>
                    <a:pt x="9" y="284"/>
                  </a:lnTo>
                  <a:lnTo>
                    <a:pt x="34" y="209"/>
                  </a:lnTo>
                  <a:lnTo>
                    <a:pt x="34" y="201"/>
                  </a:lnTo>
                  <a:lnTo>
                    <a:pt x="59" y="142"/>
                  </a:lnTo>
                  <a:lnTo>
                    <a:pt x="76" y="117"/>
                  </a:lnTo>
                  <a:lnTo>
                    <a:pt x="143" y="6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638860" y="2591512"/>
              <a:ext cx="63484" cy="107583"/>
            </a:xfrm>
            <a:custGeom>
              <a:avLst/>
              <a:gdLst/>
              <a:ahLst/>
              <a:cxnLst/>
              <a:rect l="l" t="t" r="r" b="b"/>
              <a:pathLst>
                <a:path w="1287" h="2181" extrusionOk="0">
                  <a:moveTo>
                    <a:pt x="134" y="17"/>
                  </a:moveTo>
                  <a:lnTo>
                    <a:pt x="176" y="25"/>
                  </a:lnTo>
                  <a:lnTo>
                    <a:pt x="226" y="25"/>
                  </a:lnTo>
                  <a:lnTo>
                    <a:pt x="284" y="25"/>
                  </a:lnTo>
                  <a:lnTo>
                    <a:pt x="326" y="25"/>
                  </a:lnTo>
                  <a:lnTo>
                    <a:pt x="334" y="25"/>
                  </a:lnTo>
                  <a:lnTo>
                    <a:pt x="368" y="50"/>
                  </a:lnTo>
                  <a:lnTo>
                    <a:pt x="393" y="67"/>
                  </a:lnTo>
                  <a:lnTo>
                    <a:pt x="426" y="92"/>
                  </a:lnTo>
                  <a:lnTo>
                    <a:pt x="426" y="92"/>
                  </a:lnTo>
                  <a:lnTo>
                    <a:pt x="451" y="117"/>
                  </a:lnTo>
                  <a:lnTo>
                    <a:pt x="485" y="142"/>
                  </a:lnTo>
                  <a:lnTo>
                    <a:pt x="510" y="167"/>
                  </a:lnTo>
                  <a:lnTo>
                    <a:pt x="518" y="175"/>
                  </a:lnTo>
                  <a:lnTo>
                    <a:pt x="535" y="192"/>
                  </a:lnTo>
                  <a:lnTo>
                    <a:pt x="552" y="226"/>
                  </a:lnTo>
                  <a:lnTo>
                    <a:pt x="577" y="251"/>
                  </a:lnTo>
                  <a:lnTo>
                    <a:pt x="593" y="284"/>
                  </a:lnTo>
                  <a:lnTo>
                    <a:pt x="627" y="343"/>
                  </a:lnTo>
                  <a:lnTo>
                    <a:pt x="660" y="409"/>
                  </a:lnTo>
                  <a:lnTo>
                    <a:pt x="702" y="476"/>
                  </a:lnTo>
                  <a:lnTo>
                    <a:pt x="727" y="535"/>
                  </a:lnTo>
                  <a:lnTo>
                    <a:pt x="752" y="568"/>
                  </a:lnTo>
                  <a:lnTo>
                    <a:pt x="760" y="602"/>
                  </a:lnTo>
                  <a:lnTo>
                    <a:pt x="794" y="668"/>
                  </a:lnTo>
                  <a:lnTo>
                    <a:pt x="827" y="727"/>
                  </a:lnTo>
                  <a:lnTo>
                    <a:pt x="852" y="794"/>
                  </a:lnTo>
                  <a:lnTo>
                    <a:pt x="886" y="861"/>
                  </a:lnTo>
                  <a:lnTo>
                    <a:pt x="911" y="927"/>
                  </a:lnTo>
                  <a:lnTo>
                    <a:pt x="936" y="986"/>
                  </a:lnTo>
                  <a:lnTo>
                    <a:pt x="961" y="1053"/>
                  </a:lnTo>
                  <a:lnTo>
                    <a:pt x="986" y="1120"/>
                  </a:lnTo>
                  <a:lnTo>
                    <a:pt x="1003" y="1145"/>
                  </a:lnTo>
                  <a:lnTo>
                    <a:pt x="1044" y="1253"/>
                  </a:lnTo>
                  <a:lnTo>
                    <a:pt x="1095" y="1378"/>
                  </a:lnTo>
                  <a:lnTo>
                    <a:pt x="1136" y="1504"/>
                  </a:lnTo>
                  <a:lnTo>
                    <a:pt x="1186" y="1629"/>
                  </a:lnTo>
                  <a:lnTo>
                    <a:pt x="1237" y="1754"/>
                  </a:lnTo>
                  <a:lnTo>
                    <a:pt x="1262" y="1813"/>
                  </a:lnTo>
                  <a:lnTo>
                    <a:pt x="1287" y="1863"/>
                  </a:lnTo>
                  <a:lnTo>
                    <a:pt x="1287" y="1871"/>
                  </a:lnTo>
                  <a:lnTo>
                    <a:pt x="1170" y="2180"/>
                  </a:lnTo>
                  <a:lnTo>
                    <a:pt x="861" y="2064"/>
                  </a:lnTo>
                  <a:lnTo>
                    <a:pt x="861" y="2055"/>
                  </a:lnTo>
                  <a:lnTo>
                    <a:pt x="836" y="2005"/>
                  </a:lnTo>
                  <a:lnTo>
                    <a:pt x="810" y="1947"/>
                  </a:lnTo>
                  <a:lnTo>
                    <a:pt x="752" y="1821"/>
                  </a:lnTo>
                  <a:lnTo>
                    <a:pt x="694" y="1696"/>
                  </a:lnTo>
                  <a:lnTo>
                    <a:pt x="635" y="1571"/>
                  </a:lnTo>
                  <a:lnTo>
                    <a:pt x="577" y="1445"/>
                  </a:lnTo>
                  <a:lnTo>
                    <a:pt x="526" y="1353"/>
                  </a:lnTo>
                  <a:lnTo>
                    <a:pt x="518" y="1328"/>
                  </a:lnTo>
                  <a:lnTo>
                    <a:pt x="485" y="1270"/>
                  </a:lnTo>
                  <a:lnTo>
                    <a:pt x="460" y="1203"/>
                  </a:lnTo>
                  <a:lnTo>
                    <a:pt x="426" y="1145"/>
                  </a:lnTo>
                  <a:lnTo>
                    <a:pt x="401" y="1086"/>
                  </a:lnTo>
                  <a:lnTo>
                    <a:pt x="368" y="1028"/>
                  </a:lnTo>
                  <a:lnTo>
                    <a:pt x="343" y="969"/>
                  </a:lnTo>
                  <a:lnTo>
                    <a:pt x="309" y="911"/>
                  </a:lnTo>
                  <a:lnTo>
                    <a:pt x="276" y="852"/>
                  </a:lnTo>
                  <a:lnTo>
                    <a:pt x="259" y="827"/>
                  </a:lnTo>
                  <a:lnTo>
                    <a:pt x="242" y="802"/>
                  </a:lnTo>
                  <a:lnTo>
                    <a:pt x="217" y="744"/>
                  </a:lnTo>
                  <a:lnTo>
                    <a:pt x="184" y="685"/>
                  </a:lnTo>
                  <a:lnTo>
                    <a:pt x="151" y="635"/>
                  </a:lnTo>
                  <a:lnTo>
                    <a:pt x="117" y="576"/>
                  </a:lnTo>
                  <a:lnTo>
                    <a:pt x="100" y="551"/>
                  </a:lnTo>
                  <a:lnTo>
                    <a:pt x="84" y="526"/>
                  </a:lnTo>
                  <a:lnTo>
                    <a:pt x="67" y="501"/>
                  </a:lnTo>
                  <a:lnTo>
                    <a:pt x="50" y="485"/>
                  </a:lnTo>
                  <a:lnTo>
                    <a:pt x="50" y="468"/>
                  </a:lnTo>
                  <a:lnTo>
                    <a:pt x="42" y="443"/>
                  </a:lnTo>
                  <a:lnTo>
                    <a:pt x="34" y="409"/>
                  </a:lnTo>
                  <a:lnTo>
                    <a:pt x="25" y="376"/>
                  </a:lnTo>
                  <a:lnTo>
                    <a:pt x="25" y="376"/>
                  </a:lnTo>
                  <a:lnTo>
                    <a:pt x="17" y="343"/>
                  </a:lnTo>
                  <a:lnTo>
                    <a:pt x="9" y="318"/>
                  </a:lnTo>
                  <a:lnTo>
                    <a:pt x="0" y="284"/>
                  </a:lnTo>
                  <a:lnTo>
                    <a:pt x="0" y="276"/>
                  </a:lnTo>
                  <a:lnTo>
                    <a:pt x="17" y="234"/>
                  </a:lnTo>
                  <a:lnTo>
                    <a:pt x="25" y="184"/>
                  </a:lnTo>
                  <a:lnTo>
                    <a:pt x="34" y="134"/>
                  </a:lnTo>
                  <a:lnTo>
                    <a:pt x="34" y="9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557667" y="2320359"/>
              <a:ext cx="47453" cy="69650"/>
            </a:xfrm>
            <a:custGeom>
              <a:avLst/>
              <a:gdLst/>
              <a:ahLst/>
              <a:cxnLst/>
              <a:rect l="l" t="t" r="r" b="b"/>
              <a:pathLst>
                <a:path w="962" h="1412" extrusionOk="0">
                  <a:moveTo>
                    <a:pt x="117" y="34"/>
                  </a:moveTo>
                  <a:lnTo>
                    <a:pt x="117" y="34"/>
                  </a:lnTo>
                  <a:lnTo>
                    <a:pt x="268" y="142"/>
                  </a:lnTo>
                  <a:lnTo>
                    <a:pt x="276" y="142"/>
                  </a:lnTo>
                  <a:lnTo>
                    <a:pt x="393" y="226"/>
                  </a:lnTo>
                  <a:lnTo>
                    <a:pt x="418" y="251"/>
                  </a:lnTo>
                  <a:lnTo>
                    <a:pt x="443" y="276"/>
                  </a:lnTo>
                  <a:lnTo>
                    <a:pt x="477" y="309"/>
                  </a:lnTo>
                  <a:lnTo>
                    <a:pt x="485" y="318"/>
                  </a:lnTo>
                  <a:lnTo>
                    <a:pt x="527" y="384"/>
                  </a:lnTo>
                  <a:lnTo>
                    <a:pt x="552" y="409"/>
                  </a:lnTo>
                  <a:lnTo>
                    <a:pt x="577" y="451"/>
                  </a:lnTo>
                  <a:lnTo>
                    <a:pt x="619" y="526"/>
                  </a:lnTo>
                  <a:lnTo>
                    <a:pt x="619" y="526"/>
                  </a:lnTo>
                  <a:lnTo>
                    <a:pt x="660" y="602"/>
                  </a:lnTo>
                  <a:lnTo>
                    <a:pt x="702" y="677"/>
                  </a:lnTo>
                  <a:lnTo>
                    <a:pt x="752" y="744"/>
                  </a:lnTo>
                  <a:lnTo>
                    <a:pt x="777" y="794"/>
                  </a:lnTo>
                  <a:lnTo>
                    <a:pt x="794" y="819"/>
                  </a:lnTo>
                  <a:lnTo>
                    <a:pt x="836" y="894"/>
                  </a:lnTo>
                  <a:lnTo>
                    <a:pt x="878" y="969"/>
                  </a:lnTo>
                  <a:lnTo>
                    <a:pt x="919" y="1044"/>
                  </a:lnTo>
                  <a:lnTo>
                    <a:pt x="961" y="1120"/>
                  </a:lnTo>
                  <a:lnTo>
                    <a:pt x="961" y="1120"/>
                  </a:lnTo>
                  <a:lnTo>
                    <a:pt x="903" y="1412"/>
                  </a:lnTo>
                  <a:lnTo>
                    <a:pt x="619" y="1362"/>
                  </a:lnTo>
                  <a:lnTo>
                    <a:pt x="619" y="1353"/>
                  </a:lnTo>
                  <a:lnTo>
                    <a:pt x="568" y="1287"/>
                  </a:lnTo>
                  <a:lnTo>
                    <a:pt x="510" y="1220"/>
                  </a:lnTo>
                  <a:lnTo>
                    <a:pt x="452" y="1145"/>
                  </a:lnTo>
                  <a:lnTo>
                    <a:pt x="401" y="1078"/>
                  </a:lnTo>
                  <a:lnTo>
                    <a:pt x="376" y="1044"/>
                  </a:lnTo>
                  <a:lnTo>
                    <a:pt x="351" y="1003"/>
                  </a:lnTo>
                  <a:lnTo>
                    <a:pt x="301" y="927"/>
                  </a:lnTo>
                  <a:lnTo>
                    <a:pt x="251" y="861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159" y="710"/>
                  </a:lnTo>
                  <a:lnTo>
                    <a:pt x="126" y="660"/>
                  </a:lnTo>
                  <a:lnTo>
                    <a:pt x="109" y="635"/>
                  </a:lnTo>
                  <a:lnTo>
                    <a:pt x="76" y="568"/>
                  </a:lnTo>
                  <a:lnTo>
                    <a:pt x="76" y="551"/>
                  </a:lnTo>
                  <a:lnTo>
                    <a:pt x="59" y="501"/>
                  </a:lnTo>
                  <a:lnTo>
                    <a:pt x="51" y="468"/>
                  </a:lnTo>
                  <a:lnTo>
                    <a:pt x="42" y="435"/>
                  </a:lnTo>
                  <a:lnTo>
                    <a:pt x="25" y="284"/>
                  </a:lnTo>
                  <a:lnTo>
                    <a:pt x="25" y="27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342155" y="2525167"/>
              <a:ext cx="103884" cy="141767"/>
            </a:xfrm>
            <a:custGeom>
              <a:avLst/>
              <a:gdLst/>
              <a:ahLst/>
              <a:cxnLst/>
              <a:rect l="l" t="t" r="r" b="b"/>
              <a:pathLst>
                <a:path w="2106" h="2874" extrusionOk="0">
                  <a:moveTo>
                    <a:pt x="385" y="17"/>
                  </a:moveTo>
                  <a:lnTo>
                    <a:pt x="468" y="84"/>
                  </a:lnTo>
                  <a:lnTo>
                    <a:pt x="518" y="125"/>
                  </a:lnTo>
                  <a:lnTo>
                    <a:pt x="535" y="159"/>
                  </a:lnTo>
                  <a:lnTo>
                    <a:pt x="577" y="242"/>
                  </a:lnTo>
                  <a:lnTo>
                    <a:pt x="627" y="334"/>
                  </a:lnTo>
                  <a:lnTo>
                    <a:pt x="677" y="418"/>
                  </a:lnTo>
                  <a:lnTo>
                    <a:pt x="727" y="501"/>
                  </a:lnTo>
                  <a:lnTo>
                    <a:pt x="769" y="585"/>
                  </a:lnTo>
                  <a:lnTo>
                    <a:pt x="819" y="660"/>
                  </a:lnTo>
                  <a:lnTo>
                    <a:pt x="877" y="744"/>
                  </a:lnTo>
                  <a:lnTo>
                    <a:pt x="928" y="827"/>
                  </a:lnTo>
                  <a:lnTo>
                    <a:pt x="978" y="911"/>
                  </a:lnTo>
                  <a:lnTo>
                    <a:pt x="1028" y="994"/>
                  </a:lnTo>
                  <a:lnTo>
                    <a:pt x="1086" y="1069"/>
                  </a:lnTo>
                  <a:lnTo>
                    <a:pt x="1136" y="1153"/>
                  </a:lnTo>
                  <a:lnTo>
                    <a:pt x="1187" y="1228"/>
                  </a:lnTo>
                  <a:lnTo>
                    <a:pt x="1245" y="1312"/>
                  </a:lnTo>
                  <a:lnTo>
                    <a:pt x="1303" y="1395"/>
                  </a:lnTo>
                  <a:lnTo>
                    <a:pt x="1354" y="1470"/>
                  </a:lnTo>
                  <a:lnTo>
                    <a:pt x="1370" y="1495"/>
                  </a:lnTo>
                  <a:lnTo>
                    <a:pt x="1412" y="1554"/>
                  </a:lnTo>
                  <a:lnTo>
                    <a:pt x="1471" y="1637"/>
                  </a:lnTo>
                  <a:lnTo>
                    <a:pt x="1529" y="1713"/>
                  </a:lnTo>
                  <a:lnTo>
                    <a:pt x="1579" y="1796"/>
                  </a:lnTo>
                  <a:lnTo>
                    <a:pt x="1638" y="1871"/>
                  </a:lnTo>
                  <a:lnTo>
                    <a:pt x="1696" y="1955"/>
                  </a:lnTo>
                  <a:lnTo>
                    <a:pt x="1755" y="2030"/>
                  </a:lnTo>
                  <a:lnTo>
                    <a:pt x="1872" y="2189"/>
                  </a:lnTo>
                  <a:lnTo>
                    <a:pt x="1989" y="2348"/>
                  </a:lnTo>
                  <a:lnTo>
                    <a:pt x="2097" y="2498"/>
                  </a:lnTo>
                  <a:lnTo>
                    <a:pt x="2105" y="2506"/>
                  </a:lnTo>
                  <a:lnTo>
                    <a:pt x="2055" y="2874"/>
                  </a:lnTo>
                  <a:lnTo>
                    <a:pt x="1688" y="2824"/>
                  </a:lnTo>
                  <a:lnTo>
                    <a:pt x="1679" y="2815"/>
                  </a:lnTo>
                  <a:lnTo>
                    <a:pt x="1562" y="2665"/>
                  </a:lnTo>
                  <a:lnTo>
                    <a:pt x="1445" y="2515"/>
                  </a:lnTo>
                  <a:lnTo>
                    <a:pt x="1320" y="2356"/>
                  </a:lnTo>
                  <a:lnTo>
                    <a:pt x="1262" y="2272"/>
                  </a:lnTo>
                  <a:lnTo>
                    <a:pt x="1203" y="2197"/>
                  </a:lnTo>
                  <a:lnTo>
                    <a:pt x="1136" y="2114"/>
                  </a:lnTo>
                  <a:lnTo>
                    <a:pt x="1078" y="2030"/>
                  </a:lnTo>
                  <a:lnTo>
                    <a:pt x="1019" y="1955"/>
                  </a:lnTo>
                  <a:lnTo>
                    <a:pt x="961" y="1871"/>
                  </a:lnTo>
                  <a:lnTo>
                    <a:pt x="919" y="1813"/>
                  </a:lnTo>
                  <a:lnTo>
                    <a:pt x="902" y="1788"/>
                  </a:lnTo>
                  <a:lnTo>
                    <a:pt x="844" y="1704"/>
                  </a:lnTo>
                  <a:lnTo>
                    <a:pt x="786" y="1629"/>
                  </a:lnTo>
                  <a:lnTo>
                    <a:pt x="727" y="1546"/>
                  </a:lnTo>
                  <a:lnTo>
                    <a:pt x="677" y="1462"/>
                  </a:lnTo>
                  <a:lnTo>
                    <a:pt x="618" y="1378"/>
                  </a:lnTo>
                  <a:lnTo>
                    <a:pt x="560" y="1295"/>
                  </a:lnTo>
                  <a:lnTo>
                    <a:pt x="510" y="1211"/>
                  </a:lnTo>
                  <a:lnTo>
                    <a:pt x="451" y="1120"/>
                  </a:lnTo>
                  <a:lnTo>
                    <a:pt x="401" y="1036"/>
                  </a:lnTo>
                  <a:lnTo>
                    <a:pt x="343" y="952"/>
                  </a:lnTo>
                  <a:lnTo>
                    <a:pt x="293" y="869"/>
                  </a:lnTo>
                  <a:lnTo>
                    <a:pt x="243" y="777"/>
                  </a:lnTo>
                  <a:lnTo>
                    <a:pt x="192" y="693"/>
                  </a:lnTo>
                  <a:lnTo>
                    <a:pt x="142" y="602"/>
                  </a:lnTo>
                  <a:lnTo>
                    <a:pt x="92" y="518"/>
                  </a:lnTo>
                  <a:lnTo>
                    <a:pt x="42" y="426"/>
                  </a:lnTo>
                  <a:lnTo>
                    <a:pt x="25" y="393"/>
                  </a:lnTo>
                  <a:lnTo>
                    <a:pt x="9" y="326"/>
                  </a:lnTo>
                  <a:lnTo>
                    <a:pt x="0" y="217"/>
                  </a:lnTo>
                  <a:lnTo>
                    <a:pt x="0" y="184"/>
                  </a:lnTo>
                  <a:lnTo>
                    <a:pt x="92" y="59"/>
                  </a:lnTo>
                  <a:lnTo>
                    <a:pt x="209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8593528" y="2821033"/>
              <a:ext cx="84103" cy="117054"/>
            </a:xfrm>
            <a:custGeom>
              <a:avLst/>
              <a:gdLst/>
              <a:ahLst/>
              <a:cxnLst/>
              <a:rect l="l" t="t" r="r" b="b"/>
              <a:pathLst>
                <a:path w="1705" h="2373" extrusionOk="0">
                  <a:moveTo>
                    <a:pt x="368" y="50"/>
                  </a:moveTo>
                  <a:lnTo>
                    <a:pt x="435" y="101"/>
                  </a:lnTo>
                  <a:lnTo>
                    <a:pt x="443" y="101"/>
                  </a:lnTo>
                  <a:lnTo>
                    <a:pt x="476" y="159"/>
                  </a:lnTo>
                  <a:lnTo>
                    <a:pt x="510" y="226"/>
                  </a:lnTo>
                  <a:lnTo>
                    <a:pt x="543" y="293"/>
                  </a:lnTo>
                  <a:lnTo>
                    <a:pt x="585" y="359"/>
                  </a:lnTo>
                  <a:lnTo>
                    <a:pt x="618" y="426"/>
                  </a:lnTo>
                  <a:lnTo>
                    <a:pt x="660" y="493"/>
                  </a:lnTo>
                  <a:lnTo>
                    <a:pt x="702" y="560"/>
                  </a:lnTo>
                  <a:lnTo>
                    <a:pt x="735" y="618"/>
                  </a:lnTo>
                  <a:lnTo>
                    <a:pt x="777" y="685"/>
                  </a:lnTo>
                  <a:lnTo>
                    <a:pt x="819" y="752"/>
                  </a:lnTo>
                  <a:lnTo>
                    <a:pt x="861" y="819"/>
                  </a:lnTo>
                  <a:lnTo>
                    <a:pt x="902" y="886"/>
                  </a:lnTo>
                  <a:lnTo>
                    <a:pt x="944" y="944"/>
                  </a:lnTo>
                  <a:lnTo>
                    <a:pt x="994" y="1011"/>
                  </a:lnTo>
                  <a:lnTo>
                    <a:pt x="1036" y="1078"/>
                  </a:lnTo>
                  <a:lnTo>
                    <a:pt x="1078" y="1145"/>
                  </a:lnTo>
                  <a:lnTo>
                    <a:pt x="1120" y="1203"/>
                  </a:lnTo>
                  <a:lnTo>
                    <a:pt x="1170" y="1270"/>
                  </a:lnTo>
                  <a:lnTo>
                    <a:pt x="1253" y="1404"/>
                  </a:lnTo>
                  <a:lnTo>
                    <a:pt x="1345" y="1529"/>
                  </a:lnTo>
                  <a:lnTo>
                    <a:pt x="1437" y="1663"/>
                  </a:lnTo>
                  <a:lnTo>
                    <a:pt x="1529" y="1788"/>
                  </a:lnTo>
                  <a:lnTo>
                    <a:pt x="1613" y="1922"/>
                  </a:lnTo>
                  <a:lnTo>
                    <a:pt x="1654" y="1980"/>
                  </a:lnTo>
                  <a:lnTo>
                    <a:pt x="1696" y="2039"/>
                  </a:lnTo>
                  <a:lnTo>
                    <a:pt x="1704" y="2047"/>
                  </a:lnTo>
                  <a:lnTo>
                    <a:pt x="1638" y="2373"/>
                  </a:lnTo>
                  <a:lnTo>
                    <a:pt x="1312" y="2314"/>
                  </a:lnTo>
                  <a:lnTo>
                    <a:pt x="1312" y="2306"/>
                  </a:lnTo>
                  <a:lnTo>
                    <a:pt x="1270" y="2256"/>
                  </a:lnTo>
                  <a:lnTo>
                    <a:pt x="1228" y="2189"/>
                  </a:lnTo>
                  <a:lnTo>
                    <a:pt x="1136" y="2064"/>
                  </a:lnTo>
                  <a:lnTo>
                    <a:pt x="1044" y="1938"/>
                  </a:lnTo>
                  <a:lnTo>
                    <a:pt x="953" y="1813"/>
                  </a:lnTo>
                  <a:lnTo>
                    <a:pt x="861" y="1679"/>
                  </a:lnTo>
                  <a:lnTo>
                    <a:pt x="769" y="1554"/>
                  </a:lnTo>
                  <a:lnTo>
                    <a:pt x="719" y="1487"/>
                  </a:lnTo>
                  <a:lnTo>
                    <a:pt x="677" y="1420"/>
                  </a:lnTo>
                  <a:lnTo>
                    <a:pt x="627" y="1354"/>
                  </a:lnTo>
                  <a:lnTo>
                    <a:pt x="585" y="1287"/>
                  </a:lnTo>
                  <a:lnTo>
                    <a:pt x="543" y="1220"/>
                  </a:lnTo>
                  <a:lnTo>
                    <a:pt x="493" y="1153"/>
                  </a:lnTo>
                  <a:lnTo>
                    <a:pt x="451" y="1086"/>
                  </a:lnTo>
                  <a:lnTo>
                    <a:pt x="410" y="1019"/>
                  </a:lnTo>
                  <a:lnTo>
                    <a:pt x="359" y="953"/>
                  </a:lnTo>
                  <a:lnTo>
                    <a:pt x="318" y="886"/>
                  </a:lnTo>
                  <a:lnTo>
                    <a:pt x="276" y="811"/>
                  </a:lnTo>
                  <a:lnTo>
                    <a:pt x="234" y="744"/>
                  </a:lnTo>
                  <a:lnTo>
                    <a:pt x="192" y="677"/>
                  </a:lnTo>
                  <a:lnTo>
                    <a:pt x="151" y="602"/>
                  </a:lnTo>
                  <a:lnTo>
                    <a:pt x="109" y="535"/>
                  </a:lnTo>
                  <a:lnTo>
                    <a:pt x="75" y="460"/>
                  </a:lnTo>
                  <a:lnTo>
                    <a:pt x="34" y="393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0" y="226"/>
                  </a:lnTo>
                  <a:lnTo>
                    <a:pt x="0" y="159"/>
                  </a:lnTo>
                  <a:lnTo>
                    <a:pt x="42" y="126"/>
                  </a:lnTo>
                  <a:lnTo>
                    <a:pt x="284" y="9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8620313" y="3138308"/>
              <a:ext cx="82032" cy="143888"/>
            </a:xfrm>
            <a:custGeom>
              <a:avLst/>
              <a:gdLst/>
              <a:ahLst/>
              <a:cxnLst/>
              <a:rect l="l" t="t" r="r" b="b"/>
              <a:pathLst>
                <a:path w="1663" h="2917" extrusionOk="0">
                  <a:moveTo>
                    <a:pt x="126" y="34"/>
                  </a:moveTo>
                  <a:lnTo>
                    <a:pt x="192" y="118"/>
                  </a:lnTo>
                  <a:lnTo>
                    <a:pt x="268" y="185"/>
                  </a:lnTo>
                  <a:lnTo>
                    <a:pt x="284" y="193"/>
                  </a:lnTo>
                  <a:lnTo>
                    <a:pt x="326" y="268"/>
                  </a:lnTo>
                  <a:lnTo>
                    <a:pt x="376" y="352"/>
                  </a:lnTo>
                  <a:lnTo>
                    <a:pt x="426" y="435"/>
                  </a:lnTo>
                  <a:lnTo>
                    <a:pt x="443" y="469"/>
                  </a:lnTo>
                  <a:lnTo>
                    <a:pt x="468" y="519"/>
                  </a:lnTo>
                  <a:lnTo>
                    <a:pt x="510" y="611"/>
                  </a:lnTo>
                  <a:lnTo>
                    <a:pt x="543" y="694"/>
                  </a:lnTo>
                  <a:lnTo>
                    <a:pt x="585" y="786"/>
                  </a:lnTo>
                  <a:lnTo>
                    <a:pt x="627" y="870"/>
                  </a:lnTo>
                  <a:lnTo>
                    <a:pt x="669" y="953"/>
                  </a:lnTo>
                  <a:lnTo>
                    <a:pt x="710" y="1037"/>
                  </a:lnTo>
                  <a:lnTo>
                    <a:pt x="752" y="1120"/>
                  </a:lnTo>
                  <a:lnTo>
                    <a:pt x="794" y="1204"/>
                  </a:lnTo>
                  <a:lnTo>
                    <a:pt x="836" y="1296"/>
                  </a:lnTo>
                  <a:lnTo>
                    <a:pt x="886" y="1379"/>
                  </a:lnTo>
                  <a:lnTo>
                    <a:pt x="928" y="1463"/>
                  </a:lnTo>
                  <a:lnTo>
                    <a:pt x="969" y="1546"/>
                  </a:lnTo>
                  <a:lnTo>
                    <a:pt x="1019" y="1630"/>
                  </a:lnTo>
                  <a:lnTo>
                    <a:pt x="1061" y="1705"/>
                  </a:lnTo>
                  <a:lnTo>
                    <a:pt x="1095" y="1764"/>
                  </a:lnTo>
                  <a:lnTo>
                    <a:pt x="1111" y="1789"/>
                  </a:lnTo>
                  <a:lnTo>
                    <a:pt x="1161" y="1872"/>
                  </a:lnTo>
                  <a:lnTo>
                    <a:pt x="1203" y="1956"/>
                  </a:lnTo>
                  <a:lnTo>
                    <a:pt x="1253" y="2039"/>
                  </a:lnTo>
                  <a:lnTo>
                    <a:pt x="1303" y="2123"/>
                  </a:lnTo>
                  <a:lnTo>
                    <a:pt x="1354" y="2206"/>
                  </a:lnTo>
                  <a:lnTo>
                    <a:pt x="1404" y="2290"/>
                  </a:lnTo>
                  <a:lnTo>
                    <a:pt x="1454" y="2365"/>
                  </a:lnTo>
                  <a:lnTo>
                    <a:pt x="1504" y="2449"/>
                  </a:lnTo>
                  <a:lnTo>
                    <a:pt x="1554" y="2532"/>
                  </a:lnTo>
                  <a:lnTo>
                    <a:pt x="1613" y="2616"/>
                  </a:lnTo>
                  <a:lnTo>
                    <a:pt x="1654" y="2683"/>
                  </a:lnTo>
                  <a:lnTo>
                    <a:pt x="1663" y="2699"/>
                  </a:lnTo>
                  <a:lnTo>
                    <a:pt x="1621" y="2916"/>
                  </a:lnTo>
                  <a:lnTo>
                    <a:pt x="1395" y="2875"/>
                  </a:lnTo>
                  <a:lnTo>
                    <a:pt x="1387" y="2866"/>
                  </a:lnTo>
                  <a:lnTo>
                    <a:pt x="1337" y="2791"/>
                  </a:lnTo>
                  <a:lnTo>
                    <a:pt x="1287" y="2708"/>
                  </a:lnTo>
                  <a:lnTo>
                    <a:pt x="1228" y="2632"/>
                  </a:lnTo>
                  <a:lnTo>
                    <a:pt x="1178" y="2549"/>
                  </a:lnTo>
                  <a:lnTo>
                    <a:pt x="1120" y="2465"/>
                  </a:lnTo>
                  <a:lnTo>
                    <a:pt x="1070" y="2382"/>
                  </a:lnTo>
                  <a:lnTo>
                    <a:pt x="1019" y="2298"/>
                  </a:lnTo>
                  <a:lnTo>
                    <a:pt x="961" y="2215"/>
                  </a:lnTo>
                  <a:lnTo>
                    <a:pt x="911" y="2131"/>
                  </a:lnTo>
                  <a:lnTo>
                    <a:pt x="861" y="2056"/>
                  </a:lnTo>
                  <a:lnTo>
                    <a:pt x="811" y="1972"/>
                  </a:lnTo>
                  <a:lnTo>
                    <a:pt x="794" y="1939"/>
                  </a:lnTo>
                  <a:lnTo>
                    <a:pt x="760" y="1889"/>
                  </a:lnTo>
                  <a:lnTo>
                    <a:pt x="710" y="1805"/>
                  </a:lnTo>
                  <a:lnTo>
                    <a:pt x="660" y="1722"/>
                  </a:lnTo>
                  <a:lnTo>
                    <a:pt x="618" y="1638"/>
                  </a:lnTo>
                  <a:lnTo>
                    <a:pt x="568" y="1546"/>
                  </a:lnTo>
                  <a:lnTo>
                    <a:pt x="518" y="1463"/>
                  </a:lnTo>
                  <a:lnTo>
                    <a:pt x="476" y="1379"/>
                  </a:lnTo>
                  <a:lnTo>
                    <a:pt x="426" y="1296"/>
                  </a:lnTo>
                  <a:lnTo>
                    <a:pt x="376" y="1212"/>
                  </a:lnTo>
                  <a:lnTo>
                    <a:pt x="334" y="1120"/>
                  </a:lnTo>
                  <a:lnTo>
                    <a:pt x="293" y="1037"/>
                  </a:lnTo>
                  <a:lnTo>
                    <a:pt x="242" y="945"/>
                  </a:lnTo>
                  <a:lnTo>
                    <a:pt x="201" y="861"/>
                  </a:lnTo>
                  <a:lnTo>
                    <a:pt x="159" y="769"/>
                  </a:lnTo>
                  <a:lnTo>
                    <a:pt x="117" y="686"/>
                  </a:lnTo>
                  <a:lnTo>
                    <a:pt x="92" y="627"/>
                  </a:lnTo>
                  <a:lnTo>
                    <a:pt x="84" y="594"/>
                  </a:lnTo>
                  <a:lnTo>
                    <a:pt x="50" y="494"/>
                  </a:lnTo>
                  <a:lnTo>
                    <a:pt x="25" y="402"/>
                  </a:lnTo>
                  <a:lnTo>
                    <a:pt x="0" y="318"/>
                  </a:lnTo>
                  <a:lnTo>
                    <a:pt x="0" y="193"/>
                  </a:lnTo>
                  <a:lnTo>
                    <a:pt x="0" y="9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8724147" y="3528587"/>
              <a:ext cx="74633" cy="119964"/>
            </a:xfrm>
            <a:custGeom>
              <a:avLst/>
              <a:gdLst/>
              <a:ahLst/>
              <a:cxnLst/>
              <a:rect l="l" t="t" r="r" b="b"/>
              <a:pathLst>
                <a:path w="1513" h="2432" extrusionOk="0">
                  <a:moveTo>
                    <a:pt x="552" y="59"/>
                  </a:moveTo>
                  <a:lnTo>
                    <a:pt x="585" y="125"/>
                  </a:lnTo>
                  <a:lnTo>
                    <a:pt x="644" y="259"/>
                  </a:lnTo>
                  <a:lnTo>
                    <a:pt x="702" y="401"/>
                  </a:lnTo>
                  <a:lnTo>
                    <a:pt x="769" y="543"/>
                  </a:lnTo>
                  <a:lnTo>
                    <a:pt x="886" y="819"/>
                  </a:lnTo>
                  <a:lnTo>
                    <a:pt x="944" y="953"/>
                  </a:lnTo>
                  <a:lnTo>
                    <a:pt x="1003" y="1095"/>
                  </a:lnTo>
                  <a:lnTo>
                    <a:pt x="1061" y="1228"/>
                  </a:lnTo>
                  <a:lnTo>
                    <a:pt x="1128" y="1362"/>
                  </a:lnTo>
                  <a:lnTo>
                    <a:pt x="1187" y="1496"/>
                  </a:lnTo>
                  <a:lnTo>
                    <a:pt x="1212" y="1562"/>
                  </a:lnTo>
                  <a:lnTo>
                    <a:pt x="1245" y="1629"/>
                  </a:lnTo>
                  <a:lnTo>
                    <a:pt x="1279" y="1696"/>
                  </a:lnTo>
                  <a:lnTo>
                    <a:pt x="1312" y="1763"/>
                  </a:lnTo>
                  <a:lnTo>
                    <a:pt x="1345" y="1830"/>
                  </a:lnTo>
                  <a:lnTo>
                    <a:pt x="1370" y="1897"/>
                  </a:lnTo>
                  <a:lnTo>
                    <a:pt x="1404" y="1963"/>
                  </a:lnTo>
                  <a:lnTo>
                    <a:pt x="1437" y="2030"/>
                  </a:lnTo>
                  <a:lnTo>
                    <a:pt x="1471" y="2097"/>
                  </a:lnTo>
                  <a:lnTo>
                    <a:pt x="1513" y="2164"/>
                  </a:lnTo>
                  <a:lnTo>
                    <a:pt x="1437" y="2431"/>
                  </a:lnTo>
                  <a:lnTo>
                    <a:pt x="1170" y="2356"/>
                  </a:lnTo>
                  <a:lnTo>
                    <a:pt x="1128" y="2298"/>
                  </a:lnTo>
                  <a:lnTo>
                    <a:pt x="1086" y="2231"/>
                  </a:lnTo>
                  <a:lnTo>
                    <a:pt x="1045" y="2164"/>
                  </a:lnTo>
                  <a:lnTo>
                    <a:pt x="1011" y="2097"/>
                  </a:lnTo>
                  <a:lnTo>
                    <a:pt x="970" y="2039"/>
                  </a:lnTo>
                  <a:lnTo>
                    <a:pt x="928" y="1972"/>
                  </a:lnTo>
                  <a:lnTo>
                    <a:pt x="894" y="1905"/>
                  </a:lnTo>
                  <a:lnTo>
                    <a:pt x="853" y="1838"/>
                  </a:lnTo>
                  <a:lnTo>
                    <a:pt x="819" y="1771"/>
                  </a:lnTo>
                  <a:lnTo>
                    <a:pt x="777" y="1704"/>
                  </a:lnTo>
                  <a:lnTo>
                    <a:pt x="702" y="1579"/>
                  </a:lnTo>
                  <a:lnTo>
                    <a:pt x="627" y="1445"/>
                  </a:lnTo>
                  <a:lnTo>
                    <a:pt x="560" y="1312"/>
                  </a:lnTo>
                  <a:lnTo>
                    <a:pt x="485" y="1178"/>
                  </a:lnTo>
                  <a:lnTo>
                    <a:pt x="410" y="1053"/>
                  </a:lnTo>
                  <a:lnTo>
                    <a:pt x="268" y="785"/>
                  </a:lnTo>
                  <a:lnTo>
                    <a:pt x="193" y="660"/>
                  </a:lnTo>
                  <a:lnTo>
                    <a:pt x="126" y="526"/>
                  </a:lnTo>
                  <a:lnTo>
                    <a:pt x="51" y="401"/>
                  </a:lnTo>
                  <a:lnTo>
                    <a:pt x="17" y="343"/>
                  </a:lnTo>
                  <a:lnTo>
                    <a:pt x="0" y="259"/>
                  </a:lnTo>
                  <a:lnTo>
                    <a:pt x="51" y="234"/>
                  </a:lnTo>
                  <a:lnTo>
                    <a:pt x="443" y="2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8431142" y="3135052"/>
              <a:ext cx="60229" cy="82426"/>
            </a:xfrm>
            <a:custGeom>
              <a:avLst/>
              <a:gdLst/>
              <a:ahLst/>
              <a:cxnLst/>
              <a:rect l="l" t="t" r="r" b="b"/>
              <a:pathLst>
                <a:path w="1221" h="1671" extrusionOk="0">
                  <a:moveTo>
                    <a:pt x="235" y="25"/>
                  </a:moveTo>
                  <a:lnTo>
                    <a:pt x="260" y="25"/>
                  </a:lnTo>
                  <a:lnTo>
                    <a:pt x="285" y="59"/>
                  </a:lnTo>
                  <a:lnTo>
                    <a:pt x="318" y="100"/>
                  </a:lnTo>
                  <a:lnTo>
                    <a:pt x="360" y="142"/>
                  </a:lnTo>
                  <a:lnTo>
                    <a:pt x="360" y="150"/>
                  </a:lnTo>
                  <a:lnTo>
                    <a:pt x="385" y="192"/>
                  </a:lnTo>
                  <a:lnTo>
                    <a:pt x="410" y="234"/>
                  </a:lnTo>
                  <a:lnTo>
                    <a:pt x="435" y="284"/>
                  </a:lnTo>
                  <a:lnTo>
                    <a:pt x="469" y="334"/>
                  </a:lnTo>
                  <a:lnTo>
                    <a:pt x="494" y="376"/>
                  </a:lnTo>
                  <a:lnTo>
                    <a:pt x="519" y="426"/>
                  </a:lnTo>
                  <a:lnTo>
                    <a:pt x="552" y="468"/>
                  </a:lnTo>
                  <a:lnTo>
                    <a:pt x="577" y="518"/>
                  </a:lnTo>
                  <a:lnTo>
                    <a:pt x="611" y="560"/>
                  </a:lnTo>
                  <a:lnTo>
                    <a:pt x="636" y="610"/>
                  </a:lnTo>
                  <a:lnTo>
                    <a:pt x="669" y="652"/>
                  </a:lnTo>
                  <a:lnTo>
                    <a:pt x="702" y="702"/>
                  </a:lnTo>
                  <a:lnTo>
                    <a:pt x="728" y="744"/>
                  </a:lnTo>
                  <a:lnTo>
                    <a:pt x="761" y="785"/>
                  </a:lnTo>
                  <a:lnTo>
                    <a:pt x="794" y="835"/>
                  </a:lnTo>
                  <a:lnTo>
                    <a:pt x="828" y="877"/>
                  </a:lnTo>
                  <a:lnTo>
                    <a:pt x="828" y="877"/>
                  </a:lnTo>
                  <a:lnTo>
                    <a:pt x="853" y="919"/>
                  </a:lnTo>
                  <a:lnTo>
                    <a:pt x="886" y="961"/>
                  </a:lnTo>
                  <a:lnTo>
                    <a:pt x="920" y="1003"/>
                  </a:lnTo>
                  <a:lnTo>
                    <a:pt x="953" y="1053"/>
                  </a:lnTo>
                  <a:lnTo>
                    <a:pt x="986" y="1094"/>
                  </a:lnTo>
                  <a:lnTo>
                    <a:pt x="1020" y="1136"/>
                  </a:lnTo>
                  <a:lnTo>
                    <a:pt x="1087" y="1228"/>
                  </a:lnTo>
                  <a:lnTo>
                    <a:pt x="1154" y="1312"/>
                  </a:lnTo>
                  <a:lnTo>
                    <a:pt x="1220" y="1395"/>
                  </a:lnTo>
                  <a:lnTo>
                    <a:pt x="1220" y="1404"/>
                  </a:lnTo>
                  <a:lnTo>
                    <a:pt x="1195" y="1671"/>
                  </a:lnTo>
                  <a:lnTo>
                    <a:pt x="928" y="1637"/>
                  </a:lnTo>
                  <a:lnTo>
                    <a:pt x="920" y="1629"/>
                  </a:lnTo>
                  <a:lnTo>
                    <a:pt x="853" y="1546"/>
                  </a:lnTo>
                  <a:lnTo>
                    <a:pt x="786" y="1454"/>
                  </a:lnTo>
                  <a:lnTo>
                    <a:pt x="719" y="1370"/>
                  </a:lnTo>
                  <a:lnTo>
                    <a:pt x="677" y="1320"/>
                  </a:lnTo>
                  <a:lnTo>
                    <a:pt x="644" y="1278"/>
                  </a:lnTo>
                  <a:lnTo>
                    <a:pt x="611" y="1228"/>
                  </a:lnTo>
                  <a:lnTo>
                    <a:pt x="577" y="1186"/>
                  </a:lnTo>
                  <a:lnTo>
                    <a:pt x="552" y="1136"/>
                  </a:lnTo>
                  <a:lnTo>
                    <a:pt x="519" y="1094"/>
                  </a:lnTo>
                  <a:lnTo>
                    <a:pt x="519" y="1094"/>
                  </a:lnTo>
                  <a:lnTo>
                    <a:pt x="485" y="1044"/>
                  </a:lnTo>
                  <a:lnTo>
                    <a:pt x="452" y="994"/>
                  </a:lnTo>
                  <a:lnTo>
                    <a:pt x="427" y="952"/>
                  </a:lnTo>
                  <a:lnTo>
                    <a:pt x="393" y="902"/>
                  </a:lnTo>
                  <a:lnTo>
                    <a:pt x="360" y="852"/>
                  </a:lnTo>
                  <a:lnTo>
                    <a:pt x="335" y="810"/>
                  </a:lnTo>
                  <a:lnTo>
                    <a:pt x="301" y="760"/>
                  </a:lnTo>
                  <a:lnTo>
                    <a:pt x="268" y="710"/>
                  </a:lnTo>
                  <a:lnTo>
                    <a:pt x="243" y="660"/>
                  </a:lnTo>
                  <a:lnTo>
                    <a:pt x="210" y="618"/>
                  </a:lnTo>
                  <a:lnTo>
                    <a:pt x="185" y="568"/>
                  </a:lnTo>
                  <a:lnTo>
                    <a:pt x="151" y="518"/>
                  </a:lnTo>
                  <a:lnTo>
                    <a:pt x="126" y="468"/>
                  </a:lnTo>
                  <a:lnTo>
                    <a:pt x="101" y="418"/>
                  </a:lnTo>
                  <a:lnTo>
                    <a:pt x="68" y="368"/>
                  </a:lnTo>
                  <a:lnTo>
                    <a:pt x="42" y="326"/>
                  </a:lnTo>
                  <a:lnTo>
                    <a:pt x="42" y="317"/>
                  </a:lnTo>
                  <a:lnTo>
                    <a:pt x="26" y="259"/>
                  </a:lnTo>
                  <a:lnTo>
                    <a:pt x="9" y="201"/>
                  </a:lnTo>
                  <a:lnTo>
                    <a:pt x="1" y="167"/>
                  </a:lnTo>
                  <a:lnTo>
                    <a:pt x="9" y="142"/>
                  </a:lnTo>
                  <a:lnTo>
                    <a:pt x="34" y="5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8418810" y="2762481"/>
              <a:ext cx="74633" cy="93180"/>
            </a:xfrm>
            <a:custGeom>
              <a:avLst/>
              <a:gdLst/>
              <a:ahLst/>
              <a:cxnLst/>
              <a:rect l="l" t="t" r="r" b="b"/>
              <a:pathLst>
                <a:path w="1513" h="1889" extrusionOk="0">
                  <a:moveTo>
                    <a:pt x="100" y="43"/>
                  </a:moveTo>
                  <a:lnTo>
                    <a:pt x="259" y="85"/>
                  </a:lnTo>
                  <a:lnTo>
                    <a:pt x="267" y="85"/>
                  </a:lnTo>
                  <a:lnTo>
                    <a:pt x="376" y="160"/>
                  </a:lnTo>
                  <a:lnTo>
                    <a:pt x="426" y="193"/>
                  </a:lnTo>
                  <a:lnTo>
                    <a:pt x="468" y="252"/>
                  </a:lnTo>
                  <a:lnTo>
                    <a:pt x="551" y="360"/>
                  </a:lnTo>
                  <a:lnTo>
                    <a:pt x="635" y="460"/>
                  </a:lnTo>
                  <a:lnTo>
                    <a:pt x="719" y="569"/>
                  </a:lnTo>
                  <a:lnTo>
                    <a:pt x="802" y="669"/>
                  </a:lnTo>
                  <a:lnTo>
                    <a:pt x="886" y="778"/>
                  </a:lnTo>
                  <a:lnTo>
                    <a:pt x="961" y="878"/>
                  </a:lnTo>
                  <a:lnTo>
                    <a:pt x="1044" y="987"/>
                  </a:lnTo>
                  <a:lnTo>
                    <a:pt x="1053" y="1003"/>
                  </a:lnTo>
                  <a:lnTo>
                    <a:pt x="1120" y="1095"/>
                  </a:lnTo>
                  <a:lnTo>
                    <a:pt x="1203" y="1196"/>
                  </a:lnTo>
                  <a:lnTo>
                    <a:pt x="1278" y="1304"/>
                  </a:lnTo>
                  <a:lnTo>
                    <a:pt x="1353" y="1413"/>
                  </a:lnTo>
                  <a:lnTo>
                    <a:pt x="1429" y="1521"/>
                  </a:lnTo>
                  <a:lnTo>
                    <a:pt x="1504" y="1630"/>
                  </a:lnTo>
                  <a:lnTo>
                    <a:pt x="1512" y="1638"/>
                  </a:lnTo>
                  <a:lnTo>
                    <a:pt x="1470" y="1889"/>
                  </a:lnTo>
                  <a:lnTo>
                    <a:pt x="1211" y="1847"/>
                  </a:lnTo>
                  <a:lnTo>
                    <a:pt x="1203" y="1839"/>
                  </a:lnTo>
                  <a:lnTo>
                    <a:pt x="1136" y="1747"/>
                  </a:lnTo>
                  <a:lnTo>
                    <a:pt x="1053" y="1638"/>
                  </a:lnTo>
                  <a:lnTo>
                    <a:pt x="969" y="1538"/>
                  </a:lnTo>
                  <a:lnTo>
                    <a:pt x="894" y="1430"/>
                  </a:lnTo>
                  <a:lnTo>
                    <a:pt x="810" y="1329"/>
                  </a:lnTo>
                  <a:lnTo>
                    <a:pt x="744" y="1237"/>
                  </a:lnTo>
                  <a:lnTo>
                    <a:pt x="727" y="1221"/>
                  </a:lnTo>
                  <a:lnTo>
                    <a:pt x="643" y="1120"/>
                  </a:lnTo>
                  <a:lnTo>
                    <a:pt x="568" y="1012"/>
                  </a:lnTo>
                  <a:lnTo>
                    <a:pt x="485" y="912"/>
                  </a:lnTo>
                  <a:lnTo>
                    <a:pt x="401" y="803"/>
                  </a:lnTo>
                  <a:lnTo>
                    <a:pt x="318" y="703"/>
                  </a:lnTo>
                  <a:lnTo>
                    <a:pt x="234" y="594"/>
                  </a:lnTo>
                  <a:lnTo>
                    <a:pt x="142" y="494"/>
                  </a:lnTo>
                  <a:lnTo>
                    <a:pt x="100" y="435"/>
                  </a:lnTo>
                  <a:lnTo>
                    <a:pt x="75" y="377"/>
                  </a:lnTo>
                  <a:lnTo>
                    <a:pt x="17" y="260"/>
                  </a:lnTo>
                  <a:lnTo>
                    <a:pt x="17" y="252"/>
                  </a:lnTo>
                  <a:lnTo>
                    <a:pt x="0" y="9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8092016" y="2541642"/>
              <a:ext cx="73794" cy="109260"/>
            </a:xfrm>
            <a:custGeom>
              <a:avLst/>
              <a:gdLst/>
              <a:ahLst/>
              <a:cxnLst/>
              <a:rect l="l" t="t" r="r" b="b"/>
              <a:pathLst>
                <a:path w="1496" h="2215" extrusionOk="0">
                  <a:moveTo>
                    <a:pt x="243" y="59"/>
                  </a:moveTo>
                  <a:lnTo>
                    <a:pt x="284" y="84"/>
                  </a:lnTo>
                  <a:lnTo>
                    <a:pt x="326" y="109"/>
                  </a:lnTo>
                  <a:lnTo>
                    <a:pt x="368" y="134"/>
                  </a:lnTo>
                  <a:lnTo>
                    <a:pt x="385" y="134"/>
                  </a:lnTo>
                  <a:lnTo>
                    <a:pt x="401" y="159"/>
                  </a:lnTo>
                  <a:lnTo>
                    <a:pt x="418" y="192"/>
                  </a:lnTo>
                  <a:lnTo>
                    <a:pt x="443" y="217"/>
                  </a:lnTo>
                  <a:lnTo>
                    <a:pt x="468" y="242"/>
                  </a:lnTo>
                  <a:lnTo>
                    <a:pt x="477" y="251"/>
                  </a:lnTo>
                  <a:lnTo>
                    <a:pt x="477" y="276"/>
                  </a:lnTo>
                  <a:lnTo>
                    <a:pt x="493" y="309"/>
                  </a:lnTo>
                  <a:lnTo>
                    <a:pt x="502" y="343"/>
                  </a:lnTo>
                  <a:lnTo>
                    <a:pt x="510" y="368"/>
                  </a:lnTo>
                  <a:lnTo>
                    <a:pt x="518" y="401"/>
                  </a:lnTo>
                  <a:lnTo>
                    <a:pt x="535" y="435"/>
                  </a:lnTo>
                  <a:lnTo>
                    <a:pt x="543" y="460"/>
                  </a:lnTo>
                  <a:lnTo>
                    <a:pt x="552" y="493"/>
                  </a:lnTo>
                  <a:lnTo>
                    <a:pt x="568" y="518"/>
                  </a:lnTo>
                  <a:lnTo>
                    <a:pt x="577" y="552"/>
                  </a:lnTo>
                  <a:lnTo>
                    <a:pt x="593" y="585"/>
                  </a:lnTo>
                  <a:lnTo>
                    <a:pt x="610" y="610"/>
                  </a:lnTo>
                  <a:lnTo>
                    <a:pt x="619" y="643"/>
                  </a:lnTo>
                  <a:lnTo>
                    <a:pt x="635" y="677"/>
                  </a:lnTo>
                  <a:lnTo>
                    <a:pt x="652" y="702"/>
                  </a:lnTo>
                  <a:lnTo>
                    <a:pt x="669" y="735"/>
                  </a:lnTo>
                  <a:lnTo>
                    <a:pt x="677" y="760"/>
                  </a:lnTo>
                  <a:lnTo>
                    <a:pt x="694" y="794"/>
                  </a:lnTo>
                  <a:lnTo>
                    <a:pt x="710" y="819"/>
                  </a:lnTo>
                  <a:lnTo>
                    <a:pt x="727" y="852"/>
                  </a:lnTo>
                  <a:lnTo>
                    <a:pt x="744" y="877"/>
                  </a:lnTo>
                  <a:lnTo>
                    <a:pt x="761" y="911"/>
                  </a:lnTo>
                  <a:lnTo>
                    <a:pt x="777" y="936"/>
                  </a:lnTo>
                  <a:lnTo>
                    <a:pt x="802" y="969"/>
                  </a:lnTo>
                  <a:lnTo>
                    <a:pt x="819" y="994"/>
                  </a:lnTo>
                  <a:lnTo>
                    <a:pt x="836" y="1028"/>
                  </a:lnTo>
                  <a:lnTo>
                    <a:pt x="852" y="1053"/>
                  </a:lnTo>
                  <a:lnTo>
                    <a:pt x="894" y="1111"/>
                  </a:lnTo>
                  <a:lnTo>
                    <a:pt x="936" y="1170"/>
                  </a:lnTo>
                  <a:lnTo>
                    <a:pt x="961" y="1212"/>
                  </a:lnTo>
                  <a:lnTo>
                    <a:pt x="969" y="1228"/>
                  </a:lnTo>
                  <a:lnTo>
                    <a:pt x="1011" y="1287"/>
                  </a:lnTo>
                  <a:lnTo>
                    <a:pt x="1053" y="1345"/>
                  </a:lnTo>
                  <a:lnTo>
                    <a:pt x="1095" y="1395"/>
                  </a:lnTo>
                  <a:lnTo>
                    <a:pt x="1145" y="1454"/>
                  </a:lnTo>
                  <a:lnTo>
                    <a:pt x="1187" y="1512"/>
                  </a:lnTo>
                  <a:lnTo>
                    <a:pt x="1228" y="1571"/>
                  </a:lnTo>
                  <a:lnTo>
                    <a:pt x="1270" y="1621"/>
                  </a:lnTo>
                  <a:lnTo>
                    <a:pt x="1320" y="1679"/>
                  </a:lnTo>
                  <a:lnTo>
                    <a:pt x="1362" y="1730"/>
                  </a:lnTo>
                  <a:lnTo>
                    <a:pt x="1412" y="1788"/>
                  </a:lnTo>
                  <a:lnTo>
                    <a:pt x="1496" y="1888"/>
                  </a:lnTo>
                  <a:lnTo>
                    <a:pt x="1496" y="1905"/>
                  </a:lnTo>
                  <a:lnTo>
                    <a:pt x="1479" y="2214"/>
                  </a:lnTo>
                  <a:lnTo>
                    <a:pt x="1162" y="2189"/>
                  </a:lnTo>
                  <a:lnTo>
                    <a:pt x="1153" y="2181"/>
                  </a:lnTo>
                  <a:lnTo>
                    <a:pt x="1070" y="2080"/>
                  </a:lnTo>
                  <a:lnTo>
                    <a:pt x="1020" y="2022"/>
                  </a:lnTo>
                  <a:lnTo>
                    <a:pt x="969" y="1972"/>
                  </a:lnTo>
                  <a:lnTo>
                    <a:pt x="919" y="1913"/>
                  </a:lnTo>
                  <a:lnTo>
                    <a:pt x="878" y="1855"/>
                  </a:lnTo>
                  <a:lnTo>
                    <a:pt x="827" y="1796"/>
                  </a:lnTo>
                  <a:lnTo>
                    <a:pt x="777" y="1738"/>
                  </a:lnTo>
                  <a:lnTo>
                    <a:pt x="727" y="1679"/>
                  </a:lnTo>
                  <a:lnTo>
                    <a:pt x="685" y="1621"/>
                  </a:lnTo>
                  <a:lnTo>
                    <a:pt x="635" y="1562"/>
                  </a:lnTo>
                  <a:lnTo>
                    <a:pt x="593" y="1504"/>
                  </a:lnTo>
                  <a:lnTo>
                    <a:pt x="577" y="1487"/>
                  </a:lnTo>
                  <a:lnTo>
                    <a:pt x="543" y="1445"/>
                  </a:lnTo>
                  <a:lnTo>
                    <a:pt x="502" y="1387"/>
                  </a:lnTo>
                  <a:lnTo>
                    <a:pt x="460" y="1320"/>
                  </a:lnTo>
                  <a:lnTo>
                    <a:pt x="435" y="1287"/>
                  </a:lnTo>
                  <a:lnTo>
                    <a:pt x="418" y="1253"/>
                  </a:lnTo>
                  <a:lnTo>
                    <a:pt x="393" y="1228"/>
                  </a:lnTo>
                  <a:lnTo>
                    <a:pt x="376" y="1195"/>
                  </a:lnTo>
                  <a:lnTo>
                    <a:pt x="351" y="1161"/>
                  </a:lnTo>
                  <a:lnTo>
                    <a:pt x="334" y="1128"/>
                  </a:lnTo>
                  <a:lnTo>
                    <a:pt x="309" y="1095"/>
                  </a:lnTo>
                  <a:lnTo>
                    <a:pt x="293" y="1061"/>
                  </a:lnTo>
                  <a:lnTo>
                    <a:pt x="276" y="1028"/>
                  </a:lnTo>
                  <a:lnTo>
                    <a:pt x="259" y="994"/>
                  </a:lnTo>
                  <a:lnTo>
                    <a:pt x="234" y="961"/>
                  </a:lnTo>
                  <a:lnTo>
                    <a:pt x="218" y="928"/>
                  </a:lnTo>
                  <a:lnTo>
                    <a:pt x="201" y="886"/>
                  </a:lnTo>
                  <a:lnTo>
                    <a:pt x="184" y="861"/>
                  </a:lnTo>
                  <a:lnTo>
                    <a:pt x="167" y="827"/>
                  </a:lnTo>
                  <a:lnTo>
                    <a:pt x="151" y="794"/>
                  </a:lnTo>
                  <a:lnTo>
                    <a:pt x="134" y="752"/>
                  </a:lnTo>
                  <a:lnTo>
                    <a:pt x="117" y="719"/>
                  </a:lnTo>
                  <a:lnTo>
                    <a:pt x="109" y="685"/>
                  </a:lnTo>
                  <a:lnTo>
                    <a:pt x="92" y="652"/>
                  </a:lnTo>
                  <a:lnTo>
                    <a:pt x="76" y="610"/>
                  </a:lnTo>
                  <a:lnTo>
                    <a:pt x="59" y="577"/>
                  </a:lnTo>
                  <a:lnTo>
                    <a:pt x="50" y="535"/>
                  </a:lnTo>
                  <a:lnTo>
                    <a:pt x="34" y="501"/>
                  </a:lnTo>
                  <a:lnTo>
                    <a:pt x="25" y="460"/>
                  </a:lnTo>
                  <a:lnTo>
                    <a:pt x="9" y="426"/>
                  </a:lnTo>
                  <a:lnTo>
                    <a:pt x="0" y="393"/>
                  </a:lnTo>
                  <a:lnTo>
                    <a:pt x="0" y="385"/>
                  </a:lnTo>
                  <a:lnTo>
                    <a:pt x="0" y="343"/>
                  </a:lnTo>
                  <a:lnTo>
                    <a:pt x="9" y="301"/>
                  </a:lnTo>
                  <a:lnTo>
                    <a:pt x="17" y="259"/>
                  </a:lnTo>
                  <a:lnTo>
                    <a:pt x="17" y="226"/>
                  </a:lnTo>
                  <a:lnTo>
                    <a:pt x="25" y="217"/>
                  </a:lnTo>
                  <a:lnTo>
                    <a:pt x="50" y="167"/>
                  </a:lnTo>
                  <a:lnTo>
                    <a:pt x="84" y="126"/>
                  </a:lnTo>
                  <a:lnTo>
                    <a:pt x="109" y="8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8254352" y="2856894"/>
              <a:ext cx="32605" cy="44543"/>
            </a:xfrm>
            <a:custGeom>
              <a:avLst/>
              <a:gdLst/>
              <a:ahLst/>
              <a:cxnLst/>
              <a:rect l="l" t="t" r="r" b="b"/>
              <a:pathLst>
                <a:path w="661" h="903" extrusionOk="0">
                  <a:moveTo>
                    <a:pt x="109" y="17"/>
                  </a:moveTo>
                  <a:lnTo>
                    <a:pt x="109" y="17"/>
                  </a:lnTo>
                  <a:lnTo>
                    <a:pt x="210" y="84"/>
                  </a:lnTo>
                  <a:lnTo>
                    <a:pt x="243" y="109"/>
                  </a:lnTo>
                  <a:lnTo>
                    <a:pt x="277" y="125"/>
                  </a:lnTo>
                  <a:lnTo>
                    <a:pt x="327" y="167"/>
                  </a:lnTo>
                  <a:lnTo>
                    <a:pt x="335" y="176"/>
                  </a:lnTo>
                  <a:lnTo>
                    <a:pt x="385" y="251"/>
                  </a:lnTo>
                  <a:lnTo>
                    <a:pt x="419" y="292"/>
                  </a:lnTo>
                  <a:lnTo>
                    <a:pt x="427" y="309"/>
                  </a:lnTo>
                  <a:lnTo>
                    <a:pt x="469" y="376"/>
                  </a:lnTo>
                  <a:lnTo>
                    <a:pt x="519" y="451"/>
                  </a:lnTo>
                  <a:lnTo>
                    <a:pt x="527" y="460"/>
                  </a:lnTo>
                  <a:lnTo>
                    <a:pt x="586" y="551"/>
                  </a:lnTo>
                  <a:lnTo>
                    <a:pt x="661" y="677"/>
                  </a:lnTo>
                  <a:lnTo>
                    <a:pt x="661" y="677"/>
                  </a:lnTo>
                  <a:lnTo>
                    <a:pt x="619" y="902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310" y="735"/>
                  </a:lnTo>
                  <a:lnTo>
                    <a:pt x="243" y="660"/>
                  </a:lnTo>
                  <a:lnTo>
                    <a:pt x="235" y="643"/>
                  </a:lnTo>
                  <a:lnTo>
                    <a:pt x="185" y="576"/>
                  </a:lnTo>
                  <a:lnTo>
                    <a:pt x="134" y="510"/>
                  </a:lnTo>
                  <a:lnTo>
                    <a:pt x="118" y="485"/>
                  </a:lnTo>
                  <a:lnTo>
                    <a:pt x="93" y="443"/>
                  </a:lnTo>
                  <a:lnTo>
                    <a:pt x="43" y="359"/>
                  </a:lnTo>
                  <a:lnTo>
                    <a:pt x="34" y="351"/>
                  </a:lnTo>
                  <a:lnTo>
                    <a:pt x="18" y="284"/>
                  </a:lnTo>
                  <a:lnTo>
                    <a:pt x="18" y="251"/>
                  </a:lnTo>
                  <a:lnTo>
                    <a:pt x="18" y="20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7946943" y="2723759"/>
              <a:ext cx="108422" cy="140189"/>
            </a:xfrm>
            <a:custGeom>
              <a:avLst/>
              <a:gdLst/>
              <a:ahLst/>
              <a:cxnLst/>
              <a:rect l="l" t="t" r="r" b="b"/>
              <a:pathLst>
                <a:path w="2198" h="2842" extrusionOk="0">
                  <a:moveTo>
                    <a:pt x="118" y="17"/>
                  </a:moveTo>
                  <a:lnTo>
                    <a:pt x="168" y="42"/>
                  </a:lnTo>
                  <a:lnTo>
                    <a:pt x="226" y="76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327" y="134"/>
                  </a:lnTo>
                  <a:lnTo>
                    <a:pt x="360" y="168"/>
                  </a:lnTo>
                  <a:lnTo>
                    <a:pt x="402" y="201"/>
                  </a:lnTo>
                  <a:lnTo>
                    <a:pt x="435" y="243"/>
                  </a:lnTo>
                  <a:lnTo>
                    <a:pt x="452" y="251"/>
                  </a:lnTo>
                  <a:lnTo>
                    <a:pt x="469" y="285"/>
                  </a:lnTo>
                  <a:lnTo>
                    <a:pt x="527" y="368"/>
                  </a:lnTo>
                  <a:lnTo>
                    <a:pt x="577" y="452"/>
                  </a:lnTo>
                  <a:lnTo>
                    <a:pt x="636" y="535"/>
                  </a:lnTo>
                  <a:lnTo>
                    <a:pt x="694" y="627"/>
                  </a:lnTo>
                  <a:lnTo>
                    <a:pt x="761" y="711"/>
                  </a:lnTo>
                  <a:lnTo>
                    <a:pt x="819" y="794"/>
                  </a:lnTo>
                  <a:lnTo>
                    <a:pt x="878" y="878"/>
                  </a:lnTo>
                  <a:lnTo>
                    <a:pt x="936" y="961"/>
                  </a:lnTo>
                  <a:lnTo>
                    <a:pt x="1003" y="1045"/>
                  </a:lnTo>
                  <a:lnTo>
                    <a:pt x="1062" y="1129"/>
                  </a:lnTo>
                  <a:lnTo>
                    <a:pt x="1129" y="1212"/>
                  </a:lnTo>
                  <a:lnTo>
                    <a:pt x="1187" y="1296"/>
                  </a:lnTo>
                  <a:lnTo>
                    <a:pt x="1312" y="1463"/>
                  </a:lnTo>
                  <a:lnTo>
                    <a:pt x="1429" y="1613"/>
                  </a:lnTo>
                  <a:lnTo>
                    <a:pt x="1446" y="1630"/>
                  </a:lnTo>
                  <a:lnTo>
                    <a:pt x="1571" y="1797"/>
                  </a:lnTo>
                  <a:lnTo>
                    <a:pt x="1638" y="1880"/>
                  </a:lnTo>
                  <a:lnTo>
                    <a:pt x="1697" y="1972"/>
                  </a:lnTo>
                  <a:lnTo>
                    <a:pt x="1763" y="2056"/>
                  </a:lnTo>
                  <a:lnTo>
                    <a:pt x="1822" y="2139"/>
                  </a:lnTo>
                  <a:lnTo>
                    <a:pt x="1889" y="2223"/>
                  </a:lnTo>
                  <a:lnTo>
                    <a:pt x="1947" y="2306"/>
                  </a:lnTo>
                  <a:lnTo>
                    <a:pt x="2014" y="2398"/>
                  </a:lnTo>
                  <a:lnTo>
                    <a:pt x="2073" y="2482"/>
                  </a:lnTo>
                  <a:lnTo>
                    <a:pt x="2131" y="2565"/>
                  </a:lnTo>
                  <a:lnTo>
                    <a:pt x="2181" y="2641"/>
                  </a:lnTo>
                  <a:lnTo>
                    <a:pt x="2198" y="2657"/>
                  </a:lnTo>
                  <a:lnTo>
                    <a:pt x="2164" y="2841"/>
                  </a:lnTo>
                  <a:lnTo>
                    <a:pt x="1972" y="2816"/>
                  </a:lnTo>
                  <a:lnTo>
                    <a:pt x="1964" y="2799"/>
                  </a:lnTo>
                  <a:lnTo>
                    <a:pt x="1914" y="2732"/>
                  </a:lnTo>
                  <a:lnTo>
                    <a:pt x="1847" y="2649"/>
                  </a:lnTo>
                  <a:lnTo>
                    <a:pt x="1780" y="2565"/>
                  </a:lnTo>
                  <a:lnTo>
                    <a:pt x="1722" y="2490"/>
                  </a:lnTo>
                  <a:lnTo>
                    <a:pt x="1655" y="2407"/>
                  </a:lnTo>
                  <a:lnTo>
                    <a:pt x="1588" y="2323"/>
                  </a:lnTo>
                  <a:lnTo>
                    <a:pt x="1521" y="2248"/>
                  </a:lnTo>
                  <a:lnTo>
                    <a:pt x="1454" y="2164"/>
                  </a:lnTo>
                  <a:lnTo>
                    <a:pt x="1379" y="2081"/>
                  </a:lnTo>
                  <a:lnTo>
                    <a:pt x="1312" y="2006"/>
                  </a:lnTo>
                  <a:lnTo>
                    <a:pt x="1179" y="1847"/>
                  </a:lnTo>
                  <a:lnTo>
                    <a:pt x="1162" y="1822"/>
                  </a:lnTo>
                  <a:lnTo>
                    <a:pt x="1037" y="1688"/>
                  </a:lnTo>
                  <a:lnTo>
                    <a:pt x="903" y="1530"/>
                  </a:lnTo>
                  <a:lnTo>
                    <a:pt x="836" y="1446"/>
                  </a:lnTo>
                  <a:lnTo>
                    <a:pt x="769" y="1362"/>
                  </a:lnTo>
                  <a:lnTo>
                    <a:pt x="702" y="1279"/>
                  </a:lnTo>
                  <a:lnTo>
                    <a:pt x="627" y="1204"/>
                  </a:lnTo>
                  <a:lnTo>
                    <a:pt x="560" y="1120"/>
                  </a:lnTo>
                  <a:lnTo>
                    <a:pt x="494" y="1037"/>
                  </a:lnTo>
                  <a:lnTo>
                    <a:pt x="427" y="953"/>
                  </a:lnTo>
                  <a:lnTo>
                    <a:pt x="368" y="870"/>
                  </a:lnTo>
                  <a:lnTo>
                    <a:pt x="301" y="786"/>
                  </a:lnTo>
                  <a:lnTo>
                    <a:pt x="235" y="702"/>
                  </a:lnTo>
                  <a:lnTo>
                    <a:pt x="168" y="619"/>
                  </a:lnTo>
                  <a:lnTo>
                    <a:pt x="109" y="527"/>
                  </a:lnTo>
                  <a:lnTo>
                    <a:pt x="84" y="502"/>
                  </a:lnTo>
                  <a:lnTo>
                    <a:pt x="76" y="485"/>
                  </a:lnTo>
                  <a:lnTo>
                    <a:pt x="59" y="435"/>
                  </a:lnTo>
                  <a:lnTo>
                    <a:pt x="42" y="377"/>
                  </a:lnTo>
                  <a:lnTo>
                    <a:pt x="17" y="327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10"/>
                  </a:lnTo>
                  <a:lnTo>
                    <a:pt x="1" y="151"/>
                  </a:lnTo>
                  <a:lnTo>
                    <a:pt x="1" y="9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8176070" y="2981298"/>
              <a:ext cx="53224" cy="73399"/>
            </a:xfrm>
            <a:custGeom>
              <a:avLst/>
              <a:gdLst/>
              <a:ahLst/>
              <a:cxnLst/>
              <a:rect l="l" t="t" r="r" b="b"/>
              <a:pathLst>
                <a:path w="1079" h="1488" extrusionOk="0">
                  <a:moveTo>
                    <a:pt x="343" y="9"/>
                  </a:moveTo>
                  <a:lnTo>
                    <a:pt x="385" y="34"/>
                  </a:lnTo>
                  <a:lnTo>
                    <a:pt x="402" y="59"/>
                  </a:lnTo>
                  <a:lnTo>
                    <a:pt x="418" y="68"/>
                  </a:lnTo>
                  <a:lnTo>
                    <a:pt x="443" y="101"/>
                  </a:lnTo>
                  <a:lnTo>
                    <a:pt x="460" y="126"/>
                  </a:lnTo>
                  <a:lnTo>
                    <a:pt x="468" y="143"/>
                  </a:lnTo>
                  <a:lnTo>
                    <a:pt x="493" y="176"/>
                  </a:lnTo>
                  <a:lnTo>
                    <a:pt x="510" y="218"/>
                  </a:lnTo>
                  <a:lnTo>
                    <a:pt x="535" y="252"/>
                  </a:lnTo>
                  <a:lnTo>
                    <a:pt x="552" y="293"/>
                  </a:lnTo>
                  <a:lnTo>
                    <a:pt x="577" y="335"/>
                  </a:lnTo>
                  <a:lnTo>
                    <a:pt x="594" y="369"/>
                  </a:lnTo>
                  <a:lnTo>
                    <a:pt x="619" y="410"/>
                  </a:lnTo>
                  <a:lnTo>
                    <a:pt x="661" y="486"/>
                  </a:lnTo>
                  <a:lnTo>
                    <a:pt x="702" y="561"/>
                  </a:lnTo>
                  <a:lnTo>
                    <a:pt x="752" y="636"/>
                  </a:lnTo>
                  <a:lnTo>
                    <a:pt x="794" y="711"/>
                  </a:lnTo>
                  <a:lnTo>
                    <a:pt x="803" y="719"/>
                  </a:lnTo>
                  <a:lnTo>
                    <a:pt x="844" y="786"/>
                  </a:lnTo>
                  <a:lnTo>
                    <a:pt x="894" y="861"/>
                  </a:lnTo>
                  <a:lnTo>
                    <a:pt x="986" y="1012"/>
                  </a:lnTo>
                  <a:lnTo>
                    <a:pt x="1078" y="1162"/>
                  </a:lnTo>
                  <a:lnTo>
                    <a:pt x="1078" y="1171"/>
                  </a:lnTo>
                  <a:lnTo>
                    <a:pt x="1011" y="1488"/>
                  </a:lnTo>
                  <a:lnTo>
                    <a:pt x="694" y="1421"/>
                  </a:lnTo>
                  <a:lnTo>
                    <a:pt x="694" y="1413"/>
                  </a:lnTo>
                  <a:lnTo>
                    <a:pt x="594" y="1271"/>
                  </a:lnTo>
                  <a:lnTo>
                    <a:pt x="485" y="1120"/>
                  </a:lnTo>
                  <a:lnTo>
                    <a:pt x="435" y="1045"/>
                  </a:lnTo>
                  <a:lnTo>
                    <a:pt x="393" y="978"/>
                  </a:lnTo>
                  <a:lnTo>
                    <a:pt x="385" y="970"/>
                  </a:lnTo>
                  <a:lnTo>
                    <a:pt x="335" y="895"/>
                  </a:lnTo>
                  <a:lnTo>
                    <a:pt x="285" y="811"/>
                  </a:lnTo>
                  <a:lnTo>
                    <a:pt x="234" y="736"/>
                  </a:lnTo>
                  <a:lnTo>
                    <a:pt x="184" y="653"/>
                  </a:lnTo>
                  <a:lnTo>
                    <a:pt x="159" y="611"/>
                  </a:lnTo>
                  <a:lnTo>
                    <a:pt x="143" y="577"/>
                  </a:lnTo>
                  <a:lnTo>
                    <a:pt x="118" y="536"/>
                  </a:lnTo>
                  <a:lnTo>
                    <a:pt x="92" y="494"/>
                  </a:lnTo>
                  <a:lnTo>
                    <a:pt x="67" y="452"/>
                  </a:lnTo>
                  <a:lnTo>
                    <a:pt x="51" y="410"/>
                  </a:lnTo>
                  <a:lnTo>
                    <a:pt x="26" y="369"/>
                  </a:lnTo>
                  <a:lnTo>
                    <a:pt x="17" y="344"/>
                  </a:lnTo>
                  <a:lnTo>
                    <a:pt x="9" y="318"/>
                  </a:lnTo>
                  <a:lnTo>
                    <a:pt x="1" y="268"/>
                  </a:lnTo>
                  <a:lnTo>
                    <a:pt x="1" y="252"/>
                  </a:lnTo>
                  <a:lnTo>
                    <a:pt x="1" y="218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101" y="76"/>
                  </a:lnTo>
                  <a:lnTo>
                    <a:pt x="218" y="1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8357398" y="3271442"/>
              <a:ext cx="98112" cy="109655"/>
            </a:xfrm>
            <a:custGeom>
              <a:avLst/>
              <a:gdLst/>
              <a:ahLst/>
              <a:cxnLst/>
              <a:rect l="l" t="t" r="r" b="b"/>
              <a:pathLst>
                <a:path w="1989" h="2223" extrusionOk="0">
                  <a:moveTo>
                    <a:pt x="92" y="0"/>
                  </a:moveTo>
                  <a:lnTo>
                    <a:pt x="293" y="34"/>
                  </a:lnTo>
                  <a:lnTo>
                    <a:pt x="309" y="42"/>
                  </a:lnTo>
                  <a:lnTo>
                    <a:pt x="468" y="126"/>
                  </a:lnTo>
                  <a:lnTo>
                    <a:pt x="468" y="126"/>
                  </a:lnTo>
                  <a:lnTo>
                    <a:pt x="702" y="368"/>
                  </a:lnTo>
                  <a:lnTo>
                    <a:pt x="819" y="493"/>
                  </a:lnTo>
                  <a:lnTo>
                    <a:pt x="936" y="618"/>
                  </a:lnTo>
                  <a:lnTo>
                    <a:pt x="1020" y="710"/>
                  </a:lnTo>
                  <a:lnTo>
                    <a:pt x="1053" y="744"/>
                  </a:lnTo>
                  <a:lnTo>
                    <a:pt x="1111" y="811"/>
                  </a:lnTo>
                  <a:lnTo>
                    <a:pt x="1162" y="869"/>
                  </a:lnTo>
                  <a:lnTo>
                    <a:pt x="1220" y="936"/>
                  </a:lnTo>
                  <a:lnTo>
                    <a:pt x="1279" y="1003"/>
                  </a:lnTo>
                  <a:lnTo>
                    <a:pt x="1337" y="1070"/>
                  </a:lnTo>
                  <a:lnTo>
                    <a:pt x="1387" y="1136"/>
                  </a:lnTo>
                  <a:lnTo>
                    <a:pt x="1446" y="1203"/>
                  </a:lnTo>
                  <a:lnTo>
                    <a:pt x="1504" y="1270"/>
                  </a:lnTo>
                  <a:lnTo>
                    <a:pt x="1554" y="1337"/>
                  </a:lnTo>
                  <a:lnTo>
                    <a:pt x="1588" y="1379"/>
                  </a:lnTo>
                  <a:lnTo>
                    <a:pt x="1604" y="1404"/>
                  </a:lnTo>
                  <a:lnTo>
                    <a:pt x="1654" y="1479"/>
                  </a:lnTo>
                  <a:lnTo>
                    <a:pt x="1705" y="1546"/>
                  </a:lnTo>
                  <a:lnTo>
                    <a:pt x="1755" y="1621"/>
                  </a:lnTo>
                  <a:lnTo>
                    <a:pt x="1805" y="1696"/>
                  </a:lnTo>
                  <a:lnTo>
                    <a:pt x="1838" y="1746"/>
                  </a:lnTo>
                  <a:lnTo>
                    <a:pt x="1847" y="1771"/>
                  </a:lnTo>
                  <a:lnTo>
                    <a:pt x="1897" y="1846"/>
                  </a:lnTo>
                  <a:lnTo>
                    <a:pt x="1938" y="1922"/>
                  </a:lnTo>
                  <a:lnTo>
                    <a:pt x="1989" y="1997"/>
                  </a:lnTo>
                  <a:lnTo>
                    <a:pt x="1955" y="2222"/>
                  </a:lnTo>
                  <a:lnTo>
                    <a:pt x="1730" y="2181"/>
                  </a:lnTo>
                  <a:lnTo>
                    <a:pt x="1671" y="2114"/>
                  </a:lnTo>
                  <a:lnTo>
                    <a:pt x="1613" y="2055"/>
                  </a:lnTo>
                  <a:lnTo>
                    <a:pt x="1554" y="1988"/>
                  </a:lnTo>
                  <a:lnTo>
                    <a:pt x="1537" y="1972"/>
                  </a:lnTo>
                  <a:lnTo>
                    <a:pt x="1504" y="1930"/>
                  </a:lnTo>
                  <a:lnTo>
                    <a:pt x="1446" y="1872"/>
                  </a:lnTo>
                  <a:lnTo>
                    <a:pt x="1387" y="1805"/>
                  </a:lnTo>
                  <a:lnTo>
                    <a:pt x="1329" y="1746"/>
                  </a:lnTo>
                  <a:lnTo>
                    <a:pt x="1270" y="1688"/>
                  </a:lnTo>
                  <a:lnTo>
                    <a:pt x="1245" y="1663"/>
                  </a:lnTo>
                  <a:lnTo>
                    <a:pt x="1212" y="1629"/>
                  </a:lnTo>
                  <a:lnTo>
                    <a:pt x="1153" y="1562"/>
                  </a:lnTo>
                  <a:lnTo>
                    <a:pt x="1095" y="1504"/>
                  </a:lnTo>
                  <a:lnTo>
                    <a:pt x="1045" y="1437"/>
                  </a:lnTo>
                  <a:lnTo>
                    <a:pt x="986" y="1379"/>
                  </a:lnTo>
                  <a:lnTo>
                    <a:pt x="928" y="1320"/>
                  </a:lnTo>
                  <a:lnTo>
                    <a:pt x="869" y="1262"/>
                  </a:lnTo>
                  <a:lnTo>
                    <a:pt x="811" y="1195"/>
                  </a:lnTo>
                  <a:lnTo>
                    <a:pt x="752" y="1136"/>
                  </a:lnTo>
                  <a:lnTo>
                    <a:pt x="694" y="1078"/>
                  </a:lnTo>
                  <a:lnTo>
                    <a:pt x="660" y="1044"/>
                  </a:lnTo>
                  <a:lnTo>
                    <a:pt x="577" y="953"/>
                  </a:lnTo>
                  <a:lnTo>
                    <a:pt x="460" y="836"/>
                  </a:lnTo>
                  <a:lnTo>
                    <a:pt x="343" y="719"/>
                  </a:lnTo>
                  <a:lnTo>
                    <a:pt x="109" y="476"/>
                  </a:lnTo>
                  <a:lnTo>
                    <a:pt x="109" y="476"/>
                  </a:lnTo>
                  <a:lnTo>
                    <a:pt x="25" y="309"/>
                  </a:lnTo>
                  <a:lnTo>
                    <a:pt x="17" y="2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8328936" y="3451488"/>
              <a:ext cx="95251" cy="115032"/>
            </a:xfrm>
            <a:custGeom>
              <a:avLst/>
              <a:gdLst/>
              <a:ahLst/>
              <a:cxnLst/>
              <a:rect l="l" t="t" r="r" b="b"/>
              <a:pathLst>
                <a:path w="1931" h="2332" extrusionOk="0">
                  <a:moveTo>
                    <a:pt x="143" y="43"/>
                  </a:moveTo>
                  <a:lnTo>
                    <a:pt x="185" y="68"/>
                  </a:lnTo>
                  <a:lnTo>
                    <a:pt x="226" y="93"/>
                  </a:lnTo>
                  <a:lnTo>
                    <a:pt x="268" y="110"/>
                  </a:lnTo>
                  <a:lnTo>
                    <a:pt x="268" y="118"/>
                  </a:lnTo>
                  <a:lnTo>
                    <a:pt x="293" y="151"/>
                  </a:lnTo>
                  <a:lnTo>
                    <a:pt x="318" y="185"/>
                  </a:lnTo>
                  <a:lnTo>
                    <a:pt x="343" y="218"/>
                  </a:lnTo>
                  <a:lnTo>
                    <a:pt x="368" y="252"/>
                  </a:lnTo>
                  <a:lnTo>
                    <a:pt x="394" y="293"/>
                  </a:lnTo>
                  <a:lnTo>
                    <a:pt x="410" y="327"/>
                  </a:lnTo>
                  <a:lnTo>
                    <a:pt x="435" y="360"/>
                  </a:lnTo>
                  <a:lnTo>
                    <a:pt x="460" y="394"/>
                  </a:lnTo>
                  <a:lnTo>
                    <a:pt x="485" y="427"/>
                  </a:lnTo>
                  <a:lnTo>
                    <a:pt x="502" y="452"/>
                  </a:lnTo>
                  <a:lnTo>
                    <a:pt x="511" y="460"/>
                  </a:lnTo>
                  <a:lnTo>
                    <a:pt x="536" y="494"/>
                  </a:lnTo>
                  <a:lnTo>
                    <a:pt x="561" y="527"/>
                  </a:lnTo>
                  <a:lnTo>
                    <a:pt x="586" y="561"/>
                  </a:lnTo>
                  <a:lnTo>
                    <a:pt x="611" y="594"/>
                  </a:lnTo>
                  <a:lnTo>
                    <a:pt x="636" y="628"/>
                  </a:lnTo>
                  <a:lnTo>
                    <a:pt x="661" y="661"/>
                  </a:lnTo>
                  <a:lnTo>
                    <a:pt x="661" y="661"/>
                  </a:lnTo>
                  <a:lnTo>
                    <a:pt x="686" y="694"/>
                  </a:lnTo>
                  <a:lnTo>
                    <a:pt x="703" y="728"/>
                  </a:lnTo>
                  <a:lnTo>
                    <a:pt x="728" y="761"/>
                  </a:lnTo>
                  <a:lnTo>
                    <a:pt x="753" y="795"/>
                  </a:lnTo>
                  <a:lnTo>
                    <a:pt x="778" y="828"/>
                  </a:lnTo>
                  <a:lnTo>
                    <a:pt x="811" y="853"/>
                  </a:lnTo>
                  <a:lnTo>
                    <a:pt x="811" y="853"/>
                  </a:lnTo>
                  <a:lnTo>
                    <a:pt x="828" y="886"/>
                  </a:lnTo>
                  <a:lnTo>
                    <a:pt x="853" y="920"/>
                  </a:lnTo>
                  <a:lnTo>
                    <a:pt x="878" y="953"/>
                  </a:lnTo>
                  <a:lnTo>
                    <a:pt x="903" y="987"/>
                  </a:lnTo>
                  <a:lnTo>
                    <a:pt x="928" y="1020"/>
                  </a:lnTo>
                  <a:lnTo>
                    <a:pt x="953" y="1045"/>
                  </a:lnTo>
                  <a:lnTo>
                    <a:pt x="978" y="1079"/>
                  </a:lnTo>
                  <a:lnTo>
                    <a:pt x="1003" y="1112"/>
                  </a:lnTo>
                  <a:lnTo>
                    <a:pt x="1037" y="1145"/>
                  </a:lnTo>
                  <a:lnTo>
                    <a:pt x="1062" y="1179"/>
                  </a:lnTo>
                  <a:lnTo>
                    <a:pt x="1070" y="1196"/>
                  </a:lnTo>
                  <a:lnTo>
                    <a:pt x="1087" y="1204"/>
                  </a:lnTo>
                  <a:lnTo>
                    <a:pt x="1112" y="1237"/>
                  </a:lnTo>
                  <a:lnTo>
                    <a:pt x="1137" y="1271"/>
                  </a:lnTo>
                  <a:lnTo>
                    <a:pt x="1196" y="1329"/>
                  </a:lnTo>
                  <a:lnTo>
                    <a:pt x="1246" y="1396"/>
                  </a:lnTo>
                  <a:lnTo>
                    <a:pt x="1304" y="1455"/>
                  </a:lnTo>
                  <a:lnTo>
                    <a:pt x="1363" y="1521"/>
                  </a:lnTo>
                  <a:lnTo>
                    <a:pt x="1421" y="1580"/>
                  </a:lnTo>
                  <a:lnTo>
                    <a:pt x="1429" y="1588"/>
                  </a:lnTo>
                  <a:lnTo>
                    <a:pt x="1480" y="1638"/>
                  </a:lnTo>
                  <a:lnTo>
                    <a:pt x="1538" y="1697"/>
                  </a:lnTo>
                  <a:lnTo>
                    <a:pt x="1597" y="1755"/>
                  </a:lnTo>
                  <a:lnTo>
                    <a:pt x="1655" y="1814"/>
                  </a:lnTo>
                  <a:lnTo>
                    <a:pt x="1713" y="1872"/>
                  </a:lnTo>
                  <a:lnTo>
                    <a:pt x="1780" y="1931"/>
                  </a:lnTo>
                  <a:lnTo>
                    <a:pt x="1839" y="1989"/>
                  </a:lnTo>
                  <a:lnTo>
                    <a:pt x="1906" y="2039"/>
                  </a:lnTo>
                  <a:lnTo>
                    <a:pt x="1931" y="2307"/>
                  </a:lnTo>
                  <a:lnTo>
                    <a:pt x="1663" y="2332"/>
                  </a:lnTo>
                  <a:lnTo>
                    <a:pt x="1597" y="2273"/>
                  </a:lnTo>
                  <a:lnTo>
                    <a:pt x="1530" y="2223"/>
                  </a:lnTo>
                  <a:lnTo>
                    <a:pt x="1455" y="2165"/>
                  </a:lnTo>
                  <a:lnTo>
                    <a:pt x="1388" y="2106"/>
                  </a:lnTo>
                  <a:lnTo>
                    <a:pt x="1321" y="2048"/>
                  </a:lnTo>
                  <a:lnTo>
                    <a:pt x="1254" y="1989"/>
                  </a:lnTo>
                  <a:lnTo>
                    <a:pt x="1187" y="1931"/>
                  </a:lnTo>
                  <a:lnTo>
                    <a:pt x="1137" y="1889"/>
                  </a:lnTo>
                  <a:lnTo>
                    <a:pt x="1129" y="1872"/>
                  </a:lnTo>
                  <a:lnTo>
                    <a:pt x="1062" y="1814"/>
                  </a:lnTo>
                  <a:lnTo>
                    <a:pt x="995" y="1747"/>
                  </a:lnTo>
                  <a:lnTo>
                    <a:pt x="937" y="1688"/>
                  </a:lnTo>
                  <a:lnTo>
                    <a:pt x="878" y="1622"/>
                  </a:lnTo>
                  <a:lnTo>
                    <a:pt x="811" y="1563"/>
                  </a:lnTo>
                  <a:lnTo>
                    <a:pt x="786" y="1530"/>
                  </a:lnTo>
                  <a:lnTo>
                    <a:pt x="753" y="1496"/>
                  </a:lnTo>
                  <a:lnTo>
                    <a:pt x="736" y="1480"/>
                  </a:lnTo>
                  <a:lnTo>
                    <a:pt x="728" y="1463"/>
                  </a:lnTo>
                  <a:lnTo>
                    <a:pt x="694" y="1429"/>
                  </a:lnTo>
                  <a:lnTo>
                    <a:pt x="669" y="1396"/>
                  </a:lnTo>
                  <a:lnTo>
                    <a:pt x="636" y="1363"/>
                  </a:lnTo>
                  <a:lnTo>
                    <a:pt x="611" y="1329"/>
                  </a:lnTo>
                  <a:lnTo>
                    <a:pt x="577" y="1287"/>
                  </a:lnTo>
                  <a:lnTo>
                    <a:pt x="552" y="1254"/>
                  </a:lnTo>
                  <a:lnTo>
                    <a:pt x="527" y="1221"/>
                  </a:lnTo>
                  <a:lnTo>
                    <a:pt x="502" y="1187"/>
                  </a:lnTo>
                  <a:lnTo>
                    <a:pt x="469" y="1154"/>
                  </a:lnTo>
                  <a:lnTo>
                    <a:pt x="452" y="1120"/>
                  </a:lnTo>
                  <a:lnTo>
                    <a:pt x="452" y="1112"/>
                  </a:lnTo>
                  <a:lnTo>
                    <a:pt x="427" y="1079"/>
                  </a:lnTo>
                  <a:lnTo>
                    <a:pt x="402" y="1045"/>
                  </a:lnTo>
                  <a:lnTo>
                    <a:pt x="377" y="1003"/>
                  </a:lnTo>
                  <a:lnTo>
                    <a:pt x="352" y="970"/>
                  </a:lnTo>
                  <a:lnTo>
                    <a:pt x="327" y="928"/>
                  </a:lnTo>
                  <a:lnTo>
                    <a:pt x="302" y="895"/>
                  </a:lnTo>
                  <a:lnTo>
                    <a:pt x="302" y="895"/>
                  </a:lnTo>
                  <a:lnTo>
                    <a:pt x="285" y="853"/>
                  </a:lnTo>
                  <a:lnTo>
                    <a:pt x="260" y="820"/>
                  </a:lnTo>
                  <a:lnTo>
                    <a:pt x="235" y="778"/>
                  </a:lnTo>
                  <a:lnTo>
                    <a:pt x="218" y="736"/>
                  </a:lnTo>
                  <a:lnTo>
                    <a:pt x="193" y="703"/>
                  </a:lnTo>
                  <a:lnTo>
                    <a:pt x="176" y="661"/>
                  </a:lnTo>
                  <a:lnTo>
                    <a:pt x="168" y="644"/>
                  </a:lnTo>
                  <a:lnTo>
                    <a:pt x="151" y="619"/>
                  </a:lnTo>
                  <a:lnTo>
                    <a:pt x="135" y="577"/>
                  </a:lnTo>
                  <a:lnTo>
                    <a:pt x="118" y="536"/>
                  </a:lnTo>
                  <a:lnTo>
                    <a:pt x="93" y="494"/>
                  </a:lnTo>
                  <a:lnTo>
                    <a:pt x="76" y="460"/>
                  </a:lnTo>
                  <a:lnTo>
                    <a:pt x="59" y="419"/>
                  </a:lnTo>
                  <a:lnTo>
                    <a:pt x="59" y="419"/>
                  </a:lnTo>
                  <a:lnTo>
                    <a:pt x="43" y="377"/>
                  </a:lnTo>
                  <a:lnTo>
                    <a:pt x="26" y="335"/>
                  </a:lnTo>
                  <a:lnTo>
                    <a:pt x="9" y="293"/>
                  </a:lnTo>
                  <a:lnTo>
                    <a:pt x="1" y="252"/>
                  </a:lnTo>
                  <a:lnTo>
                    <a:pt x="1" y="243"/>
                  </a:lnTo>
                  <a:lnTo>
                    <a:pt x="9" y="193"/>
                  </a:lnTo>
                  <a:lnTo>
                    <a:pt x="18" y="143"/>
                  </a:lnTo>
                  <a:lnTo>
                    <a:pt x="26" y="9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8142675" y="3497264"/>
              <a:ext cx="137278" cy="153754"/>
            </a:xfrm>
            <a:custGeom>
              <a:avLst/>
              <a:gdLst/>
              <a:ahLst/>
              <a:cxnLst/>
              <a:rect l="l" t="t" r="r" b="b"/>
              <a:pathLst>
                <a:path w="2783" h="3117" extrusionOk="0">
                  <a:moveTo>
                    <a:pt x="335" y="0"/>
                  </a:moveTo>
                  <a:lnTo>
                    <a:pt x="360" y="25"/>
                  </a:lnTo>
                  <a:lnTo>
                    <a:pt x="385" y="75"/>
                  </a:lnTo>
                  <a:lnTo>
                    <a:pt x="419" y="126"/>
                  </a:lnTo>
                  <a:lnTo>
                    <a:pt x="452" y="167"/>
                  </a:lnTo>
                  <a:lnTo>
                    <a:pt x="494" y="217"/>
                  </a:lnTo>
                  <a:lnTo>
                    <a:pt x="527" y="259"/>
                  </a:lnTo>
                  <a:lnTo>
                    <a:pt x="561" y="309"/>
                  </a:lnTo>
                  <a:lnTo>
                    <a:pt x="594" y="351"/>
                  </a:lnTo>
                  <a:lnTo>
                    <a:pt x="627" y="393"/>
                  </a:lnTo>
                  <a:lnTo>
                    <a:pt x="627" y="393"/>
                  </a:lnTo>
                  <a:lnTo>
                    <a:pt x="661" y="443"/>
                  </a:lnTo>
                  <a:lnTo>
                    <a:pt x="703" y="485"/>
                  </a:lnTo>
                  <a:lnTo>
                    <a:pt x="736" y="535"/>
                  </a:lnTo>
                  <a:lnTo>
                    <a:pt x="769" y="577"/>
                  </a:lnTo>
                  <a:lnTo>
                    <a:pt x="811" y="618"/>
                  </a:lnTo>
                  <a:lnTo>
                    <a:pt x="845" y="669"/>
                  </a:lnTo>
                  <a:lnTo>
                    <a:pt x="886" y="710"/>
                  </a:lnTo>
                  <a:lnTo>
                    <a:pt x="920" y="752"/>
                  </a:lnTo>
                  <a:lnTo>
                    <a:pt x="962" y="794"/>
                  </a:lnTo>
                  <a:lnTo>
                    <a:pt x="995" y="844"/>
                  </a:lnTo>
                  <a:lnTo>
                    <a:pt x="1020" y="869"/>
                  </a:lnTo>
                  <a:lnTo>
                    <a:pt x="1037" y="886"/>
                  </a:lnTo>
                  <a:lnTo>
                    <a:pt x="1079" y="928"/>
                  </a:lnTo>
                  <a:lnTo>
                    <a:pt x="1112" y="969"/>
                  </a:lnTo>
                  <a:lnTo>
                    <a:pt x="1154" y="1011"/>
                  </a:lnTo>
                  <a:lnTo>
                    <a:pt x="1187" y="1061"/>
                  </a:lnTo>
                  <a:lnTo>
                    <a:pt x="1229" y="1103"/>
                  </a:lnTo>
                  <a:lnTo>
                    <a:pt x="1271" y="1145"/>
                  </a:lnTo>
                  <a:lnTo>
                    <a:pt x="1312" y="1187"/>
                  </a:lnTo>
                  <a:lnTo>
                    <a:pt x="1346" y="1228"/>
                  </a:lnTo>
                  <a:lnTo>
                    <a:pt x="1429" y="1312"/>
                  </a:lnTo>
                  <a:lnTo>
                    <a:pt x="1471" y="1354"/>
                  </a:lnTo>
                  <a:lnTo>
                    <a:pt x="1513" y="1395"/>
                  </a:lnTo>
                  <a:lnTo>
                    <a:pt x="1588" y="1487"/>
                  </a:lnTo>
                  <a:lnTo>
                    <a:pt x="1672" y="1571"/>
                  </a:lnTo>
                  <a:lnTo>
                    <a:pt x="1705" y="1604"/>
                  </a:lnTo>
                  <a:lnTo>
                    <a:pt x="1755" y="1654"/>
                  </a:lnTo>
                  <a:lnTo>
                    <a:pt x="1830" y="1738"/>
                  </a:lnTo>
                  <a:lnTo>
                    <a:pt x="1914" y="1821"/>
                  </a:lnTo>
                  <a:lnTo>
                    <a:pt x="1939" y="1846"/>
                  </a:lnTo>
                  <a:lnTo>
                    <a:pt x="1997" y="1913"/>
                  </a:lnTo>
                  <a:lnTo>
                    <a:pt x="2073" y="2005"/>
                  </a:lnTo>
                  <a:lnTo>
                    <a:pt x="2148" y="2089"/>
                  </a:lnTo>
                  <a:lnTo>
                    <a:pt x="2190" y="2131"/>
                  </a:lnTo>
                  <a:lnTo>
                    <a:pt x="2231" y="2181"/>
                  </a:lnTo>
                  <a:lnTo>
                    <a:pt x="2307" y="2273"/>
                  </a:lnTo>
                  <a:lnTo>
                    <a:pt x="2382" y="2364"/>
                  </a:lnTo>
                  <a:lnTo>
                    <a:pt x="2457" y="2448"/>
                  </a:lnTo>
                  <a:lnTo>
                    <a:pt x="2457" y="2448"/>
                  </a:lnTo>
                  <a:lnTo>
                    <a:pt x="2607" y="2632"/>
                  </a:lnTo>
                  <a:lnTo>
                    <a:pt x="2766" y="2807"/>
                  </a:lnTo>
                  <a:lnTo>
                    <a:pt x="2783" y="3116"/>
                  </a:lnTo>
                  <a:lnTo>
                    <a:pt x="2465" y="3108"/>
                  </a:lnTo>
                  <a:lnTo>
                    <a:pt x="2290" y="2966"/>
                  </a:lnTo>
                  <a:lnTo>
                    <a:pt x="2106" y="2807"/>
                  </a:lnTo>
                  <a:lnTo>
                    <a:pt x="2106" y="2807"/>
                  </a:lnTo>
                  <a:lnTo>
                    <a:pt x="2023" y="2732"/>
                  </a:lnTo>
                  <a:lnTo>
                    <a:pt x="1931" y="2657"/>
                  </a:lnTo>
                  <a:lnTo>
                    <a:pt x="1839" y="2582"/>
                  </a:lnTo>
                  <a:lnTo>
                    <a:pt x="1789" y="2540"/>
                  </a:lnTo>
                  <a:lnTo>
                    <a:pt x="1747" y="2498"/>
                  </a:lnTo>
                  <a:lnTo>
                    <a:pt x="1655" y="2415"/>
                  </a:lnTo>
                  <a:lnTo>
                    <a:pt x="1571" y="2339"/>
                  </a:lnTo>
                  <a:lnTo>
                    <a:pt x="1505" y="2273"/>
                  </a:lnTo>
                  <a:lnTo>
                    <a:pt x="1480" y="2247"/>
                  </a:lnTo>
                  <a:lnTo>
                    <a:pt x="1396" y="2164"/>
                  </a:lnTo>
                  <a:lnTo>
                    <a:pt x="1312" y="2072"/>
                  </a:lnTo>
                  <a:lnTo>
                    <a:pt x="1262" y="2022"/>
                  </a:lnTo>
                  <a:lnTo>
                    <a:pt x="1229" y="1989"/>
                  </a:lnTo>
                  <a:lnTo>
                    <a:pt x="1154" y="1888"/>
                  </a:lnTo>
                  <a:lnTo>
                    <a:pt x="1070" y="1796"/>
                  </a:lnTo>
                  <a:lnTo>
                    <a:pt x="1028" y="1746"/>
                  </a:lnTo>
                  <a:lnTo>
                    <a:pt x="995" y="1704"/>
                  </a:lnTo>
                  <a:lnTo>
                    <a:pt x="920" y="1613"/>
                  </a:lnTo>
                  <a:lnTo>
                    <a:pt x="878" y="1562"/>
                  </a:lnTo>
                  <a:lnTo>
                    <a:pt x="845" y="1512"/>
                  </a:lnTo>
                  <a:lnTo>
                    <a:pt x="803" y="1462"/>
                  </a:lnTo>
                  <a:lnTo>
                    <a:pt x="769" y="1412"/>
                  </a:lnTo>
                  <a:lnTo>
                    <a:pt x="728" y="1370"/>
                  </a:lnTo>
                  <a:lnTo>
                    <a:pt x="694" y="1320"/>
                  </a:lnTo>
                  <a:lnTo>
                    <a:pt x="661" y="1270"/>
                  </a:lnTo>
                  <a:lnTo>
                    <a:pt x="619" y="1220"/>
                  </a:lnTo>
                  <a:lnTo>
                    <a:pt x="611" y="1203"/>
                  </a:lnTo>
                  <a:lnTo>
                    <a:pt x="586" y="1170"/>
                  </a:lnTo>
                  <a:lnTo>
                    <a:pt x="552" y="1120"/>
                  </a:lnTo>
                  <a:lnTo>
                    <a:pt x="519" y="1070"/>
                  </a:lnTo>
                  <a:lnTo>
                    <a:pt x="485" y="1019"/>
                  </a:lnTo>
                  <a:lnTo>
                    <a:pt x="452" y="969"/>
                  </a:lnTo>
                  <a:lnTo>
                    <a:pt x="410" y="911"/>
                  </a:lnTo>
                  <a:lnTo>
                    <a:pt x="377" y="861"/>
                  </a:lnTo>
                  <a:lnTo>
                    <a:pt x="343" y="811"/>
                  </a:lnTo>
                  <a:lnTo>
                    <a:pt x="318" y="760"/>
                  </a:lnTo>
                  <a:lnTo>
                    <a:pt x="285" y="702"/>
                  </a:lnTo>
                  <a:lnTo>
                    <a:pt x="252" y="652"/>
                  </a:lnTo>
                  <a:lnTo>
                    <a:pt x="252" y="652"/>
                  </a:lnTo>
                  <a:lnTo>
                    <a:pt x="226" y="602"/>
                  </a:lnTo>
                  <a:lnTo>
                    <a:pt x="193" y="552"/>
                  </a:lnTo>
                  <a:lnTo>
                    <a:pt x="160" y="493"/>
                  </a:lnTo>
                  <a:lnTo>
                    <a:pt x="135" y="443"/>
                  </a:lnTo>
                  <a:lnTo>
                    <a:pt x="101" y="393"/>
                  </a:lnTo>
                  <a:lnTo>
                    <a:pt x="76" y="334"/>
                  </a:lnTo>
                  <a:lnTo>
                    <a:pt x="51" y="284"/>
                  </a:lnTo>
                  <a:lnTo>
                    <a:pt x="18" y="226"/>
                  </a:lnTo>
                  <a:lnTo>
                    <a:pt x="1" y="192"/>
                  </a:lnTo>
                  <a:lnTo>
                    <a:pt x="26" y="159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8159200" y="3213335"/>
              <a:ext cx="77099" cy="80404"/>
            </a:xfrm>
            <a:custGeom>
              <a:avLst/>
              <a:gdLst/>
              <a:ahLst/>
              <a:cxnLst/>
              <a:rect l="l" t="t" r="r" b="b"/>
              <a:pathLst>
                <a:path w="1563" h="1630" extrusionOk="0">
                  <a:moveTo>
                    <a:pt x="84" y="0"/>
                  </a:moveTo>
                  <a:lnTo>
                    <a:pt x="159" y="9"/>
                  </a:lnTo>
                  <a:lnTo>
                    <a:pt x="159" y="9"/>
                  </a:lnTo>
                  <a:lnTo>
                    <a:pt x="234" y="17"/>
                  </a:lnTo>
                  <a:lnTo>
                    <a:pt x="259" y="17"/>
                  </a:lnTo>
                  <a:lnTo>
                    <a:pt x="292" y="59"/>
                  </a:lnTo>
                  <a:lnTo>
                    <a:pt x="343" y="101"/>
                  </a:lnTo>
                  <a:lnTo>
                    <a:pt x="393" y="142"/>
                  </a:lnTo>
                  <a:lnTo>
                    <a:pt x="434" y="184"/>
                  </a:lnTo>
                  <a:lnTo>
                    <a:pt x="485" y="234"/>
                  </a:lnTo>
                  <a:lnTo>
                    <a:pt x="535" y="276"/>
                  </a:lnTo>
                  <a:lnTo>
                    <a:pt x="576" y="318"/>
                  </a:lnTo>
                  <a:lnTo>
                    <a:pt x="585" y="318"/>
                  </a:lnTo>
                  <a:lnTo>
                    <a:pt x="618" y="360"/>
                  </a:lnTo>
                  <a:lnTo>
                    <a:pt x="668" y="410"/>
                  </a:lnTo>
                  <a:lnTo>
                    <a:pt x="710" y="451"/>
                  </a:lnTo>
                  <a:lnTo>
                    <a:pt x="802" y="543"/>
                  </a:lnTo>
                  <a:lnTo>
                    <a:pt x="886" y="644"/>
                  </a:lnTo>
                  <a:lnTo>
                    <a:pt x="977" y="735"/>
                  </a:lnTo>
                  <a:lnTo>
                    <a:pt x="1028" y="786"/>
                  </a:lnTo>
                  <a:lnTo>
                    <a:pt x="1061" y="827"/>
                  </a:lnTo>
                  <a:lnTo>
                    <a:pt x="1145" y="928"/>
                  </a:lnTo>
                  <a:lnTo>
                    <a:pt x="1228" y="1020"/>
                  </a:lnTo>
                  <a:lnTo>
                    <a:pt x="1312" y="1120"/>
                  </a:lnTo>
                  <a:lnTo>
                    <a:pt x="1395" y="1212"/>
                  </a:lnTo>
                  <a:lnTo>
                    <a:pt x="1562" y="1404"/>
                  </a:lnTo>
                  <a:lnTo>
                    <a:pt x="1562" y="1412"/>
                  </a:lnTo>
                  <a:lnTo>
                    <a:pt x="1554" y="1629"/>
                  </a:lnTo>
                  <a:lnTo>
                    <a:pt x="1337" y="1613"/>
                  </a:lnTo>
                  <a:lnTo>
                    <a:pt x="1328" y="1604"/>
                  </a:lnTo>
                  <a:lnTo>
                    <a:pt x="1161" y="1429"/>
                  </a:lnTo>
                  <a:lnTo>
                    <a:pt x="1078" y="1337"/>
                  </a:lnTo>
                  <a:lnTo>
                    <a:pt x="986" y="1237"/>
                  </a:lnTo>
                  <a:lnTo>
                    <a:pt x="902" y="1145"/>
                  </a:lnTo>
                  <a:lnTo>
                    <a:pt x="810" y="1061"/>
                  </a:lnTo>
                  <a:lnTo>
                    <a:pt x="777" y="1020"/>
                  </a:lnTo>
                  <a:lnTo>
                    <a:pt x="727" y="969"/>
                  </a:lnTo>
                  <a:lnTo>
                    <a:pt x="643" y="877"/>
                  </a:lnTo>
                  <a:lnTo>
                    <a:pt x="551" y="786"/>
                  </a:lnTo>
                  <a:lnTo>
                    <a:pt x="460" y="694"/>
                  </a:lnTo>
                  <a:lnTo>
                    <a:pt x="418" y="652"/>
                  </a:lnTo>
                  <a:lnTo>
                    <a:pt x="376" y="610"/>
                  </a:lnTo>
                  <a:lnTo>
                    <a:pt x="334" y="568"/>
                  </a:lnTo>
                  <a:lnTo>
                    <a:pt x="334" y="568"/>
                  </a:lnTo>
                  <a:lnTo>
                    <a:pt x="292" y="527"/>
                  </a:lnTo>
                  <a:lnTo>
                    <a:pt x="251" y="485"/>
                  </a:lnTo>
                  <a:lnTo>
                    <a:pt x="201" y="435"/>
                  </a:lnTo>
                  <a:lnTo>
                    <a:pt x="159" y="393"/>
                  </a:lnTo>
                  <a:lnTo>
                    <a:pt x="109" y="351"/>
                  </a:lnTo>
                  <a:lnTo>
                    <a:pt x="67" y="309"/>
                  </a:lnTo>
                  <a:lnTo>
                    <a:pt x="33" y="276"/>
                  </a:lnTo>
                  <a:lnTo>
                    <a:pt x="33" y="251"/>
                  </a:lnTo>
                  <a:lnTo>
                    <a:pt x="17" y="184"/>
                  </a:lnTo>
                  <a:lnTo>
                    <a:pt x="17" y="184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7"/>
                  </a:lnTo>
                  <a:lnTo>
                    <a:pt x="92" y="17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7862051" y="2825966"/>
              <a:ext cx="86619" cy="103094"/>
            </a:xfrm>
            <a:custGeom>
              <a:avLst/>
              <a:gdLst/>
              <a:ahLst/>
              <a:cxnLst/>
              <a:rect l="l" t="t" r="r" b="b"/>
              <a:pathLst>
                <a:path w="1756" h="2090" extrusionOk="0">
                  <a:moveTo>
                    <a:pt x="101" y="26"/>
                  </a:moveTo>
                  <a:lnTo>
                    <a:pt x="176" y="67"/>
                  </a:lnTo>
                  <a:lnTo>
                    <a:pt x="260" y="92"/>
                  </a:lnTo>
                  <a:lnTo>
                    <a:pt x="268" y="101"/>
                  </a:lnTo>
                  <a:lnTo>
                    <a:pt x="327" y="151"/>
                  </a:lnTo>
                  <a:lnTo>
                    <a:pt x="385" y="201"/>
                  </a:lnTo>
                  <a:lnTo>
                    <a:pt x="418" y="226"/>
                  </a:lnTo>
                  <a:lnTo>
                    <a:pt x="435" y="259"/>
                  </a:lnTo>
                  <a:lnTo>
                    <a:pt x="477" y="318"/>
                  </a:lnTo>
                  <a:lnTo>
                    <a:pt x="527" y="376"/>
                  </a:lnTo>
                  <a:lnTo>
                    <a:pt x="569" y="443"/>
                  </a:lnTo>
                  <a:lnTo>
                    <a:pt x="611" y="502"/>
                  </a:lnTo>
                  <a:lnTo>
                    <a:pt x="652" y="560"/>
                  </a:lnTo>
                  <a:lnTo>
                    <a:pt x="703" y="619"/>
                  </a:lnTo>
                  <a:lnTo>
                    <a:pt x="744" y="677"/>
                  </a:lnTo>
                  <a:lnTo>
                    <a:pt x="794" y="744"/>
                  </a:lnTo>
                  <a:lnTo>
                    <a:pt x="845" y="803"/>
                  </a:lnTo>
                  <a:lnTo>
                    <a:pt x="886" y="861"/>
                  </a:lnTo>
                  <a:lnTo>
                    <a:pt x="936" y="919"/>
                  </a:lnTo>
                  <a:lnTo>
                    <a:pt x="987" y="978"/>
                  </a:lnTo>
                  <a:lnTo>
                    <a:pt x="1037" y="1036"/>
                  </a:lnTo>
                  <a:lnTo>
                    <a:pt x="1087" y="1095"/>
                  </a:lnTo>
                  <a:lnTo>
                    <a:pt x="1129" y="1153"/>
                  </a:lnTo>
                  <a:lnTo>
                    <a:pt x="1137" y="1162"/>
                  </a:lnTo>
                  <a:lnTo>
                    <a:pt x="1229" y="1262"/>
                  </a:lnTo>
                  <a:lnTo>
                    <a:pt x="1337" y="1379"/>
                  </a:lnTo>
                  <a:lnTo>
                    <a:pt x="1438" y="1496"/>
                  </a:lnTo>
                  <a:lnTo>
                    <a:pt x="1546" y="1613"/>
                  </a:lnTo>
                  <a:lnTo>
                    <a:pt x="1647" y="1730"/>
                  </a:lnTo>
                  <a:lnTo>
                    <a:pt x="1747" y="1830"/>
                  </a:lnTo>
                  <a:lnTo>
                    <a:pt x="1755" y="1838"/>
                  </a:lnTo>
                  <a:lnTo>
                    <a:pt x="1738" y="2089"/>
                  </a:lnTo>
                  <a:lnTo>
                    <a:pt x="1496" y="2081"/>
                  </a:lnTo>
                  <a:lnTo>
                    <a:pt x="1488" y="2072"/>
                  </a:lnTo>
                  <a:lnTo>
                    <a:pt x="1388" y="1964"/>
                  </a:lnTo>
                  <a:lnTo>
                    <a:pt x="1279" y="1855"/>
                  </a:lnTo>
                  <a:lnTo>
                    <a:pt x="1179" y="1738"/>
                  </a:lnTo>
                  <a:lnTo>
                    <a:pt x="1070" y="1630"/>
                  </a:lnTo>
                  <a:lnTo>
                    <a:pt x="970" y="1521"/>
                  </a:lnTo>
                  <a:lnTo>
                    <a:pt x="870" y="1412"/>
                  </a:lnTo>
                  <a:lnTo>
                    <a:pt x="861" y="1404"/>
                  </a:lnTo>
                  <a:lnTo>
                    <a:pt x="803" y="1346"/>
                  </a:lnTo>
                  <a:lnTo>
                    <a:pt x="753" y="1287"/>
                  </a:lnTo>
                  <a:lnTo>
                    <a:pt x="703" y="1237"/>
                  </a:lnTo>
                  <a:lnTo>
                    <a:pt x="652" y="1178"/>
                  </a:lnTo>
                  <a:lnTo>
                    <a:pt x="594" y="1112"/>
                  </a:lnTo>
                  <a:lnTo>
                    <a:pt x="544" y="1061"/>
                  </a:lnTo>
                  <a:lnTo>
                    <a:pt x="494" y="995"/>
                  </a:lnTo>
                  <a:lnTo>
                    <a:pt x="444" y="936"/>
                  </a:lnTo>
                  <a:lnTo>
                    <a:pt x="393" y="878"/>
                  </a:lnTo>
                  <a:lnTo>
                    <a:pt x="343" y="819"/>
                  </a:lnTo>
                  <a:lnTo>
                    <a:pt x="293" y="761"/>
                  </a:lnTo>
                  <a:lnTo>
                    <a:pt x="243" y="694"/>
                  </a:lnTo>
                  <a:lnTo>
                    <a:pt x="193" y="635"/>
                  </a:lnTo>
                  <a:lnTo>
                    <a:pt x="143" y="569"/>
                  </a:lnTo>
                  <a:lnTo>
                    <a:pt x="101" y="510"/>
                  </a:lnTo>
                  <a:lnTo>
                    <a:pt x="68" y="468"/>
                  </a:lnTo>
                  <a:lnTo>
                    <a:pt x="59" y="435"/>
                  </a:lnTo>
                  <a:lnTo>
                    <a:pt x="34" y="360"/>
                  </a:lnTo>
                  <a:lnTo>
                    <a:pt x="1" y="285"/>
                  </a:lnTo>
                  <a:lnTo>
                    <a:pt x="1" y="268"/>
                  </a:lnTo>
                  <a:lnTo>
                    <a:pt x="9" y="184"/>
                  </a:lnTo>
                  <a:lnTo>
                    <a:pt x="9" y="9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8054527" y="3074478"/>
              <a:ext cx="47009" cy="53619"/>
            </a:xfrm>
            <a:custGeom>
              <a:avLst/>
              <a:gdLst/>
              <a:ahLst/>
              <a:cxnLst/>
              <a:rect l="l" t="t" r="r" b="b"/>
              <a:pathLst>
                <a:path w="953" h="1087" extrusionOk="0">
                  <a:moveTo>
                    <a:pt x="318" y="17"/>
                  </a:moveTo>
                  <a:lnTo>
                    <a:pt x="359" y="33"/>
                  </a:lnTo>
                  <a:lnTo>
                    <a:pt x="393" y="50"/>
                  </a:lnTo>
                  <a:lnTo>
                    <a:pt x="426" y="67"/>
                  </a:lnTo>
                  <a:lnTo>
                    <a:pt x="451" y="100"/>
                  </a:lnTo>
                  <a:lnTo>
                    <a:pt x="493" y="159"/>
                  </a:lnTo>
                  <a:lnTo>
                    <a:pt x="543" y="217"/>
                  </a:lnTo>
                  <a:lnTo>
                    <a:pt x="585" y="276"/>
                  </a:lnTo>
                  <a:lnTo>
                    <a:pt x="627" y="343"/>
                  </a:lnTo>
                  <a:lnTo>
                    <a:pt x="668" y="401"/>
                  </a:lnTo>
                  <a:lnTo>
                    <a:pt x="710" y="459"/>
                  </a:lnTo>
                  <a:lnTo>
                    <a:pt x="744" y="493"/>
                  </a:lnTo>
                  <a:lnTo>
                    <a:pt x="752" y="518"/>
                  </a:lnTo>
                  <a:lnTo>
                    <a:pt x="794" y="576"/>
                  </a:lnTo>
                  <a:lnTo>
                    <a:pt x="877" y="702"/>
                  </a:lnTo>
                  <a:lnTo>
                    <a:pt x="952" y="819"/>
                  </a:lnTo>
                  <a:lnTo>
                    <a:pt x="952" y="819"/>
                  </a:lnTo>
                  <a:lnTo>
                    <a:pt x="919" y="1086"/>
                  </a:lnTo>
                  <a:lnTo>
                    <a:pt x="660" y="1053"/>
                  </a:lnTo>
                  <a:lnTo>
                    <a:pt x="660" y="1053"/>
                  </a:lnTo>
                  <a:lnTo>
                    <a:pt x="560" y="944"/>
                  </a:lnTo>
                  <a:lnTo>
                    <a:pt x="460" y="844"/>
                  </a:lnTo>
                  <a:lnTo>
                    <a:pt x="418" y="794"/>
                  </a:lnTo>
                  <a:lnTo>
                    <a:pt x="393" y="769"/>
                  </a:lnTo>
                  <a:lnTo>
                    <a:pt x="368" y="744"/>
                  </a:lnTo>
                  <a:lnTo>
                    <a:pt x="318" y="693"/>
                  </a:lnTo>
                  <a:lnTo>
                    <a:pt x="267" y="635"/>
                  </a:lnTo>
                  <a:lnTo>
                    <a:pt x="217" y="585"/>
                  </a:lnTo>
                  <a:lnTo>
                    <a:pt x="167" y="535"/>
                  </a:lnTo>
                  <a:lnTo>
                    <a:pt x="117" y="485"/>
                  </a:lnTo>
                  <a:lnTo>
                    <a:pt x="67" y="443"/>
                  </a:lnTo>
                  <a:lnTo>
                    <a:pt x="42" y="409"/>
                  </a:lnTo>
                  <a:lnTo>
                    <a:pt x="34" y="384"/>
                  </a:lnTo>
                  <a:lnTo>
                    <a:pt x="17" y="343"/>
                  </a:lnTo>
                  <a:lnTo>
                    <a:pt x="8" y="309"/>
                  </a:lnTo>
                  <a:lnTo>
                    <a:pt x="0" y="276"/>
                  </a:lnTo>
                  <a:lnTo>
                    <a:pt x="17" y="209"/>
                  </a:lnTo>
                  <a:lnTo>
                    <a:pt x="17" y="100"/>
                  </a:lnTo>
                  <a:lnTo>
                    <a:pt x="109" y="8"/>
                  </a:lnTo>
                  <a:lnTo>
                    <a:pt x="217" y="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7701342" y="2914953"/>
              <a:ext cx="115426" cy="91946"/>
            </a:xfrm>
            <a:custGeom>
              <a:avLst/>
              <a:gdLst/>
              <a:ahLst/>
              <a:cxnLst/>
              <a:rect l="l" t="t" r="r" b="b"/>
              <a:pathLst>
                <a:path w="2340" h="1864" extrusionOk="0">
                  <a:moveTo>
                    <a:pt x="93" y="1"/>
                  </a:moveTo>
                  <a:lnTo>
                    <a:pt x="251" y="18"/>
                  </a:lnTo>
                  <a:lnTo>
                    <a:pt x="285" y="18"/>
                  </a:lnTo>
                  <a:lnTo>
                    <a:pt x="377" y="26"/>
                  </a:lnTo>
                  <a:lnTo>
                    <a:pt x="460" y="43"/>
                  </a:lnTo>
                  <a:lnTo>
                    <a:pt x="477" y="51"/>
                  </a:lnTo>
                  <a:lnTo>
                    <a:pt x="619" y="143"/>
                  </a:lnTo>
                  <a:lnTo>
                    <a:pt x="661" y="176"/>
                  </a:lnTo>
                  <a:lnTo>
                    <a:pt x="694" y="193"/>
                  </a:lnTo>
                  <a:lnTo>
                    <a:pt x="761" y="243"/>
                  </a:lnTo>
                  <a:lnTo>
                    <a:pt x="828" y="302"/>
                  </a:lnTo>
                  <a:lnTo>
                    <a:pt x="903" y="352"/>
                  </a:lnTo>
                  <a:lnTo>
                    <a:pt x="936" y="377"/>
                  </a:lnTo>
                  <a:lnTo>
                    <a:pt x="970" y="402"/>
                  </a:lnTo>
                  <a:lnTo>
                    <a:pt x="1037" y="460"/>
                  </a:lnTo>
                  <a:lnTo>
                    <a:pt x="1103" y="511"/>
                  </a:lnTo>
                  <a:lnTo>
                    <a:pt x="1179" y="569"/>
                  </a:lnTo>
                  <a:lnTo>
                    <a:pt x="1245" y="619"/>
                  </a:lnTo>
                  <a:lnTo>
                    <a:pt x="1312" y="678"/>
                  </a:lnTo>
                  <a:lnTo>
                    <a:pt x="1379" y="728"/>
                  </a:lnTo>
                  <a:lnTo>
                    <a:pt x="1446" y="786"/>
                  </a:lnTo>
                  <a:lnTo>
                    <a:pt x="1513" y="845"/>
                  </a:lnTo>
                  <a:lnTo>
                    <a:pt x="1580" y="903"/>
                  </a:lnTo>
                  <a:lnTo>
                    <a:pt x="1580" y="903"/>
                  </a:lnTo>
                  <a:lnTo>
                    <a:pt x="1638" y="962"/>
                  </a:lnTo>
                  <a:lnTo>
                    <a:pt x="1705" y="1020"/>
                  </a:lnTo>
                  <a:lnTo>
                    <a:pt x="1772" y="1079"/>
                  </a:lnTo>
                  <a:lnTo>
                    <a:pt x="1839" y="1137"/>
                  </a:lnTo>
                  <a:lnTo>
                    <a:pt x="1897" y="1196"/>
                  </a:lnTo>
                  <a:lnTo>
                    <a:pt x="1964" y="1254"/>
                  </a:lnTo>
                  <a:lnTo>
                    <a:pt x="2031" y="1313"/>
                  </a:lnTo>
                  <a:lnTo>
                    <a:pt x="2089" y="1379"/>
                  </a:lnTo>
                  <a:lnTo>
                    <a:pt x="2156" y="1438"/>
                  </a:lnTo>
                  <a:lnTo>
                    <a:pt x="2215" y="1505"/>
                  </a:lnTo>
                  <a:lnTo>
                    <a:pt x="2281" y="1563"/>
                  </a:lnTo>
                  <a:lnTo>
                    <a:pt x="2331" y="1622"/>
                  </a:lnTo>
                  <a:lnTo>
                    <a:pt x="2340" y="1630"/>
                  </a:lnTo>
                  <a:lnTo>
                    <a:pt x="2340" y="1864"/>
                  </a:lnTo>
                  <a:lnTo>
                    <a:pt x="2106" y="1864"/>
                  </a:lnTo>
                  <a:lnTo>
                    <a:pt x="2098" y="1856"/>
                  </a:lnTo>
                  <a:lnTo>
                    <a:pt x="2039" y="1805"/>
                  </a:lnTo>
                  <a:lnTo>
                    <a:pt x="1981" y="1747"/>
                  </a:lnTo>
                  <a:lnTo>
                    <a:pt x="1914" y="1697"/>
                  </a:lnTo>
                  <a:lnTo>
                    <a:pt x="1847" y="1638"/>
                  </a:lnTo>
                  <a:lnTo>
                    <a:pt x="1780" y="1580"/>
                  </a:lnTo>
                  <a:lnTo>
                    <a:pt x="1713" y="1530"/>
                  </a:lnTo>
                  <a:lnTo>
                    <a:pt x="1646" y="1480"/>
                  </a:lnTo>
                  <a:lnTo>
                    <a:pt x="1580" y="1421"/>
                  </a:lnTo>
                  <a:lnTo>
                    <a:pt x="1513" y="1371"/>
                  </a:lnTo>
                  <a:lnTo>
                    <a:pt x="1446" y="1321"/>
                  </a:lnTo>
                  <a:lnTo>
                    <a:pt x="1379" y="1271"/>
                  </a:lnTo>
                  <a:lnTo>
                    <a:pt x="1321" y="1229"/>
                  </a:lnTo>
                  <a:lnTo>
                    <a:pt x="1321" y="1229"/>
                  </a:lnTo>
                  <a:lnTo>
                    <a:pt x="1254" y="1179"/>
                  </a:lnTo>
                  <a:lnTo>
                    <a:pt x="1187" y="1129"/>
                  </a:lnTo>
                  <a:lnTo>
                    <a:pt x="1120" y="1079"/>
                  </a:lnTo>
                  <a:lnTo>
                    <a:pt x="1045" y="1029"/>
                  </a:lnTo>
                  <a:lnTo>
                    <a:pt x="978" y="978"/>
                  </a:lnTo>
                  <a:lnTo>
                    <a:pt x="911" y="937"/>
                  </a:lnTo>
                  <a:lnTo>
                    <a:pt x="844" y="887"/>
                  </a:lnTo>
                  <a:lnTo>
                    <a:pt x="769" y="836"/>
                  </a:lnTo>
                  <a:lnTo>
                    <a:pt x="702" y="786"/>
                  </a:lnTo>
                  <a:lnTo>
                    <a:pt x="669" y="770"/>
                  </a:lnTo>
                  <a:lnTo>
                    <a:pt x="627" y="744"/>
                  </a:lnTo>
                  <a:lnTo>
                    <a:pt x="560" y="694"/>
                  </a:lnTo>
                  <a:lnTo>
                    <a:pt x="485" y="644"/>
                  </a:lnTo>
                  <a:lnTo>
                    <a:pt x="418" y="594"/>
                  </a:lnTo>
                  <a:lnTo>
                    <a:pt x="393" y="577"/>
                  </a:lnTo>
                  <a:lnTo>
                    <a:pt x="352" y="552"/>
                  </a:lnTo>
                  <a:lnTo>
                    <a:pt x="210" y="444"/>
                  </a:lnTo>
                  <a:lnTo>
                    <a:pt x="201" y="435"/>
                  </a:lnTo>
                  <a:lnTo>
                    <a:pt x="151" y="369"/>
                  </a:lnTo>
                  <a:lnTo>
                    <a:pt x="109" y="285"/>
                  </a:lnTo>
                  <a:lnTo>
                    <a:pt x="101" y="252"/>
                  </a:lnTo>
                  <a:lnTo>
                    <a:pt x="17" y="118"/>
                  </a:lnTo>
                  <a:lnTo>
                    <a:pt x="17" y="110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7911082" y="3172935"/>
              <a:ext cx="115032" cy="103094"/>
            </a:xfrm>
            <a:custGeom>
              <a:avLst/>
              <a:gdLst/>
              <a:ahLst/>
              <a:cxnLst/>
              <a:rect l="l" t="t" r="r" b="b"/>
              <a:pathLst>
                <a:path w="2332" h="2090" extrusionOk="0">
                  <a:moveTo>
                    <a:pt x="93" y="1"/>
                  </a:moveTo>
                  <a:lnTo>
                    <a:pt x="201" y="42"/>
                  </a:lnTo>
                  <a:lnTo>
                    <a:pt x="268" y="76"/>
                  </a:lnTo>
                  <a:lnTo>
                    <a:pt x="394" y="118"/>
                  </a:lnTo>
                  <a:lnTo>
                    <a:pt x="444" y="134"/>
                  </a:lnTo>
                  <a:lnTo>
                    <a:pt x="627" y="201"/>
                  </a:lnTo>
                  <a:lnTo>
                    <a:pt x="627" y="201"/>
                  </a:lnTo>
                  <a:lnTo>
                    <a:pt x="744" y="251"/>
                  </a:lnTo>
                  <a:lnTo>
                    <a:pt x="786" y="285"/>
                  </a:lnTo>
                  <a:lnTo>
                    <a:pt x="845" y="318"/>
                  </a:lnTo>
                  <a:lnTo>
                    <a:pt x="928" y="393"/>
                  </a:lnTo>
                  <a:lnTo>
                    <a:pt x="1012" y="468"/>
                  </a:lnTo>
                  <a:lnTo>
                    <a:pt x="1054" y="510"/>
                  </a:lnTo>
                  <a:lnTo>
                    <a:pt x="1179" y="636"/>
                  </a:lnTo>
                  <a:lnTo>
                    <a:pt x="1221" y="669"/>
                  </a:lnTo>
                  <a:lnTo>
                    <a:pt x="1304" y="761"/>
                  </a:lnTo>
                  <a:lnTo>
                    <a:pt x="1429" y="886"/>
                  </a:lnTo>
                  <a:lnTo>
                    <a:pt x="1546" y="1011"/>
                  </a:lnTo>
                  <a:lnTo>
                    <a:pt x="1672" y="1137"/>
                  </a:lnTo>
                  <a:lnTo>
                    <a:pt x="1697" y="1162"/>
                  </a:lnTo>
                  <a:lnTo>
                    <a:pt x="1797" y="1262"/>
                  </a:lnTo>
                  <a:lnTo>
                    <a:pt x="1922" y="1387"/>
                  </a:lnTo>
                  <a:lnTo>
                    <a:pt x="2048" y="1513"/>
                  </a:lnTo>
                  <a:lnTo>
                    <a:pt x="2173" y="1638"/>
                  </a:lnTo>
                  <a:lnTo>
                    <a:pt x="2290" y="1755"/>
                  </a:lnTo>
                  <a:lnTo>
                    <a:pt x="2298" y="1763"/>
                  </a:lnTo>
                  <a:lnTo>
                    <a:pt x="2332" y="2064"/>
                  </a:lnTo>
                  <a:lnTo>
                    <a:pt x="2031" y="2089"/>
                  </a:lnTo>
                  <a:lnTo>
                    <a:pt x="2023" y="2081"/>
                  </a:lnTo>
                  <a:lnTo>
                    <a:pt x="1881" y="1989"/>
                  </a:lnTo>
                  <a:lnTo>
                    <a:pt x="1730" y="1889"/>
                  </a:lnTo>
                  <a:lnTo>
                    <a:pt x="1588" y="1780"/>
                  </a:lnTo>
                  <a:lnTo>
                    <a:pt x="1438" y="1680"/>
                  </a:lnTo>
                  <a:lnTo>
                    <a:pt x="1321" y="1596"/>
                  </a:lnTo>
                  <a:lnTo>
                    <a:pt x="1296" y="1571"/>
                  </a:lnTo>
                  <a:lnTo>
                    <a:pt x="1145" y="1471"/>
                  </a:lnTo>
                  <a:lnTo>
                    <a:pt x="1003" y="1362"/>
                  </a:lnTo>
                  <a:lnTo>
                    <a:pt x="861" y="1262"/>
                  </a:lnTo>
                  <a:lnTo>
                    <a:pt x="761" y="1187"/>
                  </a:lnTo>
                  <a:lnTo>
                    <a:pt x="719" y="1153"/>
                  </a:lnTo>
                  <a:lnTo>
                    <a:pt x="586" y="1037"/>
                  </a:lnTo>
                  <a:lnTo>
                    <a:pt x="536" y="995"/>
                  </a:lnTo>
                  <a:lnTo>
                    <a:pt x="452" y="920"/>
                  </a:lnTo>
                  <a:lnTo>
                    <a:pt x="368" y="836"/>
                  </a:lnTo>
                  <a:lnTo>
                    <a:pt x="327" y="786"/>
                  </a:lnTo>
                  <a:lnTo>
                    <a:pt x="293" y="744"/>
                  </a:lnTo>
                  <a:lnTo>
                    <a:pt x="235" y="627"/>
                  </a:lnTo>
                  <a:lnTo>
                    <a:pt x="235" y="627"/>
                  </a:lnTo>
                  <a:lnTo>
                    <a:pt x="160" y="452"/>
                  </a:lnTo>
                  <a:lnTo>
                    <a:pt x="135" y="402"/>
                  </a:lnTo>
                  <a:lnTo>
                    <a:pt x="76" y="268"/>
                  </a:lnTo>
                  <a:lnTo>
                    <a:pt x="51" y="209"/>
                  </a:lnTo>
                  <a:lnTo>
                    <a:pt x="1" y="101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14"/>
            <p:cNvSpPr/>
            <p:nvPr/>
          </p:nvSpPr>
          <p:spPr>
            <a:xfrm>
              <a:off x="7881042" y="3393824"/>
              <a:ext cx="89875" cy="75471"/>
            </a:xfrm>
            <a:custGeom>
              <a:avLst/>
              <a:gdLst/>
              <a:ahLst/>
              <a:cxnLst/>
              <a:rect l="l" t="t" r="r" b="b"/>
              <a:pathLst>
                <a:path w="1822" h="1530" extrusionOk="0">
                  <a:moveTo>
                    <a:pt x="251" y="34"/>
                  </a:moveTo>
                  <a:lnTo>
                    <a:pt x="292" y="76"/>
                  </a:lnTo>
                  <a:lnTo>
                    <a:pt x="343" y="117"/>
                  </a:lnTo>
                  <a:lnTo>
                    <a:pt x="393" y="151"/>
                  </a:lnTo>
                  <a:lnTo>
                    <a:pt x="418" y="176"/>
                  </a:lnTo>
                  <a:lnTo>
                    <a:pt x="434" y="193"/>
                  </a:lnTo>
                  <a:lnTo>
                    <a:pt x="485" y="234"/>
                  </a:lnTo>
                  <a:lnTo>
                    <a:pt x="526" y="276"/>
                  </a:lnTo>
                  <a:lnTo>
                    <a:pt x="576" y="318"/>
                  </a:lnTo>
                  <a:lnTo>
                    <a:pt x="618" y="360"/>
                  </a:lnTo>
                  <a:lnTo>
                    <a:pt x="668" y="401"/>
                  </a:lnTo>
                  <a:lnTo>
                    <a:pt x="710" y="443"/>
                  </a:lnTo>
                  <a:lnTo>
                    <a:pt x="760" y="485"/>
                  </a:lnTo>
                  <a:lnTo>
                    <a:pt x="810" y="527"/>
                  </a:lnTo>
                  <a:lnTo>
                    <a:pt x="852" y="560"/>
                  </a:lnTo>
                  <a:lnTo>
                    <a:pt x="902" y="602"/>
                  </a:lnTo>
                  <a:lnTo>
                    <a:pt x="952" y="635"/>
                  </a:lnTo>
                  <a:lnTo>
                    <a:pt x="1003" y="677"/>
                  </a:lnTo>
                  <a:lnTo>
                    <a:pt x="1053" y="719"/>
                  </a:lnTo>
                  <a:lnTo>
                    <a:pt x="1103" y="752"/>
                  </a:lnTo>
                  <a:lnTo>
                    <a:pt x="1153" y="794"/>
                  </a:lnTo>
                  <a:lnTo>
                    <a:pt x="1203" y="827"/>
                  </a:lnTo>
                  <a:lnTo>
                    <a:pt x="1253" y="869"/>
                  </a:lnTo>
                  <a:lnTo>
                    <a:pt x="1303" y="903"/>
                  </a:lnTo>
                  <a:lnTo>
                    <a:pt x="1353" y="936"/>
                  </a:lnTo>
                  <a:lnTo>
                    <a:pt x="1404" y="969"/>
                  </a:lnTo>
                  <a:lnTo>
                    <a:pt x="1454" y="1011"/>
                  </a:lnTo>
                  <a:lnTo>
                    <a:pt x="1504" y="1045"/>
                  </a:lnTo>
                  <a:lnTo>
                    <a:pt x="1562" y="1078"/>
                  </a:lnTo>
                  <a:lnTo>
                    <a:pt x="1612" y="1111"/>
                  </a:lnTo>
                  <a:lnTo>
                    <a:pt x="1663" y="1145"/>
                  </a:lnTo>
                  <a:lnTo>
                    <a:pt x="1771" y="1220"/>
                  </a:lnTo>
                  <a:lnTo>
                    <a:pt x="1821" y="1479"/>
                  </a:lnTo>
                  <a:lnTo>
                    <a:pt x="1562" y="1529"/>
                  </a:lnTo>
                  <a:lnTo>
                    <a:pt x="1454" y="1454"/>
                  </a:lnTo>
                  <a:lnTo>
                    <a:pt x="1404" y="1421"/>
                  </a:lnTo>
                  <a:lnTo>
                    <a:pt x="1353" y="1387"/>
                  </a:lnTo>
                  <a:lnTo>
                    <a:pt x="1295" y="1345"/>
                  </a:lnTo>
                  <a:lnTo>
                    <a:pt x="1245" y="1312"/>
                  </a:lnTo>
                  <a:lnTo>
                    <a:pt x="1195" y="1270"/>
                  </a:lnTo>
                  <a:lnTo>
                    <a:pt x="1136" y="1237"/>
                  </a:lnTo>
                  <a:lnTo>
                    <a:pt x="1086" y="1195"/>
                  </a:lnTo>
                  <a:lnTo>
                    <a:pt x="1036" y="1162"/>
                  </a:lnTo>
                  <a:lnTo>
                    <a:pt x="986" y="1120"/>
                  </a:lnTo>
                  <a:lnTo>
                    <a:pt x="927" y="1078"/>
                  </a:lnTo>
                  <a:lnTo>
                    <a:pt x="877" y="1045"/>
                  </a:lnTo>
                  <a:lnTo>
                    <a:pt x="827" y="1003"/>
                  </a:lnTo>
                  <a:lnTo>
                    <a:pt x="777" y="961"/>
                  </a:lnTo>
                  <a:lnTo>
                    <a:pt x="727" y="919"/>
                  </a:lnTo>
                  <a:lnTo>
                    <a:pt x="677" y="878"/>
                  </a:lnTo>
                  <a:lnTo>
                    <a:pt x="627" y="836"/>
                  </a:lnTo>
                  <a:lnTo>
                    <a:pt x="576" y="794"/>
                  </a:lnTo>
                  <a:lnTo>
                    <a:pt x="526" y="752"/>
                  </a:lnTo>
                  <a:lnTo>
                    <a:pt x="476" y="710"/>
                  </a:lnTo>
                  <a:lnTo>
                    <a:pt x="426" y="669"/>
                  </a:lnTo>
                  <a:lnTo>
                    <a:pt x="376" y="619"/>
                  </a:lnTo>
                  <a:lnTo>
                    <a:pt x="334" y="577"/>
                  </a:lnTo>
                  <a:lnTo>
                    <a:pt x="284" y="535"/>
                  </a:lnTo>
                  <a:lnTo>
                    <a:pt x="234" y="485"/>
                  </a:lnTo>
                  <a:lnTo>
                    <a:pt x="192" y="443"/>
                  </a:lnTo>
                  <a:lnTo>
                    <a:pt x="167" y="418"/>
                  </a:lnTo>
                  <a:lnTo>
                    <a:pt x="150" y="393"/>
                  </a:lnTo>
                  <a:lnTo>
                    <a:pt x="109" y="343"/>
                  </a:lnTo>
                  <a:lnTo>
                    <a:pt x="67" y="293"/>
                  </a:lnTo>
                  <a:lnTo>
                    <a:pt x="25" y="234"/>
                  </a:lnTo>
                  <a:lnTo>
                    <a:pt x="0" y="209"/>
                  </a:lnTo>
                  <a:lnTo>
                    <a:pt x="17" y="159"/>
                  </a:lnTo>
                  <a:lnTo>
                    <a:pt x="167" y="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8127433" y="3338183"/>
              <a:ext cx="64323" cy="68861"/>
            </a:xfrm>
            <a:custGeom>
              <a:avLst/>
              <a:gdLst/>
              <a:ahLst/>
              <a:cxnLst/>
              <a:rect l="l" t="t" r="r" b="b"/>
              <a:pathLst>
                <a:path w="1304" h="1396" extrusionOk="0">
                  <a:moveTo>
                    <a:pt x="260" y="1"/>
                  </a:moveTo>
                  <a:lnTo>
                    <a:pt x="318" y="17"/>
                  </a:lnTo>
                  <a:lnTo>
                    <a:pt x="368" y="42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52" y="109"/>
                  </a:lnTo>
                  <a:lnTo>
                    <a:pt x="485" y="143"/>
                  </a:lnTo>
                  <a:lnTo>
                    <a:pt x="519" y="184"/>
                  </a:lnTo>
                  <a:lnTo>
                    <a:pt x="552" y="218"/>
                  </a:lnTo>
                  <a:lnTo>
                    <a:pt x="586" y="260"/>
                  </a:lnTo>
                  <a:lnTo>
                    <a:pt x="619" y="301"/>
                  </a:lnTo>
                  <a:lnTo>
                    <a:pt x="652" y="335"/>
                  </a:lnTo>
                  <a:lnTo>
                    <a:pt x="686" y="377"/>
                  </a:lnTo>
                  <a:lnTo>
                    <a:pt x="753" y="452"/>
                  </a:lnTo>
                  <a:lnTo>
                    <a:pt x="819" y="527"/>
                  </a:lnTo>
                  <a:lnTo>
                    <a:pt x="878" y="610"/>
                  </a:lnTo>
                  <a:lnTo>
                    <a:pt x="936" y="677"/>
                  </a:lnTo>
                  <a:lnTo>
                    <a:pt x="945" y="686"/>
                  </a:lnTo>
                  <a:lnTo>
                    <a:pt x="1003" y="769"/>
                  </a:lnTo>
                  <a:lnTo>
                    <a:pt x="1062" y="853"/>
                  </a:lnTo>
                  <a:lnTo>
                    <a:pt x="1129" y="928"/>
                  </a:lnTo>
                  <a:lnTo>
                    <a:pt x="1187" y="1011"/>
                  </a:lnTo>
                  <a:lnTo>
                    <a:pt x="1246" y="1087"/>
                  </a:lnTo>
                  <a:lnTo>
                    <a:pt x="1304" y="1162"/>
                  </a:lnTo>
                  <a:lnTo>
                    <a:pt x="1304" y="1170"/>
                  </a:lnTo>
                  <a:lnTo>
                    <a:pt x="1279" y="1396"/>
                  </a:lnTo>
                  <a:lnTo>
                    <a:pt x="1053" y="1379"/>
                  </a:lnTo>
                  <a:lnTo>
                    <a:pt x="1045" y="1371"/>
                  </a:lnTo>
                  <a:lnTo>
                    <a:pt x="987" y="1304"/>
                  </a:lnTo>
                  <a:lnTo>
                    <a:pt x="920" y="1229"/>
                  </a:lnTo>
                  <a:lnTo>
                    <a:pt x="853" y="1162"/>
                  </a:lnTo>
                  <a:lnTo>
                    <a:pt x="778" y="1087"/>
                  </a:lnTo>
                  <a:lnTo>
                    <a:pt x="711" y="1020"/>
                  </a:lnTo>
                  <a:lnTo>
                    <a:pt x="644" y="953"/>
                  </a:lnTo>
                  <a:lnTo>
                    <a:pt x="627" y="936"/>
                  </a:lnTo>
                  <a:lnTo>
                    <a:pt x="569" y="878"/>
                  </a:lnTo>
                  <a:lnTo>
                    <a:pt x="502" y="811"/>
                  </a:lnTo>
                  <a:lnTo>
                    <a:pt x="427" y="744"/>
                  </a:lnTo>
                  <a:lnTo>
                    <a:pt x="360" y="677"/>
                  </a:lnTo>
                  <a:lnTo>
                    <a:pt x="327" y="644"/>
                  </a:lnTo>
                  <a:lnTo>
                    <a:pt x="285" y="610"/>
                  </a:lnTo>
                  <a:lnTo>
                    <a:pt x="251" y="577"/>
                  </a:lnTo>
                  <a:lnTo>
                    <a:pt x="218" y="544"/>
                  </a:lnTo>
                  <a:lnTo>
                    <a:pt x="185" y="519"/>
                  </a:lnTo>
                  <a:lnTo>
                    <a:pt x="143" y="485"/>
                  </a:lnTo>
                  <a:lnTo>
                    <a:pt x="109" y="452"/>
                  </a:lnTo>
                  <a:lnTo>
                    <a:pt x="68" y="418"/>
                  </a:lnTo>
                  <a:lnTo>
                    <a:pt x="51" y="402"/>
                  </a:lnTo>
                  <a:lnTo>
                    <a:pt x="43" y="385"/>
                  </a:lnTo>
                  <a:lnTo>
                    <a:pt x="26" y="335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51" y="159"/>
                  </a:lnTo>
                  <a:lnTo>
                    <a:pt x="134" y="59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7564951" y="3839695"/>
              <a:ext cx="77937" cy="51991"/>
            </a:xfrm>
            <a:custGeom>
              <a:avLst/>
              <a:gdLst/>
              <a:ahLst/>
              <a:cxnLst/>
              <a:rect l="l" t="t" r="r" b="b"/>
              <a:pathLst>
                <a:path w="1580" h="1054" extrusionOk="0">
                  <a:moveTo>
                    <a:pt x="184" y="0"/>
                  </a:moveTo>
                  <a:lnTo>
                    <a:pt x="276" y="26"/>
                  </a:lnTo>
                  <a:lnTo>
                    <a:pt x="368" y="67"/>
                  </a:lnTo>
                  <a:lnTo>
                    <a:pt x="443" y="92"/>
                  </a:lnTo>
                  <a:lnTo>
                    <a:pt x="460" y="101"/>
                  </a:lnTo>
                  <a:lnTo>
                    <a:pt x="552" y="134"/>
                  </a:lnTo>
                  <a:lnTo>
                    <a:pt x="610" y="159"/>
                  </a:lnTo>
                  <a:lnTo>
                    <a:pt x="652" y="176"/>
                  </a:lnTo>
                  <a:lnTo>
                    <a:pt x="694" y="201"/>
                  </a:lnTo>
                  <a:lnTo>
                    <a:pt x="736" y="218"/>
                  </a:lnTo>
                  <a:lnTo>
                    <a:pt x="769" y="234"/>
                  </a:lnTo>
                  <a:lnTo>
                    <a:pt x="777" y="243"/>
                  </a:lnTo>
                  <a:lnTo>
                    <a:pt x="828" y="268"/>
                  </a:lnTo>
                  <a:lnTo>
                    <a:pt x="869" y="293"/>
                  </a:lnTo>
                  <a:lnTo>
                    <a:pt x="911" y="318"/>
                  </a:lnTo>
                  <a:lnTo>
                    <a:pt x="953" y="351"/>
                  </a:lnTo>
                  <a:lnTo>
                    <a:pt x="995" y="376"/>
                  </a:lnTo>
                  <a:lnTo>
                    <a:pt x="1036" y="401"/>
                  </a:lnTo>
                  <a:lnTo>
                    <a:pt x="1070" y="435"/>
                  </a:lnTo>
                  <a:lnTo>
                    <a:pt x="1112" y="460"/>
                  </a:lnTo>
                  <a:lnTo>
                    <a:pt x="1153" y="493"/>
                  </a:lnTo>
                  <a:lnTo>
                    <a:pt x="1195" y="518"/>
                  </a:lnTo>
                  <a:lnTo>
                    <a:pt x="1237" y="552"/>
                  </a:lnTo>
                  <a:lnTo>
                    <a:pt x="1254" y="569"/>
                  </a:lnTo>
                  <a:lnTo>
                    <a:pt x="1279" y="585"/>
                  </a:lnTo>
                  <a:lnTo>
                    <a:pt x="1312" y="610"/>
                  </a:lnTo>
                  <a:lnTo>
                    <a:pt x="1354" y="644"/>
                  </a:lnTo>
                  <a:lnTo>
                    <a:pt x="1396" y="677"/>
                  </a:lnTo>
                  <a:lnTo>
                    <a:pt x="1437" y="711"/>
                  </a:lnTo>
                  <a:lnTo>
                    <a:pt x="1471" y="744"/>
                  </a:lnTo>
                  <a:lnTo>
                    <a:pt x="1513" y="777"/>
                  </a:lnTo>
                  <a:lnTo>
                    <a:pt x="1546" y="811"/>
                  </a:lnTo>
                  <a:lnTo>
                    <a:pt x="1579" y="1036"/>
                  </a:lnTo>
                  <a:lnTo>
                    <a:pt x="1354" y="1053"/>
                  </a:lnTo>
                  <a:lnTo>
                    <a:pt x="1312" y="1028"/>
                  </a:lnTo>
                  <a:lnTo>
                    <a:pt x="1279" y="1003"/>
                  </a:lnTo>
                  <a:lnTo>
                    <a:pt x="1237" y="970"/>
                  </a:lnTo>
                  <a:lnTo>
                    <a:pt x="1195" y="944"/>
                  </a:lnTo>
                  <a:lnTo>
                    <a:pt x="1153" y="919"/>
                  </a:lnTo>
                  <a:lnTo>
                    <a:pt x="1120" y="894"/>
                  </a:lnTo>
                  <a:lnTo>
                    <a:pt x="1078" y="869"/>
                  </a:lnTo>
                  <a:lnTo>
                    <a:pt x="1053" y="853"/>
                  </a:lnTo>
                  <a:lnTo>
                    <a:pt x="1036" y="844"/>
                  </a:lnTo>
                  <a:lnTo>
                    <a:pt x="995" y="819"/>
                  </a:lnTo>
                  <a:lnTo>
                    <a:pt x="953" y="794"/>
                  </a:lnTo>
                  <a:lnTo>
                    <a:pt x="911" y="769"/>
                  </a:lnTo>
                  <a:lnTo>
                    <a:pt x="878" y="744"/>
                  </a:lnTo>
                  <a:lnTo>
                    <a:pt x="836" y="727"/>
                  </a:lnTo>
                  <a:lnTo>
                    <a:pt x="794" y="702"/>
                  </a:lnTo>
                  <a:lnTo>
                    <a:pt x="794" y="702"/>
                  </a:lnTo>
                  <a:lnTo>
                    <a:pt x="752" y="677"/>
                  </a:lnTo>
                  <a:lnTo>
                    <a:pt x="711" y="652"/>
                  </a:lnTo>
                  <a:lnTo>
                    <a:pt x="669" y="627"/>
                  </a:lnTo>
                  <a:lnTo>
                    <a:pt x="627" y="602"/>
                  </a:lnTo>
                  <a:lnTo>
                    <a:pt x="585" y="585"/>
                  </a:lnTo>
                  <a:lnTo>
                    <a:pt x="577" y="577"/>
                  </a:lnTo>
                  <a:lnTo>
                    <a:pt x="544" y="560"/>
                  </a:lnTo>
                  <a:lnTo>
                    <a:pt x="510" y="535"/>
                  </a:lnTo>
                  <a:lnTo>
                    <a:pt x="468" y="510"/>
                  </a:lnTo>
                  <a:lnTo>
                    <a:pt x="435" y="485"/>
                  </a:lnTo>
                  <a:lnTo>
                    <a:pt x="385" y="460"/>
                  </a:lnTo>
                  <a:lnTo>
                    <a:pt x="310" y="401"/>
                  </a:lnTo>
                  <a:lnTo>
                    <a:pt x="285" y="385"/>
                  </a:lnTo>
                  <a:lnTo>
                    <a:pt x="226" y="343"/>
                  </a:lnTo>
                  <a:lnTo>
                    <a:pt x="143" y="293"/>
                  </a:lnTo>
                  <a:lnTo>
                    <a:pt x="67" y="243"/>
                  </a:lnTo>
                  <a:lnTo>
                    <a:pt x="59" y="243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7742974" y="3758108"/>
              <a:ext cx="100184" cy="83265"/>
            </a:xfrm>
            <a:custGeom>
              <a:avLst/>
              <a:gdLst/>
              <a:ahLst/>
              <a:cxnLst/>
              <a:rect l="l" t="t" r="r" b="b"/>
              <a:pathLst>
                <a:path w="2031" h="1688" extrusionOk="0">
                  <a:moveTo>
                    <a:pt x="101" y="0"/>
                  </a:moveTo>
                  <a:lnTo>
                    <a:pt x="168" y="25"/>
                  </a:lnTo>
                  <a:lnTo>
                    <a:pt x="234" y="59"/>
                  </a:lnTo>
                  <a:lnTo>
                    <a:pt x="301" y="76"/>
                  </a:lnTo>
                  <a:lnTo>
                    <a:pt x="310" y="84"/>
                  </a:lnTo>
                  <a:lnTo>
                    <a:pt x="385" y="109"/>
                  </a:lnTo>
                  <a:lnTo>
                    <a:pt x="452" y="126"/>
                  </a:lnTo>
                  <a:lnTo>
                    <a:pt x="460" y="134"/>
                  </a:lnTo>
                  <a:lnTo>
                    <a:pt x="510" y="151"/>
                  </a:lnTo>
                  <a:lnTo>
                    <a:pt x="527" y="159"/>
                  </a:lnTo>
                  <a:lnTo>
                    <a:pt x="569" y="184"/>
                  </a:lnTo>
                  <a:lnTo>
                    <a:pt x="594" y="201"/>
                  </a:lnTo>
                  <a:lnTo>
                    <a:pt x="644" y="251"/>
                  </a:lnTo>
                  <a:lnTo>
                    <a:pt x="702" y="293"/>
                  </a:lnTo>
                  <a:lnTo>
                    <a:pt x="711" y="301"/>
                  </a:lnTo>
                  <a:lnTo>
                    <a:pt x="761" y="335"/>
                  </a:lnTo>
                  <a:lnTo>
                    <a:pt x="811" y="385"/>
                  </a:lnTo>
                  <a:lnTo>
                    <a:pt x="869" y="426"/>
                  </a:lnTo>
                  <a:lnTo>
                    <a:pt x="911" y="468"/>
                  </a:lnTo>
                  <a:lnTo>
                    <a:pt x="919" y="477"/>
                  </a:lnTo>
                  <a:lnTo>
                    <a:pt x="978" y="527"/>
                  </a:lnTo>
                  <a:lnTo>
                    <a:pt x="1028" y="568"/>
                  </a:lnTo>
                  <a:lnTo>
                    <a:pt x="1086" y="619"/>
                  </a:lnTo>
                  <a:lnTo>
                    <a:pt x="1137" y="660"/>
                  </a:lnTo>
                  <a:lnTo>
                    <a:pt x="1195" y="710"/>
                  </a:lnTo>
                  <a:lnTo>
                    <a:pt x="1245" y="752"/>
                  </a:lnTo>
                  <a:lnTo>
                    <a:pt x="1304" y="794"/>
                  </a:lnTo>
                  <a:lnTo>
                    <a:pt x="1354" y="844"/>
                  </a:lnTo>
                  <a:lnTo>
                    <a:pt x="1379" y="852"/>
                  </a:lnTo>
                  <a:lnTo>
                    <a:pt x="1412" y="886"/>
                  </a:lnTo>
                  <a:lnTo>
                    <a:pt x="1471" y="936"/>
                  </a:lnTo>
                  <a:lnTo>
                    <a:pt x="1521" y="978"/>
                  </a:lnTo>
                  <a:lnTo>
                    <a:pt x="1579" y="1020"/>
                  </a:lnTo>
                  <a:lnTo>
                    <a:pt x="1638" y="1070"/>
                  </a:lnTo>
                  <a:lnTo>
                    <a:pt x="1696" y="1111"/>
                  </a:lnTo>
                  <a:lnTo>
                    <a:pt x="1746" y="1153"/>
                  </a:lnTo>
                  <a:lnTo>
                    <a:pt x="1805" y="1203"/>
                  </a:lnTo>
                  <a:lnTo>
                    <a:pt x="1863" y="1245"/>
                  </a:lnTo>
                  <a:lnTo>
                    <a:pt x="1972" y="1329"/>
                  </a:lnTo>
                  <a:lnTo>
                    <a:pt x="1980" y="1337"/>
                  </a:lnTo>
                  <a:lnTo>
                    <a:pt x="2030" y="1629"/>
                  </a:lnTo>
                  <a:lnTo>
                    <a:pt x="1730" y="1688"/>
                  </a:lnTo>
                  <a:lnTo>
                    <a:pt x="1730" y="1680"/>
                  </a:lnTo>
                  <a:lnTo>
                    <a:pt x="1613" y="1604"/>
                  </a:lnTo>
                  <a:lnTo>
                    <a:pt x="1554" y="1563"/>
                  </a:lnTo>
                  <a:lnTo>
                    <a:pt x="1487" y="1521"/>
                  </a:lnTo>
                  <a:lnTo>
                    <a:pt x="1429" y="1479"/>
                  </a:lnTo>
                  <a:lnTo>
                    <a:pt x="1371" y="1437"/>
                  </a:lnTo>
                  <a:lnTo>
                    <a:pt x="1304" y="1395"/>
                  </a:lnTo>
                  <a:lnTo>
                    <a:pt x="1245" y="1354"/>
                  </a:lnTo>
                  <a:lnTo>
                    <a:pt x="1187" y="1312"/>
                  </a:lnTo>
                  <a:lnTo>
                    <a:pt x="1120" y="1270"/>
                  </a:lnTo>
                  <a:lnTo>
                    <a:pt x="1078" y="1245"/>
                  </a:lnTo>
                  <a:lnTo>
                    <a:pt x="1061" y="1228"/>
                  </a:lnTo>
                  <a:lnTo>
                    <a:pt x="1003" y="1187"/>
                  </a:lnTo>
                  <a:lnTo>
                    <a:pt x="944" y="1145"/>
                  </a:lnTo>
                  <a:lnTo>
                    <a:pt x="886" y="1103"/>
                  </a:lnTo>
                  <a:lnTo>
                    <a:pt x="828" y="1053"/>
                  </a:lnTo>
                  <a:lnTo>
                    <a:pt x="769" y="1011"/>
                  </a:lnTo>
                  <a:lnTo>
                    <a:pt x="711" y="961"/>
                  </a:lnTo>
                  <a:lnTo>
                    <a:pt x="652" y="919"/>
                  </a:lnTo>
                  <a:lnTo>
                    <a:pt x="594" y="869"/>
                  </a:lnTo>
                  <a:lnTo>
                    <a:pt x="577" y="861"/>
                  </a:lnTo>
                  <a:lnTo>
                    <a:pt x="535" y="827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76" y="685"/>
                  </a:lnTo>
                  <a:lnTo>
                    <a:pt x="368" y="677"/>
                  </a:lnTo>
                  <a:lnTo>
                    <a:pt x="310" y="627"/>
                  </a:lnTo>
                  <a:lnTo>
                    <a:pt x="259" y="577"/>
                  </a:lnTo>
                  <a:lnTo>
                    <a:pt x="234" y="552"/>
                  </a:lnTo>
                  <a:lnTo>
                    <a:pt x="209" y="518"/>
                  </a:lnTo>
                  <a:lnTo>
                    <a:pt x="201" y="510"/>
                  </a:lnTo>
                  <a:lnTo>
                    <a:pt x="168" y="451"/>
                  </a:lnTo>
                  <a:lnTo>
                    <a:pt x="159" y="443"/>
                  </a:lnTo>
                  <a:lnTo>
                    <a:pt x="134" y="385"/>
                  </a:lnTo>
                  <a:lnTo>
                    <a:pt x="101" y="309"/>
                  </a:lnTo>
                  <a:lnTo>
                    <a:pt x="92" y="293"/>
                  </a:lnTo>
                  <a:lnTo>
                    <a:pt x="67" y="234"/>
                  </a:lnTo>
                  <a:lnTo>
                    <a:pt x="34" y="167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7955181" y="3589555"/>
              <a:ext cx="101417" cy="108027"/>
            </a:xfrm>
            <a:custGeom>
              <a:avLst/>
              <a:gdLst/>
              <a:ahLst/>
              <a:cxnLst/>
              <a:rect l="l" t="t" r="r" b="b"/>
              <a:pathLst>
                <a:path w="2056" h="2190" extrusionOk="0">
                  <a:moveTo>
                    <a:pt x="243" y="26"/>
                  </a:moveTo>
                  <a:lnTo>
                    <a:pt x="318" y="34"/>
                  </a:lnTo>
                  <a:lnTo>
                    <a:pt x="335" y="34"/>
                  </a:lnTo>
                  <a:lnTo>
                    <a:pt x="360" y="51"/>
                  </a:lnTo>
                  <a:lnTo>
                    <a:pt x="385" y="84"/>
                  </a:lnTo>
                  <a:lnTo>
                    <a:pt x="418" y="109"/>
                  </a:lnTo>
                  <a:lnTo>
                    <a:pt x="452" y="134"/>
                  </a:lnTo>
                  <a:lnTo>
                    <a:pt x="485" y="159"/>
                  </a:lnTo>
                  <a:lnTo>
                    <a:pt x="485" y="159"/>
                  </a:lnTo>
                  <a:lnTo>
                    <a:pt x="502" y="193"/>
                  </a:lnTo>
                  <a:lnTo>
                    <a:pt x="519" y="226"/>
                  </a:lnTo>
                  <a:lnTo>
                    <a:pt x="544" y="260"/>
                  </a:lnTo>
                  <a:lnTo>
                    <a:pt x="561" y="293"/>
                  </a:lnTo>
                  <a:lnTo>
                    <a:pt x="586" y="326"/>
                  </a:lnTo>
                  <a:lnTo>
                    <a:pt x="611" y="360"/>
                  </a:lnTo>
                  <a:lnTo>
                    <a:pt x="627" y="393"/>
                  </a:lnTo>
                  <a:lnTo>
                    <a:pt x="652" y="427"/>
                  </a:lnTo>
                  <a:lnTo>
                    <a:pt x="677" y="460"/>
                  </a:lnTo>
                  <a:lnTo>
                    <a:pt x="694" y="485"/>
                  </a:lnTo>
                  <a:lnTo>
                    <a:pt x="719" y="519"/>
                  </a:lnTo>
                  <a:lnTo>
                    <a:pt x="744" y="552"/>
                  </a:lnTo>
                  <a:lnTo>
                    <a:pt x="769" y="585"/>
                  </a:lnTo>
                  <a:lnTo>
                    <a:pt x="794" y="610"/>
                  </a:lnTo>
                  <a:lnTo>
                    <a:pt x="819" y="644"/>
                  </a:lnTo>
                  <a:lnTo>
                    <a:pt x="845" y="677"/>
                  </a:lnTo>
                  <a:lnTo>
                    <a:pt x="870" y="702"/>
                  </a:lnTo>
                  <a:lnTo>
                    <a:pt x="895" y="736"/>
                  </a:lnTo>
                  <a:lnTo>
                    <a:pt x="920" y="769"/>
                  </a:lnTo>
                  <a:lnTo>
                    <a:pt x="945" y="794"/>
                  </a:lnTo>
                  <a:lnTo>
                    <a:pt x="970" y="828"/>
                  </a:lnTo>
                  <a:lnTo>
                    <a:pt x="995" y="861"/>
                  </a:lnTo>
                  <a:lnTo>
                    <a:pt x="1020" y="886"/>
                  </a:lnTo>
                  <a:lnTo>
                    <a:pt x="1078" y="945"/>
                  </a:lnTo>
                  <a:lnTo>
                    <a:pt x="1129" y="1003"/>
                  </a:lnTo>
                  <a:lnTo>
                    <a:pt x="1187" y="1062"/>
                  </a:lnTo>
                  <a:lnTo>
                    <a:pt x="1246" y="1120"/>
                  </a:lnTo>
                  <a:lnTo>
                    <a:pt x="1287" y="1162"/>
                  </a:lnTo>
                  <a:lnTo>
                    <a:pt x="1296" y="1178"/>
                  </a:lnTo>
                  <a:lnTo>
                    <a:pt x="1354" y="1237"/>
                  </a:lnTo>
                  <a:lnTo>
                    <a:pt x="1413" y="1295"/>
                  </a:lnTo>
                  <a:lnTo>
                    <a:pt x="1471" y="1346"/>
                  </a:lnTo>
                  <a:lnTo>
                    <a:pt x="1530" y="1404"/>
                  </a:lnTo>
                  <a:lnTo>
                    <a:pt x="1596" y="1463"/>
                  </a:lnTo>
                  <a:lnTo>
                    <a:pt x="1655" y="1513"/>
                  </a:lnTo>
                  <a:lnTo>
                    <a:pt x="1713" y="1571"/>
                  </a:lnTo>
                  <a:lnTo>
                    <a:pt x="1780" y="1630"/>
                  </a:lnTo>
                  <a:lnTo>
                    <a:pt x="1839" y="1680"/>
                  </a:lnTo>
                  <a:lnTo>
                    <a:pt x="1906" y="1738"/>
                  </a:lnTo>
                  <a:lnTo>
                    <a:pt x="1964" y="1788"/>
                  </a:lnTo>
                  <a:lnTo>
                    <a:pt x="2014" y="1830"/>
                  </a:lnTo>
                  <a:lnTo>
                    <a:pt x="2031" y="1838"/>
                  </a:lnTo>
                  <a:lnTo>
                    <a:pt x="2056" y="2156"/>
                  </a:lnTo>
                  <a:lnTo>
                    <a:pt x="1747" y="2189"/>
                  </a:lnTo>
                  <a:lnTo>
                    <a:pt x="1738" y="2181"/>
                  </a:lnTo>
                  <a:lnTo>
                    <a:pt x="1680" y="2131"/>
                  </a:lnTo>
                  <a:lnTo>
                    <a:pt x="1613" y="2081"/>
                  </a:lnTo>
                  <a:lnTo>
                    <a:pt x="1546" y="2031"/>
                  </a:lnTo>
                  <a:lnTo>
                    <a:pt x="1479" y="1972"/>
                  </a:lnTo>
                  <a:lnTo>
                    <a:pt x="1413" y="1922"/>
                  </a:lnTo>
                  <a:lnTo>
                    <a:pt x="1354" y="1864"/>
                  </a:lnTo>
                  <a:lnTo>
                    <a:pt x="1287" y="1813"/>
                  </a:lnTo>
                  <a:lnTo>
                    <a:pt x="1220" y="1755"/>
                  </a:lnTo>
                  <a:lnTo>
                    <a:pt x="1154" y="1696"/>
                  </a:lnTo>
                  <a:lnTo>
                    <a:pt x="1095" y="1638"/>
                  </a:lnTo>
                  <a:lnTo>
                    <a:pt x="1028" y="1579"/>
                  </a:lnTo>
                  <a:lnTo>
                    <a:pt x="970" y="1521"/>
                  </a:lnTo>
                  <a:lnTo>
                    <a:pt x="953" y="1504"/>
                  </a:lnTo>
                  <a:lnTo>
                    <a:pt x="903" y="1463"/>
                  </a:lnTo>
                  <a:lnTo>
                    <a:pt x="845" y="1404"/>
                  </a:lnTo>
                  <a:lnTo>
                    <a:pt x="786" y="1337"/>
                  </a:lnTo>
                  <a:lnTo>
                    <a:pt x="719" y="1279"/>
                  </a:lnTo>
                  <a:lnTo>
                    <a:pt x="661" y="1212"/>
                  </a:lnTo>
                  <a:lnTo>
                    <a:pt x="636" y="1187"/>
                  </a:lnTo>
                  <a:lnTo>
                    <a:pt x="602" y="1153"/>
                  </a:lnTo>
                  <a:lnTo>
                    <a:pt x="577" y="1120"/>
                  </a:lnTo>
                  <a:lnTo>
                    <a:pt x="544" y="1087"/>
                  </a:lnTo>
                  <a:lnTo>
                    <a:pt x="519" y="1053"/>
                  </a:lnTo>
                  <a:lnTo>
                    <a:pt x="494" y="1020"/>
                  </a:lnTo>
                  <a:lnTo>
                    <a:pt x="460" y="986"/>
                  </a:lnTo>
                  <a:lnTo>
                    <a:pt x="435" y="953"/>
                  </a:lnTo>
                  <a:lnTo>
                    <a:pt x="410" y="919"/>
                  </a:lnTo>
                  <a:lnTo>
                    <a:pt x="377" y="886"/>
                  </a:lnTo>
                  <a:lnTo>
                    <a:pt x="352" y="853"/>
                  </a:lnTo>
                  <a:lnTo>
                    <a:pt x="327" y="819"/>
                  </a:lnTo>
                  <a:lnTo>
                    <a:pt x="302" y="786"/>
                  </a:lnTo>
                  <a:lnTo>
                    <a:pt x="276" y="744"/>
                  </a:lnTo>
                  <a:lnTo>
                    <a:pt x="251" y="711"/>
                  </a:lnTo>
                  <a:lnTo>
                    <a:pt x="218" y="677"/>
                  </a:lnTo>
                  <a:lnTo>
                    <a:pt x="193" y="644"/>
                  </a:lnTo>
                  <a:lnTo>
                    <a:pt x="168" y="602"/>
                  </a:lnTo>
                  <a:lnTo>
                    <a:pt x="143" y="569"/>
                  </a:lnTo>
                  <a:lnTo>
                    <a:pt x="118" y="535"/>
                  </a:lnTo>
                  <a:lnTo>
                    <a:pt x="101" y="493"/>
                  </a:lnTo>
                  <a:lnTo>
                    <a:pt x="76" y="460"/>
                  </a:lnTo>
                  <a:lnTo>
                    <a:pt x="51" y="427"/>
                  </a:lnTo>
                  <a:lnTo>
                    <a:pt x="51" y="427"/>
                  </a:lnTo>
                  <a:lnTo>
                    <a:pt x="43" y="376"/>
                  </a:lnTo>
                  <a:lnTo>
                    <a:pt x="34" y="335"/>
                  </a:lnTo>
                  <a:lnTo>
                    <a:pt x="18" y="285"/>
                  </a:lnTo>
                  <a:lnTo>
                    <a:pt x="9" y="243"/>
                  </a:lnTo>
                  <a:lnTo>
                    <a:pt x="1" y="209"/>
                  </a:lnTo>
                  <a:lnTo>
                    <a:pt x="9" y="193"/>
                  </a:lnTo>
                  <a:lnTo>
                    <a:pt x="43" y="126"/>
                  </a:lnTo>
                  <a:lnTo>
                    <a:pt x="68" y="6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7731037" y="3535986"/>
              <a:ext cx="121198" cy="92341"/>
            </a:xfrm>
            <a:custGeom>
              <a:avLst/>
              <a:gdLst/>
              <a:ahLst/>
              <a:cxnLst/>
              <a:rect l="l" t="t" r="r" b="b"/>
              <a:pathLst>
                <a:path w="2457" h="1872" extrusionOk="0">
                  <a:moveTo>
                    <a:pt x="276" y="9"/>
                  </a:moveTo>
                  <a:lnTo>
                    <a:pt x="460" y="92"/>
                  </a:lnTo>
                  <a:lnTo>
                    <a:pt x="468" y="92"/>
                  </a:lnTo>
                  <a:lnTo>
                    <a:pt x="744" y="293"/>
                  </a:lnTo>
                  <a:lnTo>
                    <a:pt x="1019" y="502"/>
                  </a:lnTo>
                  <a:lnTo>
                    <a:pt x="1295" y="711"/>
                  </a:lnTo>
                  <a:lnTo>
                    <a:pt x="1571" y="919"/>
                  </a:lnTo>
                  <a:lnTo>
                    <a:pt x="1571" y="919"/>
                  </a:lnTo>
                  <a:lnTo>
                    <a:pt x="1855" y="1128"/>
                  </a:lnTo>
                  <a:lnTo>
                    <a:pt x="2130" y="1337"/>
                  </a:lnTo>
                  <a:lnTo>
                    <a:pt x="2398" y="1538"/>
                  </a:lnTo>
                  <a:lnTo>
                    <a:pt x="2415" y="1546"/>
                  </a:lnTo>
                  <a:lnTo>
                    <a:pt x="2456" y="1822"/>
                  </a:lnTo>
                  <a:lnTo>
                    <a:pt x="2181" y="1872"/>
                  </a:lnTo>
                  <a:lnTo>
                    <a:pt x="2164" y="1863"/>
                  </a:lnTo>
                  <a:lnTo>
                    <a:pt x="1897" y="1663"/>
                  </a:lnTo>
                  <a:lnTo>
                    <a:pt x="1613" y="1462"/>
                  </a:lnTo>
                  <a:lnTo>
                    <a:pt x="1328" y="1262"/>
                  </a:lnTo>
                  <a:lnTo>
                    <a:pt x="1328" y="1262"/>
                  </a:lnTo>
                  <a:lnTo>
                    <a:pt x="1053" y="1053"/>
                  </a:lnTo>
                  <a:lnTo>
                    <a:pt x="769" y="844"/>
                  </a:lnTo>
                  <a:lnTo>
                    <a:pt x="485" y="635"/>
                  </a:lnTo>
                  <a:lnTo>
                    <a:pt x="217" y="435"/>
                  </a:lnTo>
                  <a:lnTo>
                    <a:pt x="209" y="427"/>
                  </a:lnTo>
                  <a:lnTo>
                    <a:pt x="84" y="268"/>
                  </a:lnTo>
                  <a:lnTo>
                    <a:pt x="17" y="101"/>
                  </a:lnTo>
                  <a:lnTo>
                    <a:pt x="0" y="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7752840" y="3227344"/>
              <a:ext cx="94018" cy="61857"/>
            </a:xfrm>
            <a:custGeom>
              <a:avLst/>
              <a:gdLst/>
              <a:ahLst/>
              <a:cxnLst/>
              <a:rect l="l" t="t" r="r" b="b"/>
              <a:pathLst>
                <a:path w="1906" h="1254" extrusionOk="0">
                  <a:moveTo>
                    <a:pt x="93" y="0"/>
                  </a:moveTo>
                  <a:lnTo>
                    <a:pt x="143" y="25"/>
                  </a:lnTo>
                  <a:lnTo>
                    <a:pt x="210" y="42"/>
                  </a:lnTo>
                  <a:lnTo>
                    <a:pt x="268" y="67"/>
                  </a:lnTo>
                  <a:lnTo>
                    <a:pt x="335" y="84"/>
                  </a:lnTo>
                  <a:lnTo>
                    <a:pt x="360" y="92"/>
                  </a:lnTo>
                  <a:lnTo>
                    <a:pt x="452" y="126"/>
                  </a:lnTo>
                  <a:lnTo>
                    <a:pt x="561" y="167"/>
                  </a:lnTo>
                  <a:lnTo>
                    <a:pt x="577" y="176"/>
                  </a:lnTo>
                  <a:lnTo>
                    <a:pt x="694" y="226"/>
                  </a:lnTo>
                  <a:lnTo>
                    <a:pt x="744" y="251"/>
                  </a:lnTo>
                  <a:lnTo>
                    <a:pt x="803" y="284"/>
                  </a:lnTo>
                  <a:lnTo>
                    <a:pt x="912" y="351"/>
                  </a:lnTo>
                  <a:lnTo>
                    <a:pt x="1020" y="418"/>
                  </a:lnTo>
                  <a:lnTo>
                    <a:pt x="1045" y="435"/>
                  </a:lnTo>
                  <a:lnTo>
                    <a:pt x="1129" y="493"/>
                  </a:lnTo>
                  <a:lnTo>
                    <a:pt x="1229" y="560"/>
                  </a:lnTo>
                  <a:lnTo>
                    <a:pt x="1338" y="635"/>
                  </a:lnTo>
                  <a:lnTo>
                    <a:pt x="1413" y="685"/>
                  </a:lnTo>
                  <a:lnTo>
                    <a:pt x="1438" y="702"/>
                  </a:lnTo>
                  <a:lnTo>
                    <a:pt x="1546" y="777"/>
                  </a:lnTo>
                  <a:lnTo>
                    <a:pt x="1647" y="852"/>
                  </a:lnTo>
                  <a:lnTo>
                    <a:pt x="1755" y="928"/>
                  </a:lnTo>
                  <a:lnTo>
                    <a:pt x="1856" y="1003"/>
                  </a:lnTo>
                  <a:lnTo>
                    <a:pt x="1906" y="1220"/>
                  </a:lnTo>
                  <a:lnTo>
                    <a:pt x="1688" y="1253"/>
                  </a:lnTo>
                  <a:lnTo>
                    <a:pt x="1580" y="1187"/>
                  </a:lnTo>
                  <a:lnTo>
                    <a:pt x="1480" y="1120"/>
                  </a:lnTo>
                  <a:lnTo>
                    <a:pt x="1371" y="1053"/>
                  </a:lnTo>
                  <a:lnTo>
                    <a:pt x="1271" y="986"/>
                  </a:lnTo>
                  <a:lnTo>
                    <a:pt x="1237" y="969"/>
                  </a:lnTo>
                  <a:lnTo>
                    <a:pt x="1162" y="919"/>
                  </a:lnTo>
                  <a:lnTo>
                    <a:pt x="1062" y="852"/>
                  </a:lnTo>
                  <a:lnTo>
                    <a:pt x="953" y="786"/>
                  </a:lnTo>
                  <a:lnTo>
                    <a:pt x="870" y="736"/>
                  </a:lnTo>
                  <a:lnTo>
                    <a:pt x="845" y="727"/>
                  </a:lnTo>
                  <a:lnTo>
                    <a:pt x="744" y="652"/>
                  </a:lnTo>
                  <a:lnTo>
                    <a:pt x="636" y="585"/>
                  </a:lnTo>
                  <a:lnTo>
                    <a:pt x="577" y="552"/>
                  </a:lnTo>
                  <a:lnTo>
                    <a:pt x="536" y="518"/>
                  </a:lnTo>
                  <a:lnTo>
                    <a:pt x="427" y="443"/>
                  </a:lnTo>
                  <a:lnTo>
                    <a:pt x="410" y="426"/>
                  </a:lnTo>
                  <a:lnTo>
                    <a:pt x="327" y="360"/>
                  </a:lnTo>
                  <a:lnTo>
                    <a:pt x="285" y="318"/>
                  </a:lnTo>
                  <a:lnTo>
                    <a:pt x="260" y="301"/>
                  </a:lnTo>
                  <a:lnTo>
                    <a:pt x="235" y="276"/>
                  </a:lnTo>
                  <a:lnTo>
                    <a:pt x="185" y="234"/>
                  </a:lnTo>
                  <a:lnTo>
                    <a:pt x="135" y="192"/>
                  </a:lnTo>
                  <a:lnTo>
                    <a:pt x="85" y="159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7642839" y="3338577"/>
              <a:ext cx="72166" cy="64767"/>
            </a:xfrm>
            <a:custGeom>
              <a:avLst/>
              <a:gdLst/>
              <a:ahLst/>
              <a:cxnLst/>
              <a:rect l="l" t="t" r="r" b="b"/>
              <a:pathLst>
                <a:path w="1463" h="1313" extrusionOk="0">
                  <a:moveTo>
                    <a:pt x="101" y="9"/>
                  </a:moveTo>
                  <a:lnTo>
                    <a:pt x="109" y="9"/>
                  </a:lnTo>
                  <a:lnTo>
                    <a:pt x="151" y="34"/>
                  </a:lnTo>
                  <a:lnTo>
                    <a:pt x="201" y="68"/>
                  </a:lnTo>
                  <a:lnTo>
                    <a:pt x="251" y="93"/>
                  </a:lnTo>
                  <a:lnTo>
                    <a:pt x="284" y="110"/>
                  </a:lnTo>
                  <a:lnTo>
                    <a:pt x="301" y="118"/>
                  </a:lnTo>
                  <a:lnTo>
                    <a:pt x="343" y="143"/>
                  </a:lnTo>
                  <a:lnTo>
                    <a:pt x="393" y="168"/>
                  </a:lnTo>
                  <a:lnTo>
                    <a:pt x="410" y="176"/>
                  </a:lnTo>
                  <a:lnTo>
                    <a:pt x="443" y="201"/>
                  </a:lnTo>
                  <a:lnTo>
                    <a:pt x="477" y="218"/>
                  </a:lnTo>
                  <a:lnTo>
                    <a:pt x="485" y="226"/>
                  </a:lnTo>
                  <a:lnTo>
                    <a:pt x="518" y="252"/>
                  </a:lnTo>
                  <a:lnTo>
                    <a:pt x="527" y="260"/>
                  </a:lnTo>
                  <a:lnTo>
                    <a:pt x="569" y="293"/>
                  </a:lnTo>
                  <a:lnTo>
                    <a:pt x="602" y="327"/>
                  </a:lnTo>
                  <a:lnTo>
                    <a:pt x="635" y="360"/>
                  </a:lnTo>
                  <a:lnTo>
                    <a:pt x="677" y="394"/>
                  </a:lnTo>
                  <a:lnTo>
                    <a:pt x="711" y="427"/>
                  </a:lnTo>
                  <a:lnTo>
                    <a:pt x="744" y="460"/>
                  </a:lnTo>
                  <a:lnTo>
                    <a:pt x="752" y="469"/>
                  </a:lnTo>
                  <a:lnTo>
                    <a:pt x="786" y="502"/>
                  </a:lnTo>
                  <a:lnTo>
                    <a:pt x="819" y="536"/>
                  </a:lnTo>
                  <a:lnTo>
                    <a:pt x="861" y="569"/>
                  </a:lnTo>
                  <a:lnTo>
                    <a:pt x="894" y="602"/>
                  </a:lnTo>
                  <a:lnTo>
                    <a:pt x="936" y="636"/>
                  </a:lnTo>
                  <a:lnTo>
                    <a:pt x="978" y="669"/>
                  </a:lnTo>
                  <a:lnTo>
                    <a:pt x="1011" y="703"/>
                  </a:lnTo>
                  <a:lnTo>
                    <a:pt x="1036" y="728"/>
                  </a:lnTo>
                  <a:lnTo>
                    <a:pt x="1053" y="736"/>
                  </a:lnTo>
                  <a:lnTo>
                    <a:pt x="1086" y="778"/>
                  </a:lnTo>
                  <a:lnTo>
                    <a:pt x="1128" y="811"/>
                  </a:lnTo>
                  <a:lnTo>
                    <a:pt x="1170" y="845"/>
                  </a:lnTo>
                  <a:lnTo>
                    <a:pt x="1212" y="878"/>
                  </a:lnTo>
                  <a:lnTo>
                    <a:pt x="1254" y="912"/>
                  </a:lnTo>
                  <a:lnTo>
                    <a:pt x="1295" y="945"/>
                  </a:lnTo>
                  <a:lnTo>
                    <a:pt x="1337" y="978"/>
                  </a:lnTo>
                  <a:lnTo>
                    <a:pt x="1379" y="1003"/>
                  </a:lnTo>
                  <a:lnTo>
                    <a:pt x="1412" y="1037"/>
                  </a:lnTo>
                  <a:lnTo>
                    <a:pt x="1421" y="1037"/>
                  </a:lnTo>
                  <a:lnTo>
                    <a:pt x="1462" y="1262"/>
                  </a:lnTo>
                  <a:lnTo>
                    <a:pt x="1237" y="1313"/>
                  </a:lnTo>
                  <a:lnTo>
                    <a:pt x="1228" y="1313"/>
                  </a:lnTo>
                  <a:lnTo>
                    <a:pt x="1187" y="1287"/>
                  </a:lnTo>
                  <a:lnTo>
                    <a:pt x="1137" y="1254"/>
                  </a:lnTo>
                  <a:lnTo>
                    <a:pt x="1086" y="1229"/>
                  </a:lnTo>
                  <a:lnTo>
                    <a:pt x="1045" y="1204"/>
                  </a:lnTo>
                  <a:lnTo>
                    <a:pt x="995" y="1179"/>
                  </a:lnTo>
                  <a:lnTo>
                    <a:pt x="953" y="1145"/>
                  </a:lnTo>
                  <a:lnTo>
                    <a:pt x="903" y="1112"/>
                  </a:lnTo>
                  <a:lnTo>
                    <a:pt x="861" y="1087"/>
                  </a:lnTo>
                  <a:lnTo>
                    <a:pt x="811" y="1054"/>
                  </a:lnTo>
                  <a:lnTo>
                    <a:pt x="794" y="1037"/>
                  </a:lnTo>
                  <a:lnTo>
                    <a:pt x="769" y="1020"/>
                  </a:lnTo>
                  <a:lnTo>
                    <a:pt x="719" y="987"/>
                  </a:lnTo>
                  <a:lnTo>
                    <a:pt x="677" y="953"/>
                  </a:lnTo>
                  <a:lnTo>
                    <a:pt x="635" y="920"/>
                  </a:lnTo>
                  <a:lnTo>
                    <a:pt x="594" y="886"/>
                  </a:lnTo>
                  <a:lnTo>
                    <a:pt x="552" y="853"/>
                  </a:lnTo>
                  <a:lnTo>
                    <a:pt x="510" y="820"/>
                  </a:lnTo>
                  <a:lnTo>
                    <a:pt x="468" y="786"/>
                  </a:lnTo>
                  <a:lnTo>
                    <a:pt x="452" y="778"/>
                  </a:lnTo>
                  <a:lnTo>
                    <a:pt x="426" y="753"/>
                  </a:lnTo>
                  <a:lnTo>
                    <a:pt x="385" y="711"/>
                  </a:lnTo>
                  <a:lnTo>
                    <a:pt x="343" y="678"/>
                  </a:lnTo>
                  <a:lnTo>
                    <a:pt x="310" y="636"/>
                  </a:lnTo>
                  <a:lnTo>
                    <a:pt x="268" y="602"/>
                  </a:lnTo>
                  <a:lnTo>
                    <a:pt x="226" y="561"/>
                  </a:lnTo>
                  <a:lnTo>
                    <a:pt x="218" y="552"/>
                  </a:lnTo>
                  <a:lnTo>
                    <a:pt x="193" y="519"/>
                  </a:lnTo>
                  <a:lnTo>
                    <a:pt x="184" y="502"/>
                  </a:lnTo>
                  <a:lnTo>
                    <a:pt x="168" y="469"/>
                  </a:lnTo>
                  <a:lnTo>
                    <a:pt x="151" y="435"/>
                  </a:lnTo>
                  <a:lnTo>
                    <a:pt x="142" y="419"/>
                  </a:lnTo>
                  <a:lnTo>
                    <a:pt x="117" y="360"/>
                  </a:lnTo>
                  <a:lnTo>
                    <a:pt x="92" y="310"/>
                  </a:lnTo>
                  <a:lnTo>
                    <a:pt x="84" y="293"/>
                  </a:lnTo>
                  <a:lnTo>
                    <a:pt x="67" y="252"/>
                  </a:lnTo>
                  <a:lnTo>
                    <a:pt x="51" y="201"/>
                  </a:lnTo>
                  <a:lnTo>
                    <a:pt x="25" y="15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7589664" y="2999845"/>
              <a:ext cx="96090" cy="68467"/>
            </a:xfrm>
            <a:custGeom>
              <a:avLst/>
              <a:gdLst/>
              <a:ahLst/>
              <a:cxnLst/>
              <a:rect l="l" t="t" r="r" b="b"/>
              <a:pathLst>
                <a:path w="1948" h="1388" extrusionOk="0">
                  <a:moveTo>
                    <a:pt x="93" y="9"/>
                  </a:moveTo>
                  <a:lnTo>
                    <a:pt x="352" y="84"/>
                  </a:lnTo>
                  <a:lnTo>
                    <a:pt x="352" y="84"/>
                  </a:lnTo>
                  <a:lnTo>
                    <a:pt x="544" y="135"/>
                  </a:lnTo>
                  <a:lnTo>
                    <a:pt x="619" y="160"/>
                  </a:lnTo>
                  <a:lnTo>
                    <a:pt x="644" y="168"/>
                  </a:lnTo>
                  <a:lnTo>
                    <a:pt x="728" y="210"/>
                  </a:lnTo>
                  <a:lnTo>
                    <a:pt x="853" y="285"/>
                  </a:lnTo>
                  <a:lnTo>
                    <a:pt x="870" y="293"/>
                  </a:lnTo>
                  <a:lnTo>
                    <a:pt x="961" y="352"/>
                  </a:lnTo>
                  <a:lnTo>
                    <a:pt x="1045" y="410"/>
                  </a:lnTo>
                  <a:lnTo>
                    <a:pt x="1070" y="427"/>
                  </a:lnTo>
                  <a:lnTo>
                    <a:pt x="1179" y="511"/>
                  </a:lnTo>
                  <a:lnTo>
                    <a:pt x="1279" y="586"/>
                  </a:lnTo>
                  <a:lnTo>
                    <a:pt x="1388" y="669"/>
                  </a:lnTo>
                  <a:lnTo>
                    <a:pt x="1429" y="703"/>
                  </a:lnTo>
                  <a:lnTo>
                    <a:pt x="1488" y="744"/>
                  </a:lnTo>
                  <a:lnTo>
                    <a:pt x="1596" y="828"/>
                  </a:lnTo>
                  <a:lnTo>
                    <a:pt x="1697" y="912"/>
                  </a:lnTo>
                  <a:lnTo>
                    <a:pt x="1805" y="995"/>
                  </a:lnTo>
                  <a:lnTo>
                    <a:pt x="1897" y="1070"/>
                  </a:lnTo>
                  <a:lnTo>
                    <a:pt x="1905" y="1079"/>
                  </a:lnTo>
                  <a:lnTo>
                    <a:pt x="1947" y="1346"/>
                  </a:lnTo>
                  <a:lnTo>
                    <a:pt x="1688" y="1388"/>
                  </a:lnTo>
                  <a:lnTo>
                    <a:pt x="1680" y="1379"/>
                  </a:lnTo>
                  <a:lnTo>
                    <a:pt x="1571" y="1313"/>
                  </a:lnTo>
                  <a:lnTo>
                    <a:pt x="1463" y="1246"/>
                  </a:lnTo>
                  <a:lnTo>
                    <a:pt x="1354" y="1179"/>
                  </a:lnTo>
                  <a:lnTo>
                    <a:pt x="1237" y="1112"/>
                  </a:lnTo>
                  <a:lnTo>
                    <a:pt x="1179" y="1079"/>
                  </a:lnTo>
                  <a:lnTo>
                    <a:pt x="1137" y="1045"/>
                  </a:lnTo>
                  <a:lnTo>
                    <a:pt x="1020" y="978"/>
                  </a:lnTo>
                  <a:lnTo>
                    <a:pt x="911" y="912"/>
                  </a:lnTo>
                  <a:lnTo>
                    <a:pt x="803" y="845"/>
                  </a:lnTo>
                  <a:lnTo>
                    <a:pt x="769" y="828"/>
                  </a:lnTo>
                  <a:lnTo>
                    <a:pt x="686" y="778"/>
                  </a:lnTo>
                  <a:lnTo>
                    <a:pt x="594" y="711"/>
                  </a:lnTo>
                  <a:lnTo>
                    <a:pt x="577" y="703"/>
                  </a:lnTo>
                  <a:lnTo>
                    <a:pt x="460" y="619"/>
                  </a:lnTo>
                  <a:lnTo>
                    <a:pt x="385" y="561"/>
                  </a:lnTo>
                  <a:lnTo>
                    <a:pt x="377" y="544"/>
                  </a:lnTo>
                  <a:lnTo>
                    <a:pt x="318" y="48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26" y="126"/>
                  </a:lnTo>
                  <a:lnTo>
                    <a:pt x="26" y="118"/>
                  </a:lnTo>
                  <a:lnTo>
                    <a:pt x="1" y="2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7452879" y="3199326"/>
              <a:ext cx="98507" cy="57319"/>
            </a:xfrm>
            <a:custGeom>
              <a:avLst/>
              <a:gdLst/>
              <a:ahLst/>
              <a:cxnLst/>
              <a:rect l="l" t="t" r="r" b="b"/>
              <a:pathLst>
                <a:path w="1997" h="1162" extrusionOk="0">
                  <a:moveTo>
                    <a:pt x="334" y="0"/>
                  </a:moveTo>
                  <a:lnTo>
                    <a:pt x="359" y="0"/>
                  </a:lnTo>
                  <a:lnTo>
                    <a:pt x="443" y="17"/>
                  </a:lnTo>
                  <a:lnTo>
                    <a:pt x="485" y="34"/>
                  </a:lnTo>
                  <a:lnTo>
                    <a:pt x="585" y="92"/>
                  </a:lnTo>
                  <a:lnTo>
                    <a:pt x="694" y="142"/>
                  </a:lnTo>
                  <a:lnTo>
                    <a:pt x="777" y="184"/>
                  </a:lnTo>
                  <a:lnTo>
                    <a:pt x="802" y="201"/>
                  </a:lnTo>
                  <a:lnTo>
                    <a:pt x="902" y="251"/>
                  </a:lnTo>
                  <a:lnTo>
                    <a:pt x="1011" y="309"/>
                  </a:lnTo>
                  <a:lnTo>
                    <a:pt x="1111" y="359"/>
                  </a:lnTo>
                  <a:lnTo>
                    <a:pt x="1220" y="418"/>
                  </a:lnTo>
                  <a:lnTo>
                    <a:pt x="1245" y="426"/>
                  </a:lnTo>
                  <a:lnTo>
                    <a:pt x="1329" y="468"/>
                  </a:lnTo>
                  <a:lnTo>
                    <a:pt x="1429" y="527"/>
                  </a:lnTo>
                  <a:lnTo>
                    <a:pt x="1537" y="577"/>
                  </a:lnTo>
                  <a:lnTo>
                    <a:pt x="1654" y="627"/>
                  </a:lnTo>
                  <a:lnTo>
                    <a:pt x="1763" y="685"/>
                  </a:lnTo>
                  <a:lnTo>
                    <a:pt x="1863" y="727"/>
                  </a:lnTo>
                  <a:lnTo>
                    <a:pt x="1880" y="727"/>
                  </a:lnTo>
                  <a:lnTo>
                    <a:pt x="1997" y="1036"/>
                  </a:lnTo>
                  <a:lnTo>
                    <a:pt x="1688" y="1161"/>
                  </a:lnTo>
                  <a:lnTo>
                    <a:pt x="1679" y="1161"/>
                  </a:lnTo>
                  <a:lnTo>
                    <a:pt x="1579" y="1120"/>
                  </a:lnTo>
                  <a:lnTo>
                    <a:pt x="1462" y="1070"/>
                  </a:lnTo>
                  <a:lnTo>
                    <a:pt x="1345" y="1028"/>
                  </a:lnTo>
                  <a:lnTo>
                    <a:pt x="1237" y="978"/>
                  </a:lnTo>
                  <a:lnTo>
                    <a:pt x="1120" y="936"/>
                  </a:lnTo>
                  <a:lnTo>
                    <a:pt x="1028" y="894"/>
                  </a:lnTo>
                  <a:lnTo>
                    <a:pt x="1028" y="894"/>
                  </a:lnTo>
                  <a:lnTo>
                    <a:pt x="919" y="844"/>
                  </a:lnTo>
                  <a:lnTo>
                    <a:pt x="802" y="802"/>
                  </a:lnTo>
                  <a:lnTo>
                    <a:pt x="685" y="752"/>
                  </a:lnTo>
                  <a:lnTo>
                    <a:pt x="577" y="702"/>
                  </a:lnTo>
                  <a:lnTo>
                    <a:pt x="543" y="685"/>
                  </a:lnTo>
                  <a:lnTo>
                    <a:pt x="460" y="652"/>
                  </a:lnTo>
                  <a:lnTo>
                    <a:pt x="351" y="593"/>
                  </a:lnTo>
                  <a:lnTo>
                    <a:pt x="234" y="543"/>
                  </a:lnTo>
                  <a:lnTo>
                    <a:pt x="192" y="518"/>
                  </a:lnTo>
                  <a:lnTo>
                    <a:pt x="134" y="468"/>
                  </a:lnTo>
                  <a:lnTo>
                    <a:pt x="109" y="443"/>
                  </a:lnTo>
                  <a:lnTo>
                    <a:pt x="50" y="368"/>
                  </a:lnTo>
                  <a:lnTo>
                    <a:pt x="50" y="368"/>
                  </a:lnTo>
                  <a:lnTo>
                    <a:pt x="0" y="192"/>
                  </a:lnTo>
                  <a:lnTo>
                    <a:pt x="59" y="67"/>
                  </a:lnTo>
                  <a:lnTo>
                    <a:pt x="226" y="9"/>
                  </a:lnTo>
                  <a:lnTo>
                    <a:pt x="226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7390628" y="3458492"/>
              <a:ext cx="131112" cy="57368"/>
            </a:xfrm>
            <a:custGeom>
              <a:avLst/>
              <a:gdLst/>
              <a:ahLst/>
              <a:cxnLst/>
              <a:rect l="l" t="t" r="r" b="b"/>
              <a:pathLst>
                <a:path w="2658" h="1163" extrusionOk="0">
                  <a:moveTo>
                    <a:pt x="552" y="1"/>
                  </a:moveTo>
                  <a:lnTo>
                    <a:pt x="611" y="9"/>
                  </a:lnTo>
                  <a:lnTo>
                    <a:pt x="611" y="9"/>
                  </a:lnTo>
                  <a:lnTo>
                    <a:pt x="761" y="68"/>
                  </a:lnTo>
                  <a:lnTo>
                    <a:pt x="811" y="76"/>
                  </a:lnTo>
                  <a:lnTo>
                    <a:pt x="911" y="126"/>
                  </a:lnTo>
                  <a:lnTo>
                    <a:pt x="1062" y="185"/>
                  </a:lnTo>
                  <a:lnTo>
                    <a:pt x="1087" y="193"/>
                  </a:lnTo>
                  <a:lnTo>
                    <a:pt x="1371" y="310"/>
                  </a:lnTo>
                  <a:lnTo>
                    <a:pt x="1663" y="444"/>
                  </a:lnTo>
                  <a:lnTo>
                    <a:pt x="1738" y="477"/>
                  </a:lnTo>
                  <a:lnTo>
                    <a:pt x="1814" y="511"/>
                  </a:lnTo>
                  <a:lnTo>
                    <a:pt x="1964" y="577"/>
                  </a:lnTo>
                  <a:lnTo>
                    <a:pt x="2114" y="644"/>
                  </a:lnTo>
                  <a:lnTo>
                    <a:pt x="2265" y="711"/>
                  </a:lnTo>
                  <a:lnTo>
                    <a:pt x="2415" y="786"/>
                  </a:lnTo>
                  <a:lnTo>
                    <a:pt x="2557" y="845"/>
                  </a:lnTo>
                  <a:lnTo>
                    <a:pt x="2565" y="853"/>
                  </a:lnTo>
                  <a:lnTo>
                    <a:pt x="2657" y="1070"/>
                  </a:lnTo>
                  <a:lnTo>
                    <a:pt x="2440" y="1162"/>
                  </a:lnTo>
                  <a:lnTo>
                    <a:pt x="2432" y="1162"/>
                  </a:lnTo>
                  <a:lnTo>
                    <a:pt x="2290" y="1112"/>
                  </a:lnTo>
                  <a:lnTo>
                    <a:pt x="2131" y="1062"/>
                  </a:lnTo>
                  <a:lnTo>
                    <a:pt x="1981" y="1012"/>
                  </a:lnTo>
                  <a:lnTo>
                    <a:pt x="1822" y="962"/>
                  </a:lnTo>
                  <a:lnTo>
                    <a:pt x="1663" y="912"/>
                  </a:lnTo>
                  <a:lnTo>
                    <a:pt x="1588" y="886"/>
                  </a:lnTo>
                  <a:lnTo>
                    <a:pt x="1513" y="861"/>
                  </a:lnTo>
                  <a:lnTo>
                    <a:pt x="1195" y="761"/>
                  </a:lnTo>
                  <a:lnTo>
                    <a:pt x="903" y="661"/>
                  </a:lnTo>
                  <a:lnTo>
                    <a:pt x="886" y="653"/>
                  </a:lnTo>
                  <a:lnTo>
                    <a:pt x="728" y="602"/>
                  </a:lnTo>
                  <a:lnTo>
                    <a:pt x="619" y="561"/>
                  </a:lnTo>
                  <a:lnTo>
                    <a:pt x="577" y="544"/>
                  </a:lnTo>
                  <a:lnTo>
                    <a:pt x="427" y="486"/>
                  </a:lnTo>
                  <a:lnTo>
                    <a:pt x="418" y="486"/>
                  </a:lnTo>
                  <a:lnTo>
                    <a:pt x="368" y="452"/>
                  </a:lnTo>
                  <a:lnTo>
                    <a:pt x="310" y="402"/>
                  </a:lnTo>
                  <a:lnTo>
                    <a:pt x="285" y="377"/>
                  </a:lnTo>
                  <a:lnTo>
                    <a:pt x="193" y="285"/>
                  </a:lnTo>
                  <a:lnTo>
                    <a:pt x="159" y="252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1" y="43"/>
                  </a:lnTo>
                  <a:lnTo>
                    <a:pt x="93" y="9"/>
                  </a:lnTo>
                  <a:lnTo>
                    <a:pt x="268" y="9"/>
                  </a:lnTo>
                  <a:lnTo>
                    <a:pt x="318" y="9"/>
                  </a:lnTo>
                  <a:lnTo>
                    <a:pt x="444" y="9"/>
                  </a:lnTo>
                  <a:lnTo>
                    <a:pt x="477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7336269" y="3664977"/>
              <a:ext cx="94413" cy="35072"/>
            </a:xfrm>
            <a:custGeom>
              <a:avLst/>
              <a:gdLst/>
              <a:ahLst/>
              <a:cxnLst/>
              <a:rect l="l" t="t" r="r" b="b"/>
              <a:pathLst>
                <a:path w="1914" h="711" extrusionOk="0">
                  <a:moveTo>
                    <a:pt x="317" y="34"/>
                  </a:moveTo>
                  <a:lnTo>
                    <a:pt x="526" y="84"/>
                  </a:lnTo>
                  <a:lnTo>
                    <a:pt x="568" y="101"/>
                  </a:lnTo>
                  <a:lnTo>
                    <a:pt x="952" y="201"/>
                  </a:lnTo>
                  <a:lnTo>
                    <a:pt x="1111" y="243"/>
                  </a:lnTo>
                  <a:lnTo>
                    <a:pt x="1387" y="326"/>
                  </a:lnTo>
                  <a:lnTo>
                    <a:pt x="1596" y="385"/>
                  </a:lnTo>
                  <a:lnTo>
                    <a:pt x="1804" y="443"/>
                  </a:lnTo>
                  <a:lnTo>
                    <a:pt x="1813" y="443"/>
                  </a:lnTo>
                  <a:lnTo>
                    <a:pt x="1913" y="619"/>
                  </a:lnTo>
                  <a:lnTo>
                    <a:pt x="1738" y="710"/>
                  </a:lnTo>
                  <a:lnTo>
                    <a:pt x="1729" y="710"/>
                  </a:lnTo>
                  <a:lnTo>
                    <a:pt x="1520" y="660"/>
                  </a:lnTo>
                  <a:lnTo>
                    <a:pt x="1303" y="610"/>
                  </a:lnTo>
                  <a:lnTo>
                    <a:pt x="1028" y="535"/>
                  </a:lnTo>
                  <a:lnTo>
                    <a:pt x="877" y="502"/>
                  </a:lnTo>
                  <a:lnTo>
                    <a:pt x="485" y="393"/>
                  </a:lnTo>
                  <a:lnTo>
                    <a:pt x="443" y="385"/>
                  </a:lnTo>
                  <a:lnTo>
                    <a:pt x="234" y="326"/>
                  </a:lnTo>
                  <a:lnTo>
                    <a:pt x="109" y="293"/>
                  </a:lnTo>
                  <a:lnTo>
                    <a:pt x="75" y="23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0" y="101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125" y="2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7578566" y="3612246"/>
              <a:ext cx="110050" cy="62646"/>
            </a:xfrm>
            <a:custGeom>
              <a:avLst/>
              <a:gdLst/>
              <a:ahLst/>
              <a:cxnLst/>
              <a:rect l="l" t="t" r="r" b="b"/>
              <a:pathLst>
                <a:path w="2231" h="1270" extrusionOk="0">
                  <a:moveTo>
                    <a:pt x="100" y="17"/>
                  </a:moveTo>
                  <a:lnTo>
                    <a:pt x="126" y="25"/>
                  </a:lnTo>
                  <a:lnTo>
                    <a:pt x="151" y="50"/>
                  </a:lnTo>
                  <a:lnTo>
                    <a:pt x="184" y="67"/>
                  </a:lnTo>
                  <a:lnTo>
                    <a:pt x="217" y="92"/>
                  </a:lnTo>
                  <a:lnTo>
                    <a:pt x="242" y="109"/>
                  </a:lnTo>
                  <a:lnTo>
                    <a:pt x="276" y="125"/>
                  </a:lnTo>
                  <a:lnTo>
                    <a:pt x="309" y="142"/>
                  </a:lnTo>
                  <a:lnTo>
                    <a:pt x="318" y="150"/>
                  </a:lnTo>
                  <a:lnTo>
                    <a:pt x="334" y="167"/>
                  </a:lnTo>
                  <a:lnTo>
                    <a:pt x="368" y="184"/>
                  </a:lnTo>
                  <a:lnTo>
                    <a:pt x="401" y="201"/>
                  </a:lnTo>
                  <a:lnTo>
                    <a:pt x="435" y="217"/>
                  </a:lnTo>
                  <a:lnTo>
                    <a:pt x="460" y="234"/>
                  </a:lnTo>
                  <a:lnTo>
                    <a:pt x="468" y="234"/>
                  </a:lnTo>
                  <a:lnTo>
                    <a:pt x="527" y="267"/>
                  </a:lnTo>
                  <a:lnTo>
                    <a:pt x="593" y="301"/>
                  </a:lnTo>
                  <a:lnTo>
                    <a:pt x="602" y="309"/>
                  </a:lnTo>
                  <a:lnTo>
                    <a:pt x="652" y="334"/>
                  </a:lnTo>
                  <a:lnTo>
                    <a:pt x="719" y="376"/>
                  </a:lnTo>
                  <a:lnTo>
                    <a:pt x="777" y="409"/>
                  </a:lnTo>
                  <a:lnTo>
                    <a:pt x="844" y="451"/>
                  </a:lnTo>
                  <a:lnTo>
                    <a:pt x="902" y="485"/>
                  </a:lnTo>
                  <a:lnTo>
                    <a:pt x="969" y="518"/>
                  </a:lnTo>
                  <a:lnTo>
                    <a:pt x="978" y="518"/>
                  </a:lnTo>
                  <a:lnTo>
                    <a:pt x="1028" y="551"/>
                  </a:lnTo>
                  <a:lnTo>
                    <a:pt x="1095" y="585"/>
                  </a:lnTo>
                  <a:lnTo>
                    <a:pt x="1161" y="618"/>
                  </a:lnTo>
                  <a:lnTo>
                    <a:pt x="1228" y="652"/>
                  </a:lnTo>
                  <a:lnTo>
                    <a:pt x="1295" y="685"/>
                  </a:lnTo>
                  <a:lnTo>
                    <a:pt x="1362" y="718"/>
                  </a:lnTo>
                  <a:lnTo>
                    <a:pt x="1429" y="744"/>
                  </a:lnTo>
                  <a:lnTo>
                    <a:pt x="1496" y="777"/>
                  </a:lnTo>
                  <a:lnTo>
                    <a:pt x="1496" y="777"/>
                  </a:lnTo>
                  <a:lnTo>
                    <a:pt x="1562" y="810"/>
                  </a:lnTo>
                  <a:lnTo>
                    <a:pt x="1629" y="835"/>
                  </a:lnTo>
                  <a:lnTo>
                    <a:pt x="1696" y="869"/>
                  </a:lnTo>
                  <a:lnTo>
                    <a:pt x="1763" y="894"/>
                  </a:lnTo>
                  <a:lnTo>
                    <a:pt x="1830" y="927"/>
                  </a:lnTo>
                  <a:lnTo>
                    <a:pt x="1897" y="961"/>
                  </a:lnTo>
                  <a:lnTo>
                    <a:pt x="2030" y="1019"/>
                  </a:lnTo>
                  <a:lnTo>
                    <a:pt x="2156" y="1069"/>
                  </a:lnTo>
                  <a:lnTo>
                    <a:pt x="2164" y="1069"/>
                  </a:lnTo>
                  <a:lnTo>
                    <a:pt x="2231" y="1211"/>
                  </a:lnTo>
                  <a:lnTo>
                    <a:pt x="2080" y="1270"/>
                  </a:lnTo>
                  <a:lnTo>
                    <a:pt x="2072" y="1270"/>
                  </a:lnTo>
                  <a:lnTo>
                    <a:pt x="1947" y="1220"/>
                  </a:lnTo>
                  <a:lnTo>
                    <a:pt x="1805" y="1170"/>
                  </a:lnTo>
                  <a:lnTo>
                    <a:pt x="1738" y="1136"/>
                  </a:lnTo>
                  <a:lnTo>
                    <a:pt x="1671" y="1111"/>
                  </a:lnTo>
                  <a:lnTo>
                    <a:pt x="1604" y="1086"/>
                  </a:lnTo>
                  <a:lnTo>
                    <a:pt x="1529" y="1053"/>
                  </a:lnTo>
                  <a:lnTo>
                    <a:pt x="1462" y="1028"/>
                  </a:lnTo>
                  <a:lnTo>
                    <a:pt x="1395" y="994"/>
                  </a:lnTo>
                  <a:lnTo>
                    <a:pt x="1395" y="994"/>
                  </a:lnTo>
                  <a:lnTo>
                    <a:pt x="1328" y="969"/>
                  </a:lnTo>
                  <a:lnTo>
                    <a:pt x="1253" y="936"/>
                  </a:lnTo>
                  <a:lnTo>
                    <a:pt x="1186" y="902"/>
                  </a:lnTo>
                  <a:lnTo>
                    <a:pt x="1120" y="869"/>
                  </a:lnTo>
                  <a:lnTo>
                    <a:pt x="1053" y="835"/>
                  </a:lnTo>
                  <a:lnTo>
                    <a:pt x="986" y="802"/>
                  </a:lnTo>
                  <a:lnTo>
                    <a:pt x="919" y="769"/>
                  </a:lnTo>
                  <a:lnTo>
                    <a:pt x="861" y="744"/>
                  </a:lnTo>
                  <a:lnTo>
                    <a:pt x="852" y="735"/>
                  </a:lnTo>
                  <a:lnTo>
                    <a:pt x="785" y="702"/>
                  </a:lnTo>
                  <a:lnTo>
                    <a:pt x="719" y="660"/>
                  </a:lnTo>
                  <a:lnTo>
                    <a:pt x="652" y="627"/>
                  </a:lnTo>
                  <a:lnTo>
                    <a:pt x="593" y="585"/>
                  </a:lnTo>
                  <a:lnTo>
                    <a:pt x="527" y="543"/>
                  </a:lnTo>
                  <a:lnTo>
                    <a:pt x="468" y="510"/>
                  </a:lnTo>
                  <a:lnTo>
                    <a:pt x="460" y="501"/>
                  </a:lnTo>
                  <a:lnTo>
                    <a:pt x="401" y="459"/>
                  </a:lnTo>
                  <a:lnTo>
                    <a:pt x="351" y="418"/>
                  </a:lnTo>
                  <a:lnTo>
                    <a:pt x="343" y="409"/>
                  </a:lnTo>
                  <a:lnTo>
                    <a:pt x="309" y="384"/>
                  </a:lnTo>
                  <a:lnTo>
                    <a:pt x="284" y="359"/>
                  </a:lnTo>
                  <a:lnTo>
                    <a:pt x="251" y="334"/>
                  </a:lnTo>
                  <a:lnTo>
                    <a:pt x="226" y="309"/>
                  </a:lnTo>
                  <a:lnTo>
                    <a:pt x="209" y="292"/>
                  </a:lnTo>
                  <a:lnTo>
                    <a:pt x="201" y="284"/>
                  </a:lnTo>
                  <a:lnTo>
                    <a:pt x="176" y="259"/>
                  </a:lnTo>
                  <a:lnTo>
                    <a:pt x="142" y="234"/>
                  </a:lnTo>
                  <a:lnTo>
                    <a:pt x="117" y="209"/>
                  </a:lnTo>
                  <a:lnTo>
                    <a:pt x="92" y="175"/>
                  </a:lnTo>
                  <a:lnTo>
                    <a:pt x="67" y="150"/>
                  </a:lnTo>
                  <a:lnTo>
                    <a:pt x="34" y="125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0" y="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7582660" y="3379371"/>
              <a:ext cx="47453" cy="41682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93" y="1"/>
                  </a:moveTo>
                  <a:lnTo>
                    <a:pt x="235" y="93"/>
                  </a:lnTo>
                  <a:lnTo>
                    <a:pt x="268" y="118"/>
                  </a:lnTo>
                  <a:lnTo>
                    <a:pt x="301" y="135"/>
                  </a:lnTo>
                  <a:lnTo>
                    <a:pt x="352" y="176"/>
                  </a:lnTo>
                  <a:lnTo>
                    <a:pt x="385" y="193"/>
                  </a:lnTo>
                  <a:lnTo>
                    <a:pt x="402" y="201"/>
                  </a:lnTo>
                  <a:lnTo>
                    <a:pt x="444" y="235"/>
                  </a:lnTo>
                  <a:lnTo>
                    <a:pt x="485" y="260"/>
                  </a:lnTo>
                  <a:lnTo>
                    <a:pt x="485" y="260"/>
                  </a:lnTo>
                  <a:lnTo>
                    <a:pt x="519" y="285"/>
                  </a:lnTo>
                  <a:lnTo>
                    <a:pt x="552" y="318"/>
                  </a:lnTo>
                  <a:lnTo>
                    <a:pt x="594" y="344"/>
                  </a:lnTo>
                  <a:lnTo>
                    <a:pt x="611" y="360"/>
                  </a:lnTo>
                  <a:lnTo>
                    <a:pt x="636" y="377"/>
                  </a:lnTo>
                  <a:lnTo>
                    <a:pt x="686" y="410"/>
                  </a:lnTo>
                  <a:lnTo>
                    <a:pt x="761" y="477"/>
                  </a:lnTo>
                  <a:lnTo>
                    <a:pt x="794" y="502"/>
                  </a:lnTo>
                  <a:lnTo>
                    <a:pt x="936" y="619"/>
                  </a:lnTo>
                  <a:lnTo>
                    <a:pt x="961" y="828"/>
                  </a:lnTo>
                  <a:lnTo>
                    <a:pt x="753" y="845"/>
                  </a:lnTo>
                  <a:lnTo>
                    <a:pt x="602" y="736"/>
                  </a:lnTo>
                  <a:lnTo>
                    <a:pt x="577" y="711"/>
                  </a:lnTo>
                  <a:lnTo>
                    <a:pt x="494" y="644"/>
                  </a:lnTo>
                  <a:lnTo>
                    <a:pt x="452" y="611"/>
                  </a:lnTo>
                  <a:lnTo>
                    <a:pt x="427" y="586"/>
                  </a:lnTo>
                  <a:lnTo>
                    <a:pt x="410" y="577"/>
                  </a:lnTo>
                  <a:lnTo>
                    <a:pt x="368" y="536"/>
                  </a:lnTo>
                  <a:lnTo>
                    <a:pt x="335" y="502"/>
                  </a:lnTo>
                  <a:lnTo>
                    <a:pt x="301" y="477"/>
                  </a:lnTo>
                  <a:lnTo>
                    <a:pt x="301" y="477"/>
                  </a:lnTo>
                  <a:lnTo>
                    <a:pt x="268" y="435"/>
                  </a:lnTo>
                  <a:lnTo>
                    <a:pt x="226" y="394"/>
                  </a:lnTo>
                  <a:lnTo>
                    <a:pt x="210" y="377"/>
                  </a:lnTo>
                  <a:lnTo>
                    <a:pt x="193" y="344"/>
                  </a:lnTo>
                  <a:lnTo>
                    <a:pt x="151" y="293"/>
                  </a:lnTo>
                  <a:lnTo>
                    <a:pt x="126" y="268"/>
                  </a:lnTo>
                  <a:lnTo>
                    <a:pt x="109" y="23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9278786" y="3340649"/>
              <a:ext cx="28117" cy="66000"/>
            </a:xfrm>
            <a:custGeom>
              <a:avLst/>
              <a:gdLst/>
              <a:ahLst/>
              <a:cxnLst/>
              <a:rect l="l" t="t" r="r" b="b"/>
              <a:pathLst>
                <a:path w="570" h="1338" extrusionOk="0">
                  <a:moveTo>
                    <a:pt x="394" y="1"/>
                  </a:moveTo>
                  <a:lnTo>
                    <a:pt x="452" y="42"/>
                  </a:lnTo>
                  <a:lnTo>
                    <a:pt x="511" y="93"/>
                  </a:lnTo>
                  <a:lnTo>
                    <a:pt x="511" y="126"/>
                  </a:lnTo>
                  <a:lnTo>
                    <a:pt x="527" y="260"/>
                  </a:lnTo>
                  <a:lnTo>
                    <a:pt x="527" y="327"/>
                  </a:lnTo>
                  <a:lnTo>
                    <a:pt x="527" y="402"/>
                  </a:lnTo>
                  <a:lnTo>
                    <a:pt x="536" y="535"/>
                  </a:lnTo>
                  <a:lnTo>
                    <a:pt x="544" y="661"/>
                  </a:lnTo>
                  <a:lnTo>
                    <a:pt x="544" y="677"/>
                  </a:lnTo>
                  <a:lnTo>
                    <a:pt x="552" y="811"/>
                  </a:lnTo>
                  <a:lnTo>
                    <a:pt x="561" y="953"/>
                  </a:lnTo>
                  <a:lnTo>
                    <a:pt x="569" y="1087"/>
                  </a:lnTo>
                  <a:lnTo>
                    <a:pt x="569" y="1087"/>
                  </a:lnTo>
                  <a:lnTo>
                    <a:pt x="377" y="1337"/>
                  </a:lnTo>
                  <a:lnTo>
                    <a:pt x="126" y="1137"/>
                  </a:lnTo>
                  <a:lnTo>
                    <a:pt x="126" y="1137"/>
                  </a:lnTo>
                  <a:lnTo>
                    <a:pt x="101" y="1003"/>
                  </a:lnTo>
                  <a:lnTo>
                    <a:pt x="85" y="861"/>
                  </a:lnTo>
                  <a:lnTo>
                    <a:pt x="59" y="728"/>
                  </a:lnTo>
                  <a:lnTo>
                    <a:pt x="59" y="711"/>
                  </a:lnTo>
                  <a:lnTo>
                    <a:pt x="43" y="585"/>
                  </a:lnTo>
                  <a:lnTo>
                    <a:pt x="26" y="443"/>
                  </a:lnTo>
                  <a:lnTo>
                    <a:pt x="18" y="368"/>
                  </a:lnTo>
                  <a:lnTo>
                    <a:pt x="9" y="310"/>
                  </a:lnTo>
                  <a:lnTo>
                    <a:pt x="1" y="168"/>
                  </a:lnTo>
                  <a:lnTo>
                    <a:pt x="1" y="134"/>
                  </a:lnTo>
                  <a:lnTo>
                    <a:pt x="51" y="7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5872525" y="47318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rgbClr val="149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5995301" y="48509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6114821" y="49836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7009030" y="44895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7110842" y="46420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7256161" y="47590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8680443" y="3934059"/>
              <a:ext cx="651962" cy="663504"/>
            </a:xfrm>
            <a:custGeom>
              <a:avLst/>
              <a:gdLst/>
              <a:ahLst/>
              <a:cxnLst/>
              <a:rect l="l" t="t" r="r" b="b"/>
              <a:pathLst>
                <a:path w="13217" h="13451" extrusionOk="0">
                  <a:moveTo>
                    <a:pt x="10201" y="5155"/>
                  </a:moveTo>
                  <a:cubicBezTo>
                    <a:pt x="10844" y="4996"/>
                    <a:pt x="11479" y="4938"/>
                    <a:pt x="12139" y="5122"/>
                  </a:cubicBezTo>
                  <a:cubicBezTo>
                    <a:pt x="12198" y="5147"/>
                    <a:pt x="12265" y="5163"/>
                    <a:pt x="12331" y="5188"/>
                  </a:cubicBezTo>
                  <a:cubicBezTo>
                    <a:pt x="12390" y="5213"/>
                    <a:pt x="12432" y="5222"/>
                    <a:pt x="12473" y="5247"/>
                  </a:cubicBezTo>
                  <a:cubicBezTo>
                    <a:pt x="12524" y="5264"/>
                    <a:pt x="12540" y="5280"/>
                    <a:pt x="12574" y="5289"/>
                  </a:cubicBezTo>
                  <a:cubicBezTo>
                    <a:pt x="12841" y="5414"/>
                    <a:pt x="13042" y="5648"/>
                    <a:pt x="13125" y="5940"/>
                  </a:cubicBezTo>
                  <a:cubicBezTo>
                    <a:pt x="13184" y="6141"/>
                    <a:pt x="13133" y="6358"/>
                    <a:pt x="13008" y="6525"/>
                  </a:cubicBezTo>
                  <a:cubicBezTo>
                    <a:pt x="12824" y="6734"/>
                    <a:pt x="12540" y="6817"/>
                    <a:pt x="12290" y="6893"/>
                  </a:cubicBezTo>
                  <a:cubicBezTo>
                    <a:pt x="12440" y="7035"/>
                    <a:pt x="12590" y="7193"/>
                    <a:pt x="12732" y="7360"/>
                  </a:cubicBezTo>
                  <a:cubicBezTo>
                    <a:pt x="13217" y="7970"/>
                    <a:pt x="13108" y="8864"/>
                    <a:pt x="12490" y="9340"/>
                  </a:cubicBezTo>
                  <a:cubicBezTo>
                    <a:pt x="11688" y="10009"/>
                    <a:pt x="10510" y="9900"/>
                    <a:pt x="9474" y="9457"/>
                  </a:cubicBezTo>
                  <a:cubicBezTo>
                    <a:pt x="9683" y="9800"/>
                    <a:pt x="9842" y="10176"/>
                    <a:pt x="9942" y="10568"/>
                  </a:cubicBezTo>
                  <a:cubicBezTo>
                    <a:pt x="10151" y="11496"/>
                    <a:pt x="9900" y="12598"/>
                    <a:pt x="9107" y="12983"/>
                  </a:cubicBezTo>
                  <a:cubicBezTo>
                    <a:pt x="8129" y="13451"/>
                    <a:pt x="6768" y="12849"/>
                    <a:pt x="6392" y="11771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7"/>
                    <a:pt x="4637" y="11713"/>
                  </a:cubicBezTo>
                  <a:cubicBezTo>
                    <a:pt x="4445" y="11203"/>
                    <a:pt x="4495" y="10660"/>
                    <a:pt x="4671" y="10092"/>
                  </a:cubicBezTo>
                  <a:cubicBezTo>
                    <a:pt x="3944" y="10769"/>
                    <a:pt x="2916" y="11228"/>
                    <a:pt x="1939" y="10919"/>
                  </a:cubicBezTo>
                  <a:cubicBezTo>
                    <a:pt x="1906" y="10911"/>
                    <a:pt x="1872" y="10894"/>
                    <a:pt x="1839" y="10877"/>
                  </a:cubicBezTo>
                  <a:cubicBezTo>
                    <a:pt x="1287" y="10593"/>
                    <a:pt x="1145" y="9700"/>
                    <a:pt x="1455" y="9115"/>
                  </a:cubicBezTo>
                  <a:cubicBezTo>
                    <a:pt x="1571" y="8906"/>
                    <a:pt x="1747" y="8614"/>
                    <a:pt x="1747" y="8614"/>
                  </a:cubicBezTo>
                  <a:lnTo>
                    <a:pt x="1680" y="8614"/>
                  </a:lnTo>
                  <a:cubicBezTo>
                    <a:pt x="987" y="8588"/>
                    <a:pt x="1" y="8430"/>
                    <a:pt x="293" y="7411"/>
                  </a:cubicBezTo>
                  <a:cubicBezTo>
                    <a:pt x="494" y="6717"/>
                    <a:pt x="1287" y="6391"/>
                    <a:pt x="1881" y="6249"/>
                  </a:cubicBezTo>
                  <a:cubicBezTo>
                    <a:pt x="1964" y="6224"/>
                    <a:pt x="2056" y="6208"/>
                    <a:pt x="2140" y="6191"/>
                  </a:cubicBezTo>
                  <a:cubicBezTo>
                    <a:pt x="2031" y="6157"/>
                    <a:pt x="1914" y="6116"/>
                    <a:pt x="1805" y="6082"/>
                  </a:cubicBezTo>
                  <a:cubicBezTo>
                    <a:pt x="1154" y="5848"/>
                    <a:pt x="527" y="5330"/>
                    <a:pt x="644" y="4587"/>
                  </a:cubicBezTo>
                  <a:cubicBezTo>
                    <a:pt x="686" y="4378"/>
                    <a:pt x="769" y="4178"/>
                    <a:pt x="895" y="4010"/>
                  </a:cubicBezTo>
                  <a:cubicBezTo>
                    <a:pt x="953" y="3877"/>
                    <a:pt x="1037" y="3760"/>
                    <a:pt x="1137" y="3660"/>
                  </a:cubicBezTo>
                  <a:cubicBezTo>
                    <a:pt x="1580" y="3242"/>
                    <a:pt x="2256" y="3142"/>
                    <a:pt x="2825" y="3284"/>
                  </a:cubicBezTo>
                  <a:cubicBezTo>
                    <a:pt x="2825" y="3284"/>
                    <a:pt x="2457" y="2640"/>
                    <a:pt x="2424" y="2264"/>
                  </a:cubicBezTo>
                  <a:cubicBezTo>
                    <a:pt x="2357" y="1613"/>
                    <a:pt x="2891" y="1053"/>
                    <a:pt x="3551" y="1087"/>
                  </a:cubicBezTo>
                  <a:cubicBezTo>
                    <a:pt x="4713" y="1120"/>
                    <a:pt x="5665" y="2114"/>
                    <a:pt x="6191" y="3100"/>
                  </a:cubicBezTo>
                  <a:cubicBezTo>
                    <a:pt x="6108" y="2206"/>
                    <a:pt x="6367" y="1329"/>
                    <a:pt x="6901" y="619"/>
                  </a:cubicBezTo>
                  <a:cubicBezTo>
                    <a:pt x="7269" y="159"/>
                    <a:pt x="8037" y="1"/>
                    <a:pt x="8464" y="468"/>
                  </a:cubicBezTo>
                  <a:cubicBezTo>
                    <a:pt x="8731" y="761"/>
                    <a:pt x="8839" y="1187"/>
                    <a:pt x="8906" y="1588"/>
                  </a:cubicBezTo>
                  <a:lnTo>
                    <a:pt x="8940" y="1797"/>
                  </a:lnTo>
                  <a:lnTo>
                    <a:pt x="8990" y="1772"/>
                  </a:lnTo>
                  <a:cubicBezTo>
                    <a:pt x="9909" y="1270"/>
                    <a:pt x="11053" y="1162"/>
                    <a:pt x="11822" y="1880"/>
                  </a:cubicBezTo>
                  <a:cubicBezTo>
                    <a:pt x="11956" y="2006"/>
                    <a:pt x="12056" y="2173"/>
                    <a:pt x="12106" y="2348"/>
                  </a:cubicBezTo>
                  <a:cubicBezTo>
                    <a:pt x="12240" y="2908"/>
                    <a:pt x="11880" y="3467"/>
                    <a:pt x="11555" y="3885"/>
                  </a:cubicBezTo>
                  <a:cubicBezTo>
                    <a:pt x="11179" y="4378"/>
                    <a:pt x="10719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8782255" y="4041198"/>
              <a:ext cx="437239" cy="404288"/>
            </a:xfrm>
            <a:custGeom>
              <a:avLst/>
              <a:gdLst/>
              <a:ahLst/>
              <a:cxnLst/>
              <a:rect l="l" t="t" r="r" b="b"/>
              <a:pathLst>
                <a:path w="8864" h="8196" extrusionOk="0">
                  <a:moveTo>
                    <a:pt x="7995" y="1421"/>
                  </a:moveTo>
                  <a:lnTo>
                    <a:pt x="7803" y="1479"/>
                  </a:lnTo>
                  <a:cubicBezTo>
                    <a:pt x="7327" y="2123"/>
                    <a:pt x="6600" y="2757"/>
                    <a:pt x="5923" y="3367"/>
                  </a:cubicBezTo>
                  <a:cubicBezTo>
                    <a:pt x="5046" y="4144"/>
                    <a:pt x="5539" y="3726"/>
                    <a:pt x="5105" y="3977"/>
                  </a:cubicBezTo>
                  <a:cubicBezTo>
                    <a:pt x="5105" y="3977"/>
                    <a:pt x="4979" y="4153"/>
                    <a:pt x="5080" y="4178"/>
                  </a:cubicBezTo>
                  <a:cubicBezTo>
                    <a:pt x="5082" y="4179"/>
                    <a:pt x="5085" y="4179"/>
                    <a:pt x="5088" y="4179"/>
                  </a:cubicBezTo>
                  <a:cubicBezTo>
                    <a:pt x="5105" y="4179"/>
                    <a:pt x="5130" y="4161"/>
                    <a:pt x="5130" y="4161"/>
                  </a:cubicBezTo>
                  <a:lnTo>
                    <a:pt x="5130" y="4161"/>
                  </a:lnTo>
                  <a:cubicBezTo>
                    <a:pt x="5136" y="4165"/>
                    <a:pt x="5150" y="4174"/>
                    <a:pt x="5180" y="4194"/>
                  </a:cubicBezTo>
                  <a:cubicBezTo>
                    <a:pt x="5180" y="4194"/>
                    <a:pt x="5539" y="4161"/>
                    <a:pt x="5564" y="4153"/>
                  </a:cubicBezTo>
                  <a:cubicBezTo>
                    <a:pt x="5907" y="3985"/>
                    <a:pt x="6207" y="3768"/>
                    <a:pt x="6466" y="3509"/>
                  </a:cubicBezTo>
                  <a:cubicBezTo>
                    <a:pt x="6926" y="3083"/>
                    <a:pt x="7686" y="2265"/>
                    <a:pt x="7686" y="2265"/>
                  </a:cubicBezTo>
                  <a:cubicBezTo>
                    <a:pt x="7845" y="2014"/>
                    <a:pt x="7953" y="1722"/>
                    <a:pt x="7995" y="1421"/>
                  </a:cubicBezTo>
                  <a:close/>
                  <a:moveTo>
                    <a:pt x="5222" y="4554"/>
                  </a:moveTo>
                  <a:cubicBezTo>
                    <a:pt x="5228" y="4555"/>
                    <a:pt x="5233" y="4557"/>
                    <a:pt x="5238" y="4558"/>
                  </a:cubicBezTo>
                  <a:lnTo>
                    <a:pt x="5238" y="4558"/>
                  </a:lnTo>
                  <a:cubicBezTo>
                    <a:pt x="5237" y="4556"/>
                    <a:pt x="5245" y="4554"/>
                    <a:pt x="5272" y="4554"/>
                  </a:cubicBezTo>
                  <a:close/>
                  <a:moveTo>
                    <a:pt x="5238" y="4558"/>
                  </a:moveTo>
                  <a:cubicBezTo>
                    <a:pt x="5238" y="4561"/>
                    <a:pt x="5252" y="4565"/>
                    <a:pt x="5255" y="4565"/>
                  </a:cubicBezTo>
                  <a:cubicBezTo>
                    <a:pt x="5257" y="4565"/>
                    <a:pt x="5254" y="4563"/>
                    <a:pt x="5238" y="4558"/>
                  </a:cubicBezTo>
                  <a:close/>
                  <a:moveTo>
                    <a:pt x="5422" y="1"/>
                  </a:moveTo>
                  <a:lnTo>
                    <a:pt x="5188" y="84"/>
                  </a:lnTo>
                  <a:cubicBezTo>
                    <a:pt x="5188" y="84"/>
                    <a:pt x="4938" y="569"/>
                    <a:pt x="4796" y="920"/>
                  </a:cubicBezTo>
                  <a:cubicBezTo>
                    <a:pt x="4737" y="1062"/>
                    <a:pt x="4687" y="1204"/>
                    <a:pt x="4637" y="1346"/>
                  </a:cubicBezTo>
                  <a:cubicBezTo>
                    <a:pt x="4595" y="1479"/>
                    <a:pt x="4553" y="1613"/>
                    <a:pt x="4512" y="1755"/>
                  </a:cubicBezTo>
                  <a:cubicBezTo>
                    <a:pt x="4453" y="2014"/>
                    <a:pt x="4378" y="2265"/>
                    <a:pt x="4294" y="2515"/>
                  </a:cubicBezTo>
                  <a:cubicBezTo>
                    <a:pt x="4285" y="2537"/>
                    <a:pt x="4277" y="2558"/>
                    <a:pt x="4269" y="2580"/>
                  </a:cubicBezTo>
                  <a:lnTo>
                    <a:pt x="4269" y="2580"/>
                  </a:lnTo>
                  <a:cubicBezTo>
                    <a:pt x="4081" y="2256"/>
                    <a:pt x="3902" y="1997"/>
                    <a:pt x="3902" y="1997"/>
                  </a:cubicBezTo>
                  <a:cubicBezTo>
                    <a:pt x="3534" y="1596"/>
                    <a:pt x="2899" y="1237"/>
                    <a:pt x="2899" y="1237"/>
                  </a:cubicBezTo>
                  <a:lnTo>
                    <a:pt x="2899" y="1237"/>
                  </a:lnTo>
                  <a:lnTo>
                    <a:pt x="2908" y="1362"/>
                  </a:lnTo>
                  <a:cubicBezTo>
                    <a:pt x="3217" y="1688"/>
                    <a:pt x="3492" y="2047"/>
                    <a:pt x="3718" y="2432"/>
                  </a:cubicBezTo>
                  <a:cubicBezTo>
                    <a:pt x="3935" y="2816"/>
                    <a:pt x="4119" y="3225"/>
                    <a:pt x="4269" y="3643"/>
                  </a:cubicBezTo>
                  <a:cubicBezTo>
                    <a:pt x="4403" y="4127"/>
                    <a:pt x="4637" y="4796"/>
                    <a:pt x="4637" y="4796"/>
                  </a:cubicBezTo>
                  <a:lnTo>
                    <a:pt x="4771" y="4420"/>
                  </a:lnTo>
                  <a:cubicBezTo>
                    <a:pt x="4729" y="3944"/>
                    <a:pt x="4712" y="3777"/>
                    <a:pt x="4687" y="3584"/>
                  </a:cubicBezTo>
                  <a:cubicBezTo>
                    <a:pt x="4679" y="3534"/>
                    <a:pt x="4670" y="3484"/>
                    <a:pt x="4662" y="3434"/>
                  </a:cubicBezTo>
                  <a:cubicBezTo>
                    <a:pt x="4620" y="3272"/>
                    <a:pt x="4535" y="3079"/>
                    <a:pt x="4437" y="2888"/>
                  </a:cubicBezTo>
                  <a:lnTo>
                    <a:pt x="4437" y="2888"/>
                  </a:lnTo>
                  <a:cubicBezTo>
                    <a:pt x="4440" y="2887"/>
                    <a:pt x="4442" y="2885"/>
                    <a:pt x="4445" y="2883"/>
                  </a:cubicBezTo>
                  <a:cubicBezTo>
                    <a:pt x="4578" y="2716"/>
                    <a:pt x="4687" y="2532"/>
                    <a:pt x="4787" y="2340"/>
                  </a:cubicBezTo>
                  <a:lnTo>
                    <a:pt x="4971" y="1830"/>
                  </a:lnTo>
                  <a:cubicBezTo>
                    <a:pt x="5146" y="1312"/>
                    <a:pt x="5280" y="778"/>
                    <a:pt x="5489" y="268"/>
                  </a:cubicBezTo>
                  <a:lnTo>
                    <a:pt x="6090" y="1187"/>
                  </a:lnTo>
                  <a:cubicBezTo>
                    <a:pt x="6124" y="1112"/>
                    <a:pt x="5422" y="1"/>
                    <a:pt x="5422" y="1"/>
                  </a:cubicBezTo>
                  <a:close/>
                  <a:moveTo>
                    <a:pt x="4812" y="5539"/>
                  </a:moveTo>
                  <a:lnTo>
                    <a:pt x="4812" y="5539"/>
                  </a:lnTo>
                  <a:cubicBezTo>
                    <a:pt x="4814" y="5541"/>
                    <a:pt x="4816" y="5544"/>
                    <a:pt x="4819" y="5548"/>
                  </a:cubicBezTo>
                  <a:lnTo>
                    <a:pt x="4821" y="5548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20" y="5549"/>
                    <a:pt x="4819" y="5548"/>
                    <a:pt x="4819" y="5548"/>
                  </a:cubicBezTo>
                  <a:lnTo>
                    <a:pt x="4812" y="5548"/>
                  </a:lnTo>
                  <a:cubicBezTo>
                    <a:pt x="4812" y="5544"/>
                    <a:pt x="4812" y="5542"/>
                    <a:pt x="4812" y="5539"/>
                  </a:cubicBezTo>
                  <a:close/>
                  <a:moveTo>
                    <a:pt x="4808" y="5548"/>
                  </a:moveTo>
                  <a:cubicBezTo>
                    <a:pt x="4714" y="5567"/>
                    <a:pt x="4796" y="5640"/>
                    <a:pt x="4796" y="5640"/>
                  </a:cubicBezTo>
                  <a:cubicBezTo>
                    <a:pt x="4810" y="5635"/>
                    <a:pt x="4815" y="5622"/>
                    <a:pt x="4816" y="5607"/>
                  </a:cubicBezTo>
                  <a:lnTo>
                    <a:pt x="4816" y="5607"/>
                  </a:lnTo>
                  <a:cubicBezTo>
                    <a:pt x="4817" y="5595"/>
                    <a:pt x="4816" y="5582"/>
                    <a:pt x="4814" y="5571"/>
                  </a:cubicBezTo>
                  <a:lnTo>
                    <a:pt x="4814" y="5571"/>
                  </a:lnTo>
                  <a:lnTo>
                    <a:pt x="4813" y="5574"/>
                  </a:lnTo>
                  <a:lnTo>
                    <a:pt x="4813" y="5574"/>
                  </a:lnTo>
                  <a:cubicBezTo>
                    <a:pt x="4812" y="5564"/>
                    <a:pt x="4810" y="5555"/>
                    <a:pt x="4808" y="5548"/>
                  </a:cubicBezTo>
                  <a:close/>
                  <a:moveTo>
                    <a:pt x="5397" y="4946"/>
                  </a:moveTo>
                  <a:cubicBezTo>
                    <a:pt x="4971" y="5021"/>
                    <a:pt x="5272" y="5038"/>
                    <a:pt x="5272" y="5038"/>
                  </a:cubicBezTo>
                  <a:cubicBezTo>
                    <a:pt x="5272" y="5038"/>
                    <a:pt x="5130" y="5055"/>
                    <a:pt x="5447" y="5163"/>
                  </a:cubicBezTo>
                  <a:lnTo>
                    <a:pt x="5506" y="5188"/>
                  </a:lnTo>
                  <a:cubicBezTo>
                    <a:pt x="5504" y="5188"/>
                    <a:pt x="5503" y="5188"/>
                    <a:pt x="5503" y="5188"/>
                  </a:cubicBezTo>
                  <a:cubicBezTo>
                    <a:pt x="5491" y="5188"/>
                    <a:pt x="5696" y="5275"/>
                    <a:pt x="5848" y="5339"/>
                  </a:cubicBezTo>
                  <a:cubicBezTo>
                    <a:pt x="6065" y="5422"/>
                    <a:pt x="6550" y="5573"/>
                    <a:pt x="6550" y="5573"/>
                  </a:cubicBezTo>
                  <a:cubicBezTo>
                    <a:pt x="7178" y="5719"/>
                    <a:pt x="7825" y="5795"/>
                    <a:pt x="8470" y="5795"/>
                  </a:cubicBezTo>
                  <a:cubicBezTo>
                    <a:pt x="8562" y="5795"/>
                    <a:pt x="8655" y="5793"/>
                    <a:pt x="8747" y="5790"/>
                  </a:cubicBezTo>
                  <a:lnTo>
                    <a:pt x="8864" y="5681"/>
                  </a:lnTo>
                  <a:lnTo>
                    <a:pt x="8663" y="5564"/>
                  </a:lnTo>
                  <a:cubicBezTo>
                    <a:pt x="8162" y="5548"/>
                    <a:pt x="7661" y="5472"/>
                    <a:pt x="7168" y="5356"/>
                  </a:cubicBezTo>
                  <a:cubicBezTo>
                    <a:pt x="6207" y="5138"/>
                    <a:pt x="6558" y="5205"/>
                    <a:pt x="6441" y="5180"/>
                  </a:cubicBezTo>
                  <a:cubicBezTo>
                    <a:pt x="6099" y="5080"/>
                    <a:pt x="5748" y="5005"/>
                    <a:pt x="5397" y="4946"/>
                  </a:cubicBezTo>
                  <a:close/>
                  <a:moveTo>
                    <a:pt x="3189" y="4563"/>
                  </a:moveTo>
                  <a:cubicBezTo>
                    <a:pt x="2429" y="4563"/>
                    <a:pt x="1667" y="4814"/>
                    <a:pt x="978" y="5138"/>
                  </a:cubicBezTo>
                  <a:cubicBezTo>
                    <a:pt x="911" y="5172"/>
                    <a:pt x="510" y="5381"/>
                    <a:pt x="209" y="5573"/>
                  </a:cubicBezTo>
                  <a:cubicBezTo>
                    <a:pt x="117" y="5631"/>
                    <a:pt x="42" y="5715"/>
                    <a:pt x="0" y="5815"/>
                  </a:cubicBezTo>
                  <a:lnTo>
                    <a:pt x="151" y="5857"/>
                  </a:lnTo>
                  <a:cubicBezTo>
                    <a:pt x="351" y="5782"/>
                    <a:pt x="552" y="5706"/>
                    <a:pt x="761" y="5640"/>
                  </a:cubicBezTo>
                  <a:cubicBezTo>
                    <a:pt x="1395" y="5447"/>
                    <a:pt x="777" y="5631"/>
                    <a:pt x="1421" y="5431"/>
                  </a:cubicBezTo>
                  <a:cubicBezTo>
                    <a:pt x="2030" y="5247"/>
                    <a:pt x="3384" y="5088"/>
                    <a:pt x="3384" y="5088"/>
                  </a:cubicBezTo>
                  <a:cubicBezTo>
                    <a:pt x="4019" y="5046"/>
                    <a:pt x="4403" y="5030"/>
                    <a:pt x="4403" y="5030"/>
                  </a:cubicBezTo>
                  <a:cubicBezTo>
                    <a:pt x="4537" y="4971"/>
                    <a:pt x="4244" y="4754"/>
                    <a:pt x="4244" y="4746"/>
                  </a:cubicBezTo>
                  <a:cubicBezTo>
                    <a:pt x="3898" y="4618"/>
                    <a:pt x="3544" y="4563"/>
                    <a:pt x="3189" y="4563"/>
                  </a:cubicBezTo>
                  <a:close/>
                  <a:moveTo>
                    <a:pt x="4085" y="5195"/>
                  </a:moveTo>
                  <a:cubicBezTo>
                    <a:pt x="3994" y="5195"/>
                    <a:pt x="3910" y="5205"/>
                    <a:pt x="3910" y="5205"/>
                  </a:cubicBezTo>
                  <a:cubicBezTo>
                    <a:pt x="3025" y="5389"/>
                    <a:pt x="2841" y="5539"/>
                    <a:pt x="2206" y="5857"/>
                  </a:cubicBezTo>
                  <a:cubicBezTo>
                    <a:pt x="1780" y="6066"/>
                    <a:pt x="1220" y="6784"/>
                    <a:pt x="1220" y="6784"/>
                  </a:cubicBezTo>
                  <a:lnTo>
                    <a:pt x="1354" y="6784"/>
                  </a:lnTo>
                  <a:cubicBezTo>
                    <a:pt x="2022" y="6224"/>
                    <a:pt x="2807" y="6024"/>
                    <a:pt x="3442" y="5673"/>
                  </a:cubicBezTo>
                  <a:lnTo>
                    <a:pt x="4236" y="5330"/>
                  </a:lnTo>
                  <a:cubicBezTo>
                    <a:pt x="4219" y="5322"/>
                    <a:pt x="4303" y="5314"/>
                    <a:pt x="4303" y="5305"/>
                  </a:cubicBezTo>
                  <a:cubicBezTo>
                    <a:pt x="4346" y="5214"/>
                    <a:pt x="4209" y="5195"/>
                    <a:pt x="4085" y="5195"/>
                  </a:cubicBezTo>
                  <a:close/>
                  <a:moveTo>
                    <a:pt x="4614" y="5750"/>
                  </a:moveTo>
                  <a:cubicBezTo>
                    <a:pt x="4587" y="5750"/>
                    <a:pt x="4587" y="5832"/>
                    <a:pt x="4587" y="5832"/>
                  </a:cubicBezTo>
                  <a:cubicBezTo>
                    <a:pt x="4587" y="5832"/>
                    <a:pt x="4579" y="5806"/>
                    <a:pt x="4578" y="5806"/>
                  </a:cubicBezTo>
                  <a:lnTo>
                    <a:pt x="4578" y="5806"/>
                  </a:lnTo>
                  <a:cubicBezTo>
                    <a:pt x="4577" y="5806"/>
                    <a:pt x="4580" y="5822"/>
                    <a:pt x="4595" y="5882"/>
                  </a:cubicBezTo>
                  <a:cubicBezTo>
                    <a:pt x="4887" y="6918"/>
                    <a:pt x="4729" y="6341"/>
                    <a:pt x="4762" y="6726"/>
                  </a:cubicBezTo>
                  <a:cubicBezTo>
                    <a:pt x="4812" y="7202"/>
                    <a:pt x="5088" y="8179"/>
                    <a:pt x="5088" y="8179"/>
                  </a:cubicBezTo>
                  <a:lnTo>
                    <a:pt x="5163" y="8079"/>
                  </a:lnTo>
                  <a:cubicBezTo>
                    <a:pt x="5130" y="7761"/>
                    <a:pt x="5105" y="7444"/>
                    <a:pt x="5080" y="7135"/>
                  </a:cubicBezTo>
                  <a:cubicBezTo>
                    <a:pt x="5055" y="6934"/>
                    <a:pt x="5021" y="6734"/>
                    <a:pt x="4971" y="6542"/>
                  </a:cubicBezTo>
                  <a:cubicBezTo>
                    <a:pt x="4971" y="6517"/>
                    <a:pt x="4963" y="6500"/>
                    <a:pt x="4954" y="6475"/>
                  </a:cubicBezTo>
                  <a:cubicBezTo>
                    <a:pt x="4946" y="6433"/>
                    <a:pt x="4812" y="6124"/>
                    <a:pt x="4679" y="5832"/>
                  </a:cubicBezTo>
                  <a:cubicBezTo>
                    <a:pt x="4648" y="5770"/>
                    <a:pt x="4628" y="5750"/>
                    <a:pt x="4614" y="5750"/>
                  </a:cubicBezTo>
                  <a:close/>
                  <a:moveTo>
                    <a:pt x="1677" y="2880"/>
                  </a:moveTo>
                  <a:cubicBezTo>
                    <a:pt x="1478" y="2880"/>
                    <a:pt x="1277" y="2929"/>
                    <a:pt x="1095" y="3016"/>
                  </a:cubicBezTo>
                  <a:lnTo>
                    <a:pt x="1228" y="3158"/>
                  </a:lnTo>
                  <a:cubicBezTo>
                    <a:pt x="1345" y="3192"/>
                    <a:pt x="1471" y="3234"/>
                    <a:pt x="1579" y="3275"/>
                  </a:cubicBezTo>
                  <a:cubicBezTo>
                    <a:pt x="2256" y="3501"/>
                    <a:pt x="2899" y="3818"/>
                    <a:pt x="3492" y="4203"/>
                  </a:cubicBezTo>
                  <a:cubicBezTo>
                    <a:pt x="4094" y="4604"/>
                    <a:pt x="4146" y="4682"/>
                    <a:pt x="4178" y="4682"/>
                  </a:cubicBezTo>
                  <a:cubicBezTo>
                    <a:pt x="4192" y="4682"/>
                    <a:pt x="4202" y="4667"/>
                    <a:pt x="4252" y="4658"/>
                  </a:cubicBezTo>
                  <a:lnTo>
                    <a:pt x="4252" y="4658"/>
                  </a:lnTo>
                  <a:lnTo>
                    <a:pt x="4814" y="5529"/>
                  </a:lnTo>
                  <a:lnTo>
                    <a:pt x="4814" y="5529"/>
                  </a:lnTo>
                  <a:cubicBezTo>
                    <a:pt x="4814" y="5528"/>
                    <a:pt x="4814" y="5528"/>
                    <a:pt x="4815" y="5528"/>
                  </a:cubicBezTo>
                  <a:cubicBezTo>
                    <a:pt x="4817" y="5528"/>
                    <a:pt x="4821" y="5532"/>
                    <a:pt x="4828" y="5539"/>
                  </a:cubicBezTo>
                  <a:lnTo>
                    <a:pt x="4828" y="5539"/>
                  </a:lnTo>
                  <a:cubicBezTo>
                    <a:pt x="4828" y="5539"/>
                    <a:pt x="4828" y="5539"/>
                    <a:pt x="4829" y="5539"/>
                  </a:cubicBezTo>
                  <a:lnTo>
                    <a:pt x="4829" y="5539"/>
                  </a:lnTo>
                  <a:lnTo>
                    <a:pt x="4829" y="5539"/>
                  </a:lnTo>
                  <a:cubicBezTo>
                    <a:pt x="4829" y="5539"/>
                    <a:pt x="4829" y="5539"/>
                    <a:pt x="4828" y="5539"/>
                  </a:cubicBezTo>
                  <a:lnTo>
                    <a:pt x="4828" y="5539"/>
                  </a:lnTo>
                  <a:cubicBezTo>
                    <a:pt x="4826" y="5539"/>
                    <a:pt x="4823" y="5539"/>
                    <a:pt x="4821" y="5539"/>
                  </a:cubicBezTo>
                  <a:lnTo>
                    <a:pt x="4814" y="5529"/>
                  </a:lnTo>
                  <a:lnTo>
                    <a:pt x="4814" y="5529"/>
                  </a:lnTo>
                  <a:cubicBezTo>
                    <a:pt x="4813" y="5530"/>
                    <a:pt x="4812" y="5533"/>
                    <a:pt x="4812" y="5539"/>
                  </a:cubicBezTo>
                  <a:lnTo>
                    <a:pt x="4812" y="5539"/>
                  </a:lnTo>
                  <a:cubicBezTo>
                    <a:pt x="4810" y="5536"/>
                    <a:pt x="4808" y="5534"/>
                    <a:pt x="4807" y="5534"/>
                  </a:cubicBezTo>
                  <a:lnTo>
                    <a:pt x="4807" y="5534"/>
                  </a:lnTo>
                  <a:cubicBezTo>
                    <a:pt x="4805" y="5534"/>
                    <a:pt x="4806" y="5540"/>
                    <a:pt x="4808" y="5548"/>
                  </a:cubicBezTo>
                  <a:lnTo>
                    <a:pt x="4808" y="5548"/>
                  </a:lnTo>
                  <a:cubicBezTo>
                    <a:pt x="4809" y="5548"/>
                    <a:pt x="4811" y="5548"/>
                    <a:pt x="4812" y="5548"/>
                  </a:cubicBezTo>
                  <a:lnTo>
                    <a:pt x="4812" y="5548"/>
                  </a:lnTo>
                  <a:cubicBezTo>
                    <a:pt x="4812" y="5554"/>
                    <a:pt x="4813" y="5562"/>
                    <a:pt x="4814" y="5571"/>
                  </a:cubicBezTo>
                  <a:lnTo>
                    <a:pt x="4814" y="5571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38" y="5575"/>
                    <a:pt x="4877" y="5636"/>
                    <a:pt x="4954" y="5757"/>
                  </a:cubicBezTo>
                  <a:cubicBezTo>
                    <a:pt x="5146" y="6066"/>
                    <a:pt x="5314" y="6391"/>
                    <a:pt x="5447" y="6734"/>
                  </a:cubicBezTo>
                  <a:cubicBezTo>
                    <a:pt x="5581" y="7051"/>
                    <a:pt x="5915" y="8196"/>
                    <a:pt x="5915" y="8196"/>
                  </a:cubicBezTo>
                  <a:lnTo>
                    <a:pt x="5990" y="8121"/>
                  </a:lnTo>
                  <a:cubicBezTo>
                    <a:pt x="5973" y="7812"/>
                    <a:pt x="5940" y="7511"/>
                    <a:pt x="5882" y="7210"/>
                  </a:cubicBezTo>
                  <a:cubicBezTo>
                    <a:pt x="5840" y="7060"/>
                    <a:pt x="5798" y="6901"/>
                    <a:pt x="5740" y="6751"/>
                  </a:cubicBezTo>
                  <a:cubicBezTo>
                    <a:pt x="5562" y="6299"/>
                    <a:pt x="5439" y="5536"/>
                    <a:pt x="4883" y="5536"/>
                  </a:cubicBezTo>
                  <a:cubicBezTo>
                    <a:pt x="4865" y="5536"/>
                    <a:pt x="4847" y="5537"/>
                    <a:pt x="4829" y="5539"/>
                  </a:cubicBezTo>
                  <a:lnTo>
                    <a:pt x="4829" y="5539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2" y="4658"/>
                    <a:pt x="4252" y="4658"/>
                    <a:pt x="4252" y="4658"/>
                  </a:cubicBezTo>
                  <a:lnTo>
                    <a:pt x="4252" y="4658"/>
                  </a:lnTo>
                  <a:lnTo>
                    <a:pt x="4228" y="4620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9" y="4656"/>
                    <a:pt x="4268" y="4655"/>
                    <a:pt x="4278" y="4654"/>
                  </a:cubicBezTo>
                  <a:cubicBezTo>
                    <a:pt x="4286" y="4654"/>
                    <a:pt x="4294" y="4645"/>
                    <a:pt x="4303" y="4645"/>
                  </a:cubicBezTo>
                  <a:cubicBezTo>
                    <a:pt x="4436" y="4503"/>
                    <a:pt x="4403" y="4587"/>
                    <a:pt x="4228" y="4345"/>
                  </a:cubicBezTo>
                  <a:cubicBezTo>
                    <a:pt x="4228" y="4345"/>
                    <a:pt x="4019" y="4111"/>
                    <a:pt x="3860" y="3944"/>
                  </a:cubicBezTo>
                  <a:cubicBezTo>
                    <a:pt x="3459" y="3534"/>
                    <a:pt x="1763" y="2883"/>
                    <a:pt x="1763" y="2883"/>
                  </a:cubicBezTo>
                  <a:cubicBezTo>
                    <a:pt x="1734" y="2881"/>
                    <a:pt x="1706" y="2880"/>
                    <a:pt x="1677" y="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8927969" y="4203535"/>
              <a:ext cx="157601" cy="142556"/>
            </a:xfrm>
            <a:custGeom>
              <a:avLst/>
              <a:gdLst/>
              <a:ahLst/>
              <a:cxnLst/>
              <a:rect l="l" t="t" r="r" b="b"/>
              <a:pathLst>
                <a:path w="3195" h="2890" extrusionOk="0">
                  <a:moveTo>
                    <a:pt x="1624" y="0"/>
                  </a:moveTo>
                  <a:cubicBezTo>
                    <a:pt x="1089" y="0"/>
                    <a:pt x="588" y="373"/>
                    <a:pt x="363" y="987"/>
                  </a:cubicBezTo>
                  <a:cubicBezTo>
                    <a:pt x="1" y="1984"/>
                    <a:pt x="965" y="2890"/>
                    <a:pt x="1892" y="2890"/>
                  </a:cubicBezTo>
                  <a:cubicBezTo>
                    <a:pt x="2013" y="2890"/>
                    <a:pt x="2134" y="2874"/>
                    <a:pt x="2251" y="2841"/>
                  </a:cubicBezTo>
                  <a:cubicBezTo>
                    <a:pt x="2919" y="2649"/>
                    <a:pt x="3195" y="1897"/>
                    <a:pt x="3045" y="1271"/>
                  </a:cubicBezTo>
                  <a:cubicBezTo>
                    <a:pt x="2953" y="903"/>
                    <a:pt x="2752" y="578"/>
                    <a:pt x="2460" y="327"/>
                  </a:cubicBezTo>
                  <a:cubicBezTo>
                    <a:pt x="2195" y="103"/>
                    <a:pt x="1905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5898471" y="39365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6032839" y="40465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6121826" y="41607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6607258" y="36361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6704926" y="37261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rgbClr val="117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6923743" y="39270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7640768" y="2949186"/>
              <a:ext cx="739765" cy="733155"/>
            </a:xfrm>
            <a:custGeom>
              <a:avLst/>
              <a:gdLst/>
              <a:ahLst/>
              <a:cxnLst/>
              <a:rect l="l" t="t" r="r" b="b"/>
              <a:pathLst>
                <a:path w="14997" h="14863" extrusionOk="0">
                  <a:moveTo>
                    <a:pt x="11805" y="12740"/>
                  </a:moveTo>
                  <a:lnTo>
                    <a:pt x="11805" y="12749"/>
                  </a:lnTo>
                  <a:cubicBezTo>
                    <a:pt x="11554" y="13091"/>
                    <a:pt x="10861" y="12807"/>
                    <a:pt x="10468" y="12598"/>
                  </a:cubicBezTo>
                  <a:cubicBezTo>
                    <a:pt x="9591" y="12139"/>
                    <a:pt x="9006" y="11253"/>
                    <a:pt x="8455" y="10368"/>
                  </a:cubicBezTo>
                  <a:cubicBezTo>
                    <a:pt x="8455" y="10368"/>
                    <a:pt x="8898" y="13835"/>
                    <a:pt x="8438" y="14227"/>
                  </a:cubicBezTo>
                  <a:cubicBezTo>
                    <a:pt x="8229" y="14394"/>
                    <a:pt x="7344" y="14269"/>
                    <a:pt x="7219" y="13242"/>
                  </a:cubicBezTo>
                  <a:cubicBezTo>
                    <a:pt x="7219" y="13242"/>
                    <a:pt x="5673" y="14862"/>
                    <a:pt x="6350" y="12013"/>
                  </a:cubicBezTo>
                  <a:cubicBezTo>
                    <a:pt x="6442" y="11638"/>
                    <a:pt x="6559" y="11270"/>
                    <a:pt x="6701" y="10919"/>
                  </a:cubicBezTo>
                  <a:cubicBezTo>
                    <a:pt x="6843" y="10568"/>
                    <a:pt x="7118" y="10084"/>
                    <a:pt x="7118" y="10084"/>
                  </a:cubicBezTo>
                  <a:lnTo>
                    <a:pt x="6584" y="10602"/>
                  </a:lnTo>
                  <a:cubicBezTo>
                    <a:pt x="6492" y="10694"/>
                    <a:pt x="6392" y="10785"/>
                    <a:pt x="6291" y="10877"/>
                  </a:cubicBezTo>
                  <a:cubicBezTo>
                    <a:pt x="6183" y="10978"/>
                    <a:pt x="6066" y="11095"/>
                    <a:pt x="5940" y="11195"/>
                  </a:cubicBezTo>
                  <a:cubicBezTo>
                    <a:pt x="5848" y="11278"/>
                    <a:pt x="5748" y="11370"/>
                    <a:pt x="5648" y="11445"/>
                  </a:cubicBezTo>
                  <a:cubicBezTo>
                    <a:pt x="4896" y="12055"/>
                    <a:pt x="3885" y="12749"/>
                    <a:pt x="3008" y="12314"/>
                  </a:cubicBezTo>
                  <a:cubicBezTo>
                    <a:pt x="2958" y="12289"/>
                    <a:pt x="2916" y="12256"/>
                    <a:pt x="2874" y="12222"/>
                  </a:cubicBezTo>
                  <a:cubicBezTo>
                    <a:pt x="2766" y="12105"/>
                    <a:pt x="2808" y="11947"/>
                    <a:pt x="2900" y="11805"/>
                  </a:cubicBezTo>
                  <a:cubicBezTo>
                    <a:pt x="2916" y="11755"/>
                    <a:pt x="2941" y="11721"/>
                    <a:pt x="2966" y="11679"/>
                  </a:cubicBezTo>
                  <a:cubicBezTo>
                    <a:pt x="2991" y="11646"/>
                    <a:pt x="3025" y="11612"/>
                    <a:pt x="3058" y="11579"/>
                  </a:cubicBezTo>
                  <a:cubicBezTo>
                    <a:pt x="3158" y="11445"/>
                    <a:pt x="3242" y="11354"/>
                    <a:pt x="3133" y="11370"/>
                  </a:cubicBezTo>
                  <a:cubicBezTo>
                    <a:pt x="2507" y="11454"/>
                    <a:pt x="1220" y="11111"/>
                    <a:pt x="3067" y="10159"/>
                  </a:cubicBezTo>
                  <a:cubicBezTo>
                    <a:pt x="3735" y="9816"/>
                    <a:pt x="4462" y="9616"/>
                    <a:pt x="5180" y="9390"/>
                  </a:cubicBezTo>
                  <a:cubicBezTo>
                    <a:pt x="5180" y="9390"/>
                    <a:pt x="2666" y="9474"/>
                    <a:pt x="1655" y="9207"/>
                  </a:cubicBezTo>
                  <a:cubicBezTo>
                    <a:pt x="1429" y="9148"/>
                    <a:pt x="1195" y="9106"/>
                    <a:pt x="1095" y="8881"/>
                  </a:cubicBezTo>
                  <a:cubicBezTo>
                    <a:pt x="811" y="8221"/>
                    <a:pt x="1747" y="8254"/>
                    <a:pt x="1488" y="8196"/>
                  </a:cubicBezTo>
                  <a:cubicBezTo>
                    <a:pt x="1304" y="8154"/>
                    <a:pt x="1062" y="8020"/>
                    <a:pt x="1179" y="7786"/>
                  </a:cubicBezTo>
                  <a:cubicBezTo>
                    <a:pt x="1220" y="7694"/>
                    <a:pt x="1396" y="7720"/>
                    <a:pt x="1446" y="7686"/>
                  </a:cubicBezTo>
                  <a:cubicBezTo>
                    <a:pt x="1412" y="7661"/>
                    <a:pt x="1362" y="7636"/>
                    <a:pt x="1304" y="7603"/>
                  </a:cubicBezTo>
                  <a:cubicBezTo>
                    <a:pt x="1304" y="7603"/>
                    <a:pt x="1" y="6600"/>
                    <a:pt x="1346" y="6224"/>
                  </a:cubicBezTo>
                  <a:cubicBezTo>
                    <a:pt x="1655" y="6132"/>
                    <a:pt x="2006" y="6207"/>
                    <a:pt x="2265" y="6299"/>
                  </a:cubicBezTo>
                  <a:cubicBezTo>
                    <a:pt x="2532" y="6366"/>
                    <a:pt x="2791" y="6450"/>
                    <a:pt x="3042" y="6558"/>
                  </a:cubicBezTo>
                  <a:cubicBezTo>
                    <a:pt x="3184" y="6608"/>
                    <a:pt x="3317" y="6667"/>
                    <a:pt x="3451" y="6725"/>
                  </a:cubicBezTo>
                  <a:cubicBezTo>
                    <a:pt x="3768" y="6784"/>
                    <a:pt x="4086" y="6867"/>
                    <a:pt x="4403" y="6959"/>
                  </a:cubicBezTo>
                  <a:cubicBezTo>
                    <a:pt x="4102" y="6784"/>
                    <a:pt x="3802" y="6608"/>
                    <a:pt x="3509" y="6433"/>
                  </a:cubicBezTo>
                  <a:cubicBezTo>
                    <a:pt x="3342" y="6333"/>
                    <a:pt x="3167" y="6232"/>
                    <a:pt x="3000" y="6124"/>
                  </a:cubicBezTo>
                  <a:cubicBezTo>
                    <a:pt x="2849" y="6032"/>
                    <a:pt x="2707" y="5932"/>
                    <a:pt x="2557" y="5831"/>
                  </a:cubicBezTo>
                  <a:cubicBezTo>
                    <a:pt x="2440" y="5756"/>
                    <a:pt x="2331" y="5673"/>
                    <a:pt x="2223" y="5589"/>
                  </a:cubicBezTo>
                  <a:cubicBezTo>
                    <a:pt x="2106" y="5514"/>
                    <a:pt x="2031" y="5447"/>
                    <a:pt x="1939" y="5372"/>
                  </a:cubicBezTo>
                  <a:cubicBezTo>
                    <a:pt x="1880" y="5322"/>
                    <a:pt x="1822" y="5272"/>
                    <a:pt x="1755" y="5222"/>
                  </a:cubicBezTo>
                  <a:cubicBezTo>
                    <a:pt x="1697" y="5172"/>
                    <a:pt x="1638" y="5113"/>
                    <a:pt x="1580" y="5063"/>
                  </a:cubicBezTo>
                  <a:cubicBezTo>
                    <a:pt x="1538" y="5021"/>
                    <a:pt x="1496" y="4979"/>
                    <a:pt x="1454" y="4938"/>
                  </a:cubicBezTo>
                  <a:cubicBezTo>
                    <a:pt x="1195" y="4687"/>
                    <a:pt x="677" y="4202"/>
                    <a:pt x="2072" y="4002"/>
                  </a:cubicBezTo>
                  <a:cubicBezTo>
                    <a:pt x="1847" y="3793"/>
                    <a:pt x="1855" y="3300"/>
                    <a:pt x="2398" y="3284"/>
                  </a:cubicBezTo>
                  <a:cubicBezTo>
                    <a:pt x="2382" y="3250"/>
                    <a:pt x="2382" y="3217"/>
                    <a:pt x="2390" y="3175"/>
                  </a:cubicBezTo>
                  <a:cubicBezTo>
                    <a:pt x="2457" y="2799"/>
                    <a:pt x="2950" y="2991"/>
                    <a:pt x="3259" y="3100"/>
                  </a:cubicBezTo>
                  <a:cubicBezTo>
                    <a:pt x="4044" y="3367"/>
                    <a:pt x="4704" y="3943"/>
                    <a:pt x="5289" y="4570"/>
                  </a:cubicBezTo>
                  <a:cubicBezTo>
                    <a:pt x="5205" y="4461"/>
                    <a:pt x="5113" y="4344"/>
                    <a:pt x="5030" y="4228"/>
                  </a:cubicBezTo>
                  <a:lnTo>
                    <a:pt x="5030" y="4228"/>
                  </a:lnTo>
                  <a:cubicBezTo>
                    <a:pt x="4879" y="4052"/>
                    <a:pt x="4746" y="3868"/>
                    <a:pt x="4637" y="3668"/>
                  </a:cubicBezTo>
                  <a:cubicBezTo>
                    <a:pt x="4579" y="3584"/>
                    <a:pt x="4520" y="3492"/>
                    <a:pt x="4470" y="3409"/>
                  </a:cubicBezTo>
                  <a:cubicBezTo>
                    <a:pt x="4403" y="3317"/>
                    <a:pt x="4228" y="3075"/>
                    <a:pt x="3835" y="2498"/>
                  </a:cubicBezTo>
                  <a:cubicBezTo>
                    <a:pt x="3184" y="1579"/>
                    <a:pt x="3986" y="878"/>
                    <a:pt x="4437" y="1003"/>
                  </a:cubicBezTo>
                  <a:cubicBezTo>
                    <a:pt x="4503" y="1028"/>
                    <a:pt x="4562" y="1061"/>
                    <a:pt x="4620" y="1111"/>
                  </a:cubicBezTo>
                  <a:cubicBezTo>
                    <a:pt x="4704" y="1178"/>
                    <a:pt x="4771" y="1228"/>
                    <a:pt x="4829" y="1279"/>
                  </a:cubicBezTo>
                  <a:cubicBezTo>
                    <a:pt x="4829" y="1237"/>
                    <a:pt x="4829" y="1178"/>
                    <a:pt x="4838" y="1128"/>
                  </a:cubicBezTo>
                  <a:cubicBezTo>
                    <a:pt x="4863" y="710"/>
                    <a:pt x="5305" y="460"/>
                    <a:pt x="5765" y="978"/>
                  </a:cubicBezTo>
                  <a:cubicBezTo>
                    <a:pt x="5790" y="0"/>
                    <a:pt x="6634" y="702"/>
                    <a:pt x="6801" y="961"/>
                  </a:cubicBezTo>
                  <a:cubicBezTo>
                    <a:pt x="6826" y="1003"/>
                    <a:pt x="6859" y="1053"/>
                    <a:pt x="6884" y="1103"/>
                  </a:cubicBezTo>
                  <a:cubicBezTo>
                    <a:pt x="6943" y="1237"/>
                    <a:pt x="7001" y="1370"/>
                    <a:pt x="7051" y="1504"/>
                  </a:cubicBezTo>
                  <a:cubicBezTo>
                    <a:pt x="7077" y="1554"/>
                    <a:pt x="7093" y="1604"/>
                    <a:pt x="7110" y="1654"/>
                  </a:cubicBezTo>
                  <a:cubicBezTo>
                    <a:pt x="7352" y="2156"/>
                    <a:pt x="7561" y="2665"/>
                    <a:pt x="7745" y="3192"/>
                  </a:cubicBezTo>
                  <a:cubicBezTo>
                    <a:pt x="7837" y="3426"/>
                    <a:pt x="7895" y="3676"/>
                    <a:pt x="7937" y="3918"/>
                  </a:cubicBezTo>
                  <a:cubicBezTo>
                    <a:pt x="8046" y="2799"/>
                    <a:pt x="8012" y="1638"/>
                    <a:pt x="8355" y="560"/>
                  </a:cubicBezTo>
                  <a:cubicBezTo>
                    <a:pt x="8413" y="385"/>
                    <a:pt x="8564" y="251"/>
                    <a:pt x="8747" y="201"/>
                  </a:cubicBezTo>
                  <a:cubicBezTo>
                    <a:pt x="8789" y="193"/>
                    <a:pt x="8831" y="184"/>
                    <a:pt x="8864" y="184"/>
                  </a:cubicBezTo>
                  <a:cubicBezTo>
                    <a:pt x="9165" y="159"/>
                    <a:pt x="9499" y="326"/>
                    <a:pt x="9625" y="819"/>
                  </a:cubicBezTo>
                  <a:cubicBezTo>
                    <a:pt x="9708" y="1170"/>
                    <a:pt x="9549" y="1730"/>
                    <a:pt x="9750" y="1362"/>
                  </a:cubicBezTo>
                  <a:cubicBezTo>
                    <a:pt x="10034" y="844"/>
                    <a:pt x="10552" y="811"/>
                    <a:pt x="10310" y="1989"/>
                  </a:cubicBezTo>
                  <a:cubicBezTo>
                    <a:pt x="10310" y="1989"/>
                    <a:pt x="11070" y="786"/>
                    <a:pt x="11546" y="1070"/>
                  </a:cubicBezTo>
                  <a:cubicBezTo>
                    <a:pt x="12039" y="1362"/>
                    <a:pt x="11797" y="2072"/>
                    <a:pt x="11671" y="2557"/>
                  </a:cubicBezTo>
                  <a:cubicBezTo>
                    <a:pt x="11371" y="3726"/>
                    <a:pt x="10560" y="4704"/>
                    <a:pt x="9767" y="5623"/>
                  </a:cubicBezTo>
                  <a:cubicBezTo>
                    <a:pt x="10026" y="5422"/>
                    <a:pt x="10276" y="5197"/>
                    <a:pt x="10510" y="4971"/>
                  </a:cubicBezTo>
                  <a:cubicBezTo>
                    <a:pt x="11170" y="4319"/>
                    <a:pt x="11772" y="3609"/>
                    <a:pt x="12323" y="2866"/>
                  </a:cubicBezTo>
                  <a:cubicBezTo>
                    <a:pt x="12741" y="2323"/>
                    <a:pt x="13918" y="1796"/>
                    <a:pt x="13492" y="3192"/>
                  </a:cubicBezTo>
                  <a:cubicBezTo>
                    <a:pt x="13492" y="3192"/>
                    <a:pt x="13935" y="2899"/>
                    <a:pt x="14152" y="3175"/>
                  </a:cubicBezTo>
                  <a:cubicBezTo>
                    <a:pt x="14403" y="3484"/>
                    <a:pt x="14127" y="3994"/>
                    <a:pt x="13793" y="4344"/>
                  </a:cubicBezTo>
                  <a:cubicBezTo>
                    <a:pt x="13985" y="4303"/>
                    <a:pt x="14236" y="4261"/>
                    <a:pt x="14328" y="4470"/>
                  </a:cubicBezTo>
                  <a:cubicBezTo>
                    <a:pt x="14562" y="5021"/>
                    <a:pt x="13810" y="5472"/>
                    <a:pt x="13217" y="5999"/>
                  </a:cubicBezTo>
                  <a:cubicBezTo>
                    <a:pt x="12649" y="6500"/>
                    <a:pt x="12030" y="6934"/>
                    <a:pt x="11371" y="7293"/>
                  </a:cubicBezTo>
                  <a:cubicBezTo>
                    <a:pt x="11997" y="7135"/>
                    <a:pt x="12632" y="7018"/>
                    <a:pt x="13275" y="6926"/>
                  </a:cubicBezTo>
                  <a:cubicBezTo>
                    <a:pt x="13601" y="6834"/>
                    <a:pt x="13935" y="6801"/>
                    <a:pt x="14269" y="6817"/>
                  </a:cubicBezTo>
                  <a:cubicBezTo>
                    <a:pt x="14612" y="6759"/>
                    <a:pt x="14996" y="7285"/>
                    <a:pt x="14754" y="7669"/>
                  </a:cubicBezTo>
                  <a:cubicBezTo>
                    <a:pt x="14604" y="7920"/>
                    <a:pt x="14478" y="7962"/>
                    <a:pt x="14052" y="8171"/>
                  </a:cubicBezTo>
                  <a:cubicBezTo>
                    <a:pt x="14161" y="8304"/>
                    <a:pt x="14954" y="8379"/>
                    <a:pt x="14487" y="8856"/>
                  </a:cubicBezTo>
                  <a:cubicBezTo>
                    <a:pt x="13918" y="9432"/>
                    <a:pt x="12607" y="9123"/>
                    <a:pt x="11755" y="8948"/>
                  </a:cubicBezTo>
                  <a:lnTo>
                    <a:pt x="11680" y="8931"/>
                  </a:lnTo>
                  <a:lnTo>
                    <a:pt x="11939" y="9048"/>
                  </a:lnTo>
                  <a:cubicBezTo>
                    <a:pt x="12490" y="9298"/>
                    <a:pt x="13751" y="9658"/>
                    <a:pt x="13626" y="10242"/>
                  </a:cubicBezTo>
                  <a:cubicBezTo>
                    <a:pt x="13501" y="10861"/>
                    <a:pt x="12732" y="10769"/>
                    <a:pt x="12181" y="10811"/>
                  </a:cubicBezTo>
                  <a:cubicBezTo>
                    <a:pt x="12181" y="10811"/>
                    <a:pt x="13217" y="11379"/>
                    <a:pt x="12356" y="11746"/>
                  </a:cubicBezTo>
                  <a:cubicBezTo>
                    <a:pt x="11880" y="11955"/>
                    <a:pt x="11070" y="11470"/>
                    <a:pt x="11471" y="11905"/>
                  </a:cubicBezTo>
                  <a:cubicBezTo>
                    <a:pt x="11621" y="12080"/>
                    <a:pt x="11797" y="12289"/>
                    <a:pt x="11847" y="12481"/>
                  </a:cubicBezTo>
                  <a:cubicBezTo>
                    <a:pt x="11930" y="12648"/>
                    <a:pt x="11880" y="12724"/>
                    <a:pt x="11805" y="12740"/>
                  </a:cubicBezTo>
                  <a:close/>
                  <a:moveTo>
                    <a:pt x="6107" y="702"/>
                  </a:moveTo>
                  <a:lnTo>
                    <a:pt x="6107" y="702"/>
                  </a:lnTo>
                  <a:cubicBezTo>
                    <a:pt x="6074" y="644"/>
                    <a:pt x="6041" y="610"/>
                    <a:pt x="6107" y="702"/>
                  </a:cubicBezTo>
                  <a:close/>
                  <a:moveTo>
                    <a:pt x="6107" y="2657"/>
                  </a:moveTo>
                  <a:close/>
                  <a:moveTo>
                    <a:pt x="13543" y="2732"/>
                  </a:moveTo>
                  <a:cubicBezTo>
                    <a:pt x="13584" y="2674"/>
                    <a:pt x="13576" y="2682"/>
                    <a:pt x="13526" y="2682"/>
                  </a:cubicBezTo>
                  <a:cubicBezTo>
                    <a:pt x="13543" y="2699"/>
                    <a:pt x="13543" y="2715"/>
                    <a:pt x="13551" y="2732"/>
                  </a:cubicBezTo>
                  <a:close/>
                  <a:moveTo>
                    <a:pt x="9599" y="3426"/>
                  </a:moveTo>
                  <a:lnTo>
                    <a:pt x="9599" y="3426"/>
                  </a:lnTo>
                  <a:lnTo>
                    <a:pt x="9583" y="3459"/>
                  </a:lnTo>
                  <a:close/>
                  <a:moveTo>
                    <a:pt x="13300" y="8455"/>
                  </a:moveTo>
                  <a:lnTo>
                    <a:pt x="13300" y="8455"/>
                  </a:lnTo>
                  <a:lnTo>
                    <a:pt x="13292" y="8455"/>
                  </a:lnTo>
                  <a:lnTo>
                    <a:pt x="13292" y="8455"/>
                  </a:lnTo>
                  <a:close/>
                  <a:moveTo>
                    <a:pt x="12390" y="9349"/>
                  </a:moveTo>
                  <a:lnTo>
                    <a:pt x="12365" y="9340"/>
                  </a:lnTo>
                  <a:lnTo>
                    <a:pt x="12398" y="9357"/>
                  </a:lnTo>
                  <a:close/>
                  <a:moveTo>
                    <a:pt x="2473" y="11019"/>
                  </a:moveTo>
                  <a:close/>
                  <a:moveTo>
                    <a:pt x="11763" y="12615"/>
                  </a:moveTo>
                  <a:close/>
                  <a:moveTo>
                    <a:pt x="6483" y="13501"/>
                  </a:moveTo>
                  <a:lnTo>
                    <a:pt x="6458" y="13492"/>
                  </a:lnTo>
                  <a:cubicBezTo>
                    <a:pt x="6458" y="13492"/>
                    <a:pt x="6467" y="13501"/>
                    <a:pt x="6475" y="13501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7738436" y="3038863"/>
              <a:ext cx="540728" cy="524006"/>
            </a:xfrm>
            <a:custGeom>
              <a:avLst/>
              <a:gdLst/>
              <a:ahLst/>
              <a:cxnLst/>
              <a:rect l="l" t="t" r="r" b="b"/>
              <a:pathLst>
                <a:path w="10962" h="10623" extrusionOk="0">
                  <a:moveTo>
                    <a:pt x="4358" y="0"/>
                  </a:moveTo>
                  <a:cubicBezTo>
                    <a:pt x="4281" y="0"/>
                    <a:pt x="4209" y="110"/>
                    <a:pt x="4186" y="463"/>
                  </a:cubicBezTo>
                  <a:cubicBezTo>
                    <a:pt x="4171" y="727"/>
                    <a:pt x="4269" y="1039"/>
                    <a:pt x="4220" y="1039"/>
                  </a:cubicBezTo>
                  <a:cubicBezTo>
                    <a:pt x="4189" y="1039"/>
                    <a:pt x="4095" y="908"/>
                    <a:pt x="3868" y="547"/>
                  </a:cubicBezTo>
                  <a:cubicBezTo>
                    <a:pt x="3729" y="323"/>
                    <a:pt x="3625" y="243"/>
                    <a:pt x="3549" y="243"/>
                  </a:cubicBezTo>
                  <a:cubicBezTo>
                    <a:pt x="3407" y="243"/>
                    <a:pt x="3365" y="525"/>
                    <a:pt x="3376" y="672"/>
                  </a:cubicBezTo>
                  <a:cubicBezTo>
                    <a:pt x="3376" y="705"/>
                    <a:pt x="3384" y="730"/>
                    <a:pt x="3384" y="755"/>
                  </a:cubicBezTo>
                  <a:cubicBezTo>
                    <a:pt x="3410" y="998"/>
                    <a:pt x="3411" y="1066"/>
                    <a:pt x="3405" y="1066"/>
                  </a:cubicBezTo>
                  <a:cubicBezTo>
                    <a:pt x="3397" y="1066"/>
                    <a:pt x="3376" y="956"/>
                    <a:pt x="3376" y="956"/>
                  </a:cubicBezTo>
                  <a:cubicBezTo>
                    <a:pt x="3149" y="612"/>
                    <a:pt x="2999" y="478"/>
                    <a:pt x="2909" y="478"/>
                  </a:cubicBezTo>
                  <a:cubicBezTo>
                    <a:pt x="2672" y="478"/>
                    <a:pt x="2860" y="1414"/>
                    <a:pt x="3175" y="1875"/>
                  </a:cubicBezTo>
                  <a:cubicBezTo>
                    <a:pt x="3534" y="2384"/>
                    <a:pt x="3902" y="2877"/>
                    <a:pt x="4303" y="3362"/>
                  </a:cubicBezTo>
                  <a:lnTo>
                    <a:pt x="4955" y="4064"/>
                  </a:lnTo>
                  <a:cubicBezTo>
                    <a:pt x="5187" y="4402"/>
                    <a:pt x="5523" y="4700"/>
                    <a:pt x="5669" y="4700"/>
                  </a:cubicBezTo>
                  <a:cubicBezTo>
                    <a:pt x="5754" y="4700"/>
                    <a:pt x="5774" y="4599"/>
                    <a:pt x="5673" y="4348"/>
                  </a:cubicBezTo>
                  <a:cubicBezTo>
                    <a:pt x="5339" y="3629"/>
                    <a:pt x="5188" y="2618"/>
                    <a:pt x="4971" y="1683"/>
                  </a:cubicBezTo>
                  <a:cubicBezTo>
                    <a:pt x="4879" y="1282"/>
                    <a:pt x="4938" y="1123"/>
                    <a:pt x="4579" y="229"/>
                  </a:cubicBezTo>
                  <a:cubicBezTo>
                    <a:pt x="4539" y="140"/>
                    <a:pt x="4445" y="0"/>
                    <a:pt x="4358" y="0"/>
                  </a:cubicBezTo>
                  <a:close/>
                  <a:moveTo>
                    <a:pt x="1946" y="2251"/>
                  </a:moveTo>
                  <a:cubicBezTo>
                    <a:pt x="1720" y="2251"/>
                    <a:pt x="1707" y="2543"/>
                    <a:pt x="1797" y="2702"/>
                  </a:cubicBezTo>
                  <a:cubicBezTo>
                    <a:pt x="1849" y="2784"/>
                    <a:pt x="1858" y="2814"/>
                    <a:pt x="1840" y="2814"/>
                  </a:cubicBezTo>
                  <a:cubicBezTo>
                    <a:pt x="1804" y="2814"/>
                    <a:pt x="1658" y="2688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4"/>
                    <a:pt x="950" y="2414"/>
                  </a:cubicBezTo>
                  <a:cubicBezTo>
                    <a:pt x="821" y="2414"/>
                    <a:pt x="800" y="2518"/>
                    <a:pt x="1103" y="2869"/>
                  </a:cubicBezTo>
                  <a:cubicBezTo>
                    <a:pt x="1436" y="3237"/>
                    <a:pt x="1491" y="3335"/>
                    <a:pt x="1454" y="3335"/>
                  </a:cubicBezTo>
                  <a:cubicBezTo>
                    <a:pt x="1411" y="3335"/>
                    <a:pt x="1245" y="3203"/>
                    <a:pt x="1245" y="3203"/>
                  </a:cubicBezTo>
                  <a:cubicBezTo>
                    <a:pt x="1226" y="3203"/>
                    <a:pt x="1207" y="3202"/>
                    <a:pt x="1189" y="3202"/>
                  </a:cubicBezTo>
                  <a:cubicBezTo>
                    <a:pt x="500" y="3202"/>
                    <a:pt x="1095" y="3663"/>
                    <a:pt x="1095" y="3663"/>
                  </a:cubicBezTo>
                  <a:lnTo>
                    <a:pt x="1112" y="3671"/>
                  </a:lnTo>
                  <a:lnTo>
                    <a:pt x="1120" y="3671"/>
                  </a:lnTo>
                  <a:cubicBezTo>
                    <a:pt x="1838" y="4130"/>
                    <a:pt x="3125" y="4548"/>
                    <a:pt x="3125" y="4548"/>
                  </a:cubicBezTo>
                  <a:cubicBezTo>
                    <a:pt x="3701" y="4740"/>
                    <a:pt x="4320" y="4983"/>
                    <a:pt x="4478" y="5049"/>
                  </a:cubicBezTo>
                  <a:cubicBezTo>
                    <a:pt x="4648" y="5130"/>
                    <a:pt x="4760" y="5162"/>
                    <a:pt x="4829" y="5162"/>
                  </a:cubicBezTo>
                  <a:cubicBezTo>
                    <a:pt x="5061" y="5162"/>
                    <a:pt x="4801" y="4791"/>
                    <a:pt x="4620" y="4623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1"/>
                    <a:pt x="1946" y="2251"/>
                  </a:cubicBezTo>
                  <a:close/>
                  <a:moveTo>
                    <a:pt x="6905" y="542"/>
                  </a:moveTo>
                  <a:cubicBezTo>
                    <a:pt x="6796" y="542"/>
                    <a:pt x="6665" y="700"/>
                    <a:pt x="6625" y="789"/>
                  </a:cubicBezTo>
                  <a:cubicBezTo>
                    <a:pt x="6416" y="1223"/>
                    <a:pt x="6208" y="3337"/>
                    <a:pt x="6208" y="3337"/>
                  </a:cubicBezTo>
                  <a:cubicBezTo>
                    <a:pt x="6199" y="3988"/>
                    <a:pt x="6141" y="4289"/>
                    <a:pt x="6166" y="4506"/>
                  </a:cubicBezTo>
                  <a:cubicBezTo>
                    <a:pt x="5999" y="5033"/>
                    <a:pt x="6216" y="5108"/>
                    <a:pt x="6216" y="5108"/>
                  </a:cubicBezTo>
                  <a:cubicBezTo>
                    <a:pt x="6318" y="5138"/>
                    <a:pt x="6349" y="5200"/>
                    <a:pt x="6380" y="5200"/>
                  </a:cubicBezTo>
                  <a:cubicBezTo>
                    <a:pt x="6417" y="5200"/>
                    <a:pt x="6457" y="5111"/>
                    <a:pt x="6625" y="4774"/>
                  </a:cubicBezTo>
                  <a:cubicBezTo>
                    <a:pt x="6650" y="4724"/>
                    <a:pt x="6659" y="4715"/>
                    <a:pt x="6667" y="4690"/>
                  </a:cubicBezTo>
                  <a:cubicBezTo>
                    <a:pt x="7210" y="3788"/>
                    <a:pt x="7887" y="3011"/>
                    <a:pt x="8355" y="2100"/>
                  </a:cubicBezTo>
                  <a:cubicBezTo>
                    <a:pt x="8380" y="2059"/>
                    <a:pt x="8396" y="2025"/>
                    <a:pt x="8413" y="1983"/>
                  </a:cubicBezTo>
                  <a:lnTo>
                    <a:pt x="8413" y="1983"/>
                  </a:lnTo>
                  <a:cubicBezTo>
                    <a:pt x="8413" y="1984"/>
                    <a:pt x="8413" y="1984"/>
                    <a:pt x="8413" y="1984"/>
                  </a:cubicBezTo>
                  <a:cubicBezTo>
                    <a:pt x="8411" y="1984"/>
                    <a:pt x="8721" y="1596"/>
                    <a:pt x="8605" y="1323"/>
                  </a:cubicBezTo>
                  <a:cubicBezTo>
                    <a:pt x="8558" y="1207"/>
                    <a:pt x="8487" y="1160"/>
                    <a:pt x="8402" y="1160"/>
                  </a:cubicBezTo>
                  <a:cubicBezTo>
                    <a:pt x="8146" y="1160"/>
                    <a:pt x="7762" y="1598"/>
                    <a:pt x="7511" y="1900"/>
                  </a:cubicBezTo>
                  <a:cubicBezTo>
                    <a:pt x="7491" y="1924"/>
                    <a:pt x="7445" y="2021"/>
                    <a:pt x="7434" y="2021"/>
                  </a:cubicBezTo>
                  <a:cubicBezTo>
                    <a:pt x="7423" y="2021"/>
                    <a:pt x="7452" y="1912"/>
                    <a:pt x="7594" y="1491"/>
                  </a:cubicBezTo>
                  <a:cubicBezTo>
                    <a:pt x="7690" y="1227"/>
                    <a:pt x="7709" y="657"/>
                    <a:pt x="7541" y="657"/>
                  </a:cubicBezTo>
                  <a:cubicBezTo>
                    <a:pt x="7476" y="657"/>
                    <a:pt x="7381" y="744"/>
                    <a:pt x="7252" y="973"/>
                  </a:cubicBezTo>
                  <a:cubicBezTo>
                    <a:pt x="7084" y="1266"/>
                    <a:pt x="7020" y="1362"/>
                    <a:pt x="7004" y="1362"/>
                  </a:cubicBezTo>
                  <a:cubicBezTo>
                    <a:pt x="6981" y="1362"/>
                    <a:pt x="7063" y="1151"/>
                    <a:pt x="7068" y="1056"/>
                  </a:cubicBezTo>
                  <a:cubicBezTo>
                    <a:pt x="7080" y="663"/>
                    <a:pt x="7001" y="542"/>
                    <a:pt x="6905" y="542"/>
                  </a:cubicBezTo>
                  <a:close/>
                  <a:moveTo>
                    <a:pt x="623" y="5354"/>
                  </a:moveTo>
                  <a:cubicBezTo>
                    <a:pt x="184" y="5354"/>
                    <a:pt x="384" y="5574"/>
                    <a:pt x="477" y="5651"/>
                  </a:cubicBezTo>
                  <a:cubicBezTo>
                    <a:pt x="619" y="5759"/>
                    <a:pt x="777" y="5851"/>
                    <a:pt x="953" y="5918"/>
                  </a:cubicBezTo>
                  <a:lnTo>
                    <a:pt x="1036" y="5952"/>
                  </a:lnTo>
                  <a:cubicBezTo>
                    <a:pt x="702" y="6044"/>
                    <a:pt x="1" y="6286"/>
                    <a:pt x="978" y="6495"/>
                  </a:cubicBezTo>
                  <a:cubicBezTo>
                    <a:pt x="1404" y="6578"/>
                    <a:pt x="661" y="6887"/>
                    <a:pt x="928" y="7004"/>
                  </a:cubicBezTo>
                  <a:cubicBezTo>
                    <a:pt x="1113" y="7090"/>
                    <a:pt x="1340" y="7125"/>
                    <a:pt x="1589" y="7125"/>
                  </a:cubicBezTo>
                  <a:cubicBezTo>
                    <a:pt x="2801" y="7125"/>
                    <a:pt x="4537" y="6286"/>
                    <a:pt x="4537" y="6286"/>
                  </a:cubicBezTo>
                  <a:cubicBezTo>
                    <a:pt x="5071" y="6144"/>
                    <a:pt x="4729" y="5902"/>
                    <a:pt x="4570" y="5868"/>
                  </a:cubicBezTo>
                  <a:cubicBezTo>
                    <a:pt x="3944" y="5759"/>
                    <a:pt x="3392" y="5676"/>
                    <a:pt x="2808" y="5584"/>
                  </a:cubicBezTo>
                  <a:cubicBezTo>
                    <a:pt x="2808" y="5584"/>
                    <a:pt x="2682" y="5484"/>
                    <a:pt x="744" y="5358"/>
                  </a:cubicBezTo>
                  <a:cubicBezTo>
                    <a:pt x="699" y="5355"/>
                    <a:pt x="659" y="5354"/>
                    <a:pt x="623" y="5354"/>
                  </a:cubicBezTo>
                  <a:close/>
                  <a:moveTo>
                    <a:pt x="5297" y="6715"/>
                  </a:moveTo>
                  <a:cubicBezTo>
                    <a:pt x="5256" y="6715"/>
                    <a:pt x="5192" y="6743"/>
                    <a:pt x="5097" y="6812"/>
                  </a:cubicBezTo>
                  <a:cubicBezTo>
                    <a:pt x="4236" y="7414"/>
                    <a:pt x="3476" y="7764"/>
                    <a:pt x="2707" y="8174"/>
                  </a:cubicBezTo>
                  <a:cubicBezTo>
                    <a:pt x="2206" y="8441"/>
                    <a:pt x="1772" y="8658"/>
                    <a:pt x="2214" y="8792"/>
                  </a:cubicBezTo>
                  <a:cubicBezTo>
                    <a:pt x="2457" y="8792"/>
                    <a:pt x="2699" y="8742"/>
                    <a:pt x="2924" y="8650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6"/>
                    <a:pt x="2410" y="9336"/>
                  </a:cubicBezTo>
                  <a:cubicBezTo>
                    <a:pt x="2492" y="9336"/>
                    <a:pt x="2604" y="9309"/>
                    <a:pt x="2666" y="9293"/>
                  </a:cubicBezTo>
                  <a:cubicBezTo>
                    <a:pt x="3735" y="9018"/>
                    <a:pt x="4503" y="8132"/>
                    <a:pt x="5163" y="7255"/>
                  </a:cubicBezTo>
                  <a:cubicBezTo>
                    <a:pt x="5275" y="7110"/>
                    <a:pt x="5450" y="6715"/>
                    <a:pt x="5297" y="6715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7"/>
                  </a:cubicBezTo>
                  <a:cubicBezTo>
                    <a:pt x="8605" y="3496"/>
                    <a:pt x="7820" y="4181"/>
                    <a:pt x="7051" y="4882"/>
                  </a:cubicBezTo>
                  <a:cubicBezTo>
                    <a:pt x="7051" y="4882"/>
                    <a:pt x="7076" y="4941"/>
                    <a:pt x="6692" y="5233"/>
                  </a:cubicBezTo>
                  <a:cubicBezTo>
                    <a:pt x="6693" y="5232"/>
                    <a:pt x="6694" y="5232"/>
                    <a:pt x="6695" y="5232"/>
                  </a:cubicBezTo>
                  <a:lnTo>
                    <a:pt x="6695" y="5232"/>
                  </a:lnTo>
                  <a:cubicBezTo>
                    <a:pt x="6710" y="5232"/>
                    <a:pt x="6642" y="5375"/>
                    <a:pt x="6642" y="5375"/>
                  </a:cubicBezTo>
                  <a:cubicBezTo>
                    <a:pt x="6391" y="5475"/>
                    <a:pt x="6341" y="5609"/>
                    <a:pt x="6383" y="5726"/>
                  </a:cubicBezTo>
                  <a:cubicBezTo>
                    <a:pt x="6283" y="5768"/>
                    <a:pt x="6216" y="5826"/>
                    <a:pt x="6216" y="5885"/>
                  </a:cubicBezTo>
                  <a:cubicBezTo>
                    <a:pt x="6157" y="5910"/>
                    <a:pt x="6082" y="5960"/>
                    <a:pt x="5957" y="6027"/>
                  </a:cubicBezTo>
                  <a:lnTo>
                    <a:pt x="5932" y="5918"/>
                  </a:lnTo>
                  <a:cubicBezTo>
                    <a:pt x="5808" y="5881"/>
                    <a:pt x="5743" y="5800"/>
                    <a:pt x="5704" y="5800"/>
                  </a:cubicBezTo>
                  <a:cubicBezTo>
                    <a:pt x="5656" y="5800"/>
                    <a:pt x="5647" y="5919"/>
                    <a:pt x="5614" y="6378"/>
                  </a:cubicBezTo>
                  <a:cubicBezTo>
                    <a:pt x="5523" y="7706"/>
                    <a:pt x="5255" y="8475"/>
                    <a:pt x="5038" y="9460"/>
                  </a:cubicBezTo>
                  <a:cubicBezTo>
                    <a:pt x="4957" y="9815"/>
                    <a:pt x="4692" y="10623"/>
                    <a:pt x="4957" y="10623"/>
                  </a:cubicBezTo>
                  <a:cubicBezTo>
                    <a:pt x="4992" y="10623"/>
                    <a:pt x="5035" y="10609"/>
                    <a:pt x="5088" y="10580"/>
                  </a:cubicBezTo>
                  <a:cubicBezTo>
                    <a:pt x="5280" y="10471"/>
                    <a:pt x="5280" y="10221"/>
                    <a:pt x="5422" y="10154"/>
                  </a:cubicBezTo>
                  <a:cubicBezTo>
                    <a:pt x="5433" y="10149"/>
                    <a:pt x="5444" y="10146"/>
                    <a:pt x="5456" y="10146"/>
                  </a:cubicBezTo>
                  <a:cubicBezTo>
                    <a:pt x="5550" y="10146"/>
                    <a:pt x="5664" y="10299"/>
                    <a:pt x="5773" y="10299"/>
                  </a:cubicBezTo>
                  <a:cubicBezTo>
                    <a:pt x="5825" y="10299"/>
                    <a:pt x="5876" y="10264"/>
                    <a:pt x="5924" y="10162"/>
                  </a:cubicBezTo>
                  <a:cubicBezTo>
                    <a:pt x="6358" y="9218"/>
                    <a:pt x="6266" y="7940"/>
                    <a:pt x="6149" y="6779"/>
                  </a:cubicBezTo>
                  <a:lnTo>
                    <a:pt x="6149" y="6779"/>
                  </a:lnTo>
                  <a:cubicBezTo>
                    <a:pt x="6667" y="7689"/>
                    <a:pt x="7411" y="8617"/>
                    <a:pt x="8020" y="9335"/>
                  </a:cubicBezTo>
                  <a:cubicBezTo>
                    <a:pt x="8208" y="9554"/>
                    <a:pt x="8331" y="9635"/>
                    <a:pt x="8409" y="9635"/>
                  </a:cubicBezTo>
                  <a:cubicBezTo>
                    <a:pt x="8601" y="9635"/>
                    <a:pt x="8522" y="9140"/>
                    <a:pt x="8480" y="9009"/>
                  </a:cubicBezTo>
                  <a:cubicBezTo>
                    <a:pt x="8463" y="8959"/>
                    <a:pt x="8338" y="8508"/>
                    <a:pt x="8288" y="8399"/>
                  </a:cubicBezTo>
                  <a:lnTo>
                    <a:pt x="8288" y="8399"/>
                  </a:lnTo>
                  <a:cubicBezTo>
                    <a:pt x="8703" y="8773"/>
                    <a:pt x="9041" y="8825"/>
                    <a:pt x="9197" y="8825"/>
                  </a:cubicBezTo>
                  <a:cubicBezTo>
                    <a:pt x="9257" y="8825"/>
                    <a:pt x="9290" y="8817"/>
                    <a:pt x="9290" y="8817"/>
                  </a:cubicBezTo>
                  <a:cubicBezTo>
                    <a:pt x="9474" y="8525"/>
                    <a:pt x="9182" y="8282"/>
                    <a:pt x="8956" y="8048"/>
                  </a:cubicBezTo>
                  <a:cubicBezTo>
                    <a:pt x="8945" y="8038"/>
                    <a:pt x="8947" y="8033"/>
                    <a:pt x="8960" y="8033"/>
                  </a:cubicBezTo>
                  <a:cubicBezTo>
                    <a:pt x="9027" y="8033"/>
                    <a:pt x="9405" y="8170"/>
                    <a:pt x="9707" y="8170"/>
                  </a:cubicBezTo>
                  <a:cubicBezTo>
                    <a:pt x="9902" y="8170"/>
                    <a:pt x="10066" y="8112"/>
                    <a:pt x="10092" y="7923"/>
                  </a:cubicBezTo>
                  <a:cubicBezTo>
                    <a:pt x="10126" y="7589"/>
                    <a:pt x="8079" y="6946"/>
                    <a:pt x="7519" y="6628"/>
                  </a:cubicBezTo>
                  <a:lnTo>
                    <a:pt x="6934" y="6344"/>
                  </a:lnTo>
                  <a:cubicBezTo>
                    <a:pt x="6809" y="6252"/>
                    <a:pt x="6684" y="6160"/>
                    <a:pt x="6567" y="6069"/>
                  </a:cubicBezTo>
                  <a:lnTo>
                    <a:pt x="6592" y="6069"/>
                  </a:lnTo>
                  <a:lnTo>
                    <a:pt x="6784" y="6085"/>
                  </a:lnTo>
                  <a:cubicBezTo>
                    <a:pt x="8104" y="6269"/>
                    <a:pt x="9140" y="6754"/>
                    <a:pt x="10460" y="6795"/>
                  </a:cubicBezTo>
                  <a:cubicBezTo>
                    <a:pt x="10819" y="6795"/>
                    <a:pt x="10861" y="6436"/>
                    <a:pt x="10660" y="6328"/>
                  </a:cubicBezTo>
                  <a:cubicBezTo>
                    <a:pt x="10412" y="6187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49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8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59"/>
                  </a:cubicBezTo>
                  <a:cubicBezTo>
                    <a:pt x="8714" y="5768"/>
                    <a:pt x="8304" y="5801"/>
                    <a:pt x="7895" y="5810"/>
                  </a:cubicBezTo>
                  <a:lnTo>
                    <a:pt x="7469" y="5768"/>
                  </a:lnTo>
                  <a:cubicBezTo>
                    <a:pt x="8096" y="5559"/>
                    <a:pt x="8714" y="5216"/>
                    <a:pt x="9307" y="4907"/>
                  </a:cubicBezTo>
                  <a:cubicBezTo>
                    <a:pt x="9416" y="4857"/>
                    <a:pt x="9524" y="4790"/>
                    <a:pt x="9624" y="4715"/>
                  </a:cubicBezTo>
                  <a:cubicBezTo>
                    <a:pt x="10201" y="4356"/>
                    <a:pt x="10034" y="3988"/>
                    <a:pt x="10034" y="3988"/>
                  </a:cubicBezTo>
                  <a:cubicBezTo>
                    <a:pt x="10468" y="3679"/>
                    <a:pt x="10961" y="3454"/>
                    <a:pt x="10944" y="3095"/>
                  </a:cubicBezTo>
                  <a:cubicBezTo>
                    <a:pt x="10933" y="2894"/>
                    <a:pt x="10826" y="2827"/>
                    <a:pt x="10689" y="2827"/>
                  </a:cubicBezTo>
                  <a:cubicBezTo>
                    <a:pt x="10414" y="2827"/>
                    <a:pt x="10017" y="3095"/>
                    <a:pt x="10017" y="3095"/>
                  </a:cubicBezTo>
                  <a:cubicBezTo>
                    <a:pt x="10371" y="2632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rgbClr val="117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7957253" y="3239676"/>
              <a:ext cx="152915" cy="157503"/>
            </a:xfrm>
            <a:custGeom>
              <a:avLst/>
              <a:gdLst/>
              <a:ahLst/>
              <a:cxnLst/>
              <a:rect l="l" t="t" r="r" b="b"/>
              <a:pathLst>
                <a:path w="3100" h="3193" extrusionOk="0">
                  <a:moveTo>
                    <a:pt x="168" y="1872"/>
                  </a:moveTo>
                  <a:cubicBezTo>
                    <a:pt x="1" y="1296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56" y="352"/>
                    <a:pt x="2599" y="845"/>
                  </a:cubicBezTo>
                  <a:cubicBezTo>
                    <a:pt x="3100" y="1864"/>
                    <a:pt x="1730" y="3192"/>
                    <a:pt x="635" y="2474"/>
                  </a:cubicBezTo>
                  <a:cubicBezTo>
                    <a:pt x="393" y="2315"/>
                    <a:pt x="184" y="1931"/>
                    <a:pt x="184" y="1931"/>
                  </a:cubicBezTo>
                  <a:cubicBezTo>
                    <a:pt x="176" y="1906"/>
                    <a:pt x="176" y="1906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99" name="Google Shape;399;p14"/>
            <p:cNvGrpSpPr/>
            <p:nvPr/>
          </p:nvGrpSpPr>
          <p:grpSpPr>
            <a:xfrm>
              <a:off x="9144467" y="2877464"/>
              <a:ext cx="656500" cy="658177"/>
              <a:chOff x="9144467" y="2877464"/>
              <a:chExt cx="656500" cy="658177"/>
            </a:xfrm>
          </p:grpSpPr>
          <p:sp>
            <p:nvSpPr>
              <p:cNvPr id="400" name="Google Shape;400;p14"/>
              <p:cNvSpPr/>
              <p:nvPr/>
            </p:nvSpPr>
            <p:spPr>
              <a:xfrm>
                <a:off x="9144467" y="2877464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65" y="2649"/>
                    </a:moveTo>
                    <a:cubicBezTo>
                      <a:pt x="5765" y="1997"/>
                      <a:pt x="5865" y="1354"/>
                      <a:pt x="6199" y="769"/>
                    </a:cubicBezTo>
                    <a:cubicBezTo>
                      <a:pt x="6233" y="711"/>
                      <a:pt x="6274" y="652"/>
                      <a:pt x="6308" y="594"/>
                    </a:cubicBezTo>
                    <a:cubicBezTo>
                      <a:pt x="6341" y="544"/>
                      <a:pt x="6366" y="510"/>
                      <a:pt x="6400" y="469"/>
                    </a:cubicBezTo>
                    <a:cubicBezTo>
                      <a:pt x="6433" y="427"/>
                      <a:pt x="6442" y="418"/>
                      <a:pt x="6467" y="385"/>
                    </a:cubicBezTo>
                    <a:cubicBezTo>
                      <a:pt x="6650" y="151"/>
                      <a:pt x="6926" y="17"/>
                      <a:pt x="7227" y="9"/>
                    </a:cubicBezTo>
                    <a:cubicBezTo>
                      <a:pt x="7436" y="1"/>
                      <a:pt x="7636" y="101"/>
                      <a:pt x="7770" y="268"/>
                    </a:cubicBezTo>
                    <a:cubicBezTo>
                      <a:pt x="7929" y="494"/>
                      <a:pt x="7937" y="786"/>
                      <a:pt x="7954" y="1053"/>
                    </a:cubicBezTo>
                    <a:cubicBezTo>
                      <a:pt x="8129" y="936"/>
                      <a:pt x="8321" y="836"/>
                      <a:pt x="8513" y="736"/>
                    </a:cubicBezTo>
                    <a:cubicBezTo>
                      <a:pt x="9223" y="418"/>
                      <a:pt x="10059" y="736"/>
                      <a:pt x="10376" y="1454"/>
                    </a:cubicBezTo>
                    <a:cubicBezTo>
                      <a:pt x="10827" y="2390"/>
                      <a:pt x="10426" y="3509"/>
                      <a:pt x="9750" y="4403"/>
                    </a:cubicBezTo>
                    <a:cubicBezTo>
                      <a:pt x="10142" y="4286"/>
                      <a:pt x="10543" y="4220"/>
                      <a:pt x="10944" y="4220"/>
                    </a:cubicBezTo>
                    <a:cubicBezTo>
                      <a:pt x="11897" y="4236"/>
                      <a:pt x="12908" y="4738"/>
                      <a:pt x="13083" y="5615"/>
                    </a:cubicBezTo>
                    <a:cubicBezTo>
                      <a:pt x="13309" y="6676"/>
                      <a:pt x="12390" y="7854"/>
                      <a:pt x="11253" y="7962"/>
                    </a:cubicBezTo>
                    <a:cubicBezTo>
                      <a:pt x="11370" y="8146"/>
                      <a:pt x="11454" y="8346"/>
                      <a:pt x="11521" y="8564"/>
                    </a:cubicBezTo>
                    <a:cubicBezTo>
                      <a:pt x="11638" y="9073"/>
                      <a:pt x="11287" y="9574"/>
                      <a:pt x="10769" y="9641"/>
                    </a:cubicBezTo>
                    <a:cubicBezTo>
                      <a:pt x="10234" y="9708"/>
                      <a:pt x="9716" y="9524"/>
                      <a:pt x="9207" y="9224"/>
                    </a:cubicBezTo>
                    <a:cubicBezTo>
                      <a:pt x="9683" y="10092"/>
                      <a:pt x="9883" y="11195"/>
                      <a:pt x="9349" y="12072"/>
                    </a:cubicBezTo>
                    <a:cubicBezTo>
                      <a:pt x="9324" y="12106"/>
                      <a:pt x="9307" y="12131"/>
                      <a:pt x="9282" y="12156"/>
                    </a:cubicBezTo>
                    <a:cubicBezTo>
                      <a:pt x="8873" y="12615"/>
                      <a:pt x="7970" y="12540"/>
                      <a:pt x="7477" y="12097"/>
                    </a:cubicBezTo>
                    <a:cubicBezTo>
                      <a:pt x="7302" y="11939"/>
                      <a:pt x="7060" y="11696"/>
                      <a:pt x="7060" y="11696"/>
                    </a:cubicBezTo>
                    <a:lnTo>
                      <a:pt x="7043" y="11763"/>
                    </a:lnTo>
                    <a:cubicBezTo>
                      <a:pt x="6843" y="12432"/>
                      <a:pt x="6458" y="13342"/>
                      <a:pt x="5539" y="12816"/>
                    </a:cubicBezTo>
                    <a:cubicBezTo>
                      <a:pt x="4913" y="12448"/>
                      <a:pt x="4779" y="11605"/>
                      <a:pt x="4796" y="10995"/>
                    </a:cubicBezTo>
                    <a:cubicBezTo>
                      <a:pt x="4796" y="10903"/>
                      <a:pt x="4796" y="10819"/>
                      <a:pt x="4804" y="10727"/>
                    </a:cubicBezTo>
                    <a:cubicBezTo>
                      <a:pt x="4737" y="10828"/>
                      <a:pt x="4679" y="10928"/>
                      <a:pt x="4612" y="11028"/>
                    </a:cubicBezTo>
                    <a:cubicBezTo>
                      <a:pt x="4228" y="11605"/>
                      <a:pt x="3576" y="12089"/>
                      <a:pt x="2883" y="11788"/>
                    </a:cubicBezTo>
                    <a:cubicBezTo>
                      <a:pt x="2691" y="11705"/>
                      <a:pt x="2515" y="11579"/>
                      <a:pt x="2381" y="11412"/>
                    </a:cubicBezTo>
                    <a:cubicBezTo>
                      <a:pt x="2273" y="11320"/>
                      <a:pt x="2173" y="11212"/>
                      <a:pt x="2106" y="11087"/>
                    </a:cubicBezTo>
                    <a:cubicBezTo>
                      <a:pt x="1797" y="10560"/>
                      <a:pt x="1872" y="9875"/>
                      <a:pt x="2139" y="9357"/>
                    </a:cubicBezTo>
                    <a:cubicBezTo>
                      <a:pt x="2139" y="9357"/>
                      <a:pt x="1429" y="9566"/>
                      <a:pt x="1062" y="9508"/>
                    </a:cubicBezTo>
                    <a:cubicBezTo>
                      <a:pt x="410" y="9407"/>
                      <a:pt x="1" y="8756"/>
                      <a:pt x="193" y="8121"/>
                    </a:cubicBezTo>
                    <a:cubicBezTo>
                      <a:pt x="502" y="7010"/>
                      <a:pt x="1705" y="6325"/>
                      <a:pt x="2782" y="6049"/>
                    </a:cubicBezTo>
                    <a:cubicBezTo>
                      <a:pt x="1905" y="5915"/>
                      <a:pt x="1103" y="5456"/>
                      <a:pt x="552" y="4763"/>
                    </a:cubicBezTo>
                    <a:cubicBezTo>
                      <a:pt x="193" y="4295"/>
                      <a:pt x="226" y="3518"/>
                      <a:pt x="786" y="3217"/>
                    </a:cubicBezTo>
                    <a:cubicBezTo>
                      <a:pt x="1137" y="3025"/>
                      <a:pt x="1571" y="3025"/>
                      <a:pt x="1980" y="3058"/>
                    </a:cubicBezTo>
                    <a:lnTo>
                      <a:pt x="2189" y="3075"/>
                    </a:lnTo>
                    <a:lnTo>
                      <a:pt x="2173" y="3017"/>
                    </a:lnTo>
                    <a:cubicBezTo>
                      <a:pt x="1914" y="2006"/>
                      <a:pt x="2081" y="870"/>
                      <a:pt x="2966" y="302"/>
                    </a:cubicBezTo>
                    <a:cubicBezTo>
                      <a:pt x="3117" y="193"/>
                      <a:pt x="3300" y="134"/>
                      <a:pt x="3493" y="134"/>
                    </a:cubicBezTo>
                    <a:cubicBezTo>
                      <a:pt x="4061" y="143"/>
                      <a:pt x="4520" y="619"/>
                      <a:pt x="4846" y="1037"/>
                    </a:cubicBezTo>
                    <a:cubicBezTo>
                      <a:pt x="5239" y="1521"/>
                      <a:pt x="5548" y="2064"/>
                      <a:pt x="5765" y="2649"/>
                    </a:cubicBezTo>
                    <a:close/>
                  </a:path>
                </a:pathLst>
              </a:custGeom>
              <a:solidFill>
                <a:srgbClr val="1498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14"/>
              <p:cNvSpPr/>
              <p:nvPr/>
            </p:nvSpPr>
            <p:spPr>
              <a:xfrm>
                <a:off x="9266726" y="2990596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14"/>
              <p:cNvSpPr/>
              <p:nvPr/>
            </p:nvSpPr>
            <p:spPr>
              <a:xfrm>
                <a:off x="9386369" y="3129281"/>
                <a:ext cx="159574" cy="135947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756" extrusionOk="0">
                    <a:moveTo>
                      <a:pt x="1880" y="0"/>
                    </a:moveTo>
                    <a:cubicBezTo>
                      <a:pt x="1496" y="0"/>
                      <a:pt x="1128" y="125"/>
                      <a:pt x="819" y="343"/>
                    </a:cubicBezTo>
                    <a:cubicBezTo>
                      <a:pt x="0" y="927"/>
                      <a:pt x="126" y="1980"/>
                      <a:pt x="953" y="2540"/>
                    </a:cubicBezTo>
                    <a:cubicBezTo>
                      <a:pt x="1178" y="2690"/>
                      <a:pt x="1417" y="2756"/>
                      <a:pt x="1652" y="2756"/>
                    </a:cubicBezTo>
                    <a:cubicBezTo>
                      <a:pt x="2466" y="2756"/>
                      <a:pt x="3234" y="1969"/>
                      <a:pt x="3208" y="1153"/>
                    </a:cubicBezTo>
                    <a:cubicBezTo>
                      <a:pt x="3183" y="460"/>
                      <a:pt x="2523" y="17"/>
                      <a:pt x="18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3" name="Google Shape;403;p14"/>
            <p:cNvSpPr/>
            <p:nvPr/>
          </p:nvSpPr>
          <p:spPr>
            <a:xfrm>
              <a:off x="4470637" y="39155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14"/>
            <p:cNvSpPr/>
            <p:nvPr/>
          </p:nvSpPr>
          <p:spPr>
            <a:xfrm>
              <a:off x="4614821" y="44763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14"/>
            <p:cNvSpPr/>
            <p:nvPr/>
          </p:nvSpPr>
          <p:spPr>
            <a:xfrm rot="-732962">
              <a:off x="4142208" y="4278272"/>
              <a:ext cx="719926" cy="1371880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4"/>
            <p:cNvSpPr/>
            <p:nvPr/>
          </p:nvSpPr>
          <p:spPr>
            <a:xfrm>
              <a:off x="4597951" y="36938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4"/>
            <p:cNvSpPr/>
            <p:nvPr/>
          </p:nvSpPr>
          <p:spPr>
            <a:xfrm>
              <a:off x="5012105" y="38953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8" name="Google Shape;408;p14"/>
          <p:cNvSpPr txBox="1">
            <a:spLocks noGrp="1"/>
          </p:cNvSpPr>
          <p:nvPr>
            <p:ph type="title" hasCustomPrompt="1"/>
          </p:nvPr>
        </p:nvSpPr>
        <p:spPr>
          <a:xfrm>
            <a:off x="6586281" y="1611133"/>
            <a:ext cx="4173600" cy="9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5333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09" name="Google Shape;409;p14"/>
          <p:cNvSpPr txBox="1">
            <a:spLocks noGrp="1"/>
          </p:cNvSpPr>
          <p:nvPr>
            <p:ph type="subTitle" idx="1"/>
          </p:nvPr>
        </p:nvSpPr>
        <p:spPr>
          <a:xfrm>
            <a:off x="6902567" y="2446100"/>
            <a:ext cx="3541200" cy="1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10" name="Google Shape;410;p14"/>
          <p:cNvSpPr txBox="1">
            <a:spLocks noGrp="1"/>
          </p:cNvSpPr>
          <p:nvPr>
            <p:ph type="title" idx="2" hasCustomPrompt="1"/>
          </p:nvPr>
        </p:nvSpPr>
        <p:spPr>
          <a:xfrm>
            <a:off x="6586281" y="3768700"/>
            <a:ext cx="4173600" cy="9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5333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1" name="Google Shape;411;p14"/>
          <p:cNvSpPr txBox="1">
            <a:spLocks noGrp="1"/>
          </p:cNvSpPr>
          <p:nvPr>
            <p:ph type="subTitle" idx="3"/>
          </p:nvPr>
        </p:nvSpPr>
        <p:spPr>
          <a:xfrm>
            <a:off x="6902567" y="4603667"/>
            <a:ext cx="3541200" cy="1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7005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5"/>
          <p:cNvSpPr/>
          <p:nvPr/>
        </p:nvSpPr>
        <p:spPr>
          <a:xfrm>
            <a:off x="5061000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4" name="Google Shape;414;p15"/>
          <p:cNvSpPr/>
          <p:nvPr/>
        </p:nvSpPr>
        <p:spPr>
          <a:xfrm flipH="1">
            <a:off x="9347363" y="20107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5" name="Google Shape;415;p15"/>
          <p:cNvGrpSpPr/>
          <p:nvPr/>
        </p:nvGrpSpPr>
        <p:grpSpPr>
          <a:xfrm>
            <a:off x="-819967" y="263520"/>
            <a:ext cx="6173081" cy="1896672"/>
            <a:chOff x="3766574" y="-957635"/>
            <a:chExt cx="4629811" cy="1422504"/>
          </a:xfrm>
        </p:grpSpPr>
        <p:sp>
          <p:nvSpPr>
            <p:cNvPr id="416" name="Google Shape;416;p15"/>
            <p:cNvSpPr/>
            <p:nvPr/>
          </p:nvSpPr>
          <p:spPr>
            <a:xfrm>
              <a:off x="3766574" y="-17594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6672586" y="-957635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8" name="Google Shape;418;p15"/>
          <p:cNvGrpSpPr/>
          <p:nvPr/>
        </p:nvGrpSpPr>
        <p:grpSpPr>
          <a:xfrm>
            <a:off x="-56366" y="1507699"/>
            <a:ext cx="4397996" cy="7846277"/>
            <a:chOff x="3734270" y="74249"/>
            <a:chExt cx="3046829" cy="5435717"/>
          </a:xfrm>
        </p:grpSpPr>
        <p:grpSp>
          <p:nvGrpSpPr>
            <p:cNvPr id="419" name="Google Shape;419;p15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420" name="Google Shape;420;p15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" name="Google Shape;421;p15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" name="Google Shape;422;p15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" name="Google Shape;423;p15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" name="Google Shape;424;p15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" name="Google Shape;425;p15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" name="Google Shape;426;p15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" name="Google Shape;427;p15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28" name="Google Shape;428;p15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9" name="Google Shape;429;p15"/>
          <p:cNvGrpSpPr/>
          <p:nvPr/>
        </p:nvGrpSpPr>
        <p:grpSpPr>
          <a:xfrm flipH="1">
            <a:off x="8465331" y="3086015"/>
            <a:ext cx="4062439" cy="7247623"/>
            <a:chOff x="3734270" y="74249"/>
            <a:chExt cx="3046829" cy="5435717"/>
          </a:xfrm>
        </p:grpSpPr>
        <p:grpSp>
          <p:nvGrpSpPr>
            <p:cNvPr id="430" name="Google Shape;430;p15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431" name="Google Shape;431;p15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" name="Google Shape;432;p15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" name="Google Shape;433;p15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" name="Google Shape;434;p15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" name="Google Shape;435;p15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" name="Google Shape;436;p15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" name="Google Shape;437;p15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" name="Google Shape;438;p15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39" name="Google Shape;439;p15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0" name="Google Shape;440;p15"/>
          <p:cNvGrpSpPr/>
          <p:nvPr/>
        </p:nvGrpSpPr>
        <p:grpSpPr>
          <a:xfrm>
            <a:off x="7219432" y="516147"/>
            <a:ext cx="2229531" cy="1244957"/>
            <a:chOff x="6785149" y="1978310"/>
            <a:chExt cx="1672148" cy="933718"/>
          </a:xfrm>
        </p:grpSpPr>
        <p:sp>
          <p:nvSpPr>
            <p:cNvPr id="441" name="Google Shape;441;p15"/>
            <p:cNvSpPr/>
            <p:nvPr/>
          </p:nvSpPr>
          <p:spPr>
            <a:xfrm>
              <a:off x="7830570" y="1978310"/>
              <a:ext cx="266737" cy="117663"/>
            </a:xfrm>
            <a:custGeom>
              <a:avLst/>
              <a:gdLst/>
              <a:ahLst/>
              <a:cxnLst/>
              <a:rect l="l" t="t" r="r" b="b"/>
              <a:pathLst>
                <a:path w="5681" h="2506" extrusionOk="0">
                  <a:moveTo>
                    <a:pt x="1750" y="0"/>
                  </a:moveTo>
                  <a:cubicBezTo>
                    <a:pt x="909" y="0"/>
                    <a:pt x="0" y="773"/>
                    <a:pt x="0" y="773"/>
                  </a:cubicBezTo>
                  <a:cubicBezTo>
                    <a:pt x="471" y="605"/>
                    <a:pt x="854" y="534"/>
                    <a:pt x="1173" y="534"/>
                  </a:cubicBezTo>
                  <a:cubicBezTo>
                    <a:pt x="1988" y="534"/>
                    <a:pt x="2379" y="1001"/>
                    <a:pt x="2727" y="1511"/>
                  </a:cubicBezTo>
                  <a:cubicBezTo>
                    <a:pt x="3125" y="1288"/>
                    <a:pt x="3486" y="1200"/>
                    <a:pt x="3806" y="1200"/>
                  </a:cubicBezTo>
                  <a:cubicBezTo>
                    <a:pt x="5036" y="1200"/>
                    <a:pt x="5680" y="2505"/>
                    <a:pt x="5680" y="2505"/>
                  </a:cubicBezTo>
                  <a:cubicBezTo>
                    <a:pt x="5472" y="1239"/>
                    <a:pt x="4887" y="639"/>
                    <a:pt x="4150" y="639"/>
                  </a:cubicBezTo>
                  <a:cubicBezTo>
                    <a:pt x="3780" y="639"/>
                    <a:pt x="3372" y="791"/>
                    <a:pt x="2954" y="1085"/>
                  </a:cubicBezTo>
                  <a:cubicBezTo>
                    <a:pt x="2703" y="261"/>
                    <a:pt x="2238" y="0"/>
                    <a:pt x="1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5"/>
            <p:cNvSpPr/>
            <p:nvPr/>
          </p:nvSpPr>
          <p:spPr>
            <a:xfrm>
              <a:off x="8077264" y="2738350"/>
              <a:ext cx="380034" cy="173677"/>
            </a:xfrm>
            <a:custGeom>
              <a:avLst/>
              <a:gdLst/>
              <a:ahLst/>
              <a:cxnLst/>
              <a:rect l="l" t="t" r="r" b="b"/>
              <a:pathLst>
                <a:path w="8094" h="3699" extrusionOk="0">
                  <a:moveTo>
                    <a:pt x="2301" y="0"/>
                  </a:moveTo>
                  <a:cubicBezTo>
                    <a:pt x="1149" y="0"/>
                    <a:pt x="0" y="915"/>
                    <a:pt x="0" y="915"/>
                  </a:cubicBezTo>
                  <a:cubicBezTo>
                    <a:pt x="574" y="747"/>
                    <a:pt x="1056" y="674"/>
                    <a:pt x="1468" y="674"/>
                  </a:cubicBezTo>
                  <a:cubicBezTo>
                    <a:pt x="2729" y="674"/>
                    <a:pt x="3334" y="1359"/>
                    <a:pt x="3891" y="2108"/>
                  </a:cubicBezTo>
                  <a:cubicBezTo>
                    <a:pt x="4381" y="1860"/>
                    <a:pt x="4835" y="1759"/>
                    <a:pt x="5248" y="1759"/>
                  </a:cubicBezTo>
                  <a:cubicBezTo>
                    <a:pt x="7058" y="1759"/>
                    <a:pt x="8094" y="3698"/>
                    <a:pt x="8094" y="3698"/>
                  </a:cubicBezTo>
                  <a:cubicBezTo>
                    <a:pt x="7704" y="1903"/>
                    <a:pt x="6790" y="1033"/>
                    <a:pt x="5722" y="1033"/>
                  </a:cubicBezTo>
                  <a:cubicBezTo>
                    <a:pt x="5236" y="1033"/>
                    <a:pt x="4718" y="1213"/>
                    <a:pt x="4203" y="1568"/>
                  </a:cubicBezTo>
                  <a:cubicBezTo>
                    <a:pt x="3763" y="368"/>
                    <a:pt x="3031" y="0"/>
                    <a:pt x="2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6785149" y="2180399"/>
              <a:ext cx="380080" cy="174241"/>
            </a:xfrm>
            <a:custGeom>
              <a:avLst/>
              <a:gdLst/>
              <a:ahLst/>
              <a:cxnLst/>
              <a:rect l="l" t="t" r="r" b="b"/>
              <a:pathLst>
                <a:path w="8095" h="3711" extrusionOk="0">
                  <a:moveTo>
                    <a:pt x="2305" y="0"/>
                  </a:moveTo>
                  <a:cubicBezTo>
                    <a:pt x="1152" y="0"/>
                    <a:pt x="1" y="927"/>
                    <a:pt x="1" y="927"/>
                  </a:cubicBezTo>
                  <a:cubicBezTo>
                    <a:pt x="590" y="748"/>
                    <a:pt x="1082" y="670"/>
                    <a:pt x="1502" y="670"/>
                  </a:cubicBezTo>
                  <a:cubicBezTo>
                    <a:pt x="2740" y="670"/>
                    <a:pt x="3340" y="1349"/>
                    <a:pt x="3891" y="2092"/>
                  </a:cubicBezTo>
                  <a:cubicBezTo>
                    <a:pt x="4379" y="1853"/>
                    <a:pt x="4828" y="1756"/>
                    <a:pt x="5237" y="1756"/>
                  </a:cubicBezTo>
                  <a:cubicBezTo>
                    <a:pt x="7069" y="1756"/>
                    <a:pt x="8094" y="3711"/>
                    <a:pt x="8094" y="3711"/>
                  </a:cubicBezTo>
                  <a:cubicBezTo>
                    <a:pt x="7705" y="1902"/>
                    <a:pt x="6797" y="1039"/>
                    <a:pt x="5735" y="1039"/>
                  </a:cubicBezTo>
                  <a:cubicBezTo>
                    <a:pt x="5245" y="1039"/>
                    <a:pt x="4723" y="1222"/>
                    <a:pt x="4204" y="1581"/>
                  </a:cubicBezTo>
                  <a:cubicBezTo>
                    <a:pt x="3764" y="371"/>
                    <a:pt x="3034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4" name="Google Shape;444;p15"/>
          <p:cNvSpPr txBox="1">
            <a:spLocks noGrp="1"/>
          </p:cNvSpPr>
          <p:nvPr>
            <p:ph type="subTitle" idx="1"/>
          </p:nvPr>
        </p:nvSpPr>
        <p:spPr>
          <a:xfrm>
            <a:off x="4241600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accent6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45" name="Google Shape;445;p15"/>
          <p:cNvSpPr txBox="1">
            <a:spLocks noGrp="1"/>
          </p:cNvSpPr>
          <p:nvPr>
            <p:ph type="title"/>
          </p:nvPr>
        </p:nvSpPr>
        <p:spPr>
          <a:xfrm>
            <a:off x="3257400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46" name="Google Shape;446;p15"/>
          <p:cNvSpPr txBox="1">
            <a:spLocks noGrp="1"/>
          </p:cNvSpPr>
          <p:nvPr>
            <p:ph type="title" idx="2" hasCustomPrompt="1"/>
          </p:nvPr>
        </p:nvSpPr>
        <p:spPr>
          <a:xfrm>
            <a:off x="5111600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38864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8"/>
          <p:cNvSpPr txBox="1">
            <a:spLocks noGrp="1"/>
          </p:cNvSpPr>
          <p:nvPr>
            <p:ph type="title"/>
          </p:nvPr>
        </p:nvSpPr>
        <p:spPr>
          <a:xfrm>
            <a:off x="950967" y="491767"/>
            <a:ext cx="102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11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18"/>
          <p:cNvSpPr/>
          <p:nvPr/>
        </p:nvSpPr>
        <p:spPr>
          <a:xfrm flipH="1">
            <a:off x="9917747" y="1642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" name="Google Shape;537;p18"/>
          <p:cNvSpPr/>
          <p:nvPr/>
        </p:nvSpPr>
        <p:spPr>
          <a:xfrm>
            <a:off x="-645552" y="1092220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8" name="Google Shape;538;p18"/>
          <p:cNvGrpSpPr/>
          <p:nvPr/>
        </p:nvGrpSpPr>
        <p:grpSpPr>
          <a:xfrm rot="1325081">
            <a:off x="1381940" y="548176"/>
            <a:ext cx="972537" cy="515408"/>
            <a:chOff x="2468025" y="734125"/>
            <a:chExt cx="980825" cy="519800"/>
          </a:xfrm>
        </p:grpSpPr>
        <p:sp>
          <p:nvSpPr>
            <p:cNvPr id="539" name="Google Shape;539;p1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1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65123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" name="Google Shape;543;p19"/>
          <p:cNvGrpSpPr/>
          <p:nvPr/>
        </p:nvGrpSpPr>
        <p:grpSpPr>
          <a:xfrm>
            <a:off x="-134" y="3873767"/>
            <a:ext cx="12192267" cy="2984165"/>
            <a:chOff x="-100" y="2905325"/>
            <a:chExt cx="9144200" cy="2238124"/>
          </a:xfrm>
        </p:grpSpPr>
        <p:sp>
          <p:nvSpPr>
            <p:cNvPr id="544" name="Google Shape;544;p19"/>
            <p:cNvSpPr/>
            <p:nvPr/>
          </p:nvSpPr>
          <p:spPr>
            <a:xfrm flipH="1">
              <a:off x="-80" y="2905325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9"/>
            <p:cNvSpPr/>
            <p:nvPr/>
          </p:nvSpPr>
          <p:spPr>
            <a:xfrm>
              <a:off x="-100" y="3067048"/>
              <a:ext cx="9144095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46" name="Google Shape;546;p19"/>
          <p:cNvSpPr txBox="1">
            <a:spLocks noGrp="1"/>
          </p:cNvSpPr>
          <p:nvPr>
            <p:ph type="title"/>
          </p:nvPr>
        </p:nvSpPr>
        <p:spPr>
          <a:xfrm>
            <a:off x="950967" y="491767"/>
            <a:ext cx="102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11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19"/>
          <p:cNvSpPr/>
          <p:nvPr/>
        </p:nvSpPr>
        <p:spPr>
          <a:xfrm flipH="1">
            <a:off x="9917747" y="1642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8" name="Google Shape;548;p19"/>
          <p:cNvSpPr/>
          <p:nvPr/>
        </p:nvSpPr>
        <p:spPr>
          <a:xfrm>
            <a:off x="-645552" y="1092220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9" name="Google Shape;549;p19"/>
          <p:cNvGrpSpPr/>
          <p:nvPr/>
        </p:nvGrpSpPr>
        <p:grpSpPr>
          <a:xfrm rot="1325081">
            <a:off x="1381940" y="548176"/>
            <a:ext cx="972537" cy="515408"/>
            <a:chOff x="2468025" y="734125"/>
            <a:chExt cx="980825" cy="519800"/>
          </a:xfrm>
        </p:grpSpPr>
        <p:sp>
          <p:nvSpPr>
            <p:cNvPr id="550" name="Google Shape;550;p1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70463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oogle Shape;554;p20"/>
          <p:cNvGrpSpPr/>
          <p:nvPr/>
        </p:nvGrpSpPr>
        <p:grpSpPr>
          <a:xfrm>
            <a:off x="-3473515" y="719245"/>
            <a:ext cx="20462104" cy="6678544"/>
            <a:chOff x="-2605136" y="539434"/>
            <a:chExt cx="15346578" cy="5008908"/>
          </a:xfrm>
        </p:grpSpPr>
        <p:sp>
          <p:nvSpPr>
            <p:cNvPr id="555" name="Google Shape;555;p20"/>
            <p:cNvSpPr/>
            <p:nvPr/>
          </p:nvSpPr>
          <p:spPr>
            <a:xfrm flipH="1">
              <a:off x="-80" y="4153100"/>
              <a:ext cx="9144180" cy="990464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0"/>
            <p:cNvSpPr/>
            <p:nvPr/>
          </p:nvSpPr>
          <p:spPr>
            <a:xfrm flipH="1">
              <a:off x="-2605136" y="3695600"/>
              <a:ext cx="5486461" cy="1852742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7" name="Google Shape;557;p20"/>
            <p:cNvGrpSpPr/>
            <p:nvPr/>
          </p:nvGrpSpPr>
          <p:grpSpPr>
            <a:xfrm rot="876897">
              <a:off x="-592173" y="817633"/>
              <a:ext cx="2748820" cy="4239217"/>
              <a:chOff x="-138878" y="1089036"/>
              <a:chExt cx="2326695" cy="3588512"/>
            </a:xfrm>
          </p:grpSpPr>
          <p:grpSp>
            <p:nvGrpSpPr>
              <p:cNvPr id="558" name="Google Shape;558;p20"/>
              <p:cNvGrpSpPr/>
              <p:nvPr/>
            </p:nvGrpSpPr>
            <p:grpSpPr>
              <a:xfrm rot="-536374">
                <a:off x="104887" y="1212004"/>
                <a:ext cx="1839165" cy="3281175"/>
                <a:chOff x="3734270" y="74249"/>
                <a:chExt cx="3046829" cy="5435717"/>
              </a:xfrm>
            </p:grpSpPr>
            <p:grpSp>
              <p:nvGrpSpPr>
                <p:cNvPr id="559" name="Google Shape;559;p20"/>
                <p:cNvGrpSpPr/>
                <p:nvPr/>
              </p:nvGrpSpPr>
              <p:grpSpPr>
                <a:xfrm rot="312499">
                  <a:off x="4269747" y="179454"/>
                  <a:ext cx="2417210" cy="2184088"/>
                  <a:chOff x="3949525" y="-38550"/>
                  <a:chExt cx="2695666" cy="2435690"/>
                </a:xfrm>
              </p:grpSpPr>
              <p:sp>
                <p:nvSpPr>
                  <p:cNvPr id="560" name="Google Shape;560;p20"/>
                  <p:cNvSpPr/>
                  <p:nvPr/>
                </p:nvSpPr>
                <p:spPr>
                  <a:xfrm flipH="1">
                    <a:off x="5395256" y="293336"/>
                    <a:ext cx="998480" cy="850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74" h="10876" extrusionOk="0">
                        <a:moveTo>
                          <a:pt x="271" y="1"/>
                        </a:moveTo>
                        <a:cubicBezTo>
                          <a:pt x="96" y="1"/>
                          <a:pt x="0" y="7"/>
                          <a:pt x="0" y="7"/>
                        </a:cubicBezTo>
                        <a:lnTo>
                          <a:pt x="3567" y="4576"/>
                        </a:lnTo>
                        <a:lnTo>
                          <a:pt x="7878" y="5361"/>
                        </a:lnTo>
                        <a:lnTo>
                          <a:pt x="5129" y="6673"/>
                        </a:lnTo>
                        <a:lnTo>
                          <a:pt x="5129" y="6673"/>
                        </a:lnTo>
                        <a:lnTo>
                          <a:pt x="9315" y="6331"/>
                        </a:lnTo>
                        <a:lnTo>
                          <a:pt x="7427" y="7935"/>
                        </a:lnTo>
                        <a:cubicBezTo>
                          <a:pt x="9532" y="8745"/>
                          <a:pt x="12773" y="10875"/>
                          <a:pt x="12773" y="10875"/>
                        </a:cubicBezTo>
                        <a:cubicBezTo>
                          <a:pt x="10614" y="499"/>
                          <a:pt x="1921" y="1"/>
                          <a:pt x="271" y="1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1" name="Google Shape;561;p20"/>
                  <p:cNvSpPr/>
                  <p:nvPr/>
                </p:nvSpPr>
                <p:spPr>
                  <a:xfrm flipH="1">
                    <a:off x="5395254" y="1046449"/>
                    <a:ext cx="1249937" cy="457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91" h="5852" extrusionOk="0">
                        <a:moveTo>
                          <a:pt x="10295" y="0"/>
                        </a:moveTo>
                        <a:cubicBezTo>
                          <a:pt x="3432" y="0"/>
                          <a:pt x="1" y="5852"/>
                          <a:pt x="1" y="5852"/>
                        </a:cubicBezTo>
                        <a:lnTo>
                          <a:pt x="5715" y="5426"/>
                        </a:lnTo>
                        <a:lnTo>
                          <a:pt x="8773" y="2251"/>
                        </a:lnTo>
                        <a:lnTo>
                          <a:pt x="8296" y="5309"/>
                        </a:lnTo>
                        <a:lnTo>
                          <a:pt x="10351" y="1591"/>
                        </a:lnTo>
                        <a:lnTo>
                          <a:pt x="10610" y="4081"/>
                        </a:lnTo>
                        <a:cubicBezTo>
                          <a:pt x="12440" y="2769"/>
                          <a:pt x="15990" y="1240"/>
                          <a:pt x="15990" y="1240"/>
                        </a:cubicBezTo>
                        <a:cubicBezTo>
                          <a:pt x="13884" y="355"/>
                          <a:pt x="11985" y="0"/>
                          <a:pt x="10295" y="0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2" name="Google Shape;562;p20"/>
                  <p:cNvSpPr/>
                  <p:nvPr/>
                </p:nvSpPr>
                <p:spPr>
                  <a:xfrm flipH="1">
                    <a:off x="3949525" y="963360"/>
                    <a:ext cx="1414474" cy="4098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96" h="5244" extrusionOk="0">
                        <a:moveTo>
                          <a:pt x="7764" y="0"/>
                        </a:moveTo>
                        <a:cubicBezTo>
                          <a:pt x="5399" y="0"/>
                          <a:pt x="2762" y="656"/>
                          <a:pt x="0" y="2479"/>
                        </a:cubicBezTo>
                        <a:cubicBezTo>
                          <a:pt x="0" y="2479"/>
                          <a:pt x="4169" y="3398"/>
                          <a:pt x="6475" y="4408"/>
                        </a:cubicBezTo>
                        <a:lnTo>
                          <a:pt x="5999" y="1819"/>
                        </a:lnTo>
                        <a:lnTo>
                          <a:pt x="9265" y="5244"/>
                        </a:lnTo>
                        <a:lnTo>
                          <a:pt x="7862" y="2211"/>
                        </a:lnTo>
                        <a:lnTo>
                          <a:pt x="11997" y="4901"/>
                        </a:lnTo>
                        <a:lnTo>
                          <a:pt x="18095" y="4300"/>
                        </a:lnTo>
                        <a:cubicBezTo>
                          <a:pt x="18095" y="4300"/>
                          <a:pt x="13822" y="0"/>
                          <a:pt x="7764" y="0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3" name="Google Shape;563;p20"/>
                  <p:cNvSpPr/>
                  <p:nvPr/>
                </p:nvSpPr>
                <p:spPr>
                  <a:xfrm flipH="1">
                    <a:off x="4567262" y="-38550"/>
                    <a:ext cx="867944" cy="1195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04" h="15297" extrusionOk="0">
                        <a:moveTo>
                          <a:pt x="11103" y="0"/>
                        </a:moveTo>
                        <a:cubicBezTo>
                          <a:pt x="11103" y="1"/>
                          <a:pt x="1" y="3392"/>
                          <a:pt x="911" y="15297"/>
                        </a:cubicBezTo>
                        <a:cubicBezTo>
                          <a:pt x="911" y="15297"/>
                          <a:pt x="3685" y="12022"/>
                          <a:pt x="5657" y="10443"/>
                        </a:cubicBezTo>
                        <a:lnTo>
                          <a:pt x="3192" y="9616"/>
                        </a:lnTo>
                        <a:lnTo>
                          <a:pt x="7703" y="8354"/>
                        </a:lnTo>
                        <a:lnTo>
                          <a:pt x="4420" y="8146"/>
                        </a:lnTo>
                        <a:lnTo>
                          <a:pt x="8714" y="5748"/>
                        </a:lnTo>
                        <a:lnTo>
                          <a:pt x="11103" y="0"/>
                        </a:ln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4" name="Google Shape;564;p20"/>
                  <p:cNvSpPr/>
                  <p:nvPr/>
                </p:nvSpPr>
                <p:spPr>
                  <a:xfrm flipH="1">
                    <a:off x="5374388" y="1159006"/>
                    <a:ext cx="769925" cy="1238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0" h="15840" extrusionOk="0">
                        <a:moveTo>
                          <a:pt x="9850" y="1"/>
                        </a:moveTo>
                        <a:lnTo>
                          <a:pt x="9850" y="1"/>
                        </a:lnTo>
                        <a:cubicBezTo>
                          <a:pt x="0" y="6074"/>
                          <a:pt x="4035" y="15840"/>
                          <a:pt x="4035" y="15840"/>
                        </a:cubicBezTo>
                        <a:lnTo>
                          <a:pt x="7085" y="10911"/>
                        </a:lnTo>
                        <a:lnTo>
                          <a:pt x="6374" y="6517"/>
                        </a:lnTo>
                        <a:lnTo>
                          <a:pt x="8505" y="8722"/>
                        </a:lnTo>
                        <a:lnTo>
                          <a:pt x="6784" y="4821"/>
                        </a:lnTo>
                        <a:lnTo>
                          <a:pt x="8906" y="6107"/>
                        </a:lnTo>
                        <a:cubicBezTo>
                          <a:pt x="8956" y="3819"/>
                          <a:pt x="9850" y="1"/>
                          <a:pt x="9850" y="1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5" name="Google Shape;565;p20"/>
                  <p:cNvSpPr/>
                  <p:nvPr/>
                </p:nvSpPr>
                <p:spPr>
                  <a:xfrm flipH="1">
                    <a:off x="5374384" y="1034646"/>
                    <a:ext cx="1270807" cy="4692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58" h="6003" extrusionOk="0">
                        <a:moveTo>
                          <a:pt x="10097" y="1"/>
                        </a:moveTo>
                        <a:cubicBezTo>
                          <a:pt x="3453" y="1"/>
                          <a:pt x="1" y="6003"/>
                          <a:pt x="1" y="6003"/>
                        </a:cubicBezTo>
                        <a:cubicBezTo>
                          <a:pt x="5302" y="1956"/>
                          <a:pt x="9815" y="1079"/>
                          <a:pt x="12731" y="1079"/>
                        </a:cubicBezTo>
                        <a:cubicBezTo>
                          <a:pt x="14962" y="1079"/>
                          <a:pt x="16258" y="1592"/>
                          <a:pt x="16258" y="1592"/>
                        </a:cubicBezTo>
                        <a:cubicBezTo>
                          <a:pt x="13969" y="449"/>
                          <a:pt x="11914" y="1"/>
                          <a:pt x="10097" y="1"/>
                        </a:cubicBezTo>
                        <a:close/>
                      </a:path>
                    </a:pathLst>
                  </a:custGeom>
                  <a:solidFill>
                    <a:srgbClr val="78A3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6" name="Google Shape;566;p20"/>
                  <p:cNvSpPr/>
                  <p:nvPr/>
                </p:nvSpPr>
                <p:spPr>
                  <a:xfrm flipH="1">
                    <a:off x="5374386" y="293805"/>
                    <a:ext cx="1019350" cy="8652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41" h="11070" extrusionOk="0">
                        <a:moveTo>
                          <a:pt x="91" y="0"/>
                        </a:moveTo>
                        <a:cubicBezTo>
                          <a:pt x="61" y="0"/>
                          <a:pt x="31" y="0"/>
                          <a:pt x="0" y="1"/>
                        </a:cubicBezTo>
                        <a:cubicBezTo>
                          <a:pt x="0" y="1"/>
                          <a:pt x="10050" y="3250"/>
                          <a:pt x="13041" y="11070"/>
                        </a:cubicBezTo>
                        <a:cubicBezTo>
                          <a:pt x="13041" y="11070"/>
                          <a:pt x="11636" y="0"/>
                          <a:pt x="91" y="0"/>
                        </a:cubicBezTo>
                        <a:close/>
                      </a:path>
                    </a:pathLst>
                  </a:custGeom>
                  <a:solidFill>
                    <a:srgbClr val="78A3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7" name="Google Shape;567;p20"/>
                  <p:cNvSpPr/>
                  <p:nvPr/>
                </p:nvSpPr>
                <p:spPr>
                  <a:xfrm flipH="1">
                    <a:off x="4567261" y="-37925"/>
                    <a:ext cx="983472" cy="1155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82" h="14788" extrusionOk="0">
                        <a:moveTo>
                          <a:pt x="12581" y="1"/>
                        </a:moveTo>
                        <a:cubicBezTo>
                          <a:pt x="0" y="4094"/>
                          <a:pt x="2431" y="14787"/>
                          <a:pt x="2431" y="14787"/>
                        </a:cubicBezTo>
                        <a:cubicBezTo>
                          <a:pt x="4645" y="5306"/>
                          <a:pt x="12581" y="1"/>
                          <a:pt x="12581" y="1"/>
                        </a:cubicBezTo>
                        <a:close/>
                      </a:path>
                    </a:pathLst>
                  </a:custGeom>
                  <a:solidFill>
                    <a:srgbClr val="78A3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568" name="Google Shape;568;p20"/>
                <p:cNvSpPr/>
                <p:nvPr/>
              </p:nvSpPr>
              <p:spPr>
                <a:xfrm rot="822121" flipH="1">
                  <a:off x="4231896" y="1184641"/>
                  <a:ext cx="773829" cy="4294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569" name="Google Shape;569;p20"/>
              <p:cNvSpPr/>
              <p:nvPr/>
            </p:nvSpPr>
            <p:spPr>
              <a:xfrm>
                <a:off x="189111" y="4292798"/>
                <a:ext cx="648400" cy="384750"/>
              </a:xfrm>
              <a:custGeom>
                <a:avLst/>
                <a:gdLst/>
                <a:ahLst/>
                <a:cxnLst/>
                <a:rect l="l" t="t" r="r" b="b"/>
                <a:pathLst>
                  <a:path w="25936" h="15390" extrusionOk="0">
                    <a:moveTo>
                      <a:pt x="5009" y="119"/>
                    </a:moveTo>
                    <a:cubicBezTo>
                      <a:pt x="7295" y="-357"/>
                      <a:pt x="11423" y="2596"/>
                      <a:pt x="13772" y="3167"/>
                    </a:cubicBezTo>
                    <a:cubicBezTo>
                      <a:pt x="16122" y="3739"/>
                      <a:pt x="17455" y="3612"/>
                      <a:pt x="19106" y="3548"/>
                    </a:cubicBezTo>
                    <a:cubicBezTo>
                      <a:pt x="20757" y="3485"/>
                      <a:pt x="22599" y="2183"/>
                      <a:pt x="23678" y="2786"/>
                    </a:cubicBezTo>
                    <a:cubicBezTo>
                      <a:pt x="24758" y="3389"/>
                      <a:pt x="26663" y="5168"/>
                      <a:pt x="25583" y="7168"/>
                    </a:cubicBezTo>
                    <a:cubicBezTo>
                      <a:pt x="24504" y="9168"/>
                      <a:pt x="20852" y="13677"/>
                      <a:pt x="17201" y="14788"/>
                    </a:cubicBezTo>
                    <a:cubicBezTo>
                      <a:pt x="13550" y="15899"/>
                      <a:pt x="6534" y="15296"/>
                      <a:pt x="3676" y="13835"/>
                    </a:cubicBezTo>
                    <a:cubicBezTo>
                      <a:pt x="819" y="12375"/>
                      <a:pt x="-166" y="8311"/>
                      <a:pt x="56" y="6025"/>
                    </a:cubicBezTo>
                    <a:cubicBezTo>
                      <a:pt x="278" y="3739"/>
                      <a:pt x="2723" y="595"/>
                      <a:pt x="5009" y="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</p:grpSp>
        <p:sp>
          <p:nvSpPr>
            <p:cNvPr id="570" name="Google Shape;570;p20"/>
            <p:cNvSpPr/>
            <p:nvPr/>
          </p:nvSpPr>
          <p:spPr>
            <a:xfrm>
              <a:off x="5213225" y="4413262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1" name="Google Shape;571;p20"/>
          <p:cNvSpPr txBox="1">
            <a:spLocks noGrp="1"/>
          </p:cNvSpPr>
          <p:nvPr>
            <p:ph type="title"/>
          </p:nvPr>
        </p:nvSpPr>
        <p:spPr>
          <a:xfrm>
            <a:off x="950967" y="491767"/>
            <a:ext cx="102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11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20"/>
          <p:cNvSpPr/>
          <p:nvPr/>
        </p:nvSpPr>
        <p:spPr>
          <a:xfrm>
            <a:off x="65649" y="1642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0"/>
          <p:cNvSpPr/>
          <p:nvPr/>
        </p:nvSpPr>
        <p:spPr>
          <a:xfrm flipH="1">
            <a:off x="10870247" y="579869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74" name="Google Shape;574;p20"/>
          <p:cNvGrpSpPr/>
          <p:nvPr/>
        </p:nvGrpSpPr>
        <p:grpSpPr>
          <a:xfrm rot="-1325081" flipH="1">
            <a:off x="9927318" y="548176"/>
            <a:ext cx="972537" cy="515408"/>
            <a:chOff x="2468025" y="734125"/>
            <a:chExt cx="980825" cy="519800"/>
          </a:xfrm>
        </p:grpSpPr>
        <p:sp>
          <p:nvSpPr>
            <p:cNvPr id="575" name="Google Shape;575;p20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13360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2"/>
          <p:cNvSpPr txBox="1">
            <a:spLocks noGrp="1"/>
          </p:cNvSpPr>
          <p:nvPr>
            <p:ph type="subTitle" idx="1"/>
          </p:nvPr>
        </p:nvSpPr>
        <p:spPr>
          <a:xfrm>
            <a:off x="6084551" y="1930400"/>
            <a:ext cx="4521200" cy="7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Satisfy"/>
              <a:buNone/>
              <a:defRPr sz="3467">
                <a:solidFill>
                  <a:schemeClr val="accent2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616" name="Google Shape;616;p22"/>
          <p:cNvSpPr txBox="1">
            <a:spLocks noGrp="1"/>
          </p:cNvSpPr>
          <p:nvPr>
            <p:ph type="body" idx="2"/>
          </p:nvPr>
        </p:nvSpPr>
        <p:spPr>
          <a:xfrm>
            <a:off x="6084565" y="2806400"/>
            <a:ext cx="4469200" cy="3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  <a:defRPr sz="1867">
                <a:solidFill>
                  <a:schemeClr val="accent6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  <a:defRPr>
                <a:solidFill>
                  <a:schemeClr val="accent6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■"/>
              <a:defRPr>
                <a:solidFill>
                  <a:schemeClr val="accent6"/>
                </a:solidFill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>
                <a:solidFill>
                  <a:schemeClr val="accent6"/>
                </a:solidFill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  <a:defRPr>
                <a:solidFill>
                  <a:schemeClr val="accent6"/>
                </a:solidFill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■"/>
              <a:defRPr>
                <a:solidFill>
                  <a:schemeClr val="accent6"/>
                </a:solidFill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>
                <a:solidFill>
                  <a:schemeClr val="accent6"/>
                </a:solidFill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  <a:defRPr>
                <a:solidFill>
                  <a:schemeClr val="accent6"/>
                </a:solidFill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■"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617" name="Google Shape;617;p22"/>
          <p:cNvSpPr txBox="1">
            <a:spLocks noGrp="1"/>
          </p:cNvSpPr>
          <p:nvPr>
            <p:ph type="title"/>
          </p:nvPr>
        </p:nvSpPr>
        <p:spPr>
          <a:xfrm>
            <a:off x="950967" y="491767"/>
            <a:ext cx="102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0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8" name="Google Shape;618;p22"/>
          <p:cNvSpPr/>
          <p:nvPr/>
        </p:nvSpPr>
        <p:spPr>
          <a:xfrm flipH="1">
            <a:off x="-1347420" y="30648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9" name="Google Shape;619;p22"/>
          <p:cNvGrpSpPr/>
          <p:nvPr/>
        </p:nvGrpSpPr>
        <p:grpSpPr>
          <a:xfrm>
            <a:off x="15" y="63525"/>
            <a:ext cx="12948825" cy="1704988"/>
            <a:chOff x="1657411" y="-14732"/>
            <a:chExt cx="9711619" cy="1278741"/>
          </a:xfrm>
        </p:grpSpPr>
        <p:sp>
          <p:nvSpPr>
            <p:cNvPr id="620" name="Google Shape;620;p22"/>
            <p:cNvSpPr/>
            <p:nvPr/>
          </p:nvSpPr>
          <p:spPr>
            <a:xfrm>
              <a:off x="8560224" y="-14732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22"/>
            <p:cNvSpPr/>
            <p:nvPr/>
          </p:nvSpPr>
          <p:spPr>
            <a:xfrm>
              <a:off x="1657411" y="823465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47299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4"/>
          <p:cNvSpPr txBox="1">
            <a:spLocks noGrp="1"/>
          </p:cNvSpPr>
          <p:nvPr>
            <p:ph type="title"/>
          </p:nvPr>
        </p:nvSpPr>
        <p:spPr>
          <a:xfrm>
            <a:off x="1358200" y="2337881"/>
            <a:ext cx="4024400" cy="58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647" name="Google Shape;647;p24"/>
          <p:cNvSpPr txBox="1">
            <a:spLocks noGrp="1"/>
          </p:cNvSpPr>
          <p:nvPr>
            <p:ph type="subTitle" idx="1"/>
          </p:nvPr>
        </p:nvSpPr>
        <p:spPr>
          <a:xfrm>
            <a:off x="1358200" y="2822915"/>
            <a:ext cx="402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48" name="Google Shape;648;p24"/>
          <p:cNvSpPr txBox="1">
            <a:spLocks noGrp="1"/>
          </p:cNvSpPr>
          <p:nvPr>
            <p:ph type="title" idx="2"/>
          </p:nvPr>
        </p:nvSpPr>
        <p:spPr>
          <a:xfrm>
            <a:off x="7215600" y="4562967"/>
            <a:ext cx="4024400" cy="58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649" name="Google Shape;649;p24"/>
          <p:cNvSpPr txBox="1">
            <a:spLocks noGrp="1"/>
          </p:cNvSpPr>
          <p:nvPr>
            <p:ph type="subTitle" idx="3"/>
          </p:nvPr>
        </p:nvSpPr>
        <p:spPr>
          <a:xfrm>
            <a:off x="7215600" y="5048000"/>
            <a:ext cx="402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50" name="Google Shape;650;p24"/>
          <p:cNvSpPr txBox="1">
            <a:spLocks noGrp="1"/>
          </p:cNvSpPr>
          <p:nvPr>
            <p:ph type="title" idx="4"/>
          </p:nvPr>
        </p:nvSpPr>
        <p:spPr>
          <a:xfrm>
            <a:off x="7215600" y="2339748"/>
            <a:ext cx="4024400" cy="58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651" name="Google Shape;651;p24"/>
          <p:cNvSpPr txBox="1">
            <a:spLocks noGrp="1"/>
          </p:cNvSpPr>
          <p:nvPr>
            <p:ph type="subTitle" idx="5"/>
          </p:nvPr>
        </p:nvSpPr>
        <p:spPr>
          <a:xfrm>
            <a:off x="7215600" y="2824781"/>
            <a:ext cx="402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52" name="Google Shape;652;p24"/>
          <p:cNvSpPr txBox="1">
            <a:spLocks noGrp="1"/>
          </p:cNvSpPr>
          <p:nvPr>
            <p:ph type="title" idx="6"/>
          </p:nvPr>
        </p:nvSpPr>
        <p:spPr>
          <a:xfrm>
            <a:off x="950967" y="491767"/>
            <a:ext cx="102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09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3" name="Google Shape;653;p24"/>
          <p:cNvSpPr/>
          <p:nvPr/>
        </p:nvSpPr>
        <p:spPr>
          <a:xfrm>
            <a:off x="-950640" y="5469734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654" name="Google Shape;654;p24"/>
          <p:cNvSpPr/>
          <p:nvPr/>
        </p:nvSpPr>
        <p:spPr>
          <a:xfrm flipH="1">
            <a:off x="9981247" y="1401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24"/>
          <p:cNvSpPr/>
          <p:nvPr/>
        </p:nvSpPr>
        <p:spPr>
          <a:xfrm>
            <a:off x="-404252" y="1041420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68236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25"/>
          <p:cNvSpPr/>
          <p:nvPr/>
        </p:nvSpPr>
        <p:spPr>
          <a:xfrm>
            <a:off x="10230967" y="852933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58" name="Google Shape;658;p25"/>
          <p:cNvGrpSpPr/>
          <p:nvPr/>
        </p:nvGrpSpPr>
        <p:grpSpPr>
          <a:xfrm flipH="1">
            <a:off x="9528066" y="3035895"/>
            <a:ext cx="2416745" cy="4311611"/>
            <a:chOff x="3734270" y="74249"/>
            <a:chExt cx="3046829" cy="5435717"/>
          </a:xfrm>
        </p:grpSpPr>
        <p:grpSp>
          <p:nvGrpSpPr>
            <p:cNvPr id="659" name="Google Shape;659;p25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660" name="Google Shape;660;p25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1" name="Google Shape;661;p25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2" name="Google Shape;662;p25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3" name="Google Shape;663;p25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25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25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25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25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68" name="Google Shape;668;p25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69" name="Google Shape;669;p25"/>
          <p:cNvSpPr/>
          <p:nvPr/>
        </p:nvSpPr>
        <p:spPr>
          <a:xfrm flipH="1">
            <a:off x="1619593" y="56991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670" name="Google Shape;670;p25"/>
          <p:cNvGrpSpPr/>
          <p:nvPr/>
        </p:nvGrpSpPr>
        <p:grpSpPr>
          <a:xfrm>
            <a:off x="7452643" y="379833"/>
            <a:ext cx="4062439" cy="7247623"/>
            <a:chOff x="3734270" y="74249"/>
            <a:chExt cx="3046829" cy="5435717"/>
          </a:xfrm>
        </p:grpSpPr>
        <p:grpSp>
          <p:nvGrpSpPr>
            <p:cNvPr id="671" name="Google Shape;671;p25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672" name="Google Shape;672;p25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3" name="Google Shape;673;p25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4" name="Google Shape;674;p25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5" name="Google Shape;675;p25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6" name="Google Shape;676;p25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7" name="Google Shape;677;p25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8" name="Google Shape;678;p25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9" name="Google Shape;679;p25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80" name="Google Shape;680;p25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1" name="Google Shape;681;p25"/>
          <p:cNvSpPr txBox="1">
            <a:spLocks noGrp="1"/>
          </p:cNvSpPr>
          <p:nvPr>
            <p:ph type="ctrTitle"/>
          </p:nvPr>
        </p:nvSpPr>
        <p:spPr>
          <a:xfrm flipH="1">
            <a:off x="1378369" y="3924069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None/>
              <a:defRPr sz="3467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None/>
              <a:defRPr sz="3467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None/>
              <a:defRPr sz="3467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None/>
              <a:defRPr sz="3467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None/>
              <a:defRPr sz="3467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None/>
              <a:defRPr sz="3467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None/>
              <a:defRPr sz="3467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None/>
              <a:defRPr sz="3467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82" name="Google Shape;682;p25"/>
          <p:cNvSpPr txBox="1">
            <a:spLocks noGrp="1"/>
          </p:cNvSpPr>
          <p:nvPr>
            <p:ph type="subTitle" idx="1"/>
          </p:nvPr>
        </p:nvSpPr>
        <p:spPr>
          <a:xfrm flipH="1">
            <a:off x="1378300" y="4531892"/>
            <a:ext cx="27112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683" name="Google Shape;683;p25"/>
          <p:cNvSpPr txBox="1">
            <a:spLocks noGrp="1"/>
          </p:cNvSpPr>
          <p:nvPr>
            <p:ph type="ctrTitle" idx="2"/>
          </p:nvPr>
        </p:nvSpPr>
        <p:spPr>
          <a:xfrm flipH="1">
            <a:off x="4789303" y="3924069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None/>
              <a:defRPr sz="3467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None/>
              <a:defRPr sz="3467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None/>
              <a:defRPr sz="3467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None/>
              <a:defRPr sz="3467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None/>
              <a:defRPr sz="3467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None/>
              <a:defRPr sz="3467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None/>
              <a:defRPr sz="3467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None/>
              <a:defRPr sz="3467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84" name="Google Shape;684;p25"/>
          <p:cNvSpPr txBox="1">
            <a:spLocks noGrp="1"/>
          </p:cNvSpPr>
          <p:nvPr>
            <p:ph type="subTitle" idx="3"/>
          </p:nvPr>
        </p:nvSpPr>
        <p:spPr>
          <a:xfrm flipH="1">
            <a:off x="4789267" y="4534273"/>
            <a:ext cx="2721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685" name="Google Shape;685;p25"/>
          <p:cNvSpPr txBox="1">
            <a:spLocks noGrp="1"/>
          </p:cNvSpPr>
          <p:nvPr>
            <p:ph type="ctrTitle" idx="4"/>
          </p:nvPr>
        </p:nvSpPr>
        <p:spPr>
          <a:xfrm flipH="1">
            <a:off x="4789303" y="1724001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None/>
              <a:defRPr sz="3467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None/>
              <a:defRPr sz="3467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None/>
              <a:defRPr sz="3467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None/>
              <a:defRPr sz="3467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None/>
              <a:defRPr sz="3467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None/>
              <a:defRPr sz="3467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None/>
              <a:defRPr sz="3467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None/>
              <a:defRPr sz="3467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86" name="Google Shape;686;p25"/>
          <p:cNvSpPr txBox="1">
            <a:spLocks noGrp="1"/>
          </p:cNvSpPr>
          <p:nvPr>
            <p:ph type="subTitle" idx="5"/>
          </p:nvPr>
        </p:nvSpPr>
        <p:spPr>
          <a:xfrm flipH="1">
            <a:off x="4789300" y="2331333"/>
            <a:ext cx="2721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687" name="Google Shape;687;p25"/>
          <p:cNvSpPr txBox="1">
            <a:spLocks noGrp="1"/>
          </p:cNvSpPr>
          <p:nvPr>
            <p:ph type="ctrTitle" idx="6"/>
          </p:nvPr>
        </p:nvSpPr>
        <p:spPr>
          <a:xfrm flipH="1">
            <a:off x="1378369" y="1724019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None/>
              <a:defRPr sz="3467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None/>
              <a:defRPr sz="3467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None/>
              <a:defRPr sz="3467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None/>
              <a:defRPr sz="3467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None/>
              <a:defRPr sz="3467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None/>
              <a:defRPr sz="3467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None/>
              <a:defRPr sz="3467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None/>
              <a:defRPr sz="3467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88" name="Google Shape;688;p25"/>
          <p:cNvSpPr txBox="1">
            <a:spLocks noGrp="1"/>
          </p:cNvSpPr>
          <p:nvPr>
            <p:ph type="subTitle" idx="7"/>
          </p:nvPr>
        </p:nvSpPr>
        <p:spPr>
          <a:xfrm flipH="1">
            <a:off x="1378369" y="2331343"/>
            <a:ext cx="27020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689" name="Google Shape;689;p25"/>
          <p:cNvSpPr txBox="1">
            <a:spLocks noGrp="1"/>
          </p:cNvSpPr>
          <p:nvPr>
            <p:ph type="title" idx="8"/>
          </p:nvPr>
        </p:nvSpPr>
        <p:spPr>
          <a:xfrm>
            <a:off x="950967" y="491767"/>
            <a:ext cx="102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11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90" name="Google Shape;690;p25"/>
          <p:cNvGrpSpPr/>
          <p:nvPr/>
        </p:nvGrpSpPr>
        <p:grpSpPr>
          <a:xfrm rot="-1325081" flipH="1">
            <a:off x="9828518" y="298493"/>
            <a:ext cx="972537" cy="515408"/>
            <a:chOff x="2468025" y="734125"/>
            <a:chExt cx="980825" cy="519800"/>
          </a:xfrm>
        </p:grpSpPr>
        <p:sp>
          <p:nvSpPr>
            <p:cNvPr id="691" name="Google Shape;691;p25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5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5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94" name="Google Shape;694;p25"/>
          <p:cNvSpPr/>
          <p:nvPr/>
        </p:nvSpPr>
        <p:spPr>
          <a:xfrm flipH="1">
            <a:off x="11086147" y="29111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38750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46149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147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rgbClr val="94E9FB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1714533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 flipH="1">
            <a:off x="9701847" y="1401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" name="Google Shape;21;p3"/>
          <p:cNvGrpSpPr/>
          <p:nvPr/>
        </p:nvGrpSpPr>
        <p:grpSpPr>
          <a:xfrm>
            <a:off x="-785252" y="292124"/>
            <a:ext cx="8753792" cy="1336688"/>
            <a:chOff x="1068461" y="156718"/>
            <a:chExt cx="6565344" cy="1002516"/>
          </a:xfrm>
        </p:grpSpPr>
        <p:sp>
          <p:nvSpPr>
            <p:cNvPr id="22" name="Google Shape;22;p3"/>
            <p:cNvSpPr/>
            <p:nvPr/>
          </p:nvSpPr>
          <p:spPr>
            <a:xfrm>
              <a:off x="4824999" y="1567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181576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81576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2" hasCustomPrompt="1"/>
          </p:nvPr>
        </p:nvSpPr>
        <p:spPr>
          <a:xfrm>
            <a:off x="1765133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grpSp>
        <p:nvGrpSpPr>
          <p:cNvPr id="27" name="Google Shape;27;p3"/>
          <p:cNvGrpSpPr/>
          <p:nvPr/>
        </p:nvGrpSpPr>
        <p:grpSpPr>
          <a:xfrm flipH="1">
            <a:off x="6063984" y="1988567"/>
            <a:ext cx="1307767" cy="693067"/>
            <a:chOff x="2468025" y="734125"/>
            <a:chExt cx="980825" cy="519800"/>
          </a:xfrm>
        </p:grpSpPr>
        <p:sp>
          <p:nvSpPr>
            <p:cNvPr id="28" name="Google Shape;28;p3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64536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60992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1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6" name="Google Shape;796;p31"/>
          <p:cNvGrpSpPr/>
          <p:nvPr/>
        </p:nvGrpSpPr>
        <p:grpSpPr>
          <a:xfrm rot="-502947" flipH="1">
            <a:off x="9395035" y="353508"/>
            <a:ext cx="3678429" cy="6562528"/>
            <a:chOff x="3734270" y="74249"/>
            <a:chExt cx="3046829" cy="5435717"/>
          </a:xfrm>
        </p:grpSpPr>
        <p:grpSp>
          <p:nvGrpSpPr>
            <p:cNvPr id="797" name="Google Shape;797;p31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98" name="Google Shape;798;p31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9" name="Google Shape;799;p31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0" name="Google Shape;800;p31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1" name="Google Shape;801;p31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2" name="Google Shape;802;p31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3" name="Google Shape;803;p31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4" name="Google Shape;804;p31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5" name="Google Shape;805;p31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06" name="Google Shape;806;p31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7" name="Google Shape;807;p31"/>
          <p:cNvGrpSpPr/>
          <p:nvPr/>
        </p:nvGrpSpPr>
        <p:grpSpPr>
          <a:xfrm rot="-240851" flipH="1">
            <a:off x="-1463199" y="4813823"/>
            <a:ext cx="6008465" cy="3443293"/>
            <a:chOff x="1736990" y="7982527"/>
            <a:chExt cx="4506560" cy="2582591"/>
          </a:xfrm>
        </p:grpSpPr>
        <p:sp>
          <p:nvSpPr>
            <p:cNvPr id="808" name="Google Shape;808;p31"/>
            <p:cNvSpPr/>
            <p:nvPr/>
          </p:nvSpPr>
          <p:spPr>
            <a:xfrm>
              <a:off x="4720021" y="88203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31"/>
            <p:cNvSpPr/>
            <p:nvPr/>
          </p:nvSpPr>
          <p:spPr>
            <a:xfrm>
              <a:off x="2892437" y="80299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1"/>
            <p:cNvSpPr/>
            <p:nvPr/>
          </p:nvSpPr>
          <p:spPr>
            <a:xfrm>
              <a:off x="4014539" y="81836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31"/>
            <p:cNvSpPr/>
            <p:nvPr/>
          </p:nvSpPr>
          <p:spPr>
            <a:xfrm>
              <a:off x="3764843" y="82718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31"/>
            <p:cNvSpPr/>
            <p:nvPr/>
          </p:nvSpPr>
          <p:spPr>
            <a:xfrm>
              <a:off x="4001763" y="86431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1"/>
            <p:cNvSpPr/>
            <p:nvPr/>
          </p:nvSpPr>
          <p:spPr>
            <a:xfrm>
              <a:off x="4797909" y="86414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1"/>
            <p:cNvSpPr/>
            <p:nvPr/>
          </p:nvSpPr>
          <p:spPr>
            <a:xfrm>
              <a:off x="3551354" y="90959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1"/>
            <p:cNvSpPr/>
            <p:nvPr/>
          </p:nvSpPr>
          <p:spPr>
            <a:xfrm>
              <a:off x="4050795" y="90807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1"/>
            <p:cNvSpPr/>
            <p:nvPr/>
          </p:nvSpPr>
          <p:spPr>
            <a:xfrm>
              <a:off x="4324020" y="93955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1"/>
            <p:cNvSpPr/>
            <p:nvPr/>
          </p:nvSpPr>
          <p:spPr>
            <a:xfrm>
              <a:off x="4582397" y="90118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31"/>
            <p:cNvSpPr/>
            <p:nvPr/>
          </p:nvSpPr>
          <p:spPr>
            <a:xfrm>
              <a:off x="5108623" y="89509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31"/>
            <p:cNvSpPr/>
            <p:nvPr/>
          </p:nvSpPr>
          <p:spPr>
            <a:xfrm>
              <a:off x="5289112" y="92121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31"/>
            <p:cNvSpPr/>
            <p:nvPr/>
          </p:nvSpPr>
          <p:spPr>
            <a:xfrm>
              <a:off x="5720975" y="92550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31"/>
            <p:cNvSpPr/>
            <p:nvPr/>
          </p:nvSpPr>
          <p:spPr>
            <a:xfrm>
              <a:off x="3378708" y="91825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31"/>
            <p:cNvSpPr/>
            <p:nvPr/>
          </p:nvSpPr>
          <p:spPr>
            <a:xfrm>
              <a:off x="3480470" y="88862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31"/>
            <p:cNvSpPr/>
            <p:nvPr/>
          </p:nvSpPr>
          <p:spPr>
            <a:xfrm>
              <a:off x="3447914" y="8617569"/>
              <a:ext cx="332615" cy="325562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31"/>
            <p:cNvSpPr/>
            <p:nvPr/>
          </p:nvSpPr>
          <p:spPr>
            <a:xfrm>
              <a:off x="4435303" y="79825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31"/>
            <p:cNvSpPr/>
            <p:nvPr/>
          </p:nvSpPr>
          <p:spPr>
            <a:xfrm>
              <a:off x="4750111" y="83674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31"/>
            <p:cNvSpPr/>
            <p:nvPr/>
          </p:nvSpPr>
          <p:spPr>
            <a:xfrm>
              <a:off x="5031968" y="91033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31"/>
            <p:cNvSpPr/>
            <p:nvPr/>
          </p:nvSpPr>
          <p:spPr>
            <a:xfrm>
              <a:off x="3310290" y="92929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31"/>
            <p:cNvSpPr/>
            <p:nvPr/>
          </p:nvSpPr>
          <p:spPr>
            <a:xfrm>
              <a:off x="3799422" y="93106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31"/>
            <p:cNvSpPr/>
            <p:nvPr/>
          </p:nvSpPr>
          <p:spPr>
            <a:xfrm>
              <a:off x="3467300" y="92657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rgbClr val="149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31"/>
            <p:cNvSpPr/>
            <p:nvPr/>
          </p:nvSpPr>
          <p:spPr>
            <a:xfrm>
              <a:off x="3590076" y="93848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rgbClr val="003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31"/>
            <p:cNvSpPr/>
            <p:nvPr/>
          </p:nvSpPr>
          <p:spPr>
            <a:xfrm>
              <a:off x="3709596" y="95175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31"/>
            <p:cNvSpPr/>
            <p:nvPr/>
          </p:nvSpPr>
          <p:spPr>
            <a:xfrm>
              <a:off x="4603805" y="90234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31"/>
            <p:cNvSpPr/>
            <p:nvPr/>
          </p:nvSpPr>
          <p:spPr>
            <a:xfrm>
              <a:off x="4705617" y="91759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rgbClr val="FECC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31"/>
            <p:cNvSpPr/>
            <p:nvPr/>
          </p:nvSpPr>
          <p:spPr>
            <a:xfrm>
              <a:off x="4850936" y="92929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31"/>
            <p:cNvSpPr/>
            <p:nvPr/>
          </p:nvSpPr>
          <p:spPr>
            <a:xfrm>
              <a:off x="3493246" y="84704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3627614" y="85804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rgbClr val="FF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3716601" y="86946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31"/>
            <p:cNvSpPr/>
            <p:nvPr/>
          </p:nvSpPr>
          <p:spPr>
            <a:xfrm>
              <a:off x="4202033" y="81700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31"/>
            <p:cNvSpPr/>
            <p:nvPr/>
          </p:nvSpPr>
          <p:spPr>
            <a:xfrm>
              <a:off x="4299701" y="82600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rgbClr val="117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31"/>
            <p:cNvSpPr/>
            <p:nvPr/>
          </p:nvSpPr>
          <p:spPr>
            <a:xfrm>
              <a:off x="4518518" y="84609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2065412" y="84494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2209596" y="90102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31"/>
            <p:cNvSpPr/>
            <p:nvPr/>
          </p:nvSpPr>
          <p:spPr>
            <a:xfrm>
              <a:off x="1736990" y="8812166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rgbClr val="2C7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31"/>
            <p:cNvSpPr/>
            <p:nvPr/>
          </p:nvSpPr>
          <p:spPr>
            <a:xfrm>
              <a:off x="2192726" y="82277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2606880" y="84292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82533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911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84105A-8F9A-4FA1-BAD6-B89C253DC8D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4083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D2A4E-BFF9-4EE5-B648-7F67F4D0487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8933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2292AB-2EDE-4002-BDD4-44A1B41048B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438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5CDD96-CF94-448E-A15C-9280D8E5A88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5945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21994-0C90-4DBC-883B-1A4E018EAD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4760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6FFEF4-92E7-4D51-9BEB-3347390DA5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3785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E15615-C4AA-424D-88F7-DE84429452A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692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dk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950967" y="1638233"/>
            <a:ext cx="10264800" cy="43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tamaran"/>
              <a:buChar char="●"/>
              <a:defRPr sz="14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tamaran"/>
              <a:buChar char="○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tamaran"/>
              <a:buChar char="■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tamaran"/>
              <a:buChar char="●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tamaran"/>
              <a:buChar char="○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tamaran"/>
              <a:buChar char="■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tamaran"/>
              <a:buChar char="●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tamaran"/>
              <a:buChar char="○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tamaran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950967" y="491767"/>
            <a:ext cx="102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0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/>
          <p:nvPr/>
        </p:nvSpPr>
        <p:spPr>
          <a:xfrm flipH="1">
            <a:off x="-127260" y="6380267"/>
            <a:ext cx="12433560" cy="853211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4"/>
          <p:cNvSpPr/>
          <p:nvPr/>
        </p:nvSpPr>
        <p:spPr>
          <a:xfrm>
            <a:off x="4537967" y="6584800"/>
            <a:ext cx="10037624" cy="97372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4"/>
          <p:cNvSpPr/>
          <p:nvPr/>
        </p:nvSpPr>
        <p:spPr>
          <a:xfrm>
            <a:off x="-5410767" y="6584800"/>
            <a:ext cx="10037624" cy="97372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" name="Google Shape;37;p4"/>
          <p:cNvGrpSpPr/>
          <p:nvPr/>
        </p:nvGrpSpPr>
        <p:grpSpPr>
          <a:xfrm flipH="1">
            <a:off x="9944404" y="-233127"/>
            <a:ext cx="3336481" cy="5952473"/>
            <a:chOff x="3734270" y="74249"/>
            <a:chExt cx="3046829" cy="5435717"/>
          </a:xfrm>
        </p:grpSpPr>
        <p:grpSp>
          <p:nvGrpSpPr>
            <p:cNvPr id="38" name="Google Shape;38;p4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39" name="Google Shape;39;p4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" name="Google Shape;40;p4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" name="Google Shape;41;p4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" name="Google Shape;44;p4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" name="Google Shape;45;p4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" name="Google Shape;46;p4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" name="Google Shape;47;p4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798510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748874-BC2F-46F2-96B2-80AA1C9E7EB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1957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1ABFCA-2C18-4878-95A9-4801D08E4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4328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93B59-54E8-473C-9833-46DBE940201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5009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305482-E6EF-43EF-B9CA-390F811E1F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3155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719367-8B72-488A-9040-396F8BD45A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692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824351" y="62882"/>
            <a:ext cx="4182073" cy="5796004"/>
          </a:xfrm>
          <a:custGeom>
            <a:avLst/>
            <a:gdLst/>
            <a:ahLst/>
            <a:cxnLst/>
            <a:rect l="l" t="t" r="r" b="b"/>
            <a:pathLst>
              <a:path w="18194" h="25215" extrusionOk="0">
                <a:moveTo>
                  <a:pt x="7071" y="6097"/>
                </a:moveTo>
                <a:cubicBezTo>
                  <a:pt x="7502" y="6097"/>
                  <a:pt x="7948" y="6264"/>
                  <a:pt x="8334" y="6457"/>
                </a:cubicBezTo>
                <a:lnTo>
                  <a:pt x="8333" y="6457"/>
                </a:lnTo>
                <a:cubicBezTo>
                  <a:pt x="8333" y="6465"/>
                  <a:pt x="8334" y="6471"/>
                  <a:pt x="8338" y="6479"/>
                </a:cubicBezTo>
                <a:cubicBezTo>
                  <a:pt x="8393" y="6577"/>
                  <a:pt x="8414" y="6629"/>
                  <a:pt x="8338" y="6678"/>
                </a:cubicBezTo>
                <a:cubicBezTo>
                  <a:pt x="8173" y="6719"/>
                  <a:pt x="8009" y="6766"/>
                  <a:pt x="7846" y="6817"/>
                </a:cubicBezTo>
                <a:cubicBezTo>
                  <a:pt x="7624" y="6848"/>
                  <a:pt x="7398" y="6867"/>
                  <a:pt x="7174" y="6867"/>
                </a:cubicBezTo>
                <a:cubicBezTo>
                  <a:pt x="7068" y="6867"/>
                  <a:pt x="6962" y="6863"/>
                  <a:pt x="6857" y="6854"/>
                </a:cubicBezTo>
                <a:cubicBezTo>
                  <a:pt x="6835" y="6853"/>
                  <a:pt x="6809" y="6851"/>
                  <a:pt x="6781" y="6850"/>
                </a:cubicBezTo>
                <a:cubicBezTo>
                  <a:pt x="6785" y="6847"/>
                  <a:pt x="6789" y="6846"/>
                  <a:pt x="6793" y="6843"/>
                </a:cubicBezTo>
                <a:cubicBezTo>
                  <a:pt x="6818" y="6831"/>
                  <a:pt x="6807" y="6796"/>
                  <a:pt x="6783" y="6796"/>
                </a:cubicBezTo>
                <a:cubicBezTo>
                  <a:pt x="6780" y="6796"/>
                  <a:pt x="6776" y="6797"/>
                  <a:pt x="6771" y="6799"/>
                </a:cubicBezTo>
                <a:cubicBezTo>
                  <a:pt x="6731" y="6811"/>
                  <a:pt x="6691" y="6826"/>
                  <a:pt x="6651" y="6839"/>
                </a:cubicBezTo>
                <a:cubicBezTo>
                  <a:pt x="6594" y="6831"/>
                  <a:pt x="6541" y="6818"/>
                  <a:pt x="6505" y="6789"/>
                </a:cubicBezTo>
                <a:cubicBezTo>
                  <a:pt x="6114" y="6491"/>
                  <a:pt x="6619" y="6133"/>
                  <a:pt x="6933" y="6103"/>
                </a:cubicBezTo>
                <a:cubicBezTo>
                  <a:pt x="6978" y="6099"/>
                  <a:pt x="7025" y="6097"/>
                  <a:pt x="7071" y="6097"/>
                </a:cubicBezTo>
                <a:close/>
                <a:moveTo>
                  <a:pt x="11413" y="6352"/>
                </a:moveTo>
                <a:cubicBezTo>
                  <a:pt x="11563" y="6352"/>
                  <a:pt x="11712" y="6368"/>
                  <a:pt x="11854" y="6405"/>
                </a:cubicBezTo>
                <a:cubicBezTo>
                  <a:pt x="12158" y="6483"/>
                  <a:pt x="12600" y="6919"/>
                  <a:pt x="12167" y="7150"/>
                </a:cubicBezTo>
                <a:cubicBezTo>
                  <a:pt x="12130" y="7170"/>
                  <a:pt x="12081" y="7176"/>
                  <a:pt x="12029" y="7176"/>
                </a:cubicBezTo>
                <a:cubicBezTo>
                  <a:pt x="12023" y="7176"/>
                  <a:pt x="12018" y="7176"/>
                  <a:pt x="12012" y="7176"/>
                </a:cubicBezTo>
                <a:cubicBezTo>
                  <a:pt x="11976" y="7156"/>
                  <a:pt x="11939" y="7135"/>
                  <a:pt x="11900" y="7117"/>
                </a:cubicBezTo>
                <a:cubicBezTo>
                  <a:pt x="11896" y="7114"/>
                  <a:pt x="11892" y="7113"/>
                  <a:pt x="11888" y="7113"/>
                </a:cubicBezTo>
                <a:cubicBezTo>
                  <a:pt x="11868" y="7113"/>
                  <a:pt x="11854" y="7141"/>
                  <a:pt x="11874" y="7157"/>
                </a:cubicBezTo>
                <a:cubicBezTo>
                  <a:pt x="11876" y="7160"/>
                  <a:pt x="11880" y="7164"/>
                  <a:pt x="11884" y="7166"/>
                </a:cubicBezTo>
                <a:cubicBezTo>
                  <a:pt x="11856" y="7162"/>
                  <a:pt x="11830" y="7160"/>
                  <a:pt x="11808" y="7158"/>
                </a:cubicBezTo>
                <a:cubicBezTo>
                  <a:pt x="11478" y="7129"/>
                  <a:pt x="11152" y="7062"/>
                  <a:pt x="10837" y="6961"/>
                </a:cubicBezTo>
                <a:cubicBezTo>
                  <a:pt x="10684" y="6885"/>
                  <a:pt x="10531" y="6813"/>
                  <a:pt x="10375" y="6745"/>
                </a:cubicBezTo>
                <a:cubicBezTo>
                  <a:pt x="10308" y="6685"/>
                  <a:pt x="10337" y="6635"/>
                  <a:pt x="10407" y="6550"/>
                </a:cubicBezTo>
                <a:cubicBezTo>
                  <a:pt x="10411" y="6543"/>
                  <a:pt x="10413" y="6535"/>
                  <a:pt x="10413" y="6529"/>
                </a:cubicBezTo>
                <a:cubicBezTo>
                  <a:pt x="10729" y="6431"/>
                  <a:pt x="11076" y="6352"/>
                  <a:pt x="11413" y="6352"/>
                </a:cubicBezTo>
                <a:close/>
                <a:moveTo>
                  <a:pt x="9341" y="7486"/>
                </a:moveTo>
                <a:lnTo>
                  <a:pt x="9341" y="7486"/>
                </a:lnTo>
                <a:cubicBezTo>
                  <a:pt x="9332" y="7597"/>
                  <a:pt x="9324" y="7706"/>
                  <a:pt x="9314" y="7817"/>
                </a:cubicBezTo>
                <a:lnTo>
                  <a:pt x="9314" y="7816"/>
                </a:lnTo>
                <a:cubicBezTo>
                  <a:pt x="9322" y="7706"/>
                  <a:pt x="9330" y="7597"/>
                  <a:pt x="9341" y="7486"/>
                </a:cubicBezTo>
                <a:close/>
                <a:moveTo>
                  <a:pt x="9313" y="7830"/>
                </a:moveTo>
                <a:lnTo>
                  <a:pt x="9313" y="7830"/>
                </a:lnTo>
                <a:cubicBezTo>
                  <a:pt x="9301" y="7973"/>
                  <a:pt x="9289" y="8116"/>
                  <a:pt x="9278" y="8258"/>
                </a:cubicBezTo>
                <a:lnTo>
                  <a:pt x="9278" y="8257"/>
                </a:lnTo>
                <a:cubicBezTo>
                  <a:pt x="9289" y="8114"/>
                  <a:pt x="9301" y="7972"/>
                  <a:pt x="9313" y="7830"/>
                </a:cubicBezTo>
                <a:close/>
                <a:moveTo>
                  <a:pt x="9654" y="8464"/>
                </a:moveTo>
                <a:lnTo>
                  <a:pt x="9654" y="8464"/>
                </a:lnTo>
                <a:cubicBezTo>
                  <a:pt x="9658" y="8467"/>
                  <a:pt x="9663" y="8470"/>
                  <a:pt x="9668" y="8473"/>
                </a:cubicBezTo>
                <a:lnTo>
                  <a:pt x="9667" y="8473"/>
                </a:lnTo>
                <a:cubicBezTo>
                  <a:pt x="9662" y="8470"/>
                  <a:pt x="9658" y="8467"/>
                  <a:pt x="9654" y="8464"/>
                </a:cubicBezTo>
                <a:close/>
                <a:moveTo>
                  <a:pt x="9785" y="8513"/>
                </a:moveTo>
                <a:cubicBezTo>
                  <a:pt x="9780" y="8517"/>
                  <a:pt x="9777" y="8522"/>
                  <a:pt x="9777" y="8529"/>
                </a:cubicBezTo>
                <a:lnTo>
                  <a:pt x="9777" y="8528"/>
                </a:lnTo>
                <a:cubicBezTo>
                  <a:pt x="9777" y="8522"/>
                  <a:pt x="9780" y="8516"/>
                  <a:pt x="9785" y="8513"/>
                </a:cubicBezTo>
                <a:close/>
                <a:moveTo>
                  <a:pt x="7881" y="8271"/>
                </a:moveTo>
                <a:cubicBezTo>
                  <a:pt x="7999" y="8271"/>
                  <a:pt x="8114" y="8287"/>
                  <a:pt x="8225" y="8322"/>
                </a:cubicBezTo>
                <a:cubicBezTo>
                  <a:pt x="8217" y="8326"/>
                  <a:pt x="8209" y="8332"/>
                  <a:pt x="8201" y="8336"/>
                </a:cubicBezTo>
                <a:cubicBezTo>
                  <a:pt x="8168" y="8354"/>
                  <a:pt x="8184" y="8403"/>
                  <a:pt x="8215" y="8403"/>
                </a:cubicBezTo>
                <a:cubicBezTo>
                  <a:pt x="8220" y="8403"/>
                  <a:pt x="8226" y="8401"/>
                  <a:pt x="8232" y="8398"/>
                </a:cubicBezTo>
                <a:lnTo>
                  <a:pt x="8314" y="8356"/>
                </a:lnTo>
                <a:cubicBezTo>
                  <a:pt x="8349" y="8370"/>
                  <a:pt x="8382" y="8387"/>
                  <a:pt x="8413" y="8406"/>
                </a:cubicBezTo>
                <a:lnTo>
                  <a:pt x="8413" y="8406"/>
                </a:lnTo>
                <a:cubicBezTo>
                  <a:pt x="8431" y="8436"/>
                  <a:pt x="8448" y="8465"/>
                  <a:pt x="8462" y="8496"/>
                </a:cubicBezTo>
                <a:cubicBezTo>
                  <a:pt x="8437" y="8488"/>
                  <a:pt x="8410" y="8481"/>
                  <a:pt x="8384" y="8477"/>
                </a:cubicBezTo>
                <a:cubicBezTo>
                  <a:pt x="8378" y="8476"/>
                  <a:pt x="8372" y="8475"/>
                  <a:pt x="8366" y="8475"/>
                </a:cubicBezTo>
                <a:cubicBezTo>
                  <a:pt x="8305" y="8475"/>
                  <a:pt x="8260" y="8553"/>
                  <a:pt x="8321" y="8596"/>
                </a:cubicBezTo>
                <a:lnTo>
                  <a:pt x="8381" y="8636"/>
                </a:lnTo>
                <a:cubicBezTo>
                  <a:pt x="8242" y="8774"/>
                  <a:pt x="8046" y="8879"/>
                  <a:pt x="7886" y="8975"/>
                </a:cubicBezTo>
                <a:cubicBezTo>
                  <a:pt x="7597" y="9148"/>
                  <a:pt x="7299" y="9316"/>
                  <a:pt x="6993" y="9463"/>
                </a:cubicBezTo>
                <a:cubicBezTo>
                  <a:pt x="6889" y="9512"/>
                  <a:pt x="6215" y="9862"/>
                  <a:pt x="5896" y="9862"/>
                </a:cubicBezTo>
                <a:cubicBezTo>
                  <a:pt x="5791" y="9862"/>
                  <a:pt x="5724" y="9824"/>
                  <a:pt x="5728" y="9725"/>
                </a:cubicBezTo>
                <a:cubicBezTo>
                  <a:pt x="5748" y="9227"/>
                  <a:pt x="6449" y="8781"/>
                  <a:pt x="6834" y="8578"/>
                </a:cubicBezTo>
                <a:cubicBezTo>
                  <a:pt x="7143" y="8417"/>
                  <a:pt x="7521" y="8271"/>
                  <a:pt x="7881" y="8271"/>
                </a:cubicBezTo>
                <a:close/>
                <a:moveTo>
                  <a:pt x="10374" y="8375"/>
                </a:moveTo>
                <a:cubicBezTo>
                  <a:pt x="10794" y="8375"/>
                  <a:pt x="11224" y="8616"/>
                  <a:pt x="11554" y="8863"/>
                </a:cubicBezTo>
                <a:cubicBezTo>
                  <a:pt x="11902" y="9124"/>
                  <a:pt x="12520" y="9677"/>
                  <a:pt x="12462" y="10172"/>
                </a:cubicBezTo>
                <a:cubicBezTo>
                  <a:pt x="12452" y="10253"/>
                  <a:pt x="12402" y="10285"/>
                  <a:pt x="12327" y="10285"/>
                </a:cubicBezTo>
                <a:cubicBezTo>
                  <a:pt x="12033" y="10285"/>
                  <a:pt x="11355" y="9780"/>
                  <a:pt x="11253" y="9709"/>
                </a:cubicBezTo>
                <a:cubicBezTo>
                  <a:pt x="10976" y="9516"/>
                  <a:pt x="10708" y="9304"/>
                  <a:pt x="10451" y="9084"/>
                </a:cubicBezTo>
                <a:cubicBezTo>
                  <a:pt x="10309" y="8964"/>
                  <a:pt x="10132" y="8829"/>
                  <a:pt x="10017" y="8672"/>
                </a:cubicBezTo>
                <a:cubicBezTo>
                  <a:pt x="10039" y="8661"/>
                  <a:pt x="10061" y="8652"/>
                  <a:pt x="10083" y="8641"/>
                </a:cubicBezTo>
                <a:cubicBezTo>
                  <a:pt x="10154" y="8608"/>
                  <a:pt x="10115" y="8514"/>
                  <a:pt x="10046" y="8514"/>
                </a:cubicBezTo>
                <a:cubicBezTo>
                  <a:pt x="10043" y="8514"/>
                  <a:pt x="10041" y="8514"/>
                  <a:pt x="10039" y="8514"/>
                </a:cubicBezTo>
                <a:cubicBezTo>
                  <a:pt x="10033" y="8514"/>
                  <a:pt x="10027" y="8514"/>
                  <a:pt x="10021" y="8514"/>
                </a:cubicBezTo>
                <a:cubicBezTo>
                  <a:pt x="9970" y="8514"/>
                  <a:pt x="9919" y="8525"/>
                  <a:pt x="9871" y="8546"/>
                </a:cubicBezTo>
                <a:cubicBezTo>
                  <a:pt x="9852" y="8553"/>
                  <a:pt x="9835" y="8565"/>
                  <a:pt x="9821" y="8582"/>
                </a:cubicBezTo>
                <a:cubicBezTo>
                  <a:pt x="9804" y="8570"/>
                  <a:pt x="9788" y="8558"/>
                  <a:pt x="9771" y="8546"/>
                </a:cubicBezTo>
                <a:lnTo>
                  <a:pt x="9771" y="8546"/>
                </a:lnTo>
                <a:cubicBezTo>
                  <a:pt x="9772" y="8546"/>
                  <a:pt x="9772" y="8548"/>
                  <a:pt x="9773" y="8548"/>
                </a:cubicBezTo>
                <a:cubicBezTo>
                  <a:pt x="9776" y="8546"/>
                  <a:pt x="9779" y="8545"/>
                  <a:pt x="9781" y="8542"/>
                </a:cubicBezTo>
                <a:cubicBezTo>
                  <a:pt x="9785" y="8549"/>
                  <a:pt x="9793" y="8552"/>
                  <a:pt x="9800" y="8552"/>
                </a:cubicBezTo>
                <a:cubicBezTo>
                  <a:pt x="9805" y="8552"/>
                  <a:pt x="9810" y="8551"/>
                  <a:pt x="9815" y="8548"/>
                </a:cubicBezTo>
                <a:cubicBezTo>
                  <a:pt x="9909" y="8481"/>
                  <a:pt x="10015" y="8433"/>
                  <a:pt x="10128" y="8404"/>
                </a:cubicBezTo>
                <a:cubicBezTo>
                  <a:pt x="10153" y="8424"/>
                  <a:pt x="10177" y="8442"/>
                  <a:pt x="10204" y="8461"/>
                </a:cubicBezTo>
                <a:cubicBezTo>
                  <a:pt x="10211" y="8466"/>
                  <a:pt x="10218" y="8469"/>
                  <a:pt x="10225" y="8469"/>
                </a:cubicBezTo>
                <a:cubicBezTo>
                  <a:pt x="10253" y="8469"/>
                  <a:pt x="10272" y="8426"/>
                  <a:pt x="10244" y="8404"/>
                </a:cubicBezTo>
                <a:lnTo>
                  <a:pt x="10244" y="8402"/>
                </a:lnTo>
                <a:cubicBezTo>
                  <a:pt x="10237" y="8397"/>
                  <a:pt x="10229" y="8390"/>
                  <a:pt x="10223" y="8386"/>
                </a:cubicBezTo>
                <a:cubicBezTo>
                  <a:pt x="10273" y="8379"/>
                  <a:pt x="10324" y="8375"/>
                  <a:pt x="10374" y="8375"/>
                </a:cubicBezTo>
                <a:close/>
                <a:moveTo>
                  <a:pt x="7977" y="10952"/>
                </a:moveTo>
                <a:cubicBezTo>
                  <a:pt x="8019" y="10952"/>
                  <a:pt x="8055" y="10964"/>
                  <a:pt x="8069" y="11002"/>
                </a:cubicBezTo>
                <a:cubicBezTo>
                  <a:pt x="8097" y="11072"/>
                  <a:pt x="8045" y="11151"/>
                  <a:pt x="8005" y="11206"/>
                </a:cubicBezTo>
                <a:cubicBezTo>
                  <a:pt x="7817" y="11459"/>
                  <a:pt x="7497" y="11740"/>
                  <a:pt x="7195" y="11851"/>
                </a:cubicBezTo>
                <a:cubicBezTo>
                  <a:pt x="7109" y="11884"/>
                  <a:pt x="6998" y="11909"/>
                  <a:pt x="6902" y="11909"/>
                </a:cubicBezTo>
                <a:cubicBezTo>
                  <a:pt x="6819" y="11909"/>
                  <a:pt x="6745" y="11891"/>
                  <a:pt x="6705" y="11844"/>
                </a:cubicBezTo>
                <a:lnTo>
                  <a:pt x="6705" y="11843"/>
                </a:lnTo>
                <a:cubicBezTo>
                  <a:pt x="6725" y="11824"/>
                  <a:pt x="6745" y="11807"/>
                  <a:pt x="6765" y="11788"/>
                </a:cubicBezTo>
                <a:cubicBezTo>
                  <a:pt x="6784" y="11770"/>
                  <a:pt x="6770" y="11739"/>
                  <a:pt x="6747" y="11739"/>
                </a:cubicBezTo>
                <a:cubicBezTo>
                  <a:pt x="6743" y="11739"/>
                  <a:pt x="6739" y="11740"/>
                  <a:pt x="6734" y="11742"/>
                </a:cubicBezTo>
                <a:cubicBezTo>
                  <a:pt x="6714" y="11752"/>
                  <a:pt x="6694" y="11764"/>
                  <a:pt x="6674" y="11775"/>
                </a:cubicBezTo>
                <a:cubicBezTo>
                  <a:pt x="6667" y="11730"/>
                  <a:pt x="6674" y="11671"/>
                  <a:pt x="6707" y="11595"/>
                </a:cubicBezTo>
                <a:cubicBezTo>
                  <a:pt x="6829" y="11315"/>
                  <a:pt x="7081" y="11114"/>
                  <a:pt x="7367" y="11027"/>
                </a:cubicBezTo>
                <a:lnTo>
                  <a:pt x="7367" y="11027"/>
                </a:lnTo>
                <a:cubicBezTo>
                  <a:pt x="7319" y="11059"/>
                  <a:pt x="7274" y="11096"/>
                  <a:pt x="7234" y="11139"/>
                </a:cubicBezTo>
                <a:cubicBezTo>
                  <a:pt x="7196" y="11183"/>
                  <a:pt x="7242" y="11232"/>
                  <a:pt x="7288" y="11232"/>
                </a:cubicBezTo>
                <a:cubicBezTo>
                  <a:pt x="7295" y="11232"/>
                  <a:pt x="7302" y="11231"/>
                  <a:pt x="7309" y="11228"/>
                </a:cubicBezTo>
                <a:cubicBezTo>
                  <a:pt x="7481" y="11167"/>
                  <a:pt x="7630" y="11051"/>
                  <a:pt x="7805" y="10991"/>
                </a:cubicBezTo>
                <a:cubicBezTo>
                  <a:pt x="7840" y="10979"/>
                  <a:pt x="7915" y="10952"/>
                  <a:pt x="7977" y="10952"/>
                </a:cubicBezTo>
                <a:close/>
                <a:moveTo>
                  <a:pt x="10017" y="11021"/>
                </a:moveTo>
                <a:cubicBezTo>
                  <a:pt x="10084" y="11021"/>
                  <a:pt x="10171" y="11069"/>
                  <a:pt x="10209" y="11090"/>
                </a:cubicBezTo>
                <a:cubicBezTo>
                  <a:pt x="10372" y="11176"/>
                  <a:pt x="10500" y="11315"/>
                  <a:pt x="10660" y="11403"/>
                </a:cubicBezTo>
                <a:cubicBezTo>
                  <a:pt x="10670" y="11408"/>
                  <a:pt x="10680" y="11411"/>
                  <a:pt x="10691" y="11411"/>
                </a:cubicBezTo>
                <a:cubicBezTo>
                  <a:pt x="10734" y="11411"/>
                  <a:pt x="10777" y="11372"/>
                  <a:pt x="10748" y="11327"/>
                </a:cubicBezTo>
                <a:cubicBezTo>
                  <a:pt x="10716" y="11278"/>
                  <a:pt x="10677" y="11232"/>
                  <a:pt x="10635" y="11194"/>
                </a:cubicBezTo>
                <a:lnTo>
                  <a:pt x="10635" y="11194"/>
                </a:lnTo>
                <a:cubicBezTo>
                  <a:pt x="10903" y="11327"/>
                  <a:pt x="11120" y="11566"/>
                  <a:pt x="11195" y="11860"/>
                </a:cubicBezTo>
                <a:cubicBezTo>
                  <a:pt x="11213" y="11942"/>
                  <a:pt x="11213" y="12000"/>
                  <a:pt x="11197" y="12044"/>
                </a:cubicBezTo>
                <a:cubicBezTo>
                  <a:pt x="11180" y="12030"/>
                  <a:pt x="11163" y="12015"/>
                  <a:pt x="11144" y="12002"/>
                </a:cubicBezTo>
                <a:cubicBezTo>
                  <a:pt x="11139" y="11998"/>
                  <a:pt x="11133" y="11996"/>
                  <a:pt x="11128" y="11996"/>
                </a:cubicBezTo>
                <a:cubicBezTo>
                  <a:pt x="11107" y="11996"/>
                  <a:pt x="11090" y="12023"/>
                  <a:pt x="11107" y="12043"/>
                </a:cubicBezTo>
                <a:cubicBezTo>
                  <a:pt x="11124" y="12064"/>
                  <a:pt x="11140" y="12084"/>
                  <a:pt x="11157" y="12106"/>
                </a:cubicBezTo>
                <a:cubicBezTo>
                  <a:pt x="11124" y="12133"/>
                  <a:pt x="11078" y="12145"/>
                  <a:pt x="11025" y="12145"/>
                </a:cubicBezTo>
                <a:cubicBezTo>
                  <a:pt x="10914" y="12145"/>
                  <a:pt x="10775" y="12094"/>
                  <a:pt x="10672" y="12035"/>
                </a:cubicBezTo>
                <a:cubicBezTo>
                  <a:pt x="10392" y="11878"/>
                  <a:pt x="10121" y="11548"/>
                  <a:pt x="9977" y="11268"/>
                </a:cubicBezTo>
                <a:cubicBezTo>
                  <a:pt x="9947" y="11208"/>
                  <a:pt x="9908" y="11122"/>
                  <a:pt x="9945" y="11058"/>
                </a:cubicBezTo>
                <a:cubicBezTo>
                  <a:pt x="9961" y="11031"/>
                  <a:pt x="9987" y="11021"/>
                  <a:pt x="10017" y="11021"/>
                </a:cubicBezTo>
                <a:close/>
                <a:moveTo>
                  <a:pt x="7468" y="13428"/>
                </a:moveTo>
                <a:cubicBezTo>
                  <a:pt x="7502" y="13428"/>
                  <a:pt x="7536" y="13430"/>
                  <a:pt x="7570" y="13433"/>
                </a:cubicBezTo>
                <a:cubicBezTo>
                  <a:pt x="7549" y="13435"/>
                  <a:pt x="7527" y="13438"/>
                  <a:pt x="7506" y="13442"/>
                </a:cubicBezTo>
                <a:cubicBezTo>
                  <a:pt x="7443" y="13458"/>
                  <a:pt x="7426" y="13553"/>
                  <a:pt x="7494" y="13575"/>
                </a:cubicBezTo>
                <a:cubicBezTo>
                  <a:pt x="7669" y="13635"/>
                  <a:pt x="7803" y="13675"/>
                  <a:pt x="7713" y="13887"/>
                </a:cubicBezTo>
                <a:cubicBezTo>
                  <a:pt x="7653" y="14026"/>
                  <a:pt x="7575" y="14158"/>
                  <a:pt x="7482" y="14278"/>
                </a:cubicBezTo>
                <a:cubicBezTo>
                  <a:pt x="7333" y="14478"/>
                  <a:pt x="7169" y="14669"/>
                  <a:pt x="7011" y="14861"/>
                </a:cubicBezTo>
                <a:cubicBezTo>
                  <a:pt x="6765" y="15162"/>
                  <a:pt x="6510" y="15472"/>
                  <a:pt x="6199" y="15710"/>
                </a:cubicBezTo>
                <a:cubicBezTo>
                  <a:pt x="6060" y="15817"/>
                  <a:pt x="5711" y="16053"/>
                  <a:pt x="5447" y="16053"/>
                </a:cubicBezTo>
                <a:cubicBezTo>
                  <a:pt x="5351" y="16053"/>
                  <a:pt x="5267" y="16022"/>
                  <a:pt x="5207" y="15944"/>
                </a:cubicBezTo>
                <a:lnTo>
                  <a:pt x="5208" y="15944"/>
                </a:lnTo>
                <a:cubicBezTo>
                  <a:pt x="4932" y="15581"/>
                  <a:pt x="5488" y="14802"/>
                  <a:pt x="5704" y="14518"/>
                </a:cubicBezTo>
                <a:cubicBezTo>
                  <a:pt x="6096" y="14004"/>
                  <a:pt x="6779" y="13428"/>
                  <a:pt x="7468" y="13428"/>
                </a:cubicBezTo>
                <a:close/>
                <a:moveTo>
                  <a:pt x="10035" y="13534"/>
                </a:moveTo>
                <a:cubicBezTo>
                  <a:pt x="10764" y="13582"/>
                  <a:pt x="11394" y="14305"/>
                  <a:pt x="11715" y="14908"/>
                </a:cubicBezTo>
                <a:cubicBezTo>
                  <a:pt x="11882" y="15221"/>
                  <a:pt x="12306" y="16080"/>
                  <a:pt x="11975" y="16393"/>
                </a:cubicBezTo>
                <a:cubicBezTo>
                  <a:pt x="11920" y="16446"/>
                  <a:pt x="11854" y="16468"/>
                  <a:pt x="11783" y="16468"/>
                </a:cubicBezTo>
                <a:cubicBezTo>
                  <a:pt x="11512" y="16468"/>
                  <a:pt x="11165" y="16143"/>
                  <a:pt x="11035" y="16004"/>
                </a:cubicBezTo>
                <a:cubicBezTo>
                  <a:pt x="10767" y="15718"/>
                  <a:pt x="10564" y="15373"/>
                  <a:pt x="10369" y="15036"/>
                </a:cubicBezTo>
                <a:cubicBezTo>
                  <a:pt x="10244" y="14818"/>
                  <a:pt x="10113" y="14605"/>
                  <a:pt x="9997" y="14384"/>
                </a:cubicBezTo>
                <a:cubicBezTo>
                  <a:pt x="9925" y="14250"/>
                  <a:pt x="9871" y="14109"/>
                  <a:pt x="9833" y="13961"/>
                </a:cubicBezTo>
                <a:cubicBezTo>
                  <a:pt x="9779" y="13737"/>
                  <a:pt x="9919" y="13719"/>
                  <a:pt x="10100" y="13689"/>
                </a:cubicBezTo>
                <a:cubicBezTo>
                  <a:pt x="10171" y="13677"/>
                  <a:pt x="10168" y="13581"/>
                  <a:pt x="10108" y="13555"/>
                </a:cubicBezTo>
                <a:cubicBezTo>
                  <a:pt x="10084" y="13546"/>
                  <a:pt x="10060" y="13539"/>
                  <a:pt x="10035" y="13534"/>
                </a:cubicBezTo>
                <a:close/>
                <a:moveTo>
                  <a:pt x="7354" y="16871"/>
                </a:moveTo>
                <a:cubicBezTo>
                  <a:pt x="7366" y="16884"/>
                  <a:pt x="7383" y="16891"/>
                  <a:pt x="7401" y="16891"/>
                </a:cubicBezTo>
                <a:cubicBezTo>
                  <a:pt x="7775" y="16893"/>
                  <a:pt x="7406" y="17667"/>
                  <a:pt x="7319" y="17816"/>
                </a:cubicBezTo>
                <a:cubicBezTo>
                  <a:pt x="7180" y="18059"/>
                  <a:pt x="6872" y="18578"/>
                  <a:pt x="6530" y="18578"/>
                </a:cubicBezTo>
                <a:cubicBezTo>
                  <a:pt x="6516" y="18578"/>
                  <a:pt x="6502" y="18577"/>
                  <a:pt x="6487" y="18575"/>
                </a:cubicBezTo>
                <a:cubicBezTo>
                  <a:pt x="6020" y="18514"/>
                  <a:pt x="6465" y="17734"/>
                  <a:pt x="6594" y="17550"/>
                </a:cubicBezTo>
                <a:lnTo>
                  <a:pt x="6595" y="17550"/>
                </a:lnTo>
                <a:cubicBezTo>
                  <a:pt x="6779" y="17287"/>
                  <a:pt x="7037" y="16983"/>
                  <a:pt x="7354" y="16871"/>
                </a:cubicBezTo>
                <a:close/>
                <a:moveTo>
                  <a:pt x="9709" y="16964"/>
                </a:moveTo>
                <a:cubicBezTo>
                  <a:pt x="10005" y="17124"/>
                  <a:pt x="10209" y="17467"/>
                  <a:pt x="10349" y="17755"/>
                </a:cubicBezTo>
                <a:cubicBezTo>
                  <a:pt x="10446" y="17956"/>
                  <a:pt x="10755" y="18786"/>
                  <a:pt x="10301" y="18786"/>
                </a:cubicBezTo>
                <a:cubicBezTo>
                  <a:pt x="10297" y="18786"/>
                  <a:pt x="10293" y="18786"/>
                  <a:pt x="10289" y="18786"/>
                </a:cubicBezTo>
                <a:lnTo>
                  <a:pt x="10289" y="18784"/>
                </a:lnTo>
                <a:cubicBezTo>
                  <a:pt x="9928" y="18772"/>
                  <a:pt x="9693" y="18175"/>
                  <a:pt x="9591" y="17903"/>
                </a:cubicBezTo>
                <a:cubicBezTo>
                  <a:pt x="9531" y="17746"/>
                  <a:pt x="9305" y="16973"/>
                  <a:pt x="9623" y="16973"/>
                </a:cubicBezTo>
                <a:cubicBezTo>
                  <a:pt x="9634" y="16973"/>
                  <a:pt x="9646" y="16974"/>
                  <a:pt x="9659" y="16976"/>
                </a:cubicBezTo>
                <a:cubicBezTo>
                  <a:pt x="9662" y="16977"/>
                  <a:pt x="9666" y="16977"/>
                  <a:pt x="9669" y="16977"/>
                </a:cubicBezTo>
                <a:cubicBezTo>
                  <a:pt x="9683" y="16977"/>
                  <a:pt x="9697" y="16973"/>
                  <a:pt x="9709" y="16964"/>
                </a:cubicBezTo>
                <a:close/>
                <a:moveTo>
                  <a:pt x="7643" y="18562"/>
                </a:moveTo>
                <a:cubicBezTo>
                  <a:pt x="7684" y="18562"/>
                  <a:pt x="7722" y="18577"/>
                  <a:pt x="7755" y="18603"/>
                </a:cubicBezTo>
                <a:cubicBezTo>
                  <a:pt x="7744" y="18628"/>
                  <a:pt x="7769" y="18651"/>
                  <a:pt x="7792" y="18651"/>
                </a:cubicBezTo>
                <a:cubicBezTo>
                  <a:pt x="7795" y="18651"/>
                  <a:pt x="7798" y="18650"/>
                  <a:pt x="7801" y="18650"/>
                </a:cubicBezTo>
                <a:lnTo>
                  <a:pt x="7809" y="18662"/>
                </a:lnTo>
                <a:cubicBezTo>
                  <a:pt x="7797" y="18668"/>
                  <a:pt x="7787" y="18680"/>
                  <a:pt x="7785" y="18695"/>
                </a:cubicBezTo>
                <a:cubicBezTo>
                  <a:pt x="7757" y="18814"/>
                  <a:pt x="7766" y="18926"/>
                  <a:pt x="7658" y="19007"/>
                </a:cubicBezTo>
                <a:cubicBezTo>
                  <a:pt x="7625" y="19032"/>
                  <a:pt x="7579" y="19052"/>
                  <a:pt x="7537" y="19052"/>
                </a:cubicBezTo>
                <a:cubicBezTo>
                  <a:pt x="7502" y="19052"/>
                  <a:pt x="7470" y="19038"/>
                  <a:pt x="7450" y="18998"/>
                </a:cubicBezTo>
                <a:cubicBezTo>
                  <a:pt x="7450" y="18987"/>
                  <a:pt x="7446" y="18976"/>
                  <a:pt x="7438" y="18967"/>
                </a:cubicBezTo>
                <a:cubicBezTo>
                  <a:pt x="7397" y="18851"/>
                  <a:pt x="7413" y="18691"/>
                  <a:pt x="7511" y="18614"/>
                </a:cubicBezTo>
                <a:cubicBezTo>
                  <a:pt x="7557" y="18578"/>
                  <a:pt x="7601" y="18562"/>
                  <a:pt x="7643" y="18562"/>
                </a:cubicBezTo>
                <a:close/>
                <a:moveTo>
                  <a:pt x="9125" y="18584"/>
                </a:moveTo>
                <a:cubicBezTo>
                  <a:pt x="9174" y="18584"/>
                  <a:pt x="9226" y="18606"/>
                  <a:pt x="9273" y="18658"/>
                </a:cubicBezTo>
                <a:cubicBezTo>
                  <a:pt x="9358" y="18751"/>
                  <a:pt x="9346" y="18912"/>
                  <a:pt x="9288" y="19020"/>
                </a:cubicBezTo>
                <a:cubicBezTo>
                  <a:pt x="9278" y="19027"/>
                  <a:pt x="9273" y="19036"/>
                  <a:pt x="9270" y="19047"/>
                </a:cubicBezTo>
                <a:cubicBezTo>
                  <a:pt x="9250" y="19077"/>
                  <a:pt x="9223" y="19089"/>
                  <a:pt x="9194" y="19089"/>
                </a:cubicBezTo>
                <a:cubicBezTo>
                  <a:pt x="9148" y="19089"/>
                  <a:pt x="9097" y="19057"/>
                  <a:pt x="9065" y="19023"/>
                </a:cubicBezTo>
                <a:cubicBezTo>
                  <a:pt x="8970" y="18924"/>
                  <a:pt x="8998" y="18815"/>
                  <a:pt x="8990" y="18695"/>
                </a:cubicBezTo>
                <a:cubicBezTo>
                  <a:pt x="8989" y="18680"/>
                  <a:pt x="8982" y="18667"/>
                  <a:pt x="8970" y="18658"/>
                </a:cubicBezTo>
                <a:cubicBezTo>
                  <a:pt x="8974" y="18654"/>
                  <a:pt x="8978" y="18651"/>
                  <a:pt x="8982" y="18647"/>
                </a:cubicBezTo>
                <a:cubicBezTo>
                  <a:pt x="8987" y="18649"/>
                  <a:pt x="8992" y="18651"/>
                  <a:pt x="8997" y="18651"/>
                </a:cubicBezTo>
                <a:cubicBezTo>
                  <a:pt x="9018" y="18651"/>
                  <a:pt x="9041" y="18633"/>
                  <a:pt x="9034" y="18608"/>
                </a:cubicBezTo>
                <a:cubicBezTo>
                  <a:pt x="9063" y="18592"/>
                  <a:pt x="9094" y="18584"/>
                  <a:pt x="9125" y="18584"/>
                </a:cubicBezTo>
                <a:close/>
                <a:moveTo>
                  <a:pt x="9848" y="1"/>
                </a:moveTo>
                <a:cubicBezTo>
                  <a:pt x="9837" y="1"/>
                  <a:pt x="9827" y="6"/>
                  <a:pt x="9824" y="18"/>
                </a:cubicBezTo>
                <a:cubicBezTo>
                  <a:pt x="9587" y="965"/>
                  <a:pt x="9695" y="1958"/>
                  <a:pt x="9632" y="2925"/>
                </a:cubicBezTo>
                <a:cubicBezTo>
                  <a:pt x="9578" y="3754"/>
                  <a:pt x="9476" y="4578"/>
                  <a:pt x="9372" y="5402"/>
                </a:cubicBezTo>
                <a:cubicBezTo>
                  <a:pt x="9141" y="5255"/>
                  <a:pt x="8902" y="5127"/>
                  <a:pt x="8693" y="4944"/>
                </a:cubicBezTo>
                <a:cubicBezTo>
                  <a:pt x="8434" y="4720"/>
                  <a:pt x="8206" y="4464"/>
                  <a:pt x="7958" y="4228"/>
                </a:cubicBezTo>
                <a:cubicBezTo>
                  <a:pt x="7556" y="3844"/>
                  <a:pt x="7025" y="3475"/>
                  <a:pt x="6446" y="3475"/>
                </a:cubicBezTo>
                <a:cubicBezTo>
                  <a:pt x="6420" y="3475"/>
                  <a:pt x="6394" y="3476"/>
                  <a:pt x="6369" y="3477"/>
                </a:cubicBezTo>
                <a:cubicBezTo>
                  <a:pt x="6362" y="3479"/>
                  <a:pt x="6355" y="3480"/>
                  <a:pt x="6350" y="3483"/>
                </a:cubicBezTo>
                <a:cubicBezTo>
                  <a:pt x="6349" y="3483"/>
                  <a:pt x="6348" y="3483"/>
                  <a:pt x="6347" y="3483"/>
                </a:cubicBezTo>
                <a:cubicBezTo>
                  <a:pt x="6322" y="3483"/>
                  <a:pt x="6299" y="3501"/>
                  <a:pt x="6295" y="3527"/>
                </a:cubicBezTo>
                <a:cubicBezTo>
                  <a:pt x="6254" y="3775"/>
                  <a:pt x="6378" y="4027"/>
                  <a:pt x="6367" y="4275"/>
                </a:cubicBezTo>
                <a:cubicBezTo>
                  <a:pt x="6358" y="4527"/>
                  <a:pt x="6236" y="4627"/>
                  <a:pt x="6078" y="4627"/>
                </a:cubicBezTo>
                <a:cubicBezTo>
                  <a:pt x="5974" y="4627"/>
                  <a:pt x="5855" y="4585"/>
                  <a:pt x="5740" y="4514"/>
                </a:cubicBezTo>
                <a:cubicBezTo>
                  <a:pt x="5354" y="4275"/>
                  <a:pt x="5042" y="3891"/>
                  <a:pt x="4624" y="3707"/>
                </a:cubicBezTo>
                <a:cubicBezTo>
                  <a:pt x="4407" y="3611"/>
                  <a:pt x="4156" y="3562"/>
                  <a:pt x="3904" y="3562"/>
                </a:cubicBezTo>
                <a:cubicBezTo>
                  <a:pt x="3362" y="3562"/>
                  <a:pt x="2818" y="3792"/>
                  <a:pt x="2609" y="4286"/>
                </a:cubicBezTo>
                <a:lnTo>
                  <a:pt x="2549" y="4286"/>
                </a:lnTo>
                <a:cubicBezTo>
                  <a:pt x="2548" y="4286"/>
                  <a:pt x="2547" y="4285"/>
                  <a:pt x="2547" y="4285"/>
                </a:cubicBezTo>
                <a:cubicBezTo>
                  <a:pt x="2520" y="4285"/>
                  <a:pt x="2517" y="4328"/>
                  <a:pt x="2545" y="4331"/>
                </a:cubicBezTo>
                <a:cubicBezTo>
                  <a:pt x="2560" y="4332"/>
                  <a:pt x="2574" y="4335"/>
                  <a:pt x="2589" y="4338"/>
                </a:cubicBezTo>
                <a:cubicBezTo>
                  <a:pt x="2568" y="4398"/>
                  <a:pt x="2550" y="4462"/>
                  <a:pt x="2540" y="4526"/>
                </a:cubicBezTo>
                <a:cubicBezTo>
                  <a:pt x="2521" y="4544"/>
                  <a:pt x="2517" y="4572"/>
                  <a:pt x="2529" y="4596"/>
                </a:cubicBezTo>
                <a:cubicBezTo>
                  <a:pt x="2524" y="4632"/>
                  <a:pt x="2555" y="4655"/>
                  <a:pt x="2586" y="4655"/>
                </a:cubicBezTo>
                <a:cubicBezTo>
                  <a:pt x="2598" y="4655"/>
                  <a:pt x="2610" y="4651"/>
                  <a:pt x="2620" y="4643"/>
                </a:cubicBezTo>
                <a:cubicBezTo>
                  <a:pt x="2939" y="4688"/>
                  <a:pt x="4365" y="4744"/>
                  <a:pt x="4153" y="5148"/>
                </a:cubicBezTo>
                <a:cubicBezTo>
                  <a:pt x="4035" y="5376"/>
                  <a:pt x="3589" y="5425"/>
                  <a:pt x="3367" y="5463"/>
                </a:cubicBezTo>
                <a:cubicBezTo>
                  <a:pt x="3079" y="5514"/>
                  <a:pt x="2788" y="5543"/>
                  <a:pt x="2497" y="5577"/>
                </a:cubicBezTo>
                <a:cubicBezTo>
                  <a:pt x="1893" y="5646"/>
                  <a:pt x="1330" y="5890"/>
                  <a:pt x="977" y="6407"/>
                </a:cubicBezTo>
                <a:cubicBezTo>
                  <a:pt x="890" y="6537"/>
                  <a:pt x="814" y="6671"/>
                  <a:pt x="750" y="6811"/>
                </a:cubicBezTo>
                <a:lnTo>
                  <a:pt x="727" y="6819"/>
                </a:lnTo>
                <a:cubicBezTo>
                  <a:pt x="707" y="6826"/>
                  <a:pt x="710" y="6854"/>
                  <a:pt x="726" y="6863"/>
                </a:cubicBezTo>
                <a:cubicBezTo>
                  <a:pt x="642" y="7046"/>
                  <a:pt x="570" y="7233"/>
                  <a:pt x="493" y="7420"/>
                </a:cubicBezTo>
                <a:cubicBezTo>
                  <a:pt x="445" y="7533"/>
                  <a:pt x="389" y="7654"/>
                  <a:pt x="342" y="7781"/>
                </a:cubicBezTo>
                <a:cubicBezTo>
                  <a:pt x="311" y="7800"/>
                  <a:pt x="279" y="7818"/>
                  <a:pt x="249" y="7837"/>
                </a:cubicBezTo>
                <a:cubicBezTo>
                  <a:pt x="226" y="7851"/>
                  <a:pt x="235" y="7884"/>
                  <a:pt x="258" y="7884"/>
                </a:cubicBezTo>
                <a:cubicBezTo>
                  <a:pt x="261" y="7884"/>
                  <a:pt x="265" y="7883"/>
                  <a:pt x="269" y="7881"/>
                </a:cubicBezTo>
                <a:lnTo>
                  <a:pt x="314" y="7861"/>
                </a:lnTo>
                <a:lnTo>
                  <a:pt x="314" y="7861"/>
                </a:lnTo>
                <a:cubicBezTo>
                  <a:pt x="259" y="8033"/>
                  <a:pt x="233" y="8212"/>
                  <a:pt x="281" y="8381"/>
                </a:cubicBezTo>
                <a:cubicBezTo>
                  <a:pt x="270" y="8392"/>
                  <a:pt x="258" y="8401"/>
                  <a:pt x="247" y="8412"/>
                </a:cubicBezTo>
                <a:cubicBezTo>
                  <a:pt x="191" y="8468"/>
                  <a:pt x="240" y="8556"/>
                  <a:pt x="300" y="8556"/>
                </a:cubicBezTo>
                <a:cubicBezTo>
                  <a:pt x="316" y="8556"/>
                  <a:pt x="333" y="8549"/>
                  <a:pt x="349" y="8534"/>
                </a:cubicBezTo>
                <a:cubicBezTo>
                  <a:pt x="1048" y="7880"/>
                  <a:pt x="1929" y="7397"/>
                  <a:pt x="2820" y="7058"/>
                </a:cubicBezTo>
                <a:cubicBezTo>
                  <a:pt x="3359" y="6853"/>
                  <a:pt x="4032" y="6629"/>
                  <a:pt x="4668" y="6629"/>
                </a:cubicBezTo>
                <a:cubicBezTo>
                  <a:pt x="5023" y="6629"/>
                  <a:pt x="5367" y="6699"/>
                  <a:pt x="5668" y="6881"/>
                </a:cubicBezTo>
                <a:cubicBezTo>
                  <a:pt x="5279" y="7414"/>
                  <a:pt x="4378" y="7477"/>
                  <a:pt x="3797" y="7654"/>
                </a:cubicBezTo>
                <a:cubicBezTo>
                  <a:pt x="3020" y="7890"/>
                  <a:pt x="2238" y="8281"/>
                  <a:pt x="1576" y="8750"/>
                </a:cubicBezTo>
                <a:cubicBezTo>
                  <a:pt x="994" y="9164"/>
                  <a:pt x="298" y="9732"/>
                  <a:pt x="110" y="10460"/>
                </a:cubicBezTo>
                <a:cubicBezTo>
                  <a:pt x="1" y="10884"/>
                  <a:pt x="29" y="11312"/>
                  <a:pt x="103" y="11735"/>
                </a:cubicBezTo>
                <a:cubicBezTo>
                  <a:pt x="85" y="11751"/>
                  <a:pt x="65" y="11767"/>
                  <a:pt x="46" y="11782"/>
                </a:cubicBezTo>
                <a:cubicBezTo>
                  <a:pt x="33" y="11792"/>
                  <a:pt x="43" y="11811"/>
                  <a:pt x="56" y="11811"/>
                </a:cubicBezTo>
                <a:cubicBezTo>
                  <a:pt x="59" y="11811"/>
                  <a:pt x="61" y="11811"/>
                  <a:pt x="63" y="11810"/>
                </a:cubicBezTo>
                <a:cubicBezTo>
                  <a:pt x="81" y="11802"/>
                  <a:pt x="97" y="11791"/>
                  <a:pt x="113" y="11783"/>
                </a:cubicBezTo>
                <a:cubicBezTo>
                  <a:pt x="153" y="11994"/>
                  <a:pt x="202" y="12203"/>
                  <a:pt x="253" y="12410"/>
                </a:cubicBezTo>
                <a:cubicBezTo>
                  <a:pt x="262" y="12450"/>
                  <a:pt x="290" y="12466"/>
                  <a:pt x="319" y="12466"/>
                </a:cubicBezTo>
                <a:cubicBezTo>
                  <a:pt x="337" y="12466"/>
                  <a:pt x="355" y="12460"/>
                  <a:pt x="369" y="12450"/>
                </a:cubicBezTo>
                <a:cubicBezTo>
                  <a:pt x="377" y="12453"/>
                  <a:pt x="386" y="12455"/>
                  <a:pt x="395" y="12455"/>
                </a:cubicBezTo>
                <a:cubicBezTo>
                  <a:pt x="420" y="12455"/>
                  <a:pt x="444" y="12442"/>
                  <a:pt x="457" y="12421"/>
                </a:cubicBezTo>
                <a:cubicBezTo>
                  <a:pt x="587" y="12236"/>
                  <a:pt x="723" y="12058"/>
                  <a:pt x="885" y="11900"/>
                </a:cubicBezTo>
                <a:cubicBezTo>
                  <a:pt x="1430" y="11362"/>
                  <a:pt x="2057" y="10904"/>
                  <a:pt x="2626" y="10389"/>
                </a:cubicBezTo>
                <a:cubicBezTo>
                  <a:pt x="3144" y="9920"/>
                  <a:pt x="3777" y="9303"/>
                  <a:pt x="4498" y="9189"/>
                </a:cubicBezTo>
                <a:cubicBezTo>
                  <a:pt x="4542" y="9182"/>
                  <a:pt x="4625" y="9174"/>
                  <a:pt x="4719" y="9174"/>
                </a:cubicBezTo>
                <a:cubicBezTo>
                  <a:pt x="4947" y="9174"/>
                  <a:pt x="5240" y="9220"/>
                  <a:pt x="5203" y="9428"/>
                </a:cubicBezTo>
                <a:cubicBezTo>
                  <a:pt x="5167" y="9632"/>
                  <a:pt x="4983" y="9815"/>
                  <a:pt x="4840" y="9951"/>
                </a:cubicBezTo>
                <a:cubicBezTo>
                  <a:pt x="4534" y="10243"/>
                  <a:pt x="4179" y="10537"/>
                  <a:pt x="3804" y="10740"/>
                </a:cubicBezTo>
                <a:cubicBezTo>
                  <a:pt x="3005" y="11172"/>
                  <a:pt x="2289" y="11731"/>
                  <a:pt x="1597" y="12315"/>
                </a:cubicBezTo>
                <a:cubicBezTo>
                  <a:pt x="1150" y="12691"/>
                  <a:pt x="377" y="13182"/>
                  <a:pt x="357" y="13846"/>
                </a:cubicBezTo>
                <a:cubicBezTo>
                  <a:pt x="355" y="13898"/>
                  <a:pt x="357" y="13950"/>
                  <a:pt x="362" y="14003"/>
                </a:cubicBezTo>
                <a:cubicBezTo>
                  <a:pt x="357" y="14010"/>
                  <a:pt x="350" y="14018"/>
                  <a:pt x="343" y="14025"/>
                </a:cubicBezTo>
                <a:cubicBezTo>
                  <a:pt x="328" y="14045"/>
                  <a:pt x="346" y="14065"/>
                  <a:pt x="364" y="14065"/>
                </a:cubicBezTo>
                <a:cubicBezTo>
                  <a:pt x="365" y="14065"/>
                  <a:pt x="365" y="14065"/>
                  <a:pt x="366" y="14065"/>
                </a:cubicBezTo>
                <a:cubicBezTo>
                  <a:pt x="419" y="14526"/>
                  <a:pt x="665" y="14968"/>
                  <a:pt x="873" y="15373"/>
                </a:cubicBezTo>
                <a:cubicBezTo>
                  <a:pt x="886" y="15401"/>
                  <a:pt x="920" y="15474"/>
                  <a:pt x="962" y="15562"/>
                </a:cubicBezTo>
                <a:cubicBezTo>
                  <a:pt x="956" y="15569"/>
                  <a:pt x="949" y="15576"/>
                  <a:pt x="941" y="15582"/>
                </a:cubicBezTo>
                <a:cubicBezTo>
                  <a:pt x="920" y="15604"/>
                  <a:pt x="938" y="15637"/>
                  <a:pt x="961" y="15637"/>
                </a:cubicBezTo>
                <a:cubicBezTo>
                  <a:pt x="967" y="15637"/>
                  <a:pt x="973" y="15634"/>
                  <a:pt x="980" y="15629"/>
                </a:cubicBezTo>
                <a:lnTo>
                  <a:pt x="992" y="15618"/>
                </a:lnTo>
                <a:cubicBezTo>
                  <a:pt x="1099" y="15828"/>
                  <a:pt x="1257" y="16089"/>
                  <a:pt x="1393" y="16089"/>
                </a:cubicBezTo>
                <a:cubicBezTo>
                  <a:pt x="1416" y="16089"/>
                  <a:pt x="1438" y="16082"/>
                  <a:pt x="1460" y="16065"/>
                </a:cubicBezTo>
                <a:cubicBezTo>
                  <a:pt x="1465" y="16061"/>
                  <a:pt x="1468" y="16056"/>
                  <a:pt x="1469" y="16051"/>
                </a:cubicBezTo>
                <a:cubicBezTo>
                  <a:pt x="1481" y="16060"/>
                  <a:pt x="1495" y="16066"/>
                  <a:pt x="1509" y="16066"/>
                </a:cubicBezTo>
                <a:cubicBezTo>
                  <a:pt x="1529" y="16066"/>
                  <a:pt x="1547" y="16055"/>
                  <a:pt x="1554" y="16029"/>
                </a:cubicBezTo>
                <a:cubicBezTo>
                  <a:pt x="1690" y="15549"/>
                  <a:pt x="1958" y="15042"/>
                  <a:pt x="2317" y="14690"/>
                </a:cubicBezTo>
                <a:cubicBezTo>
                  <a:pt x="2517" y="14493"/>
                  <a:pt x="2892" y="14245"/>
                  <a:pt x="3224" y="14245"/>
                </a:cubicBezTo>
                <a:cubicBezTo>
                  <a:pt x="3384" y="14245"/>
                  <a:pt x="3535" y="14303"/>
                  <a:pt x="3651" y="14453"/>
                </a:cubicBezTo>
                <a:cubicBezTo>
                  <a:pt x="3887" y="14760"/>
                  <a:pt x="3736" y="15220"/>
                  <a:pt x="3588" y="15533"/>
                </a:cubicBezTo>
                <a:cubicBezTo>
                  <a:pt x="3373" y="15988"/>
                  <a:pt x="3033" y="16336"/>
                  <a:pt x="2680" y="16687"/>
                </a:cubicBezTo>
                <a:cubicBezTo>
                  <a:pt x="2376" y="16987"/>
                  <a:pt x="2085" y="17312"/>
                  <a:pt x="1813" y="17640"/>
                </a:cubicBezTo>
                <a:cubicBezTo>
                  <a:pt x="1646" y="17840"/>
                  <a:pt x="1333" y="18174"/>
                  <a:pt x="1380" y="18466"/>
                </a:cubicBezTo>
                <a:cubicBezTo>
                  <a:pt x="1436" y="18808"/>
                  <a:pt x="1784" y="19098"/>
                  <a:pt x="1984" y="19362"/>
                </a:cubicBezTo>
                <a:cubicBezTo>
                  <a:pt x="2058" y="19462"/>
                  <a:pt x="2136" y="19565"/>
                  <a:pt x="2213" y="19670"/>
                </a:cubicBezTo>
                <a:cubicBezTo>
                  <a:pt x="2208" y="19677"/>
                  <a:pt x="2202" y="19683"/>
                  <a:pt x="2196" y="19690"/>
                </a:cubicBezTo>
                <a:cubicBezTo>
                  <a:pt x="2178" y="19714"/>
                  <a:pt x="2200" y="19740"/>
                  <a:pt x="2224" y="19740"/>
                </a:cubicBezTo>
                <a:cubicBezTo>
                  <a:pt x="2233" y="19740"/>
                  <a:pt x="2242" y="19736"/>
                  <a:pt x="2249" y="19727"/>
                </a:cubicBezTo>
                <a:cubicBezTo>
                  <a:pt x="2249" y="19726"/>
                  <a:pt x="2250" y="19725"/>
                  <a:pt x="2252" y="19723"/>
                </a:cubicBezTo>
                <a:cubicBezTo>
                  <a:pt x="2336" y="19841"/>
                  <a:pt x="2420" y="19961"/>
                  <a:pt x="2498" y="20082"/>
                </a:cubicBezTo>
                <a:cubicBezTo>
                  <a:pt x="2493" y="20089"/>
                  <a:pt x="2488" y="20097"/>
                  <a:pt x="2482" y="20103"/>
                </a:cubicBezTo>
                <a:cubicBezTo>
                  <a:pt x="2467" y="20125"/>
                  <a:pt x="2485" y="20149"/>
                  <a:pt x="2506" y="20149"/>
                </a:cubicBezTo>
                <a:cubicBezTo>
                  <a:pt x="2513" y="20149"/>
                  <a:pt x="2519" y="20147"/>
                  <a:pt x="2525" y="20142"/>
                </a:cubicBezTo>
                <a:lnTo>
                  <a:pt x="2533" y="20134"/>
                </a:lnTo>
                <a:cubicBezTo>
                  <a:pt x="2651" y="20314"/>
                  <a:pt x="2755" y="20503"/>
                  <a:pt x="2843" y="20701"/>
                </a:cubicBezTo>
                <a:cubicBezTo>
                  <a:pt x="2851" y="20717"/>
                  <a:pt x="2864" y="20729"/>
                  <a:pt x="2880" y="20734"/>
                </a:cubicBezTo>
                <a:cubicBezTo>
                  <a:pt x="2880" y="20743"/>
                  <a:pt x="2877" y="20754"/>
                  <a:pt x="2877" y="20765"/>
                </a:cubicBezTo>
                <a:cubicBezTo>
                  <a:pt x="2877" y="20800"/>
                  <a:pt x="2906" y="20823"/>
                  <a:pt x="2934" y="20823"/>
                </a:cubicBezTo>
                <a:cubicBezTo>
                  <a:pt x="2952" y="20823"/>
                  <a:pt x="2969" y="20813"/>
                  <a:pt x="2977" y="20790"/>
                </a:cubicBezTo>
                <a:cubicBezTo>
                  <a:pt x="3107" y="20421"/>
                  <a:pt x="3347" y="20018"/>
                  <a:pt x="3555" y="19687"/>
                </a:cubicBezTo>
                <a:cubicBezTo>
                  <a:pt x="3769" y="19346"/>
                  <a:pt x="4037" y="18928"/>
                  <a:pt x="4416" y="18751"/>
                </a:cubicBezTo>
                <a:cubicBezTo>
                  <a:pt x="4513" y="18706"/>
                  <a:pt x="4619" y="18683"/>
                  <a:pt x="4721" y="18683"/>
                </a:cubicBezTo>
                <a:cubicBezTo>
                  <a:pt x="5014" y="18683"/>
                  <a:pt x="5281" y="18866"/>
                  <a:pt x="5228" y="19221"/>
                </a:cubicBezTo>
                <a:cubicBezTo>
                  <a:pt x="5176" y="19566"/>
                  <a:pt x="5006" y="19879"/>
                  <a:pt x="4858" y="20191"/>
                </a:cubicBezTo>
                <a:cubicBezTo>
                  <a:pt x="4552" y="20837"/>
                  <a:pt x="4220" y="21654"/>
                  <a:pt x="4216" y="22376"/>
                </a:cubicBezTo>
                <a:cubicBezTo>
                  <a:pt x="4215" y="22665"/>
                  <a:pt x="4269" y="22944"/>
                  <a:pt x="4512" y="23125"/>
                </a:cubicBezTo>
                <a:cubicBezTo>
                  <a:pt x="4922" y="23432"/>
                  <a:pt x="5396" y="23576"/>
                  <a:pt x="5750" y="23961"/>
                </a:cubicBezTo>
                <a:cubicBezTo>
                  <a:pt x="5760" y="23973"/>
                  <a:pt x="5774" y="23978"/>
                  <a:pt x="5788" y="23978"/>
                </a:cubicBezTo>
                <a:cubicBezTo>
                  <a:pt x="5809" y="23978"/>
                  <a:pt x="5830" y="23966"/>
                  <a:pt x="5839" y="23944"/>
                </a:cubicBezTo>
                <a:cubicBezTo>
                  <a:pt x="5870" y="23944"/>
                  <a:pt x="5895" y="23924"/>
                  <a:pt x="5900" y="23895"/>
                </a:cubicBezTo>
                <a:cubicBezTo>
                  <a:pt x="6080" y="23168"/>
                  <a:pt x="6165" y="22425"/>
                  <a:pt x="6390" y="21708"/>
                </a:cubicBezTo>
                <a:cubicBezTo>
                  <a:pt x="6523" y="21282"/>
                  <a:pt x="6671" y="20858"/>
                  <a:pt x="6849" y="20449"/>
                </a:cubicBezTo>
                <a:cubicBezTo>
                  <a:pt x="6942" y="20234"/>
                  <a:pt x="7039" y="20011"/>
                  <a:pt x="7181" y="19822"/>
                </a:cubicBezTo>
                <a:cubicBezTo>
                  <a:pt x="7218" y="19771"/>
                  <a:pt x="7298" y="19662"/>
                  <a:pt x="7346" y="19662"/>
                </a:cubicBezTo>
                <a:cubicBezTo>
                  <a:pt x="7367" y="19662"/>
                  <a:pt x="7382" y="19682"/>
                  <a:pt x="7386" y="19734"/>
                </a:cubicBezTo>
                <a:cubicBezTo>
                  <a:pt x="7413" y="20089"/>
                  <a:pt x="7294" y="20470"/>
                  <a:pt x="7209" y="20810"/>
                </a:cubicBezTo>
                <a:cubicBezTo>
                  <a:pt x="6998" y="21634"/>
                  <a:pt x="6730" y="22440"/>
                  <a:pt x="6485" y="23253"/>
                </a:cubicBezTo>
                <a:cubicBezTo>
                  <a:pt x="6413" y="23491"/>
                  <a:pt x="6278" y="23860"/>
                  <a:pt x="6477" y="24064"/>
                </a:cubicBezTo>
                <a:cubicBezTo>
                  <a:pt x="6625" y="24215"/>
                  <a:pt x="6854" y="24277"/>
                  <a:pt x="7022" y="24400"/>
                </a:cubicBezTo>
                <a:cubicBezTo>
                  <a:pt x="7333" y="24627"/>
                  <a:pt x="7655" y="24867"/>
                  <a:pt x="7861" y="25196"/>
                </a:cubicBezTo>
                <a:cubicBezTo>
                  <a:pt x="7869" y="25209"/>
                  <a:pt x="7881" y="25215"/>
                  <a:pt x="7893" y="25215"/>
                </a:cubicBezTo>
                <a:cubicBezTo>
                  <a:pt x="7915" y="25215"/>
                  <a:pt x="7936" y="25195"/>
                  <a:pt x="7924" y="25167"/>
                </a:cubicBezTo>
                <a:cubicBezTo>
                  <a:pt x="7912" y="25139"/>
                  <a:pt x="7897" y="25112"/>
                  <a:pt x="7882" y="25086"/>
                </a:cubicBezTo>
                <a:cubicBezTo>
                  <a:pt x="8138" y="24802"/>
                  <a:pt x="8488" y="24619"/>
                  <a:pt x="8824" y="24450"/>
                </a:cubicBezTo>
                <a:cubicBezTo>
                  <a:pt x="9012" y="24355"/>
                  <a:pt x="9248" y="24330"/>
                  <a:pt x="9417" y="24204"/>
                </a:cubicBezTo>
                <a:cubicBezTo>
                  <a:pt x="9647" y="24035"/>
                  <a:pt x="9573" y="23648"/>
                  <a:pt x="9540" y="23404"/>
                </a:cubicBezTo>
                <a:cubicBezTo>
                  <a:pt x="9428" y="22560"/>
                  <a:pt x="9293" y="21722"/>
                  <a:pt x="9218" y="20874"/>
                </a:cubicBezTo>
                <a:cubicBezTo>
                  <a:pt x="9188" y="20526"/>
                  <a:pt x="9132" y="20130"/>
                  <a:pt x="9216" y="19785"/>
                </a:cubicBezTo>
                <a:cubicBezTo>
                  <a:pt x="9227" y="19738"/>
                  <a:pt x="9243" y="19719"/>
                  <a:pt x="9262" y="19719"/>
                </a:cubicBezTo>
                <a:cubicBezTo>
                  <a:pt x="9311" y="19719"/>
                  <a:pt x="9375" y="19846"/>
                  <a:pt x="9405" y="19905"/>
                </a:cubicBezTo>
                <a:cubicBezTo>
                  <a:pt x="9513" y="20113"/>
                  <a:pt x="9574" y="20349"/>
                  <a:pt x="9632" y="20577"/>
                </a:cubicBezTo>
                <a:cubicBezTo>
                  <a:pt x="9741" y="21009"/>
                  <a:pt x="9819" y="21450"/>
                  <a:pt x="9881" y="21892"/>
                </a:cubicBezTo>
                <a:cubicBezTo>
                  <a:pt x="9989" y="22636"/>
                  <a:pt x="9953" y="23384"/>
                  <a:pt x="10015" y="24129"/>
                </a:cubicBezTo>
                <a:cubicBezTo>
                  <a:pt x="10016" y="24159"/>
                  <a:pt x="10037" y="24184"/>
                  <a:pt x="10067" y="24188"/>
                </a:cubicBezTo>
                <a:cubicBezTo>
                  <a:pt x="10073" y="24215"/>
                  <a:pt x="10096" y="24231"/>
                  <a:pt x="10121" y="24231"/>
                </a:cubicBezTo>
                <a:cubicBezTo>
                  <a:pt x="10132" y="24231"/>
                  <a:pt x="10143" y="24227"/>
                  <a:pt x="10153" y="24220"/>
                </a:cubicBezTo>
                <a:cubicBezTo>
                  <a:pt x="10564" y="23895"/>
                  <a:pt x="11055" y="23829"/>
                  <a:pt x="11508" y="23593"/>
                </a:cubicBezTo>
                <a:cubicBezTo>
                  <a:pt x="11778" y="23453"/>
                  <a:pt x="11876" y="23187"/>
                  <a:pt x="11922" y="22901"/>
                </a:cubicBezTo>
                <a:cubicBezTo>
                  <a:pt x="12034" y="22188"/>
                  <a:pt x="11838" y="21328"/>
                  <a:pt x="11639" y="20642"/>
                </a:cubicBezTo>
                <a:cubicBezTo>
                  <a:pt x="11543" y="20310"/>
                  <a:pt x="11426" y="19973"/>
                  <a:pt x="11430" y="19623"/>
                </a:cubicBezTo>
                <a:cubicBezTo>
                  <a:pt x="11434" y="19310"/>
                  <a:pt x="11658" y="19166"/>
                  <a:pt x="11908" y="19166"/>
                </a:cubicBezTo>
                <a:cubicBezTo>
                  <a:pt x="12044" y="19166"/>
                  <a:pt x="12187" y="19208"/>
                  <a:pt x="12306" y="19290"/>
                </a:cubicBezTo>
                <a:cubicBezTo>
                  <a:pt x="12651" y="19527"/>
                  <a:pt x="12848" y="19982"/>
                  <a:pt x="13006" y="20354"/>
                </a:cubicBezTo>
                <a:cubicBezTo>
                  <a:pt x="13159" y="20714"/>
                  <a:pt x="13330" y="21150"/>
                  <a:pt x="13398" y="21536"/>
                </a:cubicBezTo>
                <a:cubicBezTo>
                  <a:pt x="13403" y="21563"/>
                  <a:pt x="13423" y="21575"/>
                  <a:pt x="13444" y="21575"/>
                </a:cubicBezTo>
                <a:cubicBezTo>
                  <a:pt x="13469" y="21575"/>
                  <a:pt x="13496" y="21558"/>
                  <a:pt x="13501" y="21529"/>
                </a:cubicBezTo>
                <a:cubicBezTo>
                  <a:pt x="13502" y="21518"/>
                  <a:pt x="13502" y="21508"/>
                  <a:pt x="13503" y="21497"/>
                </a:cubicBezTo>
                <a:cubicBezTo>
                  <a:pt x="13519" y="21494"/>
                  <a:pt x="13535" y="21485"/>
                  <a:pt x="13545" y="21470"/>
                </a:cubicBezTo>
                <a:cubicBezTo>
                  <a:pt x="13663" y="21290"/>
                  <a:pt x="13795" y="21120"/>
                  <a:pt x="13942" y="20961"/>
                </a:cubicBezTo>
                <a:cubicBezTo>
                  <a:pt x="13943" y="20964"/>
                  <a:pt x="13946" y="20968"/>
                  <a:pt x="13949" y="20970"/>
                </a:cubicBezTo>
                <a:cubicBezTo>
                  <a:pt x="13954" y="20978"/>
                  <a:pt x="13961" y="20981"/>
                  <a:pt x="13969" y="20981"/>
                </a:cubicBezTo>
                <a:cubicBezTo>
                  <a:pt x="13988" y="20981"/>
                  <a:pt x="14007" y="20959"/>
                  <a:pt x="13997" y="20938"/>
                </a:cubicBezTo>
                <a:cubicBezTo>
                  <a:pt x="13993" y="20930"/>
                  <a:pt x="13989" y="20922"/>
                  <a:pt x="13983" y="20914"/>
                </a:cubicBezTo>
                <a:cubicBezTo>
                  <a:pt x="14082" y="20807"/>
                  <a:pt x="14183" y="20702"/>
                  <a:pt x="14286" y="20601"/>
                </a:cubicBezTo>
                <a:cubicBezTo>
                  <a:pt x="14286" y="20602"/>
                  <a:pt x="14287" y="20603"/>
                  <a:pt x="14287" y="20605"/>
                </a:cubicBezTo>
                <a:cubicBezTo>
                  <a:pt x="14294" y="20617"/>
                  <a:pt x="14305" y="20622"/>
                  <a:pt x="14316" y="20622"/>
                </a:cubicBezTo>
                <a:cubicBezTo>
                  <a:pt x="14337" y="20622"/>
                  <a:pt x="14358" y="20601"/>
                  <a:pt x="14345" y="20577"/>
                </a:cubicBezTo>
                <a:lnTo>
                  <a:pt x="14333" y="20554"/>
                </a:lnTo>
                <a:cubicBezTo>
                  <a:pt x="14426" y="20462"/>
                  <a:pt x="14519" y="20373"/>
                  <a:pt x="14609" y="20287"/>
                </a:cubicBezTo>
                <a:cubicBezTo>
                  <a:pt x="14849" y="20058"/>
                  <a:pt x="15238" y="19829"/>
                  <a:pt x="15349" y="19499"/>
                </a:cubicBezTo>
                <a:cubicBezTo>
                  <a:pt x="15442" y="19219"/>
                  <a:pt x="15186" y="18839"/>
                  <a:pt x="15054" y="18615"/>
                </a:cubicBezTo>
                <a:cubicBezTo>
                  <a:pt x="14838" y="18247"/>
                  <a:pt x="14603" y="17880"/>
                  <a:pt x="14353" y="17535"/>
                </a:cubicBezTo>
                <a:cubicBezTo>
                  <a:pt x="14058" y="17131"/>
                  <a:pt x="13779" y="16733"/>
                  <a:pt x="13641" y="16251"/>
                </a:cubicBezTo>
                <a:cubicBezTo>
                  <a:pt x="13545" y="15917"/>
                  <a:pt x="13470" y="15440"/>
                  <a:pt x="13753" y="15176"/>
                </a:cubicBezTo>
                <a:cubicBezTo>
                  <a:pt x="13862" y="15072"/>
                  <a:pt x="13985" y="15030"/>
                  <a:pt x="14110" y="15030"/>
                </a:cubicBezTo>
                <a:cubicBezTo>
                  <a:pt x="14467" y="15030"/>
                  <a:pt x="14848" y="15373"/>
                  <a:pt x="15030" y="15622"/>
                </a:cubicBezTo>
                <a:cubicBezTo>
                  <a:pt x="15328" y="16028"/>
                  <a:pt x="15510" y="16572"/>
                  <a:pt x="15568" y="17067"/>
                </a:cubicBezTo>
                <a:cubicBezTo>
                  <a:pt x="15571" y="17098"/>
                  <a:pt x="15593" y="17111"/>
                  <a:pt x="15616" y="17111"/>
                </a:cubicBezTo>
                <a:cubicBezTo>
                  <a:pt x="15627" y="17111"/>
                  <a:pt x="15639" y="17108"/>
                  <a:pt x="15649" y="17103"/>
                </a:cubicBezTo>
                <a:cubicBezTo>
                  <a:pt x="15649" y="17108"/>
                  <a:pt x="15652" y="17113"/>
                  <a:pt x="15656" y="17119"/>
                </a:cubicBezTo>
                <a:cubicBezTo>
                  <a:pt x="15679" y="17143"/>
                  <a:pt x="15706" y="17154"/>
                  <a:pt x="15735" y="17154"/>
                </a:cubicBezTo>
                <a:cubicBezTo>
                  <a:pt x="15869" y="17154"/>
                  <a:pt x="16056" y="16933"/>
                  <a:pt x="16189" y="16752"/>
                </a:cubicBezTo>
                <a:lnTo>
                  <a:pt x="16200" y="16765"/>
                </a:lnTo>
                <a:cubicBezTo>
                  <a:pt x="16206" y="16773"/>
                  <a:pt x="16213" y="16776"/>
                  <a:pt x="16220" y="16776"/>
                </a:cubicBezTo>
                <a:cubicBezTo>
                  <a:pt x="16241" y="16776"/>
                  <a:pt x="16261" y="16748"/>
                  <a:pt x="16245" y="16725"/>
                </a:cubicBezTo>
                <a:cubicBezTo>
                  <a:pt x="16238" y="16717"/>
                  <a:pt x="16233" y="16709"/>
                  <a:pt x="16226" y="16701"/>
                </a:cubicBezTo>
                <a:cubicBezTo>
                  <a:pt x="16284" y="16621"/>
                  <a:pt x="16326" y="16555"/>
                  <a:pt x="16346" y="16529"/>
                </a:cubicBezTo>
                <a:cubicBezTo>
                  <a:pt x="16616" y="16161"/>
                  <a:pt x="16931" y="15767"/>
                  <a:pt x="17056" y="15318"/>
                </a:cubicBezTo>
                <a:cubicBezTo>
                  <a:pt x="17058" y="15319"/>
                  <a:pt x="17060" y="15319"/>
                  <a:pt x="17062" y="15319"/>
                </a:cubicBezTo>
                <a:cubicBezTo>
                  <a:pt x="17080" y="15319"/>
                  <a:pt x="17096" y="15304"/>
                  <a:pt x="17085" y="15284"/>
                </a:cubicBezTo>
                <a:cubicBezTo>
                  <a:pt x="17080" y="15276"/>
                  <a:pt x="17075" y="15268"/>
                  <a:pt x="17071" y="15258"/>
                </a:cubicBezTo>
                <a:cubicBezTo>
                  <a:pt x="17083" y="15208"/>
                  <a:pt x="17093" y="15157"/>
                  <a:pt x="17101" y="15105"/>
                </a:cubicBezTo>
                <a:cubicBezTo>
                  <a:pt x="17188" y="14445"/>
                  <a:pt x="16504" y="13838"/>
                  <a:pt x="16124" y="13394"/>
                </a:cubicBezTo>
                <a:cubicBezTo>
                  <a:pt x="15534" y="12707"/>
                  <a:pt x="14917" y="12039"/>
                  <a:pt x="14198" y="11484"/>
                </a:cubicBezTo>
                <a:cubicBezTo>
                  <a:pt x="13861" y="11226"/>
                  <a:pt x="13558" y="10878"/>
                  <a:pt x="13302" y="10540"/>
                </a:cubicBezTo>
                <a:cubicBezTo>
                  <a:pt x="13183" y="10381"/>
                  <a:pt x="13030" y="10172"/>
                  <a:pt x="13028" y="9965"/>
                </a:cubicBezTo>
                <a:cubicBezTo>
                  <a:pt x="13027" y="9817"/>
                  <a:pt x="13171" y="9773"/>
                  <a:pt x="13335" y="9773"/>
                </a:cubicBezTo>
                <a:cubicBezTo>
                  <a:pt x="13502" y="9773"/>
                  <a:pt x="13689" y="9818"/>
                  <a:pt x="13762" y="9843"/>
                </a:cubicBezTo>
                <a:cubicBezTo>
                  <a:pt x="14454" y="10069"/>
                  <a:pt x="14981" y="10782"/>
                  <a:pt x="15417" y="11327"/>
                </a:cubicBezTo>
                <a:cubicBezTo>
                  <a:pt x="15896" y="11927"/>
                  <a:pt x="16440" y="12479"/>
                  <a:pt x="16892" y="13098"/>
                </a:cubicBezTo>
                <a:cubicBezTo>
                  <a:pt x="17025" y="13281"/>
                  <a:pt x="17131" y="13479"/>
                  <a:pt x="17231" y="13681"/>
                </a:cubicBezTo>
                <a:cubicBezTo>
                  <a:pt x="17242" y="13709"/>
                  <a:pt x="17268" y="13727"/>
                  <a:pt x="17298" y="13727"/>
                </a:cubicBezTo>
                <a:cubicBezTo>
                  <a:pt x="17303" y="13727"/>
                  <a:pt x="17309" y="13726"/>
                  <a:pt x="17315" y="13725"/>
                </a:cubicBezTo>
                <a:cubicBezTo>
                  <a:pt x="17329" y="13740"/>
                  <a:pt x="17350" y="13749"/>
                  <a:pt x="17371" y="13749"/>
                </a:cubicBezTo>
                <a:cubicBezTo>
                  <a:pt x="17396" y="13749"/>
                  <a:pt x="17421" y="13736"/>
                  <a:pt x="17435" y="13703"/>
                </a:cubicBezTo>
                <a:cubicBezTo>
                  <a:pt x="17519" y="13507"/>
                  <a:pt x="17601" y="13309"/>
                  <a:pt x="17673" y="13107"/>
                </a:cubicBezTo>
                <a:cubicBezTo>
                  <a:pt x="17688" y="13118"/>
                  <a:pt x="17703" y="13130"/>
                  <a:pt x="17717" y="13141"/>
                </a:cubicBezTo>
                <a:cubicBezTo>
                  <a:pt x="17721" y="13143"/>
                  <a:pt x="17724" y="13144"/>
                  <a:pt x="17727" y="13144"/>
                </a:cubicBezTo>
                <a:cubicBezTo>
                  <a:pt x="17740" y="13144"/>
                  <a:pt x="17750" y="13128"/>
                  <a:pt x="17740" y="13117"/>
                </a:cubicBezTo>
                <a:cubicBezTo>
                  <a:pt x="17723" y="13098"/>
                  <a:pt x="17707" y="13079"/>
                  <a:pt x="17689" y="13061"/>
                </a:cubicBezTo>
                <a:cubicBezTo>
                  <a:pt x="17832" y="12655"/>
                  <a:pt x="17928" y="12238"/>
                  <a:pt x="17888" y="11802"/>
                </a:cubicBezTo>
                <a:cubicBezTo>
                  <a:pt x="17820" y="11054"/>
                  <a:pt x="17225" y="10380"/>
                  <a:pt x="16716" y="9879"/>
                </a:cubicBezTo>
                <a:cubicBezTo>
                  <a:pt x="16138" y="9308"/>
                  <a:pt x="15430" y="8797"/>
                  <a:pt x="14701" y="8440"/>
                </a:cubicBezTo>
                <a:cubicBezTo>
                  <a:pt x="14155" y="8172"/>
                  <a:pt x="13277" y="7964"/>
                  <a:pt x="12978" y="7376"/>
                </a:cubicBezTo>
                <a:cubicBezTo>
                  <a:pt x="13187" y="7292"/>
                  <a:pt x="13406" y="7256"/>
                  <a:pt x="13628" y="7256"/>
                </a:cubicBezTo>
                <a:cubicBezTo>
                  <a:pt x="14375" y="7256"/>
                  <a:pt x="15162" y="7660"/>
                  <a:pt x="15761" y="8008"/>
                </a:cubicBezTo>
                <a:cubicBezTo>
                  <a:pt x="16585" y="8485"/>
                  <a:pt x="17379" y="9104"/>
                  <a:pt x="17961" y="9863"/>
                </a:cubicBezTo>
                <a:cubicBezTo>
                  <a:pt x="17978" y="9884"/>
                  <a:pt x="17998" y="9893"/>
                  <a:pt x="18017" y="9893"/>
                </a:cubicBezTo>
                <a:cubicBezTo>
                  <a:pt x="18074" y="9893"/>
                  <a:pt x="18126" y="9819"/>
                  <a:pt x="18083" y="9759"/>
                </a:cubicBezTo>
                <a:lnTo>
                  <a:pt x="18055" y="9723"/>
                </a:lnTo>
                <a:cubicBezTo>
                  <a:pt x="18129" y="9563"/>
                  <a:pt x="18131" y="9383"/>
                  <a:pt x="18104" y="9203"/>
                </a:cubicBezTo>
                <a:lnTo>
                  <a:pt x="18104" y="9203"/>
                </a:lnTo>
                <a:cubicBezTo>
                  <a:pt x="18119" y="9212"/>
                  <a:pt x="18132" y="9221"/>
                  <a:pt x="18147" y="9231"/>
                </a:cubicBezTo>
                <a:cubicBezTo>
                  <a:pt x="18152" y="9234"/>
                  <a:pt x="18156" y="9235"/>
                  <a:pt x="18161" y="9235"/>
                </a:cubicBezTo>
                <a:cubicBezTo>
                  <a:pt x="18181" y="9235"/>
                  <a:pt x="18193" y="9207"/>
                  <a:pt x="18175" y="9191"/>
                </a:cubicBezTo>
                <a:cubicBezTo>
                  <a:pt x="18147" y="9167"/>
                  <a:pt x="18119" y="9144"/>
                  <a:pt x="18091" y="9120"/>
                </a:cubicBezTo>
                <a:cubicBezTo>
                  <a:pt x="18065" y="8988"/>
                  <a:pt x="18031" y="8858"/>
                  <a:pt x="18001" y="8740"/>
                </a:cubicBezTo>
                <a:cubicBezTo>
                  <a:pt x="17955" y="8541"/>
                  <a:pt x="17913" y="8346"/>
                  <a:pt x="17860" y="8153"/>
                </a:cubicBezTo>
                <a:cubicBezTo>
                  <a:pt x="17877" y="8146"/>
                  <a:pt x="17885" y="8120"/>
                  <a:pt x="17865" y="8109"/>
                </a:cubicBezTo>
                <a:cubicBezTo>
                  <a:pt x="17859" y="8105"/>
                  <a:pt x="17852" y="8101"/>
                  <a:pt x="17844" y="8097"/>
                </a:cubicBezTo>
                <a:cubicBezTo>
                  <a:pt x="17803" y="7949"/>
                  <a:pt x="17749" y="7804"/>
                  <a:pt x="17687" y="7662"/>
                </a:cubicBezTo>
                <a:cubicBezTo>
                  <a:pt x="17420" y="7094"/>
                  <a:pt x="16903" y="6762"/>
                  <a:pt x="16320" y="6598"/>
                </a:cubicBezTo>
                <a:cubicBezTo>
                  <a:pt x="16037" y="6518"/>
                  <a:pt x="15756" y="6441"/>
                  <a:pt x="15480" y="6346"/>
                </a:cubicBezTo>
                <a:cubicBezTo>
                  <a:pt x="15266" y="6273"/>
                  <a:pt x="14834" y="6153"/>
                  <a:pt x="14753" y="5909"/>
                </a:cubicBezTo>
                <a:cubicBezTo>
                  <a:pt x="14674" y="5671"/>
                  <a:pt x="15064" y="5616"/>
                  <a:pt x="15486" y="5616"/>
                </a:cubicBezTo>
                <a:cubicBezTo>
                  <a:pt x="15834" y="5616"/>
                  <a:pt x="16204" y="5654"/>
                  <a:pt x="16349" y="5657"/>
                </a:cubicBezTo>
                <a:cubicBezTo>
                  <a:pt x="16359" y="5669"/>
                  <a:pt x="16375" y="5675"/>
                  <a:pt x="16391" y="5675"/>
                </a:cubicBezTo>
                <a:cubicBezTo>
                  <a:pt x="16418" y="5675"/>
                  <a:pt x="16445" y="5657"/>
                  <a:pt x="16446" y="5625"/>
                </a:cubicBezTo>
                <a:cubicBezTo>
                  <a:pt x="16461" y="5603"/>
                  <a:pt x="16461" y="5575"/>
                  <a:pt x="16446" y="5554"/>
                </a:cubicBezTo>
                <a:cubicBezTo>
                  <a:pt x="16446" y="5489"/>
                  <a:pt x="16440" y="5423"/>
                  <a:pt x="16429" y="5359"/>
                </a:cubicBezTo>
                <a:lnTo>
                  <a:pt x="16473" y="5359"/>
                </a:lnTo>
                <a:cubicBezTo>
                  <a:pt x="16474" y="5359"/>
                  <a:pt x="16474" y="5359"/>
                  <a:pt x="16474" y="5359"/>
                </a:cubicBezTo>
                <a:cubicBezTo>
                  <a:pt x="16501" y="5359"/>
                  <a:pt x="16505" y="5318"/>
                  <a:pt x="16476" y="5315"/>
                </a:cubicBezTo>
                <a:cubicBezTo>
                  <a:pt x="16456" y="5311"/>
                  <a:pt x="16437" y="5310"/>
                  <a:pt x="16417" y="5307"/>
                </a:cubicBezTo>
                <a:cubicBezTo>
                  <a:pt x="16268" y="4687"/>
                  <a:pt x="15588" y="4358"/>
                  <a:pt x="14949" y="4358"/>
                </a:cubicBezTo>
                <a:cubicBezTo>
                  <a:pt x="14802" y="4358"/>
                  <a:pt x="14658" y="4376"/>
                  <a:pt x="14522" y="4411"/>
                </a:cubicBezTo>
                <a:cubicBezTo>
                  <a:pt x="14079" y="4526"/>
                  <a:pt x="13709" y="4854"/>
                  <a:pt x="13289" y="5027"/>
                </a:cubicBezTo>
                <a:cubicBezTo>
                  <a:pt x="13191" y="5067"/>
                  <a:pt x="13094" y="5090"/>
                  <a:pt x="13007" y="5090"/>
                </a:cubicBezTo>
                <a:cubicBezTo>
                  <a:pt x="12814" y="5090"/>
                  <a:pt x="12674" y="4976"/>
                  <a:pt x="12708" y="4691"/>
                </a:cubicBezTo>
                <a:cubicBezTo>
                  <a:pt x="12739" y="4444"/>
                  <a:pt x="12902" y="4216"/>
                  <a:pt x="12899" y="3964"/>
                </a:cubicBezTo>
                <a:cubicBezTo>
                  <a:pt x="12900" y="3935"/>
                  <a:pt x="12878" y="3911"/>
                  <a:pt x="12848" y="3910"/>
                </a:cubicBezTo>
                <a:cubicBezTo>
                  <a:pt x="12844" y="3907"/>
                  <a:pt x="12840" y="3906"/>
                  <a:pt x="12835" y="3904"/>
                </a:cubicBezTo>
                <a:cubicBezTo>
                  <a:pt x="12733" y="3881"/>
                  <a:pt x="12631" y="3871"/>
                  <a:pt x="12529" y="3871"/>
                </a:cubicBezTo>
                <a:cubicBezTo>
                  <a:pt x="12034" y="3871"/>
                  <a:pt x="11544" y="4116"/>
                  <a:pt x="11147" y="4388"/>
                </a:cubicBezTo>
                <a:cubicBezTo>
                  <a:pt x="10864" y="4582"/>
                  <a:pt x="10596" y="4799"/>
                  <a:pt x="10305" y="4979"/>
                </a:cubicBezTo>
                <a:cubicBezTo>
                  <a:pt x="10076" y="5122"/>
                  <a:pt x="9828" y="5208"/>
                  <a:pt x="9582" y="5312"/>
                </a:cubicBezTo>
                <a:cubicBezTo>
                  <a:pt x="9675" y="4564"/>
                  <a:pt x="9763" y="3816"/>
                  <a:pt x="9807" y="3064"/>
                </a:cubicBezTo>
                <a:cubicBezTo>
                  <a:pt x="9867" y="2053"/>
                  <a:pt x="9771" y="1038"/>
                  <a:pt x="9877" y="30"/>
                </a:cubicBezTo>
                <a:cubicBezTo>
                  <a:pt x="9880" y="12"/>
                  <a:pt x="9863" y="1"/>
                  <a:pt x="9848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9842001" y="-1386446"/>
            <a:ext cx="2009577" cy="4713847"/>
          </a:xfrm>
          <a:custGeom>
            <a:avLst/>
            <a:gdLst/>
            <a:ahLst/>
            <a:cxnLst/>
            <a:rect l="l" t="t" r="r" b="b"/>
            <a:pathLst>
              <a:path w="13410" h="31455" extrusionOk="0">
                <a:moveTo>
                  <a:pt x="7965" y="11555"/>
                </a:moveTo>
                <a:cubicBezTo>
                  <a:pt x="8046" y="11555"/>
                  <a:pt x="8142" y="11643"/>
                  <a:pt x="8189" y="11687"/>
                </a:cubicBezTo>
                <a:cubicBezTo>
                  <a:pt x="8329" y="11822"/>
                  <a:pt x="8461" y="11999"/>
                  <a:pt x="8536" y="12190"/>
                </a:cubicBezTo>
                <a:cubicBezTo>
                  <a:pt x="8526" y="12346"/>
                  <a:pt x="8500" y="12516"/>
                  <a:pt x="8352" y="12516"/>
                </a:cubicBezTo>
                <a:cubicBezTo>
                  <a:pt x="8334" y="12516"/>
                  <a:pt x="8314" y="12514"/>
                  <a:pt x="8293" y="12509"/>
                </a:cubicBezTo>
                <a:cubicBezTo>
                  <a:pt x="8069" y="12453"/>
                  <a:pt x="7875" y="12219"/>
                  <a:pt x="7842" y="11991"/>
                </a:cubicBezTo>
                <a:cubicBezTo>
                  <a:pt x="7827" y="11890"/>
                  <a:pt x="7809" y="11635"/>
                  <a:pt x="7915" y="11568"/>
                </a:cubicBezTo>
                <a:cubicBezTo>
                  <a:pt x="7931" y="11559"/>
                  <a:pt x="7947" y="11555"/>
                  <a:pt x="7965" y="11555"/>
                </a:cubicBezTo>
                <a:close/>
                <a:moveTo>
                  <a:pt x="8106" y="9255"/>
                </a:moveTo>
                <a:lnTo>
                  <a:pt x="8106" y="9255"/>
                </a:lnTo>
                <a:cubicBezTo>
                  <a:pt x="8656" y="9515"/>
                  <a:pt x="9304" y="9601"/>
                  <a:pt x="9776" y="9995"/>
                </a:cubicBezTo>
                <a:cubicBezTo>
                  <a:pt x="10073" y="10242"/>
                  <a:pt x="10377" y="10479"/>
                  <a:pt x="10665" y="10735"/>
                </a:cubicBezTo>
                <a:cubicBezTo>
                  <a:pt x="11029" y="11058"/>
                  <a:pt x="11432" y="11404"/>
                  <a:pt x="11672" y="11834"/>
                </a:cubicBezTo>
                <a:cubicBezTo>
                  <a:pt x="11872" y="12190"/>
                  <a:pt x="11823" y="12679"/>
                  <a:pt x="11407" y="12679"/>
                </a:cubicBezTo>
                <a:cubicBezTo>
                  <a:pt x="11357" y="12679"/>
                  <a:pt x="11302" y="12672"/>
                  <a:pt x="11241" y="12657"/>
                </a:cubicBezTo>
                <a:cubicBezTo>
                  <a:pt x="10428" y="12457"/>
                  <a:pt x="9713" y="11716"/>
                  <a:pt x="9172" y="11114"/>
                </a:cubicBezTo>
                <a:lnTo>
                  <a:pt x="9172" y="11112"/>
                </a:lnTo>
                <a:cubicBezTo>
                  <a:pt x="8838" y="10742"/>
                  <a:pt x="8306" y="10207"/>
                  <a:pt x="8046" y="9665"/>
                </a:cubicBezTo>
                <a:lnTo>
                  <a:pt x="8046" y="9665"/>
                </a:lnTo>
                <a:cubicBezTo>
                  <a:pt x="8063" y="9685"/>
                  <a:pt x="8079" y="9705"/>
                  <a:pt x="8097" y="9728"/>
                </a:cubicBezTo>
                <a:cubicBezTo>
                  <a:pt x="8109" y="9743"/>
                  <a:pt x="8125" y="9749"/>
                  <a:pt x="8140" y="9749"/>
                </a:cubicBezTo>
                <a:cubicBezTo>
                  <a:pt x="8177" y="9749"/>
                  <a:pt x="8211" y="9710"/>
                  <a:pt x="8185" y="9668"/>
                </a:cubicBezTo>
                <a:cubicBezTo>
                  <a:pt x="8158" y="9531"/>
                  <a:pt x="8133" y="9392"/>
                  <a:pt x="8106" y="9255"/>
                </a:cubicBezTo>
                <a:close/>
                <a:moveTo>
                  <a:pt x="5799" y="10106"/>
                </a:moveTo>
                <a:cubicBezTo>
                  <a:pt x="5972" y="10106"/>
                  <a:pt x="5898" y="10646"/>
                  <a:pt x="5860" y="10811"/>
                </a:cubicBezTo>
                <a:cubicBezTo>
                  <a:pt x="5791" y="11116"/>
                  <a:pt x="5703" y="11420"/>
                  <a:pt x="5606" y="11719"/>
                </a:cubicBezTo>
                <a:cubicBezTo>
                  <a:pt x="5506" y="12026"/>
                  <a:pt x="5408" y="12338"/>
                  <a:pt x="5299" y="12643"/>
                </a:cubicBezTo>
                <a:cubicBezTo>
                  <a:pt x="5178" y="12822"/>
                  <a:pt x="5076" y="13013"/>
                  <a:pt x="4996" y="13214"/>
                </a:cubicBezTo>
                <a:cubicBezTo>
                  <a:pt x="4986" y="13233"/>
                  <a:pt x="5003" y="13249"/>
                  <a:pt x="5019" y="13249"/>
                </a:cubicBezTo>
                <a:cubicBezTo>
                  <a:pt x="5027" y="13249"/>
                  <a:pt x="5035" y="13245"/>
                  <a:pt x="5040" y="13235"/>
                </a:cubicBezTo>
                <a:cubicBezTo>
                  <a:pt x="5070" y="13178"/>
                  <a:pt x="5102" y="13123"/>
                  <a:pt x="5136" y="13069"/>
                </a:cubicBezTo>
                <a:lnTo>
                  <a:pt x="5136" y="13069"/>
                </a:lnTo>
                <a:cubicBezTo>
                  <a:pt x="5118" y="13114"/>
                  <a:pt x="5099" y="13159"/>
                  <a:pt x="5079" y="13205"/>
                </a:cubicBezTo>
                <a:cubicBezTo>
                  <a:pt x="4998" y="13395"/>
                  <a:pt x="4916" y="13589"/>
                  <a:pt x="4807" y="13768"/>
                </a:cubicBezTo>
                <a:cubicBezTo>
                  <a:pt x="4747" y="13874"/>
                  <a:pt x="4676" y="13976"/>
                  <a:pt x="4597" y="14069"/>
                </a:cubicBezTo>
                <a:cubicBezTo>
                  <a:pt x="4519" y="14184"/>
                  <a:pt x="4429" y="14242"/>
                  <a:pt x="4327" y="14242"/>
                </a:cubicBezTo>
                <a:cubicBezTo>
                  <a:pt x="4213" y="14242"/>
                  <a:pt x="4084" y="14169"/>
                  <a:pt x="3940" y="14025"/>
                </a:cubicBezTo>
                <a:cubicBezTo>
                  <a:pt x="3927" y="13968"/>
                  <a:pt x="3916" y="13909"/>
                  <a:pt x="3908" y="13850"/>
                </a:cubicBezTo>
                <a:cubicBezTo>
                  <a:pt x="3928" y="13833"/>
                  <a:pt x="3947" y="13814"/>
                  <a:pt x="3965" y="13797"/>
                </a:cubicBezTo>
                <a:cubicBezTo>
                  <a:pt x="3981" y="13781"/>
                  <a:pt x="3966" y="13752"/>
                  <a:pt x="3946" y="13752"/>
                </a:cubicBezTo>
                <a:cubicBezTo>
                  <a:pt x="3943" y="13752"/>
                  <a:pt x="3939" y="13753"/>
                  <a:pt x="3936" y="13754"/>
                </a:cubicBezTo>
                <a:cubicBezTo>
                  <a:pt x="3924" y="13761"/>
                  <a:pt x="3912" y="13766"/>
                  <a:pt x="3900" y="13773"/>
                </a:cubicBezTo>
                <a:cubicBezTo>
                  <a:pt x="3872" y="13450"/>
                  <a:pt x="3928" y="13117"/>
                  <a:pt x="4012" y="12807"/>
                </a:cubicBezTo>
                <a:cubicBezTo>
                  <a:pt x="4272" y="11858"/>
                  <a:pt x="4804" y="11002"/>
                  <a:pt x="5440" y="10252"/>
                </a:cubicBezTo>
                <a:cubicBezTo>
                  <a:pt x="5457" y="10278"/>
                  <a:pt x="5487" y="10295"/>
                  <a:pt x="5518" y="10295"/>
                </a:cubicBezTo>
                <a:cubicBezTo>
                  <a:pt x="5540" y="10295"/>
                  <a:pt x="5562" y="10286"/>
                  <a:pt x="5580" y="10264"/>
                </a:cubicBezTo>
                <a:cubicBezTo>
                  <a:pt x="5679" y="10151"/>
                  <a:pt x="5749" y="10106"/>
                  <a:pt x="5799" y="10106"/>
                </a:cubicBezTo>
                <a:close/>
                <a:moveTo>
                  <a:pt x="9279" y="13490"/>
                </a:moveTo>
                <a:cubicBezTo>
                  <a:pt x="9524" y="13490"/>
                  <a:pt x="9897" y="13800"/>
                  <a:pt x="10049" y="13924"/>
                </a:cubicBezTo>
                <a:cubicBezTo>
                  <a:pt x="10321" y="14144"/>
                  <a:pt x="10592" y="14366"/>
                  <a:pt x="10851" y="14604"/>
                </a:cubicBezTo>
                <a:cubicBezTo>
                  <a:pt x="11176" y="14900"/>
                  <a:pt x="11647" y="15271"/>
                  <a:pt x="11771" y="15712"/>
                </a:cubicBezTo>
                <a:cubicBezTo>
                  <a:pt x="11848" y="15988"/>
                  <a:pt x="11719" y="16089"/>
                  <a:pt x="11538" y="16089"/>
                </a:cubicBezTo>
                <a:cubicBezTo>
                  <a:pt x="11451" y="16089"/>
                  <a:pt x="11352" y="16065"/>
                  <a:pt x="11257" y="16027"/>
                </a:cubicBezTo>
                <a:cubicBezTo>
                  <a:pt x="10889" y="15877"/>
                  <a:pt x="8753" y="14372"/>
                  <a:pt x="8881" y="13690"/>
                </a:cubicBezTo>
                <a:lnTo>
                  <a:pt x="8881" y="13690"/>
                </a:lnTo>
                <a:lnTo>
                  <a:pt x="8937" y="13718"/>
                </a:lnTo>
                <a:cubicBezTo>
                  <a:pt x="8941" y="13720"/>
                  <a:pt x="8946" y="13721"/>
                  <a:pt x="8949" y="13721"/>
                </a:cubicBezTo>
                <a:cubicBezTo>
                  <a:pt x="8973" y="13721"/>
                  <a:pt x="8985" y="13685"/>
                  <a:pt x="8960" y="13670"/>
                </a:cubicBezTo>
                <a:cubicBezTo>
                  <a:pt x="8940" y="13657"/>
                  <a:pt x="8918" y="13645"/>
                  <a:pt x="8898" y="13632"/>
                </a:cubicBezTo>
                <a:cubicBezTo>
                  <a:pt x="8906" y="13610"/>
                  <a:pt x="8918" y="13590"/>
                  <a:pt x="8933" y="13572"/>
                </a:cubicBezTo>
                <a:cubicBezTo>
                  <a:pt x="8936" y="13581"/>
                  <a:pt x="8938" y="13589"/>
                  <a:pt x="8942" y="13597"/>
                </a:cubicBezTo>
                <a:cubicBezTo>
                  <a:pt x="8957" y="13631"/>
                  <a:pt x="8990" y="13650"/>
                  <a:pt x="9022" y="13650"/>
                </a:cubicBezTo>
                <a:cubicBezTo>
                  <a:pt x="9049" y="13650"/>
                  <a:pt x="9076" y="13636"/>
                  <a:pt x="9092" y="13605"/>
                </a:cubicBezTo>
                <a:cubicBezTo>
                  <a:pt x="9133" y="13522"/>
                  <a:pt x="9199" y="13490"/>
                  <a:pt x="9279" y="13490"/>
                </a:cubicBezTo>
                <a:close/>
                <a:moveTo>
                  <a:pt x="6208" y="14428"/>
                </a:moveTo>
                <a:cubicBezTo>
                  <a:pt x="6224" y="14492"/>
                  <a:pt x="6280" y="14536"/>
                  <a:pt x="6346" y="14536"/>
                </a:cubicBezTo>
                <a:cubicBezTo>
                  <a:pt x="7106" y="14572"/>
                  <a:pt x="5863" y="17632"/>
                  <a:pt x="5638" y="18062"/>
                </a:cubicBezTo>
                <a:cubicBezTo>
                  <a:pt x="5551" y="18226"/>
                  <a:pt x="5467" y="18415"/>
                  <a:pt x="5327" y="18540"/>
                </a:cubicBezTo>
                <a:cubicBezTo>
                  <a:pt x="4996" y="18484"/>
                  <a:pt x="4846" y="18328"/>
                  <a:pt x="4874" y="18074"/>
                </a:cubicBezTo>
                <a:cubicBezTo>
                  <a:pt x="4882" y="17760"/>
                  <a:pt x="4922" y="17450"/>
                  <a:pt x="4992" y="17144"/>
                </a:cubicBezTo>
                <a:cubicBezTo>
                  <a:pt x="5060" y="16859"/>
                  <a:pt x="5126" y="16572"/>
                  <a:pt x="5218" y="16292"/>
                </a:cubicBezTo>
                <a:cubicBezTo>
                  <a:pt x="5367" y="15836"/>
                  <a:pt x="5679" y="14764"/>
                  <a:pt x="6208" y="14428"/>
                </a:cubicBezTo>
                <a:close/>
                <a:moveTo>
                  <a:pt x="8947" y="16251"/>
                </a:moveTo>
                <a:cubicBezTo>
                  <a:pt x="8979" y="16251"/>
                  <a:pt x="9018" y="16258"/>
                  <a:pt x="9065" y="16273"/>
                </a:cubicBezTo>
                <a:cubicBezTo>
                  <a:pt x="9065" y="16292"/>
                  <a:pt x="9072" y="16309"/>
                  <a:pt x="9082" y="16325"/>
                </a:cubicBezTo>
                <a:cubicBezTo>
                  <a:pt x="9322" y="16687"/>
                  <a:pt x="11257" y="18000"/>
                  <a:pt x="11333" y="18743"/>
                </a:cubicBezTo>
                <a:cubicBezTo>
                  <a:pt x="11312" y="18731"/>
                  <a:pt x="11289" y="18722"/>
                  <a:pt x="11265" y="18715"/>
                </a:cubicBezTo>
                <a:cubicBezTo>
                  <a:pt x="11264" y="18715"/>
                  <a:pt x="11263" y="18715"/>
                  <a:pt x="11262" y="18715"/>
                </a:cubicBezTo>
                <a:cubicBezTo>
                  <a:pt x="11249" y="18715"/>
                  <a:pt x="11239" y="18728"/>
                  <a:pt x="11243" y="18742"/>
                </a:cubicBezTo>
                <a:cubicBezTo>
                  <a:pt x="11265" y="18787"/>
                  <a:pt x="11293" y="18831"/>
                  <a:pt x="11327" y="18871"/>
                </a:cubicBezTo>
                <a:cubicBezTo>
                  <a:pt x="11307" y="18953"/>
                  <a:pt x="11256" y="19023"/>
                  <a:pt x="11168" y="19082"/>
                </a:cubicBezTo>
                <a:cubicBezTo>
                  <a:pt x="11096" y="19130"/>
                  <a:pt x="11019" y="19152"/>
                  <a:pt x="10939" y="19152"/>
                </a:cubicBezTo>
                <a:cubicBezTo>
                  <a:pt x="10343" y="19152"/>
                  <a:pt x="9576" y="17959"/>
                  <a:pt x="9326" y="17606"/>
                </a:cubicBezTo>
                <a:cubicBezTo>
                  <a:pt x="9178" y="17395"/>
                  <a:pt x="9045" y="17184"/>
                  <a:pt x="8949" y="16943"/>
                </a:cubicBezTo>
                <a:cubicBezTo>
                  <a:pt x="8844" y="16678"/>
                  <a:pt x="8697" y="16251"/>
                  <a:pt x="8947" y="16251"/>
                </a:cubicBezTo>
                <a:close/>
                <a:moveTo>
                  <a:pt x="9250" y="19675"/>
                </a:moveTo>
                <a:cubicBezTo>
                  <a:pt x="9261" y="19682"/>
                  <a:pt x="9272" y="19690"/>
                  <a:pt x="9281" y="19697"/>
                </a:cubicBezTo>
                <a:cubicBezTo>
                  <a:pt x="9287" y="19701"/>
                  <a:pt x="9294" y="19703"/>
                  <a:pt x="9301" y="19703"/>
                </a:cubicBezTo>
                <a:cubicBezTo>
                  <a:pt x="9315" y="19703"/>
                  <a:pt x="9329" y="19695"/>
                  <a:pt x="9336" y="19679"/>
                </a:cubicBezTo>
                <a:cubicBezTo>
                  <a:pt x="9454" y="19697"/>
                  <a:pt x="9558" y="19755"/>
                  <a:pt x="9653" y="19830"/>
                </a:cubicBezTo>
                <a:cubicBezTo>
                  <a:pt x="9788" y="19935"/>
                  <a:pt x="9906" y="20054"/>
                  <a:pt x="10024" y="20175"/>
                </a:cubicBezTo>
                <a:cubicBezTo>
                  <a:pt x="10022" y="20175"/>
                  <a:pt x="10021" y="20175"/>
                  <a:pt x="10020" y="20175"/>
                </a:cubicBezTo>
                <a:cubicBezTo>
                  <a:pt x="9966" y="20175"/>
                  <a:pt x="9927" y="20249"/>
                  <a:pt x="9958" y="20299"/>
                </a:cubicBezTo>
                <a:cubicBezTo>
                  <a:pt x="10093" y="20520"/>
                  <a:pt x="10740" y="20990"/>
                  <a:pt x="10553" y="21289"/>
                </a:cubicBezTo>
                <a:cubicBezTo>
                  <a:pt x="10504" y="21368"/>
                  <a:pt x="10451" y="21421"/>
                  <a:pt x="10395" y="21453"/>
                </a:cubicBezTo>
                <a:lnTo>
                  <a:pt x="10363" y="21433"/>
                </a:lnTo>
                <a:cubicBezTo>
                  <a:pt x="10359" y="21431"/>
                  <a:pt x="10355" y="21430"/>
                  <a:pt x="10351" y="21430"/>
                </a:cubicBezTo>
                <a:cubicBezTo>
                  <a:pt x="10329" y="21430"/>
                  <a:pt x="10305" y="21453"/>
                  <a:pt x="10316" y="21476"/>
                </a:cubicBezTo>
                <a:cubicBezTo>
                  <a:pt x="10317" y="21478"/>
                  <a:pt x="10320" y="21481"/>
                  <a:pt x="10321" y="21484"/>
                </a:cubicBezTo>
                <a:cubicBezTo>
                  <a:pt x="10296" y="21490"/>
                  <a:pt x="10270" y="21494"/>
                  <a:pt x="10244" y="21494"/>
                </a:cubicBezTo>
                <a:cubicBezTo>
                  <a:pt x="9903" y="21494"/>
                  <a:pt x="9515" y="20952"/>
                  <a:pt x="9388" y="20717"/>
                </a:cubicBezTo>
                <a:cubicBezTo>
                  <a:pt x="9368" y="20682"/>
                  <a:pt x="9348" y="20646"/>
                  <a:pt x="9326" y="20609"/>
                </a:cubicBezTo>
                <a:cubicBezTo>
                  <a:pt x="9340" y="20592"/>
                  <a:pt x="9337" y="20566"/>
                  <a:pt x="9318" y="20553"/>
                </a:cubicBezTo>
                <a:cubicBezTo>
                  <a:pt x="9305" y="20544"/>
                  <a:pt x="9292" y="20533"/>
                  <a:pt x="9278" y="20524"/>
                </a:cubicBezTo>
                <a:cubicBezTo>
                  <a:pt x="9218" y="20417"/>
                  <a:pt x="9161" y="20307"/>
                  <a:pt x="9124" y="20198"/>
                </a:cubicBezTo>
                <a:cubicBezTo>
                  <a:pt x="9081" y="20073"/>
                  <a:pt x="8961" y="19693"/>
                  <a:pt x="9250" y="19675"/>
                </a:cubicBezTo>
                <a:close/>
                <a:moveTo>
                  <a:pt x="6758" y="18420"/>
                </a:moveTo>
                <a:cubicBezTo>
                  <a:pt x="6799" y="18519"/>
                  <a:pt x="6834" y="18619"/>
                  <a:pt x="6861" y="18723"/>
                </a:cubicBezTo>
                <a:cubicBezTo>
                  <a:pt x="6841" y="18750"/>
                  <a:pt x="6821" y="18778"/>
                  <a:pt x="6801" y="18806"/>
                </a:cubicBezTo>
                <a:cubicBezTo>
                  <a:pt x="6791" y="18822"/>
                  <a:pt x="6803" y="18839"/>
                  <a:pt x="6816" y="18839"/>
                </a:cubicBezTo>
                <a:cubicBezTo>
                  <a:pt x="6821" y="18839"/>
                  <a:pt x="6826" y="18836"/>
                  <a:pt x="6830" y="18831"/>
                </a:cubicBezTo>
                <a:cubicBezTo>
                  <a:pt x="6845" y="18815"/>
                  <a:pt x="6861" y="18798"/>
                  <a:pt x="6875" y="18782"/>
                </a:cubicBezTo>
                <a:lnTo>
                  <a:pt x="6875" y="18782"/>
                </a:lnTo>
                <a:cubicBezTo>
                  <a:pt x="6999" y="19319"/>
                  <a:pt x="6943" y="19907"/>
                  <a:pt x="6829" y="20436"/>
                </a:cubicBezTo>
                <a:cubicBezTo>
                  <a:pt x="6757" y="20766"/>
                  <a:pt x="6674" y="21104"/>
                  <a:pt x="6534" y="21413"/>
                </a:cubicBezTo>
                <a:cubicBezTo>
                  <a:pt x="6489" y="21513"/>
                  <a:pt x="6171" y="22102"/>
                  <a:pt x="5966" y="22102"/>
                </a:cubicBezTo>
                <a:cubicBezTo>
                  <a:pt x="5919" y="22102"/>
                  <a:pt x="5879" y="22072"/>
                  <a:pt x="5848" y="21997"/>
                </a:cubicBezTo>
                <a:cubicBezTo>
                  <a:pt x="5878" y="21957"/>
                  <a:pt x="5908" y="21917"/>
                  <a:pt x="5938" y="21877"/>
                </a:cubicBezTo>
                <a:cubicBezTo>
                  <a:pt x="5946" y="21864"/>
                  <a:pt x="5937" y="21847"/>
                  <a:pt x="5924" y="21847"/>
                </a:cubicBezTo>
                <a:cubicBezTo>
                  <a:pt x="5921" y="21847"/>
                  <a:pt x="5917" y="21848"/>
                  <a:pt x="5914" y="21850"/>
                </a:cubicBezTo>
                <a:cubicBezTo>
                  <a:pt x="5884" y="21876"/>
                  <a:pt x="5854" y="21901"/>
                  <a:pt x="5824" y="21926"/>
                </a:cubicBezTo>
                <a:cubicBezTo>
                  <a:pt x="5676" y="21444"/>
                  <a:pt x="5678" y="20902"/>
                  <a:pt x="5788" y="20373"/>
                </a:cubicBezTo>
                <a:cubicBezTo>
                  <a:pt x="5790" y="20370"/>
                  <a:pt x="5791" y="20367"/>
                  <a:pt x="5790" y="20363"/>
                </a:cubicBezTo>
                <a:cubicBezTo>
                  <a:pt x="5944" y="19631"/>
                  <a:pt x="6304" y="18922"/>
                  <a:pt x="6758" y="18420"/>
                </a:cubicBezTo>
                <a:close/>
                <a:moveTo>
                  <a:pt x="9463" y="23594"/>
                </a:moveTo>
                <a:cubicBezTo>
                  <a:pt x="9479" y="23594"/>
                  <a:pt x="9496" y="23596"/>
                  <a:pt x="9513" y="23600"/>
                </a:cubicBezTo>
                <a:lnTo>
                  <a:pt x="9513" y="23601"/>
                </a:lnTo>
                <a:cubicBezTo>
                  <a:pt x="9550" y="23721"/>
                  <a:pt x="9658" y="23819"/>
                  <a:pt x="9728" y="23920"/>
                </a:cubicBezTo>
                <a:cubicBezTo>
                  <a:pt x="9817" y="24048"/>
                  <a:pt x="9905" y="24182"/>
                  <a:pt x="9965" y="24326"/>
                </a:cubicBezTo>
                <a:cubicBezTo>
                  <a:pt x="10011" y="24438"/>
                  <a:pt x="10088" y="24656"/>
                  <a:pt x="9890" y="24656"/>
                </a:cubicBezTo>
                <a:cubicBezTo>
                  <a:pt x="9746" y="24655"/>
                  <a:pt x="9574" y="24611"/>
                  <a:pt x="9465" y="24510"/>
                </a:cubicBezTo>
                <a:cubicBezTo>
                  <a:pt x="9284" y="24340"/>
                  <a:pt x="9197" y="24047"/>
                  <a:pt x="9261" y="23804"/>
                </a:cubicBezTo>
                <a:cubicBezTo>
                  <a:pt x="9301" y="23652"/>
                  <a:pt x="9376" y="23594"/>
                  <a:pt x="9463" y="23594"/>
                </a:cubicBezTo>
                <a:close/>
                <a:moveTo>
                  <a:pt x="7533" y="22951"/>
                </a:moveTo>
                <a:cubicBezTo>
                  <a:pt x="7662" y="22951"/>
                  <a:pt x="7720" y="23085"/>
                  <a:pt x="7738" y="23260"/>
                </a:cubicBezTo>
                <a:cubicBezTo>
                  <a:pt x="7667" y="23520"/>
                  <a:pt x="7682" y="23804"/>
                  <a:pt x="7635" y="24070"/>
                </a:cubicBezTo>
                <a:cubicBezTo>
                  <a:pt x="7601" y="24270"/>
                  <a:pt x="7460" y="24685"/>
                  <a:pt x="7267" y="24685"/>
                </a:cubicBezTo>
                <a:cubicBezTo>
                  <a:pt x="7196" y="24685"/>
                  <a:pt x="7118" y="24629"/>
                  <a:pt x="7035" y="24484"/>
                </a:cubicBezTo>
                <a:cubicBezTo>
                  <a:pt x="6815" y="24096"/>
                  <a:pt x="6963" y="23251"/>
                  <a:pt x="7358" y="23012"/>
                </a:cubicBezTo>
                <a:cubicBezTo>
                  <a:pt x="7427" y="22970"/>
                  <a:pt x="7485" y="22951"/>
                  <a:pt x="7533" y="22951"/>
                </a:cubicBezTo>
                <a:close/>
                <a:moveTo>
                  <a:pt x="9590" y="26792"/>
                </a:moveTo>
                <a:cubicBezTo>
                  <a:pt x="9597" y="26792"/>
                  <a:pt x="9604" y="26792"/>
                  <a:pt x="9610" y="26793"/>
                </a:cubicBezTo>
                <a:cubicBezTo>
                  <a:pt x="9686" y="26850"/>
                  <a:pt x="9764" y="26907"/>
                  <a:pt x="9840" y="26965"/>
                </a:cubicBezTo>
                <a:cubicBezTo>
                  <a:pt x="9900" y="27074"/>
                  <a:pt x="10021" y="27274"/>
                  <a:pt x="9854" y="27325"/>
                </a:cubicBezTo>
                <a:cubicBezTo>
                  <a:pt x="9834" y="27331"/>
                  <a:pt x="9815" y="27334"/>
                  <a:pt x="9795" y="27334"/>
                </a:cubicBezTo>
                <a:cubicBezTo>
                  <a:pt x="9644" y="27334"/>
                  <a:pt x="9519" y="27162"/>
                  <a:pt x="9473" y="27035"/>
                </a:cubicBezTo>
                <a:cubicBezTo>
                  <a:pt x="9438" y="26937"/>
                  <a:pt x="9426" y="26823"/>
                  <a:pt x="9549" y="26797"/>
                </a:cubicBezTo>
                <a:cubicBezTo>
                  <a:pt x="9562" y="26793"/>
                  <a:pt x="9576" y="26792"/>
                  <a:pt x="9590" y="26792"/>
                </a:cubicBezTo>
                <a:close/>
                <a:moveTo>
                  <a:pt x="8073" y="26539"/>
                </a:moveTo>
                <a:cubicBezTo>
                  <a:pt x="8153" y="26539"/>
                  <a:pt x="8216" y="26637"/>
                  <a:pt x="8250" y="26714"/>
                </a:cubicBezTo>
                <a:cubicBezTo>
                  <a:pt x="8253" y="26737"/>
                  <a:pt x="8255" y="26758"/>
                  <a:pt x="8255" y="26781"/>
                </a:cubicBezTo>
                <a:cubicBezTo>
                  <a:pt x="8251" y="26790"/>
                  <a:pt x="8246" y="26799"/>
                  <a:pt x="8242" y="26809"/>
                </a:cubicBezTo>
                <a:cubicBezTo>
                  <a:pt x="8233" y="26825"/>
                  <a:pt x="8241" y="26846"/>
                  <a:pt x="8259" y="26853"/>
                </a:cubicBezTo>
                <a:cubicBezTo>
                  <a:pt x="8259" y="26997"/>
                  <a:pt x="8226" y="27138"/>
                  <a:pt x="8161" y="27266"/>
                </a:cubicBezTo>
                <a:cubicBezTo>
                  <a:pt x="8131" y="27325"/>
                  <a:pt x="8014" y="27500"/>
                  <a:pt x="7930" y="27500"/>
                </a:cubicBezTo>
                <a:cubicBezTo>
                  <a:pt x="7901" y="27500"/>
                  <a:pt x="7876" y="27480"/>
                  <a:pt x="7859" y="27428"/>
                </a:cubicBezTo>
                <a:cubicBezTo>
                  <a:pt x="7809" y="27261"/>
                  <a:pt x="7822" y="27054"/>
                  <a:pt x="7855" y="26886"/>
                </a:cubicBezTo>
                <a:cubicBezTo>
                  <a:pt x="7877" y="26775"/>
                  <a:pt x="7917" y="26574"/>
                  <a:pt x="8050" y="26542"/>
                </a:cubicBezTo>
                <a:cubicBezTo>
                  <a:pt x="8058" y="26540"/>
                  <a:pt x="8066" y="26539"/>
                  <a:pt x="8073" y="26539"/>
                </a:cubicBezTo>
                <a:close/>
                <a:moveTo>
                  <a:pt x="6966" y="0"/>
                </a:moveTo>
                <a:cubicBezTo>
                  <a:pt x="6929" y="0"/>
                  <a:pt x="6892" y="23"/>
                  <a:pt x="6882" y="66"/>
                </a:cubicBezTo>
                <a:cubicBezTo>
                  <a:pt x="6614" y="1104"/>
                  <a:pt x="6899" y="2313"/>
                  <a:pt x="6862" y="3382"/>
                </a:cubicBezTo>
                <a:cubicBezTo>
                  <a:pt x="6845" y="3876"/>
                  <a:pt x="6705" y="4646"/>
                  <a:pt x="6935" y="5115"/>
                </a:cubicBezTo>
                <a:cubicBezTo>
                  <a:pt x="6926" y="5145"/>
                  <a:pt x="6917" y="5173"/>
                  <a:pt x="6907" y="5201"/>
                </a:cubicBezTo>
                <a:cubicBezTo>
                  <a:pt x="6902" y="5198"/>
                  <a:pt x="6895" y="5195"/>
                  <a:pt x="6889" y="5194"/>
                </a:cubicBezTo>
                <a:cubicBezTo>
                  <a:pt x="6338" y="5075"/>
                  <a:pt x="5819" y="4923"/>
                  <a:pt x="5266" y="4923"/>
                </a:cubicBezTo>
                <a:cubicBezTo>
                  <a:pt x="5145" y="4923"/>
                  <a:pt x="5022" y="4931"/>
                  <a:pt x="4896" y="4947"/>
                </a:cubicBezTo>
                <a:cubicBezTo>
                  <a:pt x="4380" y="5015"/>
                  <a:pt x="3868" y="5142"/>
                  <a:pt x="3397" y="5371"/>
                </a:cubicBezTo>
                <a:cubicBezTo>
                  <a:pt x="2442" y="5838"/>
                  <a:pt x="1602" y="6541"/>
                  <a:pt x="1022" y="7438"/>
                </a:cubicBezTo>
                <a:cubicBezTo>
                  <a:pt x="325" y="8519"/>
                  <a:pt x="54" y="9737"/>
                  <a:pt x="45" y="10982"/>
                </a:cubicBezTo>
                <a:lnTo>
                  <a:pt x="17" y="11026"/>
                </a:lnTo>
                <a:cubicBezTo>
                  <a:pt x="1" y="11051"/>
                  <a:pt x="21" y="11072"/>
                  <a:pt x="45" y="11076"/>
                </a:cubicBezTo>
                <a:cubicBezTo>
                  <a:pt x="49" y="12415"/>
                  <a:pt x="350" y="13781"/>
                  <a:pt x="749" y="15030"/>
                </a:cubicBezTo>
                <a:cubicBezTo>
                  <a:pt x="1071" y="16045"/>
                  <a:pt x="1457" y="17026"/>
                  <a:pt x="1886" y="17984"/>
                </a:cubicBezTo>
                <a:cubicBezTo>
                  <a:pt x="1882" y="17996"/>
                  <a:pt x="1880" y="18007"/>
                  <a:pt x="1876" y="18018"/>
                </a:cubicBezTo>
                <a:cubicBezTo>
                  <a:pt x="1870" y="18040"/>
                  <a:pt x="1890" y="18056"/>
                  <a:pt x="1910" y="18056"/>
                </a:cubicBezTo>
                <a:cubicBezTo>
                  <a:pt x="1913" y="18056"/>
                  <a:pt x="1915" y="18055"/>
                  <a:pt x="1917" y="18055"/>
                </a:cubicBezTo>
                <a:cubicBezTo>
                  <a:pt x="2002" y="18243"/>
                  <a:pt x="2089" y="18431"/>
                  <a:pt x="2177" y="18618"/>
                </a:cubicBezTo>
                <a:cubicBezTo>
                  <a:pt x="2164" y="18634"/>
                  <a:pt x="2149" y="18650"/>
                  <a:pt x="2134" y="18664"/>
                </a:cubicBezTo>
                <a:cubicBezTo>
                  <a:pt x="2117" y="18684"/>
                  <a:pt x="2136" y="18706"/>
                  <a:pt x="2156" y="18706"/>
                </a:cubicBezTo>
                <a:cubicBezTo>
                  <a:pt x="2162" y="18706"/>
                  <a:pt x="2169" y="18704"/>
                  <a:pt x="2174" y="18699"/>
                </a:cubicBezTo>
                <a:cubicBezTo>
                  <a:pt x="2184" y="18690"/>
                  <a:pt x="2193" y="18680"/>
                  <a:pt x="2202" y="18671"/>
                </a:cubicBezTo>
                <a:cubicBezTo>
                  <a:pt x="2949" y="20246"/>
                  <a:pt x="3807" y="21769"/>
                  <a:pt x="4693" y="23287"/>
                </a:cubicBezTo>
                <a:cubicBezTo>
                  <a:pt x="4842" y="23541"/>
                  <a:pt x="4991" y="23796"/>
                  <a:pt x="5139" y="24051"/>
                </a:cubicBezTo>
                <a:cubicBezTo>
                  <a:pt x="5128" y="24075"/>
                  <a:pt x="5144" y="24102"/>
                  <a:pt x="5170" y="24104"/>
                </a:cubicBezTo>
                <a:cubicBezTo>
                  <a:pt x="5806" y="25199"/>
                  <a:pt x="6434" y="26297"/>
                  <a:pt x="7041" y="27408"/>
                </a:cubicBezTo>
                <a:cubicBezTo>
                  <a:pt x="7771" y="28745"/>
                  <a:pt x="8453" y="30129"/>
                  <a:pt x="9276" y="31414"/>
                </a:cubicBezTo>
                <a:cubicBezTo>
                  <a:pt x="9294" y="31442"/>
                  <a:pt x="9323" y="31455"/>
                  <a:pt x="9352" y="31455"/>
                </a:cubicBezTo>
                <a:cubicBezTo>
                  <a:pt x="9407" y="31455"/>
                  <a:pt x="9464" y="31412"/>
                  <a:pt x="9460" y="31356"/>
                </a:cubicBezTo>
                <a:cubicBezTo>
                  <a:pt x="9473" y="31350"/>
                  <a:pt x="9482" y="31336"/>
                  <a:pt x="9482" y="31320"/>
                </a:cubicBezTo>
                <a:cubicBezTo>
                  <a:pt x="9545" y="30675"/>
                  <a:pt x="9909" y="30061"/>
                  <a:pt x="10079" y="29432"/>
                </a:cubicBezTo>
                <a:cubicBezTo>
                  <a:pt x="10245" y="28812"/>
                  <a:pt x="10417" y="28194"/>
                  <a:pt x="10595" y="27577"/>
                </a:cubicBezTo>
                <a:cubicBezTo>
                  <a:pt x="10637" y="27425"/>
                  <a:pt x="10680" y="27273"/>
                  <a:pt x="10723" y="27121"/>
                </a:cubicBezTo>
                <a:lnTo>
                  <a:pt x="10741" y="27139"/>
                </a:lnTo>
                <a:cubicBezTo>
                  <a:pt x="10747" y="27145"/>
                  <a:pt x="10752" y="27147"/>
                  <a:pt x="10758" y="27147"/>
                </a:cubicBezTo>
                <a:cubicBezTo>
                  <a:pt x="10777" y="27147"/>
                  <a:pt x="10793" y="27118"/>
                  <a:pt x="10775" y="27099"/>
                </a:cubicBezTo>
                <a:cubicBezTo>
                  <a:pt x="10764" y="27087"/>
                  <a:pt x="10751" y="27074"/>
                  <a:pt x="10740" y="27062"/>
                </a:cubicBezTo>
                <a:cubicBezTo>
                  <a:pt x="11073" y="25867"/>
                  <a:pt x="11380" y="24664"/>
                  <a:pt x="11603" y="23444"/>
                </a:cubicBezTo>
                <a:cubicBezTo>
                  <a:pt x="12127" y="20577"/>
                  <a:pt x="12598" y="17698"/>
                  <a:pt x="12904" y="14797"/>
                </a:cubicBezTo>
                <a:cubicBezTo>
                  <a:pt x="13152" y="12459"/>
                  <a:pt x="13410" y="9721"/>
                  <a:pt x="12163" y="7600"/>
                </a:cubicBezTo>
                <a:cubicBezTo>
                  <a:pt x="11345" y="6207"/>
                  <a:pt x="9823" y="4955"/>
                  <a:pt x="8166" y="4955"/>
                </a:cubicBezTo>
                <a:cubicBezTo>
                  <a:pt x="7891" y="4955"/>
                  <a:pt x="7612" y="4989"/>
                  <a:pt x="7333" y="5063"/>
                </a:cubicBezTo>
                <a:cubicBezTo>
                  <a:pt x="7318" y="5067"/>
                  <a:pt x="7305" y="5073"/>
                  <a:pt x="7293" y="5082"/>
                </a:cubicBezTo>
                <a:lnTo>
                  <a:pt x="7293" y="5065"/>
                </a:lnTo>
                <a:cubicBezTo>
                  <a:pt x="7290" y="5035"/>
                  <a:pt x="7290" y="5005"/>
                  <a:pt x="7287" y="4975"/>
                </a:cubicBezTo>
                <a:cubicBezTo>
                  <a:pt x="7409" y="4452"/>
                  <a:pt x="7307" y="3782"/>
                  <a:pt x="7329" y="3262"/>
                </a:cubicBezTo>
                <a:cubicBezTo>
                  <a:pt x="7369" y="2265"/>
                  <a:pt x="7438" y="988"/>
                  <a:pt x="7045" y="54"/>
                </a:cubicBezTo>
                <a:cubicBezTo>
                  <a:pt x="7031" y="18"/>
                  <a:pt x="6998" y="0"/>
                  <a:pt x="6966" y="0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6096231" y="3327417"/>
            <a:ext cx="6443688" cy="4494484"/>
          </a:xfrm>
          <a:custGeom>
            <a:avLst/>
            <a:gdLst/>
            <a:ahLst/>
            <a:cxnLst/>
            <a:rect l="l" t="t" r="r" b="b"/>
            <a:pathLst>
              <a:path w="28216" h="19681" extrusionOk="0">
                <a:moveTo>
                  <a:pt x="27561" y="1"/>
                </a:moveTo>
                <a:cubicBezTo>
                  <a:pt x="27439" y="1"/>
                  <a:pt x="27318" y="39"/>
                  <a:pt x="27215" y="126"/>
                </a:cubicBezTo>
                <a:cubicBezTo>
                  <a:pt x="27202" y="139"/>
                  <a:pt x="27198" y="159"/>
                  <a:pt x="27207" y="177"/>
                </a:cubicBezTo>
                <a:cubicBezTo>
                  <a:pt x="27186" y="186"/>
                  <a:pt x="27168" y="205"/>
                  <a:pt x="27162" y="227"/>
                </a:cubicBezTo>
                <a:cubicBezTo>
                  <a:pt x="26619" y="1752"/>
                  <a:pt x="25687" y="3129"/>
                  <a:pt x="24622" y="4383"/>
                </a:cubicBezTo>
                <a:cubicBezTo>
                  <a:pt x="24388" y="3299"/>
                  <a:pt x="23416" y="2945"/>
                  <a:pt x="22348" y="2945"/>
                </a:cubicBezTo>
                <a:cubicBezTo>
                  <a:pt x="21365" y="2945"/>
                  <a:pt x="20301" y="3245"/>
                  <a:pt x="19659" y="3553"/>
                </a:cubicBezTo>
                <a:cubicBezTo>
                  <a:pt x="19640" y="3561"/>
                  <a:pt x="19627" y="3579"/>
                  <a:pt x="19624" y="3600"/>
                </a:cubicBezTo>
                <a:cubicBezTo>
                  <a:pt x="19596" y="3652"/>
                  <a:pt x="19617" y="3731"/>
                  <a:pt x="19695" y="3731"/>
                </a:cubicBezTo>
                <a:cubicBezTo>
                  <a:pt x="20159" y="3736"/>
                  <a:pt x="20612" y="3792"/>
                  <a:pt x="21056" y="3936"/>
                </a:cubicBezTo>
                <a:cubicBezTo>
                  <a:pt x="21283" y="4012"/>
                  <a:pt x="21510" y="4103"/>
                  <a:pt x="21718" y="4223"/>
                </a:cubicBezTo>
                <a:cubicBezTo>
                  <a:pt x="21891" y="4324"/>
                  <a:pt x="22821" y="5051"/>
                  <a:pt x="22021" y="5264"/>
                </a:cubicBezTo>
                <a:cubicBezTo>
                  <a:pt x="22014" y="5252"/>
                  <a:pt x="22005" y="5240"/>
                  <a:pt x="21993" y="5231"/>
                </a:cubicBezTo>
                <a:cubicBezTo>
                  <a:pt x="21073" y="4563"/>
                  <a:pt x="20111" y="4297"/>
                  <a:pt x="19135" y="4297"/>
                </a:cubicBezTo>
                <a:cubicBezTo>
                  <a:pt x="16263" y="4297"/>
                  <a:pt x="13268" y="6602"/>
                  <a:pt x="10860" y="7763"/>
                </a:cubicBezTo>
                <a:cubicBezTo>
                  <a:pt x="10786" y="7797"/>
                  <a:pt x="10818" y="7883"/>
                  <a:pt x="10880" y="7899"/>
                </a:cubicBezTo>
                <a:cubicBezTo>
                  <a:pt x="10852" y="7961"/>
                  <a:pt x="10880" y="8054"/>
                  <a:pt x="10969" y="8066"/>
                </a:cubicBezTo>
                <a:cubicBezTo>
                  <a:pt x="11519" y="8136"/>
                  <a:pt x="11997" y="8376"/>
                  <a:pt x="12391" y="8770"/>
                </a:cubicBezTo>
                <a:cubicBezTo>
                  <a:pt x="12681" y="9064"/>
                  <a:pt x="13430" y="10071"/>
                  <a:pt x="12987" y="10528"/>
                </a:cubicBezTo>
                <a:cubicBezTo>
                  <a:pt x="12846" y="10604"/>
                  <a:pt x="12715" y="10637"/>
                  <a:pt x="12591" y="10637"/>
                </a:cubicBezTo>
                <a:cubicBezTo>
                  <a:pt x="11917" y="10637"/>
                  <a:pt x="11477" y="9644"/>
                  <a:pt x="11129" y="9149"/>
                </a:cubicBezTo>
                <a:cubicBezTo>
                  <a:pt x="10936" y="8875"/>
                  <a:pt x="10702" y="8592"/>
                  <a:pt x="10372" y="8592"/>
                </a:cubicBezTo>
                <a:cubicBezTo>
                  <a:pt x="10340" y="8592"/>
                  <a:pt x="10308" y="8594"/>
                  <a:pt x="10274" y="8600"/>
                </a:cubicBezTo>
                <a:cubicBezTo>
                  <a:pt x="10260" y="8569"/>
                  <a:pt x="10230" y="8551"/>
                  <a:pt x="10199" y="8551"/>
                </a:cubicBezTo>
                <a:cubicBezTo>
                  <a:pt x="10192" y="8551"/>
                  <a:pt x="10184" y="8552"/>
                  <a:pt x="10177" y="8554"/>
                </a:cubicBezTo>
                <a:cubicBezTo>
                  <a:pt x="8889" y="8852"/>
                  <a:pt x="7640" y="9313"/>
                  <a:pt x="6510" y="10005"/>
                </a:cubicBezTo>
                <a:cubicBezTo>
                  <a:pt x="6479" y="10023"/>
                  <a:pt x="6470" y="10061"/>
                  <a:pt x="6486" y="10091"/>
                </a:cubicBezTo>
                <a:cubicBezTo>
                  <a:pt x="6471" y="10137"/>
                  <a:pt x="6498" y="10187"/>
                  <a:pt x="6544" y="10200"/>
                </a:cubicBezTo>
                <a:cubicBezTo>
                  <a:pt x="7055" y="10371"/>
                  <a:pt x="7474" y="10612"/>
                  <a:pt x="7858" y="10991"/>
                </a:cubicBezTo>
                <a:cubicBezTo>
                  <a:pt x="7987" y="11117"/>
                  <a:pt x="8107" y="11252"/>
                  <a:pt x="8221" y="11392"/>
                </a:cubicBezTo>
                <a:cubicBezTo>
                  <a:pt x="8311" y="11502"/>
                  <a:pt x="8557" y="11831"/>
                  <a:pt x="8634" y="12124"/>
                </a:cubicBezTo>
                <a:cubicBezTo>
                  <a:pt x="8615" y="12236"/>
                  <a:pt x="8597" y="12336"/>
                  <a:pt x="8525" y="12431"/>
                </a:cubicBezTo>
                <a:cubicBezTo>
                  <a:pt x="8457" y="12524"/>
                  <a:pt x="8362" y="12595"/>
                  <a:pt x="8255" y="12636"/>
                </a:cubicBezTo>
                <a:cubicBezTo>
                  <a:pt x="8233" y="12639"/>
                  <a:pt x="8211" y="12641"/>
                  <a:pt x="8189" y="12641"/>
                </a:cubicBezTo>
                <a:cubicBezTo>
                  <a:pt x="7588" y="12641"/>
                  <a:pt x="6874" y="11648"/>
                  <a:pt x="6319" y="11500"/>
                </a:cubicBezTo>
                <a:cubicBezTo>
                  <a:pt x="6144" y="11454"/>
                  <a:pt x="5962" y="11434"/>
                  <a:pt x="5780" y="11434"/>
                </a:cubicBezTo>
                <a:cubicBezTo>
                  <a:pt x="5427" y="11434"/>
                  <a:pt x="5071" y="11512"/>
                  <a:pt x="4748" y="11638"/>
                </a:cubicBezTo>
                <a:cubicBezTo>
                  <a:pt x="3010" y="12316"/>
                  <a:pt x="2118" y="14315"/>
                  <a:pt x="115" y="14455"/>
                </a:cubicBezTo>
                <a:cubicBezTo>
                  <a:pt x="100" y="14457"/>
                  <a:pt x="86" y="14463"/>
                  <a:pt x="76" y="14475"/>
                </a:cubicBezTo>
                <a:cubicBezTo>
                  <a:pt x="28" y="14481"/>
                  <a:pt x="0" y="14555"/>
                  <a:pt x="52" y="14579"/>
                </a:cubicBezTo>
                <a:cubicBezTo>
                  <a:pt x="1753" y="15373"/>
                  <a:pt x="2640" y="17387"/>
                  <a:pt x="4461" y="17937"/>
                </a:cubicBezTo>
                <a:cubicBezTo>
                  <a:pt x="4758" y="18027"/>
                  <a:pt x="5067" y="18071"/>
                  <a:pt x="5375" y="18071"/>
                </a:cubicBezTo>
                <a:cubicBezTo>
                  <a:pt x="5810" y="18071"/>
                  <a:pt x="6244" y="17984"/>
                  <a:pt x="6644" y="17816"/>
                </a:cubicBezTo>
                <a:cubicBezTo>
                  <a:pt x="7611" y="17411"/>
                  <a:pt x="8067" y="16484"/>
                  <a:pt x="8871" y="15878"/>
                </a:cubicBezTo>
                <a:cubicBezTo>
                  <a:pt x="8932" y="15867"/>
                  <a:pt x="9003" y="15861"/>
                  <a:pt x="9076" y="15861"/>
                </a:cubicBezTo>
                <a:cubicBezTo>
                  <a:pt x="9219" y="15861"/>
                  <a:pt x="9368" y="15885"/>
                  <a:pt x="9451" y="15946"/>
                </a:cubicBezTo>
                <a:cubicBezTo>
                  <a:pt x="9616" y="16062"/>
                  <a:pt x="9672" y="16629"/>
                  <a:pt x="9629" y="16824"/>
                </a:cubicBezTo>
                <a:cubicBezTo>
                  <a:pt x="9562" y="17124"/>
                  <a:pt x="9401" y="17445"/>
                  <a:pt x="9221" y="17687"/>
                </a:cubicBezTo>
                <a:cubicBezTo>
                  <a:pt x="8867" y="18156"/>
                  <a:pt x="8311" y="18410"/>
                  <a:pt x="7915" y="18839"/>
                </a:cubicBezTo>
                <a:cubicBezTo>
                  <a:pt x="7881" y="18875"/>
                  <a:pt x="7877" y="18928"/>
                  <a:pt x="7905" y="18968"/>
                </a:cubicBezTo>
                <a:cubicBezTo>
                  <a:pt x="7879" y="18992"/>
                  <a:pt x="7885" y="19034"/>
                  <a:pt x="7914" y="19052"/>
                </a:cubicBezTo>
                <a:cubicBezTo>
                  <a:pt x="8635" y="19521"/>
                  <a:pt x="9535" y="19681"/>
                  <a:pt x="10447" y="19681"/>
                </a:cubicBezTo>
                <a:cubicBezTo>
                  <a:pt x="11262" y="19681"/>
                  <a:pt x="12086" y="19553"/>
                  <a:pt x="12797" y="19402"/>
                </a:cubicBezTo>
                <a:cubicBezTo>
                  <a:pt x="14889" y="18960"/>
                  <a:pt x="16916" y="18149"/>
                  <a:pt x="18769" y="17093"/>
                </a:cubicBezTo>
                <a:cubicBezTo>
                  <a:pt x="18774" y="17094"/>
                  <a:pt x="18778" y="17095"/>
                  <a:pt x="18783" y="17095"/>
                </a:cubicBezTo>
                <a:cubicBezTo>
                  <a:pt x="18796" y="17095"/>
                  <a:pt x="18809" y="17091"/>
                  <a:pt x="18820" y="17083"/>
                </a:cubicBezTo>
                <a:cubicBezTo>
                  <a:pt x="19336" y="16728"/>
                  <a:pt x="19380" y="16077"/>
                  <a:pt x="19355" y="15494"/>
                </a:cubicBezTo>
                <a:cubicBezTo>
                  <a:pt x="19320" y="14761"/>
                  <a:pt x="18452" y="12612"/>
                  <a:pt x="19319" y="12230"/>
                </a:cubicBezTo>
                <a:cubicBezTo>
                  <a:pt x="19329" y="12227"/>
                  <a:pt x="19339" y="12220"/>
                  <a:pt x="19345" y="12211"/>
                </a:cubicBezTo>
                <a:cubicBezTo>
                  <a:pt x="19445" y="12173"/>
                  <a:pt x="19538" y="12156"/>
                  <a:pt x="19623" y="12156"/>
                </a:cubicBezTo>
                <a:cubicBezTo>
                  <a:pt x="20383" y="12156"/>
                  <a:pt x="20597" y="13525"/>
                  <a:pt x="20616" y="14114"/>
                </a:cubicBezTo>
                <a:cubicBezTo>
                  <a:pt x="20635" y="14683"/>
                  <a:pt x="20547" y="15236"/>
                  <a:pt x="20391" y="15782"/>
                </a:cubicBezTo>
                <a:cubicBezTo>
                  <a:pt x="20366" y="15873"/>
                  <a:pt x="20440" y="15934"/>
                  <a:pt x="20512" y="15934"/>
                </a:cubicBezTo>
                <a:cubicBezTo>
                  <a:pt x="20543" y="15934"/>
                  <a:pt x="20573" y="15922"/>
                  <a:pt x="20595" y="15897"/>
                </a:cubicBezTo>
                <a:cubicBezTo>
                  <a:pt x="22471" y="15298"/>
                  <a:pt x="24058" y="13982"/>
                  <a:pt x="25049" y="12284"/>
                </a:cubicBezTo>
                <a:cubicBezTo>
                  <a:pt x="25080" y="12239"/>
                  <a:pt x="25069" y="12178"/>
                  <a:pt x="25026" y="12144"/>
                </a:cubicBezTo>
                <a:cubicBezTo>
                  <a:pt x="24998" y="11796"/>
                  <a:pt x="24889" y="11468"/>
                  <a:pt x="24748" y="11149"/>
                </a:cubicBezTo>
                <a:cubicBezTo>
                  <a:pt x="24524" y="10651"/>
                  <a:pt x="23589" y="9504"/>
                  <a:pt x="24496" y="9148"/>
                </a:cubicBezTo>
                <a:lnTo>
                  <a:pt x="24496" y="9148"/>
                </a:lnTo>
                <a:cubicBezTo>
                  <a:pt x="24517" y="9160"/>
                  <a:pt x="24540" y="9172"/>
                  <a:pt x="24562" y="9185"/>
                </a:cubicBezTo>
                <a:cubicBezTo>
                  <a:pt x="24600" y="9168"/>
                  <a:pt x="24640" y="9159"/>
                  <a:pt x="24680" y="9159"/>
                </a:cubicBezTo>
                <a:cubicBezTo>
                  <a:pt x="24690" y="9159"/>
                  <a:pt x="24700" y="9160"/>
                  <a:pt x="24710" y="9161"/>
                </a:cubicBezTo>
                <a:cubicBezTo>
                  <a:pt x="24865" y="9185"/>
                  <a:pt x="24992" y="9246"/>
                  <a:pt x="25068" y="9390"/>
                </a:cubicBezTo>
                <a:cubicBezTo>
                  <a:pt x="25086" y="9426"/>
                  <a:pt x="25101" y="9465"/>
                  <a:pt x="25112" y="9505"/>
                </a:cubicBezTo>
                <a:cubicBezTo>
                  <a:pt x="25117" y="9508"/>
                  <a:pt x="25124" y="9510"/>
                  <a:pt x="25129" y="9513"/>
                </a:cubicBezTo>
                <a:cubicBezTo>
                  <a:pt x="25224" y="9694"/>
                  <a:pt x="25280" y="9892"/>
                  <a:pt x="25296" y="10095"/>
                </a:cubicBezTo>
                <a:cubicBezTo>
                  <a:pt x="25340" y="10393"/>
                  <a:pt x="25324" y="10600"/>
                  <a:pt x="25251" y="10909"/>
                </a:cubicBezTo>
                <a:cubicBezTo>
                  <a:pt x="25237" y="10965"/>
                  <a:pt x="25284" y="11033"/>
                  <a:pt x="25341" y="11033"/>
                </a:cubicBezTo>
                <a:cubicBezTo>
                  <a:pt x="25356" y="11033"/>
                  <a:pt x="25370" y="11029"/>
                  <a:pt x="25385" y="11019"/>
                </a:cubicBezTo>
                <a:cubicBezTo>
                  <a:pt x="27322" y="9701"/>
                  <a:pt x="26764" y="6210"/>
                  <a:pt x="24717" y="5307"/>
                </a:cubicBezTo>
                <a:cubicBezTo>
                  <a:pt x="26015" y="3865"/>
                  <a:pt x="27162" y="2294"/>
                  <a:pt x="28136" y="618"/>
                </a:cubicBezTo>
                <a:cubicBezTo>
                  <a:pt x="28147" y="601"/>
                  <a:pt x="28152" y="579"/>
                  <a:pt x="28150" y="559"/>
                </a:cubicBezTo>
                <a:cubicBezTo>
                  <a:pt x="28190" y="538"/>
                  <a:pt x="28215" y="493"/>
                  <a:pt x="28191" y="431"/>
                </a:cubicBezTo>
                <a:cubicBezTo>
                  <a:pt x="28094" y="180"/>
                  <a:pt x="27826" y="1"/>
                  <a:pt x="27561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3763531" y="1880789"/>
            <a:ext cx="14555" cy="8956"/>
          </a:xfrm>
          <a:custGeom>
            <a:avLst/>
            <a:gdLst/>
            <a:ahLst/>
            <a:cxnLst/>
            <a:rect l="l" t="t" r="r" b="b"/>
            <a:pathLst>
              <a:path w="273" h="168" extrusionOk="0">
                <a:moveTo>
                  <a:pt x="213" y="0"/>
                </a:moveTo>
                <a:cubicBezTo>
                  <a:pt x="203" y="0"/>
                  <a:pt x="194" y="3"/>
                  <a:pt x="185" y="8"/>
                </a:cubicBezTo>
                <a:cubicBezTo>
                  <a:pt x="166" y="20"/>
                  <a:pt x="177" y="46"/>
                  <a:pt x="194" y="46"/>
                </a:cubicBezTo>
                <a:cubicBezTo>
                  <a:pt x="197" y="46"/>
                  <a:pt x="201" y="45"/>
                  <a:pt x="205" y="43"/>
                </a:cubicBezTo>
                <a:lnTo>
                  <a:pt x="205" y="43"/>
                </a:lnTo>
                <a:cubicBezTo>
                  <a:pt x="168" y="65"/>
                  <a:pt x="175" y="78"/>
                  <a:pt x="133" y="87"/>
                </a:cubicBezTo>
                <a:cubicBezTo>
                  <a:pt x="129" y="88"/>
                  <a:pt x="125" y="88"/>
                  <a:pt x="122" y="88"/>
                </a:cubicBezTo>
                <a:cubicBezTo>
                  <a:pt x="110" y="88"/>
                  <a:pt x="98" y="85"/>
                  <a:pt x="86" y="85"/>
                </a:cubicBezTo>
                <a:cubicBezTo>
                  <a:pt x="81" y="85"/>
                  <a:pt x="76" y="85"/>
                  <a:pt x="70" y="87"/>
                </a:cubicBezTo>
                <a:cubicBezTo>
                  <a:pt x="47" y="93"/>
                  <a:pt x="27" y="104"/>
                  <a:pt x="13" y="121"/>
                </a:cubicBezTo>
                <a:cubicBezTo>
                  <a:pt x="1" y="135"/>
                  <a:pt x="13" y="152"/>
                  <a:pt x="27" y="152"/>
                </a:cubicBezTo>
                <a:cubicBezTo>
                  <a:pt x="31" y="152"/>
                  <a:pt x="35" y="151"/>
                  <a:pt x="39" y="147"/>
                </a:cubicBezTo>
                <a:cubicBezTo>
                  <a:pt x="88" y="100"/>
                  <a:pt x="261" y="167"/>
                  <a:pt x="270" y="62"/>
                </a:cubicBezTo>
                <a:cubicBezTo>
                  <a:pt x="273" y="27"/>
                  <a:pt x="244" y="0"/>
                  <a:pt x="213" y="0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2448573" y="4783670"/>
            <a:ext cx="10769" cy="16153"/>
          </a:xfrm>
          <a:custGeom>
            <a:avLst/>
            <a:gdLst/>
            <a:ahLst/>
            <a:cxnLst/>
            <a:rect l="l" t="t" r="r" b="b"/>
            <a:pathLst>
              <a:path w="202" h="303" extrusionOk="0">
                <a:moveTo>
                  <a:pt x="2" y="1"/>
                </a:moveTo>
                <a:cubicBezTo>
                  <a:pt x="1" y="1"/>
                  <a:pt x="1" y="1"/>
                  <a:pt x="1" y="2"/>
                </a:cubicBezTo>
                <a:cubicBezTo>
                  <a:pt x="62" y="94"/>
                  <a:pt x="121" y="188"/>
                  <a:pt x="181" y="282"/>
                </a:cubicBezTo>
                <a:cubicBezTo>
                  <a:pt x="187" y="289"/>
                  <a:pt x="194" y="296"/>
                  <a:pt x="201" y="303"/>
                </a:cubicBezTo>
                <a:cubicBezTo>
                  <a:pt x="67" y="81"/>
                  <a:pt x="10" y="1"/>
                  <a:pt x="2" y="1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4653268" y="3763369"/>
            <a:ext cx="7197" cy="20952"/>
          </a:xfrm>
          <a:custGeom>
            <a:avLst/>
            <a:gdLst/>
            <a:ahLst/>
            <a:cxnLst/>
            <a:rect l="l" t="t" r="r" b="b"/>
            <a:pathLst>
              <a:path w="135" h="393" extrusionOk="0">
                <a:moveTo>
                  <a:pt x="3" y="1"/>
                </a:moveTo>
                <a:cubicBezTo>
                  <a:pt x="1" y="1"/>
                  <a:pt x="3" y="17"/>
                  <a:pt x="10" y="43"/>
                </a:cubicBezTo>
                <a:cubicBezTo>
                  <a:pt x="53" y="157"/>
                  <a:pt x="95" y="270"/>
                  <a:pt x="132" y="386"/>
                </a:cubicBezTo>
                <a:cubicBezTo>
                  <a:pt x="132" y="388"/>
                  <a:pt x="133" y="389"/>
                  <a:pt x="135" y="392"/>
                </a:cubicBezTo>
                <a:cubicBezTo>
                  <a:pt x="45" y="100"/>
                  <a:pt x="8" y="1"/>
                  <a:pt x="3" y="1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-1486433" y="1628509"/>
            <a:ext cx="3364284" cy="2871616"/>
          </a:xfrm>
          <a:custGeom>
            <a:avLst/>
            <a:gdLst/>
            <a:ahLst/>
            <a:cxnLst/>
            <a:rect l="l" t="t" r="r" b="b"/>
            <a:pathLst>
              <a:path w="63104" h="53863" extrusionOk="0">
                <a:moveTo>
                  <a:pt x="5278" y="3324"/>
                </a:moveTo>
                <a:cubicBezTo>
                  <a:pt x="5269" y="3392"/>
                  <a:pt x="5284" y="3462"/>
                  <a:pt x="5319" y="3521"/>
                </a:cubicBezTo>
                <a:cubicBezTo>
                  <a:pt x="5735" y="4271"/>
                  <a:pt x="6169" y="5012"/>
                  <a:pt x="6612" y="5748"/>
                </a:cubicBezTo>
                <a:cubicBezTo>
                  <a:pt x="6128" y="4995"/>
                  <a:pt x="5652" y="4235"/>
                  <a:pt x="5183" y="3474"/>
                </a:cubicBezTo>
                <a:cubicBezTo>
                  <a:pt x="5212" y="3423"/>
                  <a:pt x="5243" y="3373"/>
                  <a:pt x="5278" y="3324"/>
                </a:cubicBezTo>
                <a:close/>
                <a:moveTo>
                  <a:pt x="21260" y="1898"/>
                </a:moveTo>
                <a:lnTo>
                  <a:pt x="21260" y="1898"/>
                </a:lnTo>
                <a:cubicBezTo>
                  <a:pt x="19516" y="3842"/>
                  <a:pt x="17705" y="5880"/>
                  <a:pt x="16341" y="8117"/>
                </a:cubicBezTo>
                <a:cubicBezTo>
                  <a:pt x="16770" y="7342"/>
                  <a:pt x="17231" y="6594"/>
                  <a:pt x="17685" y="5884"/>
                </a:cubicBezTo>
                <a:cubicBezTo>
                  <a:pt x="18674" y="4344"/>
                  <a:pt x="19837" y="2974"/>
                  <a:pt x="21260" y="1898"/>
                </a:cubicBezTo>
                <a:close/>
                <a:moveTo>
                  <a:pt x="19498" y="22016"/>
                </a:moveTo>
                <a:lnTo>
                  <a:pt x="19498" y="22016"/>
                </a:lnTo>
                <a:cubicBezTo>
                  <a:pt x="19991" y="22494"/>
                  <a:pt x="20487" y="22970"/>
                  <a:pt x="20992" y="23437"/>
                </a:cubicBezTo>
                <a:cubicBezTo>
                  <a:pt x="20994" y="23446"/>
                  <a:pt x="20994" y="23454"/>
                  <a:pt x="20995" y="23463"/>
                </a:cubicBezTo>
                <a:cubicBezTo>
                  <a:pt x="20488" y="22989"/>
                  <a:pt x="19989" y="22506"/>
                  <a:pt x="19498" y="22016"/>
                </a:cubicBezTo>
                <a:close/>
                <a:moveTo>
                  <a:pt x="21647" y="24733"/>
                </a:moveTo>
                <a:lnTo>
                  <a:pt x="21647" y="24733"/>
                </a:lnTo>
                <a:cubicBezTo>
                  <a:pt x="21713" y="24793"/>
                  <a:pt x="21779" y="24854"/>
                  <a:pt x="21848" y="24915"/>
                </a:cubicBezTo>
                <a:cubicBezTo>
                  <a:pt x="22844" y="25806"/>
                  <a:pt x="23862" y="26654"/>
                  <a:pt x="24904" y="27462"/>
                </a:cubicBezTo>
                <a:cubicBezTo>
                  <a:pt x="23662" y="29133"/>
                  <a:pt x="22484" y="30768"/>
                  <a:pt x="21501" y="32513"/>
                </a:cubicBezTo>
                <a:cubicBezTo>
                  <a:pt x="22253" y="30198"/>
                  <a:pt x="22197" y="27557"/>
                  <a:pt x="21687" y="25193"/>
                </a:cubicBezTo>
                <a:cubicBezTo>
                  <a:pt x="21676" y="25039"/>
                  <a:pt x="21661" y="24886"/>
                  <a:pt x="21647" y="24733"/>
                </a:cubicBezTo>
                <a:close/>
                <a:moveTo>
                  <a:pt x="35563" y="1"/>
                </a:moveTo>
                <a:cubicBezTo>
                  <a:pt x="35545" y="1"/>
                  <a:pt x="35527" y="3"/>
                  <a:pt x="35509" y="8"/>
                </a:cubicBezTo>
                <a:cubicBezTo>
                  <a:pt x="26692" y="2410"/>
                  <a:pt x="21494" y="9535"/>
                  <a:pt x="17814" y="17472"/>
                </a:cubicBezTo>
                <a:cubicBezTo>
                  <a:pt x="17035" y="16473"/>
                  <a:pt x="16287" y="15449"/>
                  <a:pt x="15556" y="14413"/>
                </a:cubicBezTo>
                <a:cubicBezTo>
                  <a:pt x="15805" y="14291"/>
                  <a:pt x="16043" y="14149"/>
                  <a:pt x="16270" y="13987"/>
                </a:cubicBezTo>
                <a:cubicBezTo>
                  <a:pt x="18184" y="12964"/>
                  <a:pt x="19332" y="10808"/>
                  <a:pt x="20405" y="8946"/>
                </a:cubicBezTo>
                <a:cubicBezTo>
                  <a:pt x="21939" y="6290"/>
                  <a:pt x="23020" y="3463"/>
                  <a:pt x="23438" y="418"/>
                </a:cubicBezTo>
                <a:cubicBezTo>
                  <a:pt x="23465" y="224"/>
                  <a:pt x="23298" y="47"/>
                  <a:pt x="23114" y="47"/>
                </a:cubicBezTo>
                <a:cubicBezTo>
                  <a:pt x="23072" y="47"/>
                  <a:pt x="23029" y="56"/>
                  <a:pt x="22987" y="77"/>
                </a:cubicBezTo>
                <a:cubicBezTo>
                  <a:pt x="20508" y="1280"/>
                  <a:pt x="18657" y="3202"/>
                  <a:pt x="17178" y="5502"/>
                </a:cubicBezTo>
                <a:cubicBezTo>
                  <a:pt x="15871" y="7534"/>
                  <a:pt x="14549" y="9805"/>
                  <a:pt x="14034" y="12199"/>
                </a:cubicBezTo>
                <a:cubicBezTo>
                  <a:pt x="11961" y="9083"/>
                  <a:pt x="10038" y="5860"/>
                  <a:pt x="8129" y="2670"/>
                </a:cubicBezTo>
                <a:cubicBezTo>
                  <a:pt x="8092" y="2606"/>
                  <a:pt x="8026" y="2561"/>
                  <a:pt x="7953" y="2553"/>
                </a:cubicBezTo>
                <a:cubicBezTo>
                  <a:pt x="7789" y="2220"/>
                  <a:pt x="7238" y="2143"/>
                  <a:pt x="6773" y="2143"/>
                </a:cubicBezTo>
                <a:cubicBezTo>
                  <a:pt x="6571" y="2143"/>
                  <a:pt x="6385" y="2157"/>
                  <a:pt x="6254" y="2172"/>
                </a:cubicBezTo>
                <a:cubicBezTo>
                  <a:pt x="5508" y="2251"/>
                  <a:pt x="4795" y="2693"/>
                  <a:pt x="4637" y="3461"/>
                </a:cubicBezTo>
                <a:cubicBezTo>
                  <a:pt x="4622" y="3530"/>
                  <a:pt x="4642" y="3602"/>
                  <a:pt x="4690" y="3653"/>
                </a:cubicBezTo>
                <a:cubicBezTo>
                  <a:pt x="4687" y="3711"/>
                  <a:pt x="4702" y="3768"/>
                  <a:pt x="4730" y="3818"/>
                </a:cubicBezTo>
                <a:cubicBezTo>
                  <a:pt x="7032" y="7572"/>
                  <a:pt x="9526" y="11199"/>
                  <a:pt x="12252" y="14636"/>
                </a:cubicBezTo>
                <a:cubicBezTo>
                  <a:pt x="11171" y="14904"/>
                  <a:pt x="10175" y="15308"/>
                  <a:pt x="9241" y="15809"/>
                </a:cubicBezTo>
                <a:cubicBezTo>
                  <a:pt x="7959" y="16392"/>
                  <a:pt x="6815" y="17289"/>
                  <a:pt x="5752" y="18323"/>
                </a:cubicBezTo>
                <a:cubicBezTo>
                  <a:pt x="4185" y="19755"/>
                  <a:pt x="2783" y="21420"/>
                  <a:pt x="1429" y="23086"/>
                </a:cubicBezTo>
                <a:cubicBezTo>
                  <a:pt x="1267" y="23285"/>
                  <a:pt x="1429" y="23621"/>
                  <a:pt x="1678" y="23621"/>
                </a:cubicBezTo>
                <a:cubicBezTo>
                  <a:pt x="1698" y="23621"/>
                  <a:pt x="1718" y="23619"/>
                  <a:pt x="1739" y="23615"/>
                </a:cubicBezTo>
                <a:cubicBezTo>
                  <a:pt x="4377" y="23055"/>
                  <a:pt x="6883" y="22125"/>
                  <a:pt x="9198" y="20731"/>
                </a:cubicBezTo>
                <a:cubicBezTo>
                  <a:pt x="10868" y="19725"/>
                  <a:pt x="13117" y="18425"/>
                  <a:pt x="13712" y="16433"/>
                </a:cubicBezTo>
                <a:cubicBezTo>
                  <a:pt x="14580" y="17474"/>
                  <a:pt x="15466" y="18498"/>
                  <a:pt x="16383" y="19497"/>
                </a:cubicBezTo>
                <a:cubicBezTo>
                  <a:pt x="8218" y="22718"/>
                  <a:pt x="4316" y="32063"/>
                  <a:pt x="139" y="39120"/>
                </a:cubicBezTo>
                <a:cubicBezTo>
                  <a:pt x="1" y="39353"/>
                  <a:pt x="149" y="39611"/>
                  <a:pt x="391" y="39611"/>
                </a:cubicBezTo>
                <a:cubicBezTo>
                  <a:pt x="428" y="39611"/>
                  <a:pt x="468" y="39605"/>
                  <a:pt x="509" y="39592"/>
                </a:cubicBezTo>
                <a:cubicBezTo>
                  <a:pt x="9066" y="36789"/>
                  <a:pt x="15841" y="29590"/>
                  <a:pt x="17460" y="20647"/>
                </a:cubicBezTo>
                <a:cubicBezTo>
                  <a:pt x="18490" y="21729"/>
                  <a:pt x="19554" y="22782"/>
                  <a:pt x="20648" y="23807"/>
                </a:cubicBezTo>
                <a:cubicBezTo>
                  <a:pt x="17963" y="26587"/>
                  <a:pt x="15722" y="29745"/>
                  <a:pt x="14049" y="33231"/>
                </a:cubicBezTo>
                <a:cubicBezTo>
                  <a:pt x="12702" y="36037"/>
                  <a:pt x="10756" y="40252"/>
                  <a:pt x="11190" y="43556"/>
                </a:cubicBezTo>
                <a:cubicBezTo>
                  <a:pt x="11186" y="43584"/>
                  <a:pt x="11180" y="43611"/>
                  <a:pt x="11176" y="43638"/>
                </a:cubicBezTo>
                <a:cubicBezTo>
                  <a:pt x="11164" y="43717"/>
                  <a:pt x="11194" y="43793"/>
                  <a:pt x="11243" y="43856"/>
                </a:cubicBezTo>
                <a:cubicBezTo>
                  <a:pt x="11266" y="43989"/>
                  <a:pt x="11286" y="44124"/>
                  <a:pt x="11319" y="44253"/>
                </a:cubicBezTo>
                <a:cubicBezTo>
                  <a:pt x="11337" y="44340"/>
                  <a:pt x="11406" y="44409"/>
                  <a:pt x="11495" y="44426"/>
                </a:cubicBezTo>
                <a:cubicBezTo>
                  <a:pt x="11540" y="44460"/>
                  <a:pt x="11593" y="44481"/>
                  <a:pt x="11648" y="44481"/>
                </a:cubicBezTo>
                <a:cubicBezTo>
                  <a:pt x="11704" y="44481"/>
                  <a:pt x="11762" y="44460"/>
                  <a:pt x="11818" y="44412"/>
                </a:cubicBezTo>
                <a:cubicBezTo>
                  <a:pt x="14990" y="41645"/>
                  <a:pt x="18053" y="38474"/>
                  <a:pt x="20330" y="34903"/>
                </a:cubicBezTo>
                <a:lnTo>
                  <a:pt x="20330" y="34903"/>
                </a:lnTo>
                <a:cubicBezTo>
                  <a:pt x="20031" y="35631"/>
                  <a:pt x="19760" y="36378"/>
                  <a:pt x="19548" y="37167"/>
                </a:cubicBezTo>
                <a:cubicBezTo>
                  <a:pt x="18701" y="40324"/>
                  <a:pt x="17904" y="44459"/>
                  <a:pt x="19058" y="47622"/>
                </a:cubicBezTo>
                <a:cubicBezTo>
                  <a:pt x="19082" y="47690"/>
                  <a:pt x="19136" y="47718"/>
                  <a:pt x="19191" y="47718"/>
                </a:cubicBezTo>
                <a:cubicBezTo>
                  <a:pt x="19218" y="47718"/>
                  <a:pt x="19244" y="47712"/>
                  <a:pt x="19269" y="47700"/>
                </a:cubicBezTo>
                <a:cubicBezTo>
                  <a:pt x="19299" y="47715"/>
                  <a:pt x="19333" y="47724"/>
                  <a:pt x="19367" y="47724"/>
                </a:cubicBezTo>
                <a:cubicBezTo>
                  <a:pt x="19420" y="47724"/>
                  <a:pt x="19475" y="47703"/>
                  <a:pt x="19526" y="47650"/>
                </a:cubicBezTo>
                <a:cubicBezTo>
                  <a:pt x="24259" y="42937"/>
                  <a:pt x="28690" y="35753"/>
                  <a:pt x="26645" y="28770"/>
                </a:cubicBezTo>
                <a:lnTo>
                  <a:pt x="26645" y="28770"/>
                </a:lnTo>
                <a:cubicBezTo>
                  <a:pt x="27939" y="29708"/>
                  <a:pt x="29260" y="30595"/>
                  <a:pt x="30610" y="31431"/>
                </a:cubicBezTo>
                <a:cubicBezTo>
                  <a:pt x="28512" y="34118"/>
                  <a:pt x="26549" y="37472"/>
                  <a:pt x="26304" y="40924"/>
                </a:cubicBezTo>
                <a:cubicBezTo>
                  <a:pt x="26260" y="41537"/>
                  <a:pt x="26232" y="42152"/>
                  <a:pt x="26211" y="42768"/>
                </a:cubicBezTo>
                <a:cubicBezTo>
                  <a:pt x="26113" y="44042"/>
                  <a:pt x="26105" y="45332"/>
                  <a:pt x="26125" y="46616"/>
                </a:cubicBezTo>
                <a:cubicBezTo>
                  <a:pt x="26125" y="46643"/>
                  <a:pt x="26125" y="46672"/>
                  <a:pt x="26123" y="46699"/>
                </a:cubicBezTo>
                <a:cubicBezTo>
                  <a:pt x="26099" y="47875"/>
                  <a:pt x="25654" y="49557"/>
                  <a:pt x="26338" y="50592"/>
                </a:cubicBezTo>
                <a:cubicBezTo>
                  <a:pt x="26386" y="50664"/>
                  <a:pt x="26465" y="50696"/>
                  <a:pt x="26545" y="50696"/>
                </a:cubicBezTo>
                <a:cubicBezTo>
                  <a:pt x="26634" y="50696"/>
                  <a:pt x="26724" y="50657"/>
                  <a:pt x="26775" y="50588"/>
                </a:cubicBezTo>
                <a:cubicBezTo>
                  <a:pt x="28645" y="48082"/>
                  <a:pt x="30793" y="45282"/>
                  <a:pt x="31609" y="42210"/>
                </a:cubicBezTo>
                <a:cubicBezTo>
                  <a:pt x="32196" y="39990"/>
                  <a:pt x="32417" y="37518"/>
                  <a:pt x="32362" y="35114"/>
                </a:cubicBezTo>
                <a:cubicBezTo>
                  <a:pt x="32387" y="34218"/>
                  <a:pt x="32354" y="33323"/>
                  <a:pt x="32266" y="32431"/>
                </a:cubicBezTo>
                <a:lnTo>
                  <a:pt x="32266" y="32431"/>
                </a:lnTo>
                <a:cubicBezTo>
                  <a:pt x="33453" y="33125"/>
                  <a:pt x="34659" y="33787"/>
                  <a:pt x="35884" y="34416"/>
                </a:cubicBezTo>
                <a:cubicBezTo>
                  <a:pt x="34003" y="36904"/>
                  <a:pt x="32524" y="39670"/>
                  <a:pt x="32713" y="42877"/>
                </a:cubicBezTo>
                <a:cubicBezTo>
                  <a:pt x="32728" y="43117"/>
                  <a:pt x="32753" y="43356"/>
                  <a:pt x="32775" y="43597"/>
                </a:cubicBezTo>
                <a:cubicBezTo>
                  <a:pt x="32756" y="45428"/>
                  <a:pt x="33043" y="47248"/>
                  <a:pt x="33451" y="49042"/>
                </a:cubicBezTo>
                <a:cubicBezTo>
                  <a:pt x="33607" y="50456"/>
                  <a:pt x="33646" y="51943"/>
                  <a:pt x="34463" y="53141"/>
                </a:cubicBezTo>
                <a:cubicBezTo>
                  <a:pt x="34512" y="53213"/>
                  <a:pt x="34597" y="53248"/>
                  <a:pt x="34682" y="53248"/>
                </a:cubicBezTo>
                <a:cubicBezTo>
                  <a:pt x="34771" y="53248"/>
                  <a:pt x="34860" y="53210"/>
                  <a:pt x="34910" y="53137"/>
                </a:cubicBezTo>
                <a:cubicBezTo>
                  <a:pt x="38240" y="48306"/>
                  <a:pt x="39587" y="41621"/>
                  <a:pt x="37572" y="35988"/>
                </a:cubicBezTo>
                <a:cubicBezTo>
                  <a:pt x="37499" y="35706"/>
                  <a:pt x="37416" y="35423"/>
                  <a:pt x="37330" y="35143"/>
                </a:cubicBezTo>
                <a:lnTo>
                  <a:pt x="37330" y="35143"/>
                </a:lnTo>
                <a:cubicBezTo>
                  <a:pt x="38803" y="35865"/>
                  <a:pt x="40296" y="36551"/>
                  <a:pt x="41814" y="37202"/>
                </a:cubicBezTo>
                <a:cubicBezTo>
                  <a:pt x="41746" y="37299"/>
                  <a:pt x="41686" y="37398"/>
                  <a:pt x="41622" y="37497"/>
                </a:cubicBezTo>
                <a:cubicBezTo>
                  <a:pt x="40270" y="39420"/>
                  <a:pt x="39242" y="41785"/>
                  <a:pt x="39465" y="44175"/>
                </a:cubicBezTo>
                <a:cubicBezTo>
                  <a:pt x="39578" y="45382"/>
                  <a:pt x="40050" y="46488"/>
                  <a:pt x="40534" y="47584"/>
                </a:cubicBezTo>
                <a:cubicBezTo>
                  <a:pt x="41190" y="49593"/>
                  <a:pt x="42155" y="51486"/>
                  <a:pt x="42622" y="53621"/>
                </a:cubicBezTo>
                <a:cubicBezTo>
                  <a:pt x="42652" y="53760"/>
                  <a:pt x="42788" y="53863"/>
                  <a:pt x="42920" y="53863"/>
                </a:cubicBezTo>
                <a:cubicBezTo>
                  <a:pt x="42994" y="53863"/>
                  <a:pt x="43068" y="53830"/>
                  <a:pt x="43120" y="53751"/>
                </a:cubicBezTo>
                <a:cubicBezTo>
                  <a:pt x="44383" y="51866"/>
                  <a:pt x="44907" y="49828"/>
                  <a:pt x="44963" y="47749"/>
                </a:cubicBezTo>
                <a:cubicBezTo>
                  <a:pt x="44996" y="47076"/>
                  <a:pt x="44985" y="46401"/>
                  <a:pt x="44932" y="45730"/>
                </a:cubicBezTo>
                <a:cubicBezTo>
                  <a:pt x="44744" y="43362"/>
                  <a:pt x="44212" y="39653"/>
                  <a:pt x="42683" y="37571"/>
                </a:cubicBezTo>
                <a:lnTo>
                  <a:pt x="42683" y="37571"/>
                </a:lnTo>
                <a:cubicBezTo>
                  <a:pt x="43297" y="37828"/>
                  <a:pt x="43913" y="38078"/>
                  <a:pt x="44530" y="38326"/>
                </a:cubicBezTo>
                <a:cubicBezTo>
                  <a:pt x="44453" y="38385"/>
                  <a:pt x="44416" y="38483"/>
                  <a:pt x="44436" y="38579"/>
                </a:cubicBezTo>
                <a:cubicBezTo>
                  <a:pt x="44803" y="40741"/>
                  <a:pt x="45220" y="43031"/>
                  <a:pt x="46419" y="44908"/>
                </a:cubicBezTo>
                <a:cubicBezTo>
                  <a:pt x="47041" y="45879"/>
                  <a:pt x="47816" y="46521"/>
                  <a:pt x="48676" y="47272"/>
                </a:cubicBezTo>
                <a:cubicBezTo>
                  <a:pt x="50037" y="48455"/>
                  <a:pt x="51155" y="49798"/>
                  <a:pt x="52274" y="51205"/>
                </a:cubicBezTo>
                <a:cubicBezTo>
                  <a:pt x="52329" y="51275"/>
                  <a:pt x="52398" y="51305"/>
                  <a:pt x="52466" y="51305"/>
                </a:cubicBezTo>
                <a:cubicBezTo>
                  <a:pt x="52607" y="51305"/>
                  <a:pt x="52741" y="51175"/>
                  <a:pt x="52734" y="51009"/>
                </a:cubicBezTo>
                <a:cubicBezTo>
                  <a:pt x="52579" y="47316"/>
                  <a:pt x="51226" y="43531"/>
                  <a:pt x="48666" y="40822"/>
                </a:cubicBezTo>
                <a:lnTo>
                  <a:pt x="48666" y="40822"/>
                </a:lnTo>
                <a:cubicBezTo>
                  <a:pt x="50976" y="42006"/>
                  <a:pt x="53495" y="42652"/>
                  <a:pt x="56080" y="42884"/>
                </a:cubicBezTo>
                <a:cubicBezTo>
                  <a:pt x="56937" y="42980"/>
                  <a:pt x="57797" y="43027"/>
                  <a:pt x="58657" y="43027"/>
                </a:cubicBezTo>
                <a:cubicBezTo>
                  <a:pt x="59974" y="43027"/>
                  <a:pt x="61290" y="42916"/>
                  <a:pt x="62592" y="42694"/>
                </a:cubicBezTo>
                <a:lnTo>
                  <a:pt x="62609" y="42691"/>
                </a:lnTo>
                <a:cubicBezTo>
                  <a:pt x="62611" y="42691"/>
                  <a:pt x="62614" y="42691"/>
                  <a:pt x="62615" y="42690"/>
                </a:cubicBezTo>
                <a:cubicBezTo>
                  <a:pt x="62685" y="42678"/>
                  <a:pt x="62755" y="42668"/>
                  <a:pt x="62824" y="42657"/>
                </a:cubicBezTo>
                <a:cubicBezTo>
                  <a:pt x="63048" y="42615"/>
                  <a:pt x="63104" y="42353"/>
                  <a:pt x="62942" y="42208"/>
                </a:cubicBezTo>
                <a:cubicBezTo>
                  <a:pt x="62615" y="41917"/>
                  <a:pt x="62277" y="41646"/>
                  <a:pt x="61933" y="41387"/>
                </a:cubicBezTo>
                <a:cubicBezTo>
                  <a:pt x="59483" y="39338"/>
                  <a:pt x="56389" y="38315"/>
                  <a:pt x="53192" y="38030"/>
                </a:cubicBezTo>
                <a:cubicBezTo>
                  <a:pt x="52524" y="37962"/>
                  <a:pt x="51854" y="37928"/>
                  <a:pt x="51184" y="37928"/>
                </a:cubicBezTo>
                <a:cubicBezTo>
                  <a:pt x="50377" y="37928"/>
                  <a:pt x="49570" y="37977"/>
                  <a:pt x="48767" y="38076"/>
                </a:cubicBezTo>
                <a:cubicBezTo>
                  <a:pt x="47912" y="38164"/>
                  <a:pt x="47061" y="38298"/>
                  <a:pt x="46218" y="38475"/>
                </a:cubicBezTo>
                <a:cubicBezTo>
                  <a:pt x="45562" y="38159"/>
                  <a:pt x="44904" y="37836"/>
                  <a:pt x="44245" y="37508"/>
                </a:cubicBezTo>
                <a:lnTo>
                  <a:pt x="44245" y="37508"/>
                </a:lnTo>
                <a:cubicBezTo>
                  <a:pt x="44616" y="37519"/>
                  <a:pt x="44987" y="37525"/>
                  <a:pt x="45357" y="37525"/>
                </a:cubicBezTo>
                <a:cubicBezTo>
                  <a:pt x="49900" y="37525"/>
                  <a:pt x="54359" y="36679"/>
                  <a:pt x="58606" y="34979"/>
                </a:cubicBezTo>
                <a:cubicBezTo>
                  <a:pt x="58792" y="34905"/>
                  <a:pt x="58851" y="34601"/>
                  <a:pt x="58664" y="34488"/>
                </a:cubicBezTo>
                <a:cubicBezTo>
                  <a:pt x="57301" y="33659"/>
                  <a:pt x="55546" y="33423"/>
                  <a:pt x="53822" y="33423"/>
                </a:cubicBezTo>
                <a:cubicBezTo>
                  <a:pt x="52785" y="33423"/>
                  <a:pt x="51760" y="33508"/>
                  <a:pt x="50838" y="33602"/>
                </a:cubicBezTo>
                <a:cubicBezTo>
                  <a:pt x="47924" y="33897"/>
                  <a:pt x="44972" y="34756"/>
                  <a:pt x="42633" y="36568"/>
                </a:cubicBezTo>
                <a:cubicBezTo>
                  <a:pt x="42603" y="36593"/>
                  <a:pt x="42583" y="36626"/>
                  <a:pt x="42575" y="36661"/>
                </a:cubicBezTo>
                <a:cubicBezTo>
                  <a:pt x="41796" y="36262"/>
                  <a:pt x="41020" y="35852"/>
                  <a:pt x="40246" y="35433"/>
                </a:cubicBezTo>
                <a:lnTo>
                  <a:pt x="40246" y="35433"/>
                </a:lnTo>
                <a:cubicBezTo>
                  <a:pt x="40475" y="35449"/>
                  <a:pt x="40703" y="35456"/>
                  <a:pt x="40931" y="35456"/>
                </a:cubicBezTo>
                <a:cubicBezTo>
                  <a:pt x="41407" y="35456"/>
                  <a:pt x="41880" y="35424"/>
                  <a:pt x="42348" y="35369"/>
                </a:cubicBezTo>
                <a:cubicBezTo>
                  <a:pt x="42524" y="35350"/>
                  <a:pt x="42699" y="35327"/>
                  <a:pt x="42875" y="35300"/>
                </a:cubicBezTo>
                <a:cubicBezTo>
                  <a:pt x="42910" y="35294"/>
                  <a:pt x="42944" y="35292"/>
                  <a:pt x="42977" y="35286"/>
                </a:cubicBezTo>
                <a:cubicBezTo>
                  <a:pt x="43224" y="35246"/>
                  <a:pt x="43469" y="35194"/>
                  <a:pt x="43714" y="35138"/>
                </a:cubicBezTo>
                <a:cubicBezTo>
                  <a:pt x="43803" y="35118"/>
                  <a:pt x="43891" y="35097"/>
                  <a:pt x="43980" y="35075"/>
                </a:cubicBezTo>
                <a:cubicBezTo>
                  <a:pt x="44063" y="35055"/>
                  <a:pt x="44146" y="35032"/>
                  <a:pt x="44228" y="35009"/>
                </a:cubicBezTo>
                <a:cubicBezTo>
                  <a:pt x="45270" y="34736"/>
                  <a:pt x="46294" y="34357"/>
                  <a:pt x="47300" y="33902"/>
                </a:cubicBezTo>
                <a:cubicBezTo>
                  <a:pt x="49960" y="32697"/>
                  <a:pt x="52527" y="31357"/>
                  <a:pt x="55195" y="30176"/>
                </a:cubicBezTo>
                <a:cubicBezTo>
                  <a:pt x="55307" y="30139"/>
                  <a:pt x="55419" y="30102"/>
                  <a:pt x="55531" y="30067"/>
                </a:cubicBezTo>
                <a:cubicBezTo>
                  <a:pt x="55589" y="30049"/>
                  <a:pt x="55642" y="30011"/>
                  <a:pt x="55678" y="29960"/>
                </a:cubicBezTo>
                <a:cubicBezTo>
                  <a:pt x="55707" y="29947"/>
                  <a:pt x="55736" y="29933"/>
                  <a:pt x="55766" y="29920"/>
                </a:cubicBezTo>
                <a:lnTo>
                  <a:pt x="55915" y="29937"/>
                </a:lnTo>
                <a:cubicBezTo>
                  <a:pt x="55920" y="29937"/>
                  <a:pt x="55926" y="29938"/>
                  <a:pt x="55931" y="29938"/>
                </a:cubicBezTo>
                <a:cubicBezTo>
                  <a:pt x="56095" y="29938"/>
                  <a:pt x="56175" y="29674"/>
                  <a:pt x="55998" y="29626"/>
                </a:cubicBezTo>
                <a:cubicBezTo>
                  <a:pt x="55988" y="29623"/>
                  <a:pt x="55978" y="29622"/>
                  <a:pt x="55968" y="29619"/>
                </a:cubicBezTo>
                <a:cubicBezTo>
                  <a:pt x="55946" y="29596"/>
                  <a:pt x="55916" y="29584"/>
                  <a:pt x="55885" y="29584"/>
                </a:cubicBezTo>
                <a:cubicBezTo>
                  <a:pt x="55879" y="29584"/>
                  <a:pt x="55872" y="29585"/>
                  <a:pt x="55866" y="29586"/>
                </a:cubicBezTo>
                <a:cubicBezTo>
                  <a:pt x="55862" y="29587"/>
                  <a:pt x="55857" y="29589"/>
                  <a:pt x="55852" y="29589"/>
                </a:cubicBezTo>
                <a:cubicBezTo>
                  <a:pt x="55789" y="29573"/>
                  <a:pt x="55724" y="29557"/>
                  <a:pt x="55661" y="29541"/>
                </a:cubicBezTo>
                <a:cubicBezTo>
                  <a:pt x="55607" y="29465"/>
                  <a:pt x="55534" y="29408"/>
                  <a:pt x="55436" y="29395"/>
                </a:cubicBezTo>
                <a:cubicBezTo>
                  <a:pt x="55132" y="29354"/>
                  <a:pt x="54824" y="29315"/>
                  <a:pt x="54513" y="29279"/>
                </a:cubicBezTo>
                <a:cubicBezTo>
                  <a:pt x="53010" y="28975"/>
                  <a:pt x="51458" y="28813"/>
                  <a:pt x="49908" y="28813"/>
                </a:cubicBezTo>
                <a:cubicBezTo>
                  <a:pt x="47064" y="28813"/>
                  <a:pt x="44228" y="29359"/>
                  <a:pt x="41718" y="30577"/>
                </a:cubicBezTo>
                <a:cubicBezTo>
                  <a:pt x="40894" y="30958"/>
                  <a:pt x="40114" y="31428"/>
                  <a:pt x="39392" y="31979"/>
                </a:cubicBezTo>
                <a:cubicBezTo>
                  <a:pt x="38657" y="32519"/>
                  <a:pt x="37976" y="33129"/>
                  <a:pt x="37359" y="33801"/>
                </a:cubicBezTo>
                <a:cubicBezTo>
                  <a:pt x="37356" y="33806"/>
                  <a:pt x="37356" y="33808"/>
                  <a:pt x="37353" y="33813"/>
                </a:cubicBezTo>
                <a:cubicBezTo>
                  <a:pt x="36366" y="33241"/>
                  <a:pt x="35389" y="32648"/>
                  <a:pt x="34421" y="32043"/>
                </a:cubicBezTo>
                <a:cubicBezTo>
                  <a:pt x="35207" y="31964"/>
                  <a:pt x="35982" y="31815"/>
                  <a:pt x="36740" y="31596"/>
                </a:cubicBezTo>
                <a:cubicBezTo>
                  <a:pt x="37946" y="31305"/>
                  <a:pt x="39098" y="30785"/>
                  <a:pt x="40217" y="30135"/>
                </a:cubicBezTo>
                <a:cubicBezTo>
                  <a:pt x="44069" y="28044"/>
                  <a:pt x="47469" y="24810"/>
                  <a:pt x="51493" y="23108"/>
                </a:cubicBezTo>
                <a:cubicBezTo>
                  <a:pt x="51534" y="23090"/>
                  <a:pt x="51569" y="23058"/>
                  <a:pt x="51587" y="23016"/>
                </a:cubicBezTo>
                <a:cubicBezTo>
                  <a:pt x="51754" y="22984"/>
                  <a:pt x="51758" y="22718"/>
                  <a:pt x="51567" y="22669"/>
                </a:cubicBezTo>
                <a:cubicBezTo>
                  <a:pt x="50480" y="22390"/>
                  <a:pt x="49335" y="22267"/>
                  <a:pt x="48171" y="22267"/>
                </a:cubicBezTo>
                <a:cubicBezTo>
                  <a:pt x="45334" y="22267"/>
                  <a:pt x="42386" y="23000"/>
                  <a:pt x="39878" y="23999"/>
                </a:cubicBezTo>
                <a:cubicBezTo>
                  <a:pt x="36634" y="25291"/>
                  <a:pt x="33817" y="27474"/>
                  <a:pt x="32040" y="30504"/>
                </a:cubicBezTo>
                <a:cubicBezTo>
                  <a:pt x="30565" y="29514"/>
                  <a:pt x="29127" y="28480"/>
                  <a:pt x="27737" y="27395"/>
                </a:cubicBezTo>
                <a:cubicBezTo>
                  <a:pt x="28075" y="27329"/>
                  <a:pt x="28413" y="27256"/>
                  <a:pt x="28749" y="27173"/>
                </a:cubicBezTo>
                <a:cubicBezTo>
                  <a:pt x="30935" y="26648"/>
                  <a:pt x="33090" y="25737"/>
                  <a:pt x="35128" y="24553"/>
                </a:cubicBezTo>
                <a:cubicBezTo>
                  <a:pt x="35184" y="24522"/>
                  <a:pt x="35240" y="24490"/>
                  <a:pt x="35294" y="24457"/>
                </a:cubicBezTo>
                <a:cubicBezTo>
                  <a:pt x="35549" y="24308"/>
                  <a:pt x="35800" y="24154"/>
                  <a:pt x="36049" y="23995"/>
                </a:cubicBezTo>
                <a:cubicBezTo>
                  <a:pt x="36233" y="23880"/>
                  <a:pt x="36416" y="23765"/>
                  <a:pt x="36598" y="23646"/>
                </a:cubicBezTo>
                <a:cubicBezTo>
                  <a:pt x="36604" y="23642"/>
                  <a:pt x="36609" y="23639"/>
                  <a:pt x="36615" y="23636"/>
                </a:cubicBezTo>
                <a:cubicBezTo>
                  <a:pt x="38241" y="22729"/>
                  <a:pt x="39756" y="21638"/>
                  <a:pt x="41130" y="20379"/>
                </a:cubicBezTo>
                <a:cubicBezTo>
                  <a:pt x="42395" y="19222"/>
                  <a:pt x="44889" y="17055"/>
                  <a:pt x="45354" y="15221"/>
                </a:cubicBezTo>
                <a:cubicBezTo>
                  <a:pt x="45357" y="15217"/>
                  <a:pt x="45361" y="15212"/>
                  <a:pt x="45364" y="15207"/>
                </a:cubicBezTo>
                <a:cubicBezTo>
                  <a:pt x="45427" y="15119"/>
                  <a:pt x="45440" y="15005"/>
                  <a:pt x="45415" y="14903"/>
                </a:cubicBezTo>
                <a:cubicBezTo>
                  <a:pt x="45415" y="14896"/>
                  <a:pt x="45417" y="14889"/>
                  <a:pt x="45417" y="14881"/>
                </a:cubicBezTo>
                <a:cubicBezTo>
                  <a:pt x="45430" y="14774"/>
                  <a:pt x="45364" y="14695"/>
                  <a:pt x="45270" y="14661"/>
                </a:cubicBezTo>
                <a:cubicBezTo>
                  <a:pt x="45413" y="14551"/>
                  <a:pt x="45387" y="14255"/>
                  <a:pt x="45172" y="14255"/>
                </a:cubicBezTo>
                <a:cubicBezTo>
                  <a:pt x="45172" y="14255"/>
                  <a:pt x="45171" y="14255"/>
                  <a:pt x="45171" y="14255"/>
                </a:cubicBezTo>
                <a:cubicBezTo>
                  <a:pt x="37147" y="14272"/>
                  <a:pt x="30333" y="19607"/>
                  <a:pt x="25582" y="25637"/>
                </a:cubicBezTo>
                <a:cubicBezTo>
                  <a:pt x="24891" y="25049"/>
                  <a:pt x="24215" y="24447"/>
                  <a:pt x="23554" y="23833"/>
                </a:cubicBezTo>
                <a:cubicBezTo>
                  <a:pt x="23160" y="23463"/>
                  <a:pt x="22775" y="23089"/>
                  <a:pt x="22397" y="22708"/>
                </a:cubicBezTo>
                <a:cubicBezTo>
                  <a:pt x="26280" y="22417"/>
                  <a:pt x="29872" y="19998"/>
                  <a:pt x="32609" y="17372"/>
                </a:cubicBezTo>
                <a:cubicBezTo>
                  <a:pt x="35337" y="14754"/>
                  <a:pt x="38274" y="11480"/>
                  <a:pt x="39674" y="7919"/>
                </a:cubicBezTo>
                <a:cubicBezTo>
                  <a:pt x="39773" y="7668"/>
                  <a:pt x="39576" y="7475"/>
                  <a:pt x="39350" y="7475"/>
                </a:cubicBezTo>
                <a:cubicBezTo>
                  <a:pt x="39313" y="7475"/>
                  <a:pt x="39276" y="7480"/>
                  <a:pt x="39239" y="7491"/>
                </a:cubicBezTo>
                <a:cubicBezTo>
                  <a:pt x="34924" y="8731"/>
                  <a:pt x="30842" y="11324"/>
                  <a:pt x="27283" y="14444"/>
                </a:cubicBezTo>
                <a:cubicBezTo>
                  <a:pt x="25596" y="15803"/>
                  <a:pt x="23958" y="17292"/>
                  <a:pt x="22699" y="19041"/>
                </a:cubicBezTo>
                <a:cubicBezTo>
                  <a:pt x="22081" y="19748"/>
                  <a:pt x="21492" y="20460"/>
                  <a:pt x="20934" y="21172"/>
                </a:cubicBezTo>
                <a:cubicBezTo>
                  <a:pt x="20224" y="20400"/>
                  <a:pt x="19536" y="19606"/>
                  <a:pt x="18872" y="18793"/>
                </a:cubicBezTo>
                <a:cubicBezTo>
                  <a:pt x="22164" y="18292"/>
                  <a:pt x="25294" y="15681"/>
                  <a:pt x="27688" y="13211"/>
                </a:cubicBezTo>
                <a:cubicBezTo>
                  <a:pt x="29299" y="11705"/>
                  <a:pt x="30732" y="10017"/>
                  <a:pt x="31955" y="8183"/>
                </a:cubicBezTo>
                <a:cubicBezTo>
                  <a:pt x="33721" y="5770"/>
                  <a:pt x="35235" y="3087"/>
                  <a:pt x="35843" y="340"/>
                </a:cubicBezTo>
                <a:cubicBezTo>
                  <a:pt x="35878" y="186"/>
                  <a:pt x="35723" y="1"/>
                  <a:pt x="3556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11068099" y="4631252"/>
            <a:ext cx="2813132" cy="2621363"/>
          </a:xfrm>
          <a:custGeom>
            <a:avLst/>
            <a:gdLst/>
            <a:ahLst/>
            <a:cxnLst/>
            <a:rect l="l" t="t" r="r" b="b"/>
            <a:pathLst>
              <a:path w="52766" h="49169" extrusionOk="0">
                <a:moveTo>
                  <a:pt x="16352" y="5443"/>
                </a:moveTo>
                <a:lnTo>
                  <a:pt x="16352" y="5443"/>
                </a:lnTo>
                <a:cubicBezTo>
                  <a:pt x="16381" y="5483"/>
                  <a:pt x="16425" y="5512"/>
                  <a:pt x="16475" y="5522"/>
                </a:cubicBezTo>
                <a:cubicBezTo>
                  <a:pt x="17281" y="5681"/>
                  <a:pt x="17774" y="6274"/>
                  <a:pt x="17807" y="7106"/>
                </a:cubicBezTo>
                <a:cubicBezTo>
                  <a:pt x="17837" y="7885"/>
                  <a:pt x="17476" y="9071"/>
                  <a:pt x="16554" y="9077"/>
                </a:cubicBezTo>
                <a:cubicBezTo>
                  <a:pt x="16552" y="9077"/>
                  <a:pt x="16549" y="9077"/>
                  <a:pt x="16547" y="9077"/>
                </a:cubicBezTo>
                <a:cubicBezTo>
                  <a:pt x="14828" y="9077"/>
                  <a:pt x="15117" y="6020"/>
                  <a:pt x="16352" y="5443"/>
                </a:cubicBezTo>
                <a:close/>
                <a:moveTo>
                  <a:pt x="25006" y="4495"/>
                </a:moveTo>
                <a:cubicBezTo>
                  <a:pt x="25166" y="4495"/>
                  <a:pt x="25344" y="4545"/>
                  <a:pt x="25541" y="4653"/>
                </a:cubicBezTo>
                <a:lnTo>
                  <a:pt x="25541" y="4655"/>
                </a:lnTo>
                <a:cubicBezTo>
                  <a:pt x="25567" y="4668"/>
                  <a:pt x="25595" y="4675"/>
                  <a:pt x="25623" y="4675"/>
                </a:cubicBezTo>
                <a:cubicBezTo>
                  <a:pt x="25632" y="4675"/>
                  <a:pt x="25640" y="4675"/>
                  <a:pt x="25649" y="4673"/>
                </a:cubicBezTo>
                <a:lnTo>
                  <a:pt x="25649" y="4673"/>
                </a:lnTo>
                <a:cubicBezTo>
                  <a:pt x="26222" y="5689"/>
                  <a:pt x="25610" y="7181"/>
                  <a:pt x="25387" y="8214"/>
                </a:cubicBezTo>
                <a:cubicBezTo>
                  <a:pt x="25186" y="9145"/>
                  <a:pt x="24971" y="10064"/>
                  <a:pt x="24717" y="10981"/>
                </a:cubicBezTo>
                <a:cubicBezTo>
                  <a:pt x="24482" y="10970"/>
                  <a:pt x="24270" y="10958"/>
                  <a:pt x="24053" y="10828"/>
                </a:cubicBezTo>
                <a:cubicBezTo>
                  <a:pt x="23894" y="10729"/>
                  <a:pt x="23753" y="10598"/>
                  <a:pt x="23643" y="10447"/>
                </a:cubicBezTo>
                <a:cubicBezTo>
                  <a:pt x="23587" y="9324"/>
                  <a:pt x="23432" y="4495"/>
                  <a:pt x="25006" y="4495"/>
                </a:cubicBezTo>
                <a:close/>
                <a:moveTo>
                  <a:pt x="34047" y="5648"/>
                </a:moveTo>
                <a:cubicBezTo>
                  <a:pt x="34349" y="5648"/>
                  <a:pt x="34618" y="5792"/>
                  <a:pt x="34832" y="6138"/>
                </a:cubicBezTo>
                <a:lnTo>
                  <a:pt x="34832" y="6139"/>
                </a:lnTo>
                <a:cubicBezTo>
                  <a:pt x="34875" y="6923"/>
                  <a:pt x="34816" y="7711"/>
                  <a:pt x="34659" y="8481"/>
                </a:cubicBezTo>
                <a:cubicBezTo>
                  <a:pt x="34612" y="8569"/>
                  <a:pt x="34564" y="8658"/>
                  <a:pt x="34513" y="8749"/>
                </a:cubicBezTo>
                <a:cubicBezTo>
                  <a:pt x="34477" y="8812"/>
                  <a:pt x="34516" y="8869"/>
                  <a:pt x="34569" y="8890"/>
                </a:cubicBezTo>
                <a:cubicBezTo>
                  <a:pt x="34338" y="9813"/>
                  <a:pt x="33967" y="10703"/>
                  <a:pt x="33470" y="11569"/>
                </a:cubicBezTo>
                <a:cubicBezTo>
                  <a:pt x="32775" y="12779"/>
                  <a:pt x="31688" y="14923"/>
                  <a:pt x="30273" y="15410"/>
                </a:cubicBezTo>
                <a:cubicBezTo>
                  <a:pt x="27914" y="14272"/>
                  <a:pt x="29189" y="10941"/>
                  <a:pt x="30215" y="9315"/>
                </a:cubicBezTo>
                <a:cubicBezTo>
                  <a:pt x="30532" y="8812"/>
                  <a:pt x="32636" y="5648"/>
                  <a:pt x="34047" y="5648"/>
                </a:cubicBezTo>
                <a:close/>
                <a:moveTo>
                  <a:pt x="47204" y="15482"/>
                </a:moveTo>
                <a:lnTo>
                  <a:pt x="47204" y="15482"/>
                </a:lnTo>
                <a:cubicBezTo>
                  <a:pt x="47586" y="15999"/>
                  <a:pt x="47671" y="16541"/>
                  <a:pt x="47562" y="17074"/>
                </a:cubicBezTo>
                <a:cubicBezTo>
                  <a:pt x="47576" y="16920"/>
                  <a:pt x="47581" y="16766"/>
                  <a:pt x="47573" y="16612"/>
                </a:cubicBezTo>
                <a:lnTo>
                  <a:pt x="47573" y="16612"/>
                </a:lnTo>
                <a:lnTo>
                  <a:pt x="47573" y="16614"/>
                </a:lnTo>
                <a:cubicBezTo>
                  <a:pt x="47571" y="16589"/>
                  <a:pt x="47565" y="16566"/>
                  <a:pt x="47556" y="16543"/>
                </a:cubicBezTo>
                <a:cubicBezTo>
                  <a:pt x="47502" y="16101"/>
                  <a:pt x="47379" y="15754"/>
                  <a:pt x="47204" y="15482"/>
                </a:cubicBezTo>
                <a:close/>
                <a:moveTo>
                  <a:pt x="10297" y="16920"/>
                </a:moveTo>
                <a:lnTo>
                  <a:pt x="10297" y="16920"/>
                </a:lnTo>
                <a:cubicBezTo>
                  <a:pt x="10462" y="16959"/>
                  <a:pt x="10615" y="17035"/>
                  <a:pt x="10747" y="17141"/>
                </a:cubicBezTo>
                <a:cubicBezTo>
                  <a:pt x="10605" y="17051"/>
                  <a:pt x="10454" y="16976"/>
                  <a:pt x="10297" y="16920"/>
                </a:cubicBezTo>
                <a:close/>
                <a:moveTo>
                  <a:pt x="9110" y="17176"/>
                </a:moveTo>
                <a:cubicBezTo>
                  <a:pt x="9941" y="17176"/>
                  <a:pt x="10943" y="17410"/>
                  <a:pt x="10767" y="18293"/>
                </a:cubicBezTo>
                <a:cubicBezTo>
                  <a:pt x="10159" y="18787"/>
                  <a:pt x="8802" y="19488"/>
                  <a:pt x="7782" y="19488"/>
                </a:cubicBezTo>
                <a:cubicBezTo>
                  <a:pt x="7264" y="19488"/>
                  <a:pt x="6833" y="19307"/>
                  <a:pt x="6631" y="18826"/>
                </a:cubicBezTo>
                <a:cubicBezTo>
                  <a:pt x="6581" y="17998"/>
                  <a:pt x="7517" y="17461"/>
                  <a:pt x="8265" y="17266"/>
                </a:cubicBezTo>
                <a:cubicBezTo>
                  <a:pt x="8456" y="17216"/>
                  <a:pt x="8768" y="17176"/>
                  <a:pt x="9110" y="17176"/>
                </a:cubicBezTo>
                <a:close/>
                <a:moveTo>
                  <a:pt x="45333" y="15288"/>
                </a:moveTo>
                <a:cubicBezTo>
                  <a:pt x="46135" y="15288"/>
                  <a:pt x="46769" y="15607"/>
                  <a:pt x="47012" y="16478"/>
                </a:cubicBezTo>
                <a:cubicBezTo>
                  <a:pt x="46992" y="16521"/>
                  <a:pt x="46982" y="16566"/>
                  <a:pt x="46983" y="16612"/>
                </a:cubicBezTo>
                <a:lnTo>
                  <a:pt x="46983" y="16614"/>
                </a:lnTo>
                <a:cubicBezTo>
                  <a:pt x="47063" y="19276"/>
                  <a:pt x="43478" y="21282"/>
                  <a:pt x="41365" y="22311"/>
                </a:cubicBezTo>
                <a:cubicBezTo>
                  <a:pt x="40356" y="22803"/>
                  <a:pt x="39140" y="23240"/>
                  <a:pt x="37972" y="23240"/>
                </a:cubicBezTo>
                <a:cubicBezTo>
                  <a:pt x="37680" y="23240"/>
                  <a:pt x="37391" y="23212"/>
                  <a:pt x="37109" y="23152"/>
                </a:cubicBezTo>
                <a:cubicBezTo>
                  <a:pt x="35721" y="22853"/>
                  <a:pt x="35991" y="22178"/>
                  <a:pt x="35772" y="21230"/>
                </a:cubicBezTo>
                <a:lnTo>
                  <a:pt x="36322" y="20365"/>
                </a:lnTo>
                <a:cubicBezTo>
                  <a:pt x="36573" y="20071"/>
                  <a:pt x="36888" y="19810"/>
                  <a:pt x="37176" y="19555"/>
                </a:cubicBezTo>
                <a:cubicBezTo>
                  <a:pt x="38036" y="18796"/>
                  <a:pt x="38958" y="18108"/>
                  <a:pt x="39930" y="17499"/>
                </a:cubicBezTo>
                <a:cubicBezTo>
                  <a:pt x="40836" y="16931"/>
                  <a:pt x="43514" y="15288"/>
                  <a:pt x="45333" y="15288"/>
                </a:cubicBezTo>
                <a:close/>
                <a:moveTo>
                  <a:pt x="13995" y="23464"/>
                </a:moveTo>
                <a:cubicBezTo>
                  <a:pt x="14636" y="23464"/>
                  <a:pt x="15121" y="23851"/>
                  <a:pt x="15174" y="25009"/>
                </a:cubicBezTo>
                <a:cubicBezTo>
                  <a:pt x="15150" y="25051"/>
                  <a:pt x="15137" y="25098"/>
                  <a:pt x="15139" y="25147"/>
                </a:cubicBezTo>
                <a:cubicBezTo>
                  <a:pt x="15182" y="26426"/>
                  <a:pt x="13277" y="27327"/>
                  <a:pt x="12373" y="27878"/>
                </a:cubicBezTo>
                <a:cubicBezTo>
                  <a:pt x="11350" y="28501"/>
                  <a:pt x="10247" y="29112"/>
                  <a:pt x="9037" y="29112"/>
                </a:cubicBezTo>
                <a:cubicBezTo>
                  <a:pt x="8868" y="29112"/>
                  <a:pt x="8696" y="29100"/>
                  <a:pt x="8523" y="29074"/>
                </a:cubicBezTo>
                <a:cubicBezTo>
                  <a:pt x="6624" y="27647"/>
                  <a:pt x="9767" y="25519"/>
                  <a:pt x="10912" y="24828"/>
                </a:cubicBezTo>
                <a:lnTo>
                  <a:pt x="10912" y="24830"/>
                </a:lnTo>
                <a:cubicBezTo>
                  <a:pt x="11627" y="24398"/>
                  <a:pt x="12999" y="23464"/>
                  <a:pt x="13995" y="23464"/>
                </a:cubicBezTo>
                <a:close/>
                <a:moveTo>
                  <a:pt x="8292" y="29442"/>
                </a:moveTo>
                <a:lnTo>
                  <a:pt x="8302" y="29446"/>
                </a:lnTo>
                <a:lnTo>
                  <a:pt x="8302" y="29446"/>
                </a:lnTo>
                <a:cubicBezTo>
                  <a:pt x="8299" y="29445"/>
                  <a:pt x="8296" y="29444"/>
                  <a:pt x="8292" y="29442"/>
                </a:cubicBezTo>
                <a:close/>
                <a:moveTo>
                  <a:pt x="22034" y="28692"/>
                </a:moveTo>
                <a:cubicBezTo>
                  <a:pt x="22224" y="28692"/>
                  <a:pt x="22399" y="28733"/>
                  <a:pt x="22555" y="28819"/>
                </a:cubicBezTo>
                <a:cubicBezTo>
                  <a:pt x="22558" y="28832"/>
                  <a:pt x="22562" y="28845"/>
                  <a:pt x="22568" y="28856"/>
                </a:cubicBezTo>
                <a:cubicBezTo>
                  <a:pt x="22845" y="29364"/>
                  <a:pt x="22872" y="29915"/>
                  <a:pt x="22757" y="30477"/>
                </a:cubicBezTo>
                <a:cubicBezTo>
                  <a:pt x="22740" y="30508"/>
                  <a:pt x="22726" y="30543"/>
                  <a:pt x="22707" y="30574"/>
                </a:cubicBezTo>
                <a:cubicBezTo>
                  <a:pt x="22677" y="30619"/>
                  <a:pt x="22673" y="30676"/>
                  <a:pt x="22696" y="30725"/>
                </a:cubicBezTo>
                <a:cubicBezTo>
                  <a:pt x="22355" y="31944"/>
                  <a:pt x="21393" y="33181"/>
                  <a:pt x="20797" y="34066"/>
                </a:cubicBezTo>
                <a:cubicBezTo>
                  <a:pt x="20228" y="34910"/>
                  <a:pt x="18635" y="37240"/>
                  <a:pt x="17149" y="37531"/>
                </a:cubicBezTo>
                <a:cubicBezTo>
                  <a:pt x="17127" y="37498"/>
                  <a:pt x="17097" y="37474"/>
                  <a:pt x="17061" y="37459"/>
                </a:cubicBezTo>
                <a:cubicBezTo>
                  <a:pt x="14056" y="36232"/>
                  <a:pt x="19437" y="28692"/>
                  <a:pt x="22034" y="28692"/>
                </a:cubicBezTo>
                <a:close/>
                <a:moveTo>
                  <a:pt x="28628" y="32243"/>
                </a:moveTo>
                <a:cubicBezTo>
                  <a:pt x="28828" y="32243"/>
                  <a:pt x="29033" y="32274"/>
                  <a:pt x="29242" y="32338"/>
                </a:cubicBezTo>
                <a:cubicBezTo>
                  <a:pt x="29627" y="32802"/>
                  <a:pt x="29872" y="33505"/>
                  <a:pt x="30021" y="34171"/>
                </a:cubicBezTo>
                <a:cubicBezTo>
                  <a:pt x="30148" y="35314"/>
                  <a:pt x="29996" y="36608"/>
                  <a:pt x="29879" y="37348"/>
                </a:cubicBezTo>
                <a:cubicBezTo>
                  <a:pt x="29652" y="38785"/>
                  <a:pt x="28645" y="41897"/>
                  <a:pt x="26768" y="42112"/>
                </a:cubicBezTo>
                <a:cubicBezTo>
                  <a:pt x="23553" y="40530"/>
                  <a:pt x="25344" y="32243"/>
                  <a:pt x="28628" y="32243"/>
                </a:cubicBezTo>
                <a:close/>
                <a:moveTo>
                  <a:pt x="43609" y="43621"/>
                </a:moveTo>
                <a:cubicBezTo>
                  <a:pt x="43610" y="43625"/>
                  <a:pt x="43612" y="43629"/>
                  <a:pt x="43613" y="43635"/>
                </a:cubicBezTo>
                <a:cubicBezTo>
                  <a:pt x="43630" y="43694"/>
                  <a:pt x="43666" y="43747"/>
                  <a:pt x="43713" y="43784"/>
                </a:cubicBezTo>
                <a:cubicBezTo>
                  <a:pt x="43655" y="43870"/>
                  <a:pt x="43590" y="43953"/>
                  <a:pt x="43521" y="44032"/>
                </a:cubicBezTo>
                <a:cubicBezTo>
                  <a:pt x="43563" y="43897"/>
                  <a:pt x="43593" y="43760"/>
                  <a:pt x="43609" y="43621"/>
                </a:cubicBezTo>
                <a:close/>
                <a:moveTo>
                  <a:pt x="26048" y="1"/>
                </a:moveTo>
                <a:cubicBezTo>
                  <a:pt x="25151" y="1"/>
                  <a:pt x="24252" y="53"/>
                  <a:pt x="23353" y="163"/>
                </a:cubicBezTo>
                <a:cubicBezTo>
                  <a:pt x="20086" y="560"/>
                  <a:pt x="16953" y="1746"/>
                  <a:pt x="13777" y="2563"/>
                </a:cubicBezTo>
                <a:cubicBezTo>
                  <a:pt x="12033" y="3011"/>
                  <a:pt x="10280" y="3417"/>
                  <a:pt x="8514" y="3779"/>
                </a:cubicBezTo>
                <a:cubicBezTo>
                  <a:pt x="7070" y="4075"/>
                  <a:pt x="5571" y="4463"/>
                  <a:pt x="4086" y="4463"/>
                </a:cubicBezTo>
                <a:cubicBezTo>
                  <a:pt x="3464" y="4463"/>
                  <a:pt x="2844" y="4395"/>
                  <a:pt x="2233" y="4224"/>
                </a:cubicBezTo>
                <a:cubicBezTo>
                  <a:pt x="2207" y="4216"/>
                  <a:pt x="2183" y="4213"/>
                  <a:pt x="2161" y="4213"/>
                </a:cubicBezTo>
                <a:cubicBezTo>
                  <a:pt x="2062" y="4213"/>
                  <a:pt x="1992" y="4276"/>
                  <a:pt x="1956" y="4355"/>
                </a:cubicBezTo>
                <a:cubicBezTo>
                  <a:pt x="1814" y="4405"/>
                  <a:pt x="1714" y="4552"/>
                  <a:pt x="1824" y="4716"/>
                </a:cubicBezTo>
                <a:cubicBezTo>
                  <a:pt x="5865" y="10735"/>
                  <a:pt x="2142" y="16790"/>
                  <a:pt x="953" y="22990"/>
                </a:cubicBezTo>
                <a:cubicBezTo>
                  <a:pt x="0" y="27951"/>
                  <a:pt x="1899" y="33331"/>
                  <a:pt x="4565" y="37479"/>
                </a:cubicBezTo>
                <a:cubicBezTo>
                  <a:pt x="7328" y="41768"/>
                  <a:pt x="11326" y="45121"/>
                  <a:pt x="16030" y="47094"/>
                </a:cubicBezTo>
                <a:cubicBezTo>
                  <a:pt x="18646" y="48188"/>
                  <a:pt x="22010" y="49168"/>
                  <a:pt x="25190" y="49168"/>
                </a:cubicBezTo>
                <a:cubicBezTo>
                  <a:pt x="27047" y="49168"/>
                  <a:pt x="28840" y="48834"/>
                  <a:pt x="30386" y="47994"/>
                </a:cubicBezTo>
                <a:cubicBezTo>
                  <a:pt x="32534" y="46826"/>
                  <a:pt x="35010" y="45127"/>
                  <a:pt x="36348" y="43033"/>
                </a:cubicBezTo>
                <a:cubicBezTo>
                  <a:pt x="37089" y="41877"/>
                  <a:pt x="37201" y="40520"/>
                  <a:pt x="37275" y="39165"/>
                </a:cubicBezTo>
                <a:cubicBezTo>
                  <a:pt x="37407" y="38657"/>
                  <a:pt x="37499" y="38140"/>
                  <a:pt x="37549" y="37618"/>
                </a:cubicBezTo>
                <a:cubicBezTo>
                  <a:pt x="37570" y="37399"/>
                  <a:pt x="37563" y="36863"/>
                  <a:pt x="37611" y="36290"/>
                </a:cubicBezTo>
                <a:cubicBezTo>
                  <a:pt x="37762" y="35723"/>
                  <a:pt x="37990" y="35184"/>
                  <a:pt x="38361" y="34700"/>
                </a:cubicBezTo>
                <a:cubicBezTo>
                  <a:pt x="38907" y="35615"/>
                  <a:pt x="39353" y="36590"/>
                  <a:pt x="39657" y="37740"/>
                </a:cubicBezTo>
                <a:cubicBezTo>
                  <a:pt x="39985" y="38981"/>
                  <a:pt x="40303" y="40223"/>
                  <a:pt x="40620" y="41467"/>
                </a:cubicBezTo>
                <a:cubicBezTo>
                  <a:pt x="40658" y="42751"/>
                  <a:pt x="40683" y="44992"/>
                  <a:pt x="41623" y="45337"/>
                </a:cubicBezTo>
                <a:cubicBezTo>
                  <a:pt x="41639" y="45434"/>
                  <a:pt x="41707" y="45520"/>
                  <a:pt x="41819" y="45520"/>
                </a:cubicBezTo>
                <a:cubicBezTo>
                  <a:pt x="41823" y="45520"/>
                  <a:pt x="41827" y="45520"/>
                  <a:pt x="41832" y="45519"/>
                </a:cubicBezTo>
                <a:cubicBezTo>
                  <a:pt x="42821" y="45461"/>
                  <a:pt x="43720" y="44941"/>
                  <a:pt x="44231" y="44085"/>
                </a:cubicBezTo>
                <a:cubicBezTo>
                  <a:pt x="44315" y="43942"/>
                  <a:pt x="44268" y="43810"/>
                  <a:pt x="44172" y="43728"/>
                </a:cubicBezTo>
                <a:cubicBezTo>
                  <a:pt x="44229" y="43654"/>
                  <a:pt x="44246" y="43558"/>
                  <a:pt x="44219" y="43469"/>
                </a:cubicBezTo>
                <a:cubicBezTo>
                  <a:pt x="43329" y="40146"/>
                  <a:pt x="42024" y="37093"/>
                  <a:pt x="40405" y="34258"/>
                </a:cubicBezTo>
                <a:lnTo>
                  <a:pt x="40405" y="34258"/>
                </a:lnTo>
                <a:cubicBezTo>
                  <a:pt x="40884" y="34339"/>
                  <a:pt x="41345" y="34377"/>
                  <a:pt x="41790" y="34377"/>
                </a:cubicBezTo>
                <a:cubicBezTo>
                  <a:pt x="50725" y="34377"/>
                  <a:pt x="52765" y="18760"/>
                  <a:pt x="49342" y="12620"/>
                </a:cubicBezTo>
                <a:cubicBezTo>
                  <a:pt x="46944" y="8322"/>
                  <a:pt x="42351" y="5086"/>
                  <a:pt x="38023" y="2958"/>
                </a:cubicBezTo>
                <a:cubicBezTo>
                  <a:pt x="34295" y="1125"/>
                  <a:pt x="30197" y="1"/>
                  <a:pt x="260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1632892" y="4529676"/>
            <a:ext cx="1792341" cy="3376920"/>
          </a:xfrm>
          <a:custGeom>
            <a:avLst/>
            <a:gdLst/>
            <a:ahLst/>
            <a:cxnLst/>
            <a:rect l="l" t="t" r="r" b="b"/>
            <a:pathLst>
              <a:path w="33619" h="63341" extrusionOk="0">
                <a:moveTo>
                  <a:pt x="4733" y="5053"/>
                </a:moveTo>
                <a:lnTo>
                  <a:pt x="4733" y="5053"/>
                </a:lnTo>
                <a:cubicBezTo>
                  <a:pt x="5104" y="6281"/>
                  <a:pt x="5504" y="7503"/>
                  <a:pt x="5955" y="8689"/>
                </a:cubicBezTo>
                <a:cubicBezTo>
                  <a:pt x="5475" y="7503"/>
                  <a:pt x="5067" y="6288"/>
                  <a:pt x="4733" y="5053"/>
                </a:cubicBezTo>
                <a:close/>
                <a:moveTo>
                  <a:pt x="14177" y="16456"/>
                </a:moveTo>
                <a:cubicBezTo>
                  <a:pt x="13968" y="17489"/>
                  <a:pt x="13883" y="18535"/>
                  <a:pt x="13964" y="19582"/>
                </a:cubicBezTo>
                <a:cubicBezTo>
                  <a:pt x="13710" y="19085"/>
                  <a:pt x="13452" y="18593"/>
                  <a:pt x="13183" y="18113"/>
                </a:cubicBezTo>
                <a:cubicBezTo>
                  <a:pt x="13193" y="18072"/>
                  <a:pt x="13194" y="18029"/>
                  <a:pt x="13184" y="17987"/>
                </a:cubicBezTo>
                <a:cubicBezTo>
                  <a:pt x="13236" y="17984"/>
                  <a:pt x="13289" y="17957"/>
                  <a:pt x="13335" y="17891"/>
                </a:cubicBezTo>
                <a:cubicBezTo>
                  <a:pt x="13648" y="17433"/>
                  <a:pt x="13929" y="16953"/>
                  <a:pt x="14177" y="16456"/>
                </a:cubicBezTo>
                <a:close/>
                <a:moveTo>
                  <a:pt x="17757" y="45315"/>
                </a:moveTo>
                <a:lnTo>
                  <a:pt x="17757" y="45315"/>
                </a:lnTo>
                <a:cubicBezTo>
                  <a:pt x="18301" y="45444"/>
                  <a:pt x="18823" y="45651"/>
                  <a:pt x="19308" y="45929"/>
                </a:cubicBezTo>
                <a:cubicBezTo>
                  <a:pt x="19313" y="45974"/>
                  <a:pt x="19317" y="46019"/>
                  <a:pt x="19321" y="46065"/>
                </a:cubicBezTo>
                <a:cubicBezTo>
                  <a:pt x="18830" y="45757"/>
                  <a:pt x="18305" y="45504"/>
                  <a:pt x="17757" y="45315"/>
                </a:cubicBezTo>
                <a:close/>
                <a:moveTo>
                  <a:pt x="18417" y="62580"/>
                </a:moveTo>
                <a:lnTo>
                  <a:pt x="18417" y="62586"/>
                </a:lnTo>
                <a:cubicBezTo>
                  <a:pt x="18410" y="62653"/>
                  <a:pt x="18459" y="62715"/>
                  <a:pt x="18525" y="62722"/>
                </a:cubicBezTo>
                <a:lnTo>
                  <a:pt x="18525" y="62724"/>
                </a:lnTo>
                <a:cubicBezTo>
                  <a:pt x="18529" y="62735"/>
                  <a:pt x="18536" y="62744"/>
                  <a:pt x="18540" y="62754"/>
                </a:cubicBezTo>
                <a:cubicBezTo>
                  <a:pt x="18486" y="62736"/>
                  <a:pt x="18430" y="62725"/>
                  <a:pt x="18374" y="62706"/>
                </a:cubicBezTo>
                <a:cubicBezTo>
                  <a:pt x="18396" y="62672"/>
                  <a:pt x="18408" y="62633"/>
                  <a:pt x="18416" y="62593"/>
                </a:cubicBezTo>
                <a:lnTo>
                  <a:pt x="18417" y="62580"/>
                </a:lnTo>
                <a:close/>
                <a:moveTo>
                  <a:pt x="13488" y="1"/>
                </a:moveTo>
                <a:cubicBezTo>
                  <a:pt x="13415" y="1"/>
                  <a:pt x="13340" y="44"/>
                  <a:pt x="13286" y="136"/>
                </a:cubicBezTo>
                <a:cubicBezTo>
                  <a:pt x="11532" y="3091"/>
                  <a:pt x="11278" y="7348"/>
                  <a:pt x="11508" y="11036"/>
                </a:cubicBezTo>
                <a:cubicBezTo>
                  <a:pt x="11121" y="9717"/>
                  <a:pt x="10629" y="8440"/>
                  <a:pt x="9893" y="7243"/>
                </a:cubicBezTo>
                <a:cubicBezTo>
                  <a:pt x="8586" y="5120"/>
                  <a:pt x="6867" y="3495"/>
                  <a:pt x="4898" y="2407"/>
                </a:cubicBezTo>
                <a:cubicBezTo>
                  <a:pt x="4711" y="2246"/>
                  <a:pt x="4524" y="2085"/>
                  <a:pt x="4336" y="1923"/>
                </a:cubicBezTo>
                <a:cubicBezTo>
                  <a:pt x="4296" y="1889"/>
                  <a:pt x="4253" y="1875"/>
                  <a:pt x="4210" y="1875"/>
                </a:cubicBezTo>
                <a:cubicBezTo>
                  <a:pt x="4143" y="1875"/>
                  <a:pt x="4076" y="1910"/>
                  <a:pt x="4024" y="1966"/>
                </a:cubicBezTo>
                <a:cubicBezTo>
                  <a:pt x="3974" y="1943"/>
                  <a:pt x="3925" y="1915"/>
                  <a:pt x="3873" y="1893"/>
                </a:cubicBezTo>
                <a:cubicBezTo>
                  <a:pt x="3850" y="1883"/>
                  <a:pt x="3827" y="1878"/>
                  <a:pt x="3805" y="1878"/>
                </a:cubicBezTo>
                <a:cubicBezTo>
                  <a:pt x="3664" y="1878"/>
                  <a:pt x="3558" y="2070"/>
                  <a:pt x="3591" y="2236"/>
                </a:cubicBezTo>
                <a:cubicBezTo>
                  <a:pt x="4815" y="8384"/>
                  <a:pt x="7633" y="15427"/>
                  <a:pt x="12723" y="18085"/>
                </a:cubicBezTo>
                <a:cubicBezTo>
                  <a:pt x="12724" y="18090"/>
                  <a:pt x="12723" y="18096"/>
                  <a:pt x="12724" y="18103"/>
                </a:cubicBezTo>
                <a:cubicBezTo>
                  <a:pt x="12819" y="18353"/>
                  <a:pt x="12910" y="18603"/>
                  <a:pt x="13002" y="18853"/>
                </a:cubicBezTo>
                <a:cubicBezTo>
                  <a:pt x="9430" y="16086"/>
                  <a:pt x="5361" y="14533"/>
                  <a:pt x="1111" y="14309"/>
                </a:cubicBezTo>
                <a:cubicBezTo>
                  <a:pt x="1042" y="14285"/>
                  <a:pt x="975" y="14262"/>
                  <a:pt x="906" y="14235"/>
                </a:cubicBezTo>
                <a:cubicBezTo>
                  <a:pt x="879" y="14224"/>
                  <a:pt x="853" y="14220"/>
                  <a:pt x="828" y="14220"/>
                </a:cubicBezTo>
                <a:cubicBezTo>
                  <a:pt x="766" y="14220"/>
                  <a:pt x="713" y="14249"/>
                  <a:pt x="671" y="14295"/>
                </a:cubicBezTo>
                <a:cubicBezTo>
                  <a:pt x="552" y="14290"/>
                  <a:pt x="434" y="14283"/>
                  <a:pt x="315" y="14282"/>
                </a:cubicBezTo>
                <a:cubicBezTo>
                  <a:pt x="314" y="14282"/>
                  <a:pt x="313" y="14282"/>
                  <a:pt x="312" y="14282"/>
                </a:cubicBezTo>
                <a:cubicBezTo>
                  <a:pt x="71" y="14282"/>
                  <a:pt x="1" y="14617"/>
                  <a:pt x="133" y="14816"/>
                </a:cubicBezTo>
                <a:cubicBezTo>
                  <a:pt x="2741" y="18766"/>
                  <a:pt x="6903" y="21381"/>
                  <a:pt x="11104" y="21381"/>
                </a:cubicBezTo>
                <a:cubicBezTo>
                  <a:pt x="11799" y="21381"/>
                  <a:pt x="12496" y="21309"/>
                  <a:pt x="13187" y="21160"/>
                </a:cubicBezTo>
                <a:cubicBezTo>
                  <a:pt x="13393" y="21147"/>
                  <a:pt x="13598" y="21132"/>
                  <a:pt x="13805" y="21110"/>
                </a:cubicBezTo>
                <a:cubicBezTo>
                  <a:pt x="14087" y="21935"/>
                  <a:pt x="14359" y="22763"/>
                  <a:pt x="14618" y="23594"/>
                </a:cubicBezTo>
                <a:cubicBezTo>
                  <a:pt x="12939" y="22574"/>
                  <a:pt x="11115" y="22266"/>
                  <a:pt x="9228" y="22266"/>
                </a:cubicBezTo>
                <a:cubicBezTo>
                  <a:pt x="9193" y="22266"/>
                  <a:pt x="9158" y="22266"/>
                  <a:pt x="9123" y="22266"/>
                </a:cubicBezTo>
                <a:cubicBezTo>
                  <a:pt x="6775" y="22280"/>
                  <a:pt x="4299" y="22431"/>
                  <a:pt x="1983" y="22895"/>
                </a:cubicBezTo>
                <a:cubicBezTo>
                  <a:pt x="1853" y="22921"/>
                  <a:pt x="1854" y="23111"/>
                  <a:pt x="1936" y="23197"/>
                </a:cubicBezTo>
                <a:cubicBezTo>
                  <a:pt x="2955" y="25526"/>
                  <a:pt x="5789" y="26708"/>
                  <a:pt x="7791" y="27195"/>
                </a:cubicBezTo>
                <a:cubicBezTo>
                  <a:pt x="8630" y="27399"/>
                  <a:pt x="9477" y="27500"/>
                  <a:pt x="10321" y="27500"/>
                </a:cubicBezTo>
                <a:cubicBezTo>
                  <a:pt x="12012" y="27500"/>
                  <a:pt x="13693" y="27095"/>
                  <a:pt x="15278" y="26307"/>
                </a:cubicBezTo>
                <a:cubicBezTo>
                  <a:pt x="15329" y="26279"/>
                  <a:pt x="15371" y="26234"/>
                  <a:pt x="15395" y="26179"/>
                </a:cubicBezTo>
                <a:cubicBezTo>
                  <a:pt x="15697" y="27232"/>
                  <a:pt x="15977" y="28293"/>
                  <a:pt x="16249" y="29357"/>
                </a:cubicBezTo>
                <a:cubicBezTo>
                  <a:pt x="14348" y="28123"/>
                  <a:pt x="12193" y="27851"/>
                  <a:pt x="9998" y="27851"/>
                </a:cubicBezTo>
                <a:cubicBezTo>
                  <a:pt x="8267" y="27851"/>
                  <a:pt x="6511" y="28020"/>
                  <a:pt x="4836" y="28020"/>
                </a:cubicBezTo>
                <a:cubicBezTo>
                  <a:pt x="4387" y="28020"/>
                  <a:pt x="3944" y="28008"/>
                  <a:pt x="3508" y="27977"/>
                </a:cubicBezTo>
                <a:cubicBezTo>
                  <a:pt x="3505" y="27977"/>
                  <a:pt x="3502" y="27977"/>
                  <a:pt x="3499" y="27977"/>
                </a:cubicBezTo>
                <a:cubicBezTo>
                  <a:pt x="3364" y="27977"/>
                  <a:pt x="3316" y="28202"/>
                  <a:pt x="3399" y="28301"/>
                </a:cubicBezTo>
                <a:cubicBezTo>
                  <a:pt x="3357" y="28371"/>
                  <a:pt x="3352" y="28463"/>
                  <a:pt x="3420" y="28529"/>
                </a:cubicBezTo>
                <a:cubicBezTo>
                  <a:pt x="5843" y="30845"/>
                  <a:pt x="8954" y="31902"/>
                  <a:pt x="12049" y="31902"/>
                </a:cubicBezTo>
                <a:cubicBezTo>
                  <a:pt x="13630" y="31902"/>
                  <a:pt x="15207" y="31626"/>
                  <a:pt x="16686" y="31101"/>
                </a:cubicBezTo>
                <a:cubicBezTo>
                  <a:pt x="16953" y="32220"/>
                  <a:pt x="17199" y="33351"/>
                  <a:pt x="17436" y="34488"/>
                </a:cubicBezTo>
                <a:cubicBezTo>
                  <a:pt x="17341" y="34457"/>
                  <a:pt x="17246" y="34427"/>
                  <a:pt x="17152" y="34395"/>
                </a:cubicBezTo>
                <a:cubicBezTo>
                  <a:pt x="15749" y="33422"/>
                  <a:pt x="14134" y="33094"/>
                  <a:pt x="12458" y="33023"/>
                </a:cubicBezTo>
                <a:cubicBezTo>
                  <a:pt x="12184" y="33011"/>
                  <a:pt x="11909" y="33004"/>
                  <a:pt x="11634" y="32997"/>
                </a:cubicBezTo>
                <a:cubicBezTo>
                  <a:pt x="10149" y="32748"/>
                  <a:pt x="8648" y="32606"/>
                  <a:pt x="7161" y="32606"/>
                </a:cubicBezTo>
                <a:cubicBezTo>
                  <a:pt x="5698" y="32606"/>
                  <a:pt x="4249" y="32743"/>
                  <a:pt x="2843" y="33053"/>
                </a:cubicBezTo>
                <a:cubicBezTo>
                  <a:pt x="2720" y="33080"/>
                  <a:pt x="2714" y="33263"/>
                  <a:pt x="2787" y="33351"/>
                </a:cubicBezTo>
                <a:cubicBezTo>
                  <a:pt x="2796" y="33399"/>
                  <a:pt x="2820" y="33445"/>
                  <a:pt x="2856" y="33480"/>
                </a:cubicBezTo>
                <a:cubicBezTo>
                  <a:pt x="5702" y="36128"/>
                  <a:pt x="9352" y="37843"/>
                  <a:pt x="12962" y="37843"/>
                </a:cubicBezTo>
                <a:cubicBezTo>
                  <a:pt x="14637" y="37843"/>
                  <a:pt x="16302" y="37474"/>
                  <a:pt x="17875" y="36658"/>
                </a:cubicBezTo>
                <a:cubicBezTo>
                  <a:pt x="18017" y="37399"/>
                  <a:pt x="18153" y="38142"/>
                  <a:pt x="18284" y="38890"/>
                </a:cubicBezTo>
                <a:cubicBezTo>
                  <a:pt x="18325" y="39131"/>
                  <a:pt x="18364" y="39370"/>
                  <a:pt x="18406" y="39610"/>
                </a:cubicBezTo>
                <a:cubicBezTo>
                  <a:pt x="16527" y="38586"/>
                  <a:pt x="14505" y="38250"/>
                  <a:pt x="12468" y="38250"/>
                </a:cubicBezTo>
                <a:cubicBezTo>
                  <a:pt x="11621" y="38250"/>
                  <a:pt x="10771" y="38308"/>
                  <a:pt x="9927" y="38399"/>
                </a:cubicBezTo>
                <a:cubicBezTo>
                  <a:pt x="8454" y="38556"/>
                  <a:pt x="6964" y="38715"/>
                  <a:pt x="5518" y="39102"/>
                </a:cubicBezTo>
                <a:cubicBezTo>
                  <a:pt x="4807" y="39293"/>
                  <a:pt x="3483" y="39448"/>
                  <a:pt x="3178" y="40432"/>
                </a:cubicBezTo>
                <a:cubicBezTo>
                  <a:pt x="3152" y="40518"/>
                  <a:pt x="3197" y="40634"/>
                  <a:pt x="3260" y="40676"/>
                </a:cubicBezTo>
                <a:lnTo>
                  <a:pt x="3376" y="40752"/>
                </a:lnTo>
                <a:cubicBezTo>
                  <a:pt x="3340" y="40823"/>
                  <a:pt x="3346" y="40921"/>
                  <a:pt x="3425" y="40977"/>
                </a:cubicBezTo>
                <a:cubicBezTo>
                  <a:pt x="6070" y="42831"/>
                  <a:pt x="9243" y="44102"/>
                  <a:pt x="12347" y="44102"/>
                </a:cubicBezTo>
                <a:cubicBezTo>
                  <a:pt x="14604" y="44102"/>
                  <a:pt x="16824" y="43430"/>
                  <a:pt x="18777" y="41821"/>
                </a:cubicBezTo>
                <a:cubicBezTo>
                  <a:pt x="18954" y="42931"/>
                  <a:pt x="19112" y="44042"/>
                  <a:pt x="19234" y="45159"/>
                </a:cubicBezTo>
                <a:cubicBezTo>
                  <a:pt x="18332" y="44706"/>
                  <a:pt x="17391" y="44539"/>
                  <a:pt x="16431" y="44539"/>
                </a:cubicBezTo>
                <a:cubicBezTo>
                  <a:pt x="15784" y="44539"/>
                  <a:pt x="15128" y="44614"/>
                  <a:pt x="14469" y="44729"/>
                </a:cubicBezTo>
                <a:cubicBezTo>
                  <a:pt x="13464" y="44904"/>
                  <a:pt x="12468" y="45135"/>
                  <a:pt x="11486" y="45419"/>
                </a:cubicBezTo>
                <a:cubicBezTo>
                  <a:pt x="10711" y="45628"/>
                  <a:pt x="9939" y="45883"/>
                  <a:pt x="9176" y="46148"/>
                </a:cubicBezTo>
                <a:cubicBezTo>
                  <a:pt x="8539" y="46492"/>
                  <a:pt x="7934" y="46879"/>
                  <a:pt x="7468" y="47450"/>
                </a:cubicBezTo>
                <a:cubicBezTo>
                  <a:pt x="7480" y="47460"/>
                  <a:pt x="7493" y="47469"/>
                  <a:pt x="7507" y="47475"/>
                </a:cubicBezTo>
                <a:cubicBezTo>
                  <a:pt x="9187" y="48189"/>
                  <a:pt x="10941" y="48522"/>
                  <a:pt x="12697" y="48522"/>
                </a:cubicBezTo>
                <a:cubicBezTo>
                  <a:pt x="13951" y="48522"/>
                  <a:pt x="15205" y="48352"/>
                  <a:pt x="16434" y="48031"/>
                </a:cubicBezTo>
                <a:cubicBezTo>
                  <a:pt x="17457" y="47807"/>
                  <a:pt x="18449" y="47455"/>
                  <a:pt x="19384" y="46983"/>
                </a:cubicBezTo>
                <a:cubicBezTo>
                  <a:pt x="19401" y="47708"/>
                  <a:pt x="19399" y="48438"/>
                  <a:pt x="19384" y="49168"/>
                </a:cubicBezTo>
                <a:cubicBezTo>
                  <a:pt x="16361" y="49482"/>
                  <a:pt x="13415" y="52013"/>
                  <a:pt x="12208" y="55393"/>
                </a:cubicBezTo>
                <a:cubicBezTo>
                  <a:pt x="12183" y="55459"/>
                  <a:pt x="12152" y="55525"/>
                  <a:pt x="12127" y="55592"/>
                </a:cubicBezTo>
                <a:cubicBezTo>
                  <a:pt x="12114" y="55629"/>
                  <a:pt x="12107" y="55669"/>
                  <a:pt x="12104" y="55710"/>
                </a:cubicBezTo>
                <a:cubicBezTo>
                  <a:pt x="12078" y="55794"/>
                  <a:pt x="12046" y="55876"/>
                  <a:pt x="12021" y="55962"/>
                </a:cubicBezTo>
                <a:cubicBezTo>
                  <a:pt x="11983" y="56092"/>
                  <a:pt x="12081" y="56192"/>
                  <a:pt x="12176" y="56192"/>
                </a:cubicBezTo>
                <a:cubicBezTo>
                  <a:pt x="12207" y="56192"/>
                  <a:pt x="12237" y="56182"/>
                  <a:pt x="12263" y="56158"/>
                </a:cubicBezTo>
                <a:cubicBezTo>
                  <a:pt x="14001" y="55990"/>
                  <a:pt x="15785" y="55017"/>
                  <a:pt x="17226" y="53597"/>
                </a:cubicBezTo>
                <a:cubicBezTo>
                  <a:pt x="17239" y="53583"/>
                  <a:pt x="17254" y="53572"/>
                  <a:pt x="17266" y="53557"/>
                </a:cubicBezTo>
                <a:cubicBezTo>
                  <a:pt x="18112" y="52716"/>
                  <a:pt x="18813" y="51742"/>
                  <a:pt x="19341" y="50674"/>
                </a:cubicBezTo>
                <a:lnTo>
                  <a:pt x="19341" y="50674"/>
                </a:lnTo>
                <a:cubicBezTo>
                  <a:pt x="19270" y="52411"/>
                  <a:pt x="19136" y="54153"/>
                  <a:pt x="18986" y="55889"/>
                </a:cubicBezTo>
                <a:cubicBezTo>
                  <a:pt x="18698" y="58084"/>
                  <a:pt x="18320" y="60263"/>
                  <a:pt x="17938" y="62434"/>
                </a:cubicBezTo>
                <a:cubicBezTo>
                  <a:pt x="17928" y="62493"/>
                  <a:pt x="17934" y="62554"/>
                  <a:pt x="17956" y="62610"/>
                </a:cubicBezTo>
                <a:cubicBezTo>
                  <a:pt x="17887" y="62678"/>
                  <a:pt x="17870" y="62827"/>
                  <a:pt x="17963" y="62887"/>
                </a:cubicBezTo>
                <a:cubicBezTo>
                  <a:pt x="18445" y="63198"/>
                  <a:pt x="18961" y="63341"/>
                  <a:pt x="19488" y="63341"/>
                </a:cubicBezTo>
                <a:cubicBezTo>
                  <a:pt x="19732" y="63341"/>
                  <a:pt x="19980" y="63310"/>
                  <a:pt x="20227" y="63251"/>
                </a:cubicBezTo>
                <a:cubicBezTo>
                  <a:pt x="20276" y="63239"/>
                  <a:pt x="20316" y="63206"/>
                  <a:pt x="20337" y="63162"/>
                </a:cubicBezTo>
                <a:cubicBezTo>
                  <a:pt x="20420" y="63123"/>
                  <a:pt x="20490" y="63039"/>
                  <a:pt x="20501" y="62905"/>
                </a:cubicBezTo>
                <a:cubicBezTo>
                  <a:pt x="20799" y="59219"/>
                  <a:pt x="20956" y="55427"/>
                  <a:pt x="20885" y="51644"/>
                </a:cubicBezTo>
                <a:lnTo>
                  <a:pt x="20885" y="51644"/>
                </a:lnTo>
                <a:cubicBezTo>
                  <a:pt x="22575" y="54470"/>
                  <a:pt x="25640" y="55125"/>
                  <a:pt x="28300" y="56177"/>
                </a:cubicBezTo>
                <a:cubicBezTo>
                  <a:pt x="28325" y="56187"/>
                  <a:pt x="28350" y="56191"/>
                  <a:pt x="28375" y="56191"/>
                </a:cubicBezTo>
                <a:cubicBezTo>
                  <a:pt x="28564" y="56191"/>
                  <a:pt x="28709" y="55908"/>
                  <a:pt x="28604" y="55698"/>
                </a:cubicBezTo>
                <a:cubicBezTo>
                  <a:pt x="26840" y="52210"/>
                  <a:pt x="24097" y="49789"/>
                  <a:pt x="20811" y="48840"/>
                </a:cubicBezTo>
                <a:cubicBezTo>
                  <a:pt x="20809" y="48839"/>
                  <a:pt x="20806" y="48839"/>
                  <a:pt x="20803" y="48839"/>
                </a:cubicBezTo>
                <a:cubicBezTo>
                  <a:pt x="20798" y="48839"/>
                  <a:pt x="20793" y="48840"/>
                  <a:pt x="20787" y="48840"/>
                </a:cubicBezTo>
                <a:cubicBezTo>
                  <a:pt x="20764" y="48386"/>
                  <a:pt x="20737" y="47933"/>
                  <a:pt x="20705" y="47482"/>
                </a:cubicBezTo>
                <a:lnTo>
                  <a:pt x="20705" y="47482"/>
                </a:lnTo>
                <a:cubicBezTo>
                  <a:pt x="21858" y="48015"/>
                  <a:pt x="23040" y="48277"/>
                  <a:pt x="24203" y="48277"/>
                </a:cubicBezTo>
                <a:cubicBezTo>
                  <a:pt x="26293" y="48277"/>
                  <a:pt x="28324" y="47434"/>
                  <a:pt x="30022" y="45815"/>
                </a:cubicBezTo>
                <a:cubicBezTo>
                  <a:pt x="30416" y="45557"/>
                  <a:pt x="30794" y="45277"/>
                  <a:pt x="31155" y="44974"/>
                </a:cubicBezTo>
                <a:cubicBezTo>
                  <a:pt x="31296" y="44857"/>
                  <a:pt x="31305" y="44618"/>
                  <a:pt x="31203" y="44489"/>
                </a:cubicBezTo>
                <a:cubicBezTo>
                  <a:pt x="31336" y="44284"/>
                  <a:pt x="31243" y="43928"/>
                  <a:pt x="31007" y="43928"/>
                </a:cubicBezTo>
                <a:cubicBezTo>
                  <a:pt x="31002" y="43928"/>
                  <a:pt x="30997" y="43928"/>
                  <a:pt x="30992" y="43928"/>
                </a:cubicBezTo>
                <a:cubicBezTo>
                  <a:pt x="30899" y="43934"/>
                  <a:pt x="30806" y="43937"/>
                  <a:pt x="30714" y="43937"/>
                </a:cubicBezTo>
                <a:cubicBezTo>
                  <a:pt x="28908" y="43937"/>
                  <a:pt x="27217" y="42912"/>
                  <a:pt x="25421" y="42912"/>
                </a:cubicBezTo>
                <a:cubicBezTo>
                  <a:pt x="25232" y="42912"/>
                  <a:pt x="25041" y="42923"/>
                  <a:pt x="24849" y="42948"/>
                </a:cubicBezTo>
                <a:cubicBezTo>
                  <a:pt x="23222" y="43162"/>
                  <a:pt x="21829" y="44268"/>
                  <a:pt x="20539" y="45426"/>
                </a:cubicBezTo>
                <a:cubicBezTo>
                  <a:pt x="20407" y="44031"/>
                  <a:pt x="20234" y="42650"/>
                  <a:pt x="20018" y="41280"/>
                </a:cubicBezTo>
                <a:lnTo>
                  <a:pt x="20018" y="41280"/>
                </a:lnTo>
                <a:cubicBezTo>
                  <a:pt x="21208" y="41511"/>
                  <a:pt x="22454" y="41733"/>
                  <a:pt x="23681" y="41733"/>
                </a:cubicBezTo>
                <a:cubicBezTo>
                  <a:pt x="24789" y="41733"/>
                  <a:pt x="25882" y="41552"/>
                  <a:pt x="26907" y="41032"/>
                </a:cubicBezTo>
                <a:cubicBezTo>
                  <a:pt x="29052" y="39943"/>
                  <a:pt x="30920" y="37876"/>
                  <a:pt x="32677" y="35979"/>
                </a:cubicBezTo>
                <a:cubicBezTo>
                  <a:pt x="32836" y="35848"/>
                  <a:pt x="32995" y="35718"/>
                  <a:pt x="33154" y="35592"/>
                </a:cubicBezTo>
                <a:cubicBezTo>
                  <a:pt x="33230" y="35530"/>
                  <a:pt x="33269" y="35436"/>
                  <a:pt x="33273" y="35341"/>
                </a:cubicBezTo>
                <a:cubicBezTo>
                  <a:pt x="33323" y="35287"/>
                  <a:pt x="33375" y="35234"/>
                  <a:pt x="33425" y="35179"/>
                </a:cubicBezTo>
                <a:cubicBezTo>
                  <a:pt x="33619" y="34976"/>
                  <a:pt x="33445" y="34652"/>
                  <a:pt x="33237" y="34625"/>
                </a:cubicBezTo>
                <a:cubicBezTo>
                  <a:pt x="32688" y="34556"/>
                  <a:pt x="32135" y="34522"/>
                  <a:pt x="31583" y="34522"/>
                </a:cubicBezTo>
                <a:cubicBezTo>
                  <a:pt x="30454" y="34522"/>
                  <a:pt x="29327" y="34665"/>
                  <a:pt x="28230" y="34950"/>
                </a:cubicBezTo>
                <a:cubicBezTo>
                  <a:pt x="26393" y="35047"/>
                  <a:pt x="24702" y="35944"/>
                  <a:pt x="23113" y="37098"/>
                </a:cubicBezTo>
                <a:cubicBezTo>
                  <a:pt x="21942" y="37897"/>
                  <a:pt x="20823" y="38833"/>
                  <a:pt x="19761" y="39773"/>
                </a:cubicBezTo>
                <a:cubicBezTo>
                  <a:pt x="19743" y="39660"/>
                  <a:pt x="19722" y="39545"/>
                  <a:pt x="19701" y="39432"/>
                </a:cubicBezTo>
                <a:cubicBezTo>
                  <a:pt x="19753" y="39366"/>
                  <a:pt x="19774" y="39281"/>
                  <a:pt x="19763" y="39200"/>
                </a:cubicBezTo>
                <a:cubicBezTo>
                  <a:pt x="19651" y="38329"/>
                  <a:pt x="19515" y="37456"/>
                  <a:pt x="19369" y="36582"/>
                </a:cubicBezTo>
                <a:lnTo>
                  <a:pt x="19369" y="36582"/>
                </a:lnTo>
                <a:cubicBezTo>
                  <a:pt x="19636" y="36605"/>
                  <a:pt x="19902" y="36623"/>
                  <a:pt x="20162" y="36635"/>
                </a:cubicBezTo>
                <a:cubicBezTo>
                  <a:pt x="20243" y="36639"/>
                  <a:pt x="20323" y="36642"/>
                  <a:pt x="20403" y="36643"/>
                </a:cubicBezTo>
                <a:cubicBezTo>
                  <a:pt x="20512" y="36646"/>
                  <a:pt x="20620" y="36648"/>
                  <a:pt x="20728" y="36648"/>
                </a:cubicBezTo>
                <a:cubicBezTo>
                  <a:pt x="22277" y="36648"/>
                  <a:pt x="23700" y="36319"/>
                  <a:pt x="25043" y="35054"/>
                </a:cubicBezTo>
                <a:cubicBezTo>
                  <a:pt x="25139" y="34964"/>
                  <a:pt x="25230" y="34871"/>
                  <a:pt x="25325" y="34779"/>
                </a:cubicBezTo>
                <a:cubicBezTo>
                  <a:pt x="26885" y="33480"/>
                  <a:pt x="28168" y="31786"/>
                  <a:pt x="29784" y="30549"/>
                </a:cubicBezTo>
                <a:cubicBezTo>
                  <a:pt x="30365" y="30031"/>
                  <a:pt x="31014" y="29554"/>
                  <a:pt x="31163" y="28871"/>
                </a:cubicBezTo>
                <a:cubicBezTo>
                  <a:pt x="31116" y="28804"/>
                  <a:pt x="31049" y="28757"/>
                  <a:pt x="30964" y="28757"/>
                </a:cubicBezTo>
                <a:cubicBezTo>
                  <a:pt x="30963" y="28757"/>
                  <a:pt x="30962" y="28757"/>
                  <a:pt x="30961" y="28757"/>
                </a:cubicBezTo>
                <a:cubicBezTo>
                  <a:pt x="26560" y="28882"/>
                  <a:pt x="21961" y="30651"/>
                  <a:pt x="19042" y="34772"/>
                </a:cubicBezTo>
                <a:cubicBezTo>
                  <a:pt x="18774" y="33398"/>
                  <a:pt x="18463" y="32028"/>
                  <a:pt x="18106" y="30671"/>
                </a:cubicBezTo>
                <a:cubicBezTo>
                  <a:pt x="19894" y="30422"/>
                  <a:pt x="22006" y="30118"/>
                  <a:pt x="23310" y="28513"/>
                </a:cubicBezTo>
                <a:cubicBezTo>
                  <a:pt x="23789" y="27923"/>
                  <a:pt x="24166" y="27221"/>
                  <a:pt x="24541" y="26519"/>
                </a:cubicBezTo>
                <a:cubicBezTo>
                  <a:pt x="24931" y="25897"/>
                  <a:pt x="25296" y="25252"/>
                  <a:pt x="25682" y="24629"/>
                </a:cubicBezTo>
                <a:cubicBezTo>
                  <a:pt x="26338" y="23696"/>
                  <a:pt x="27059" y="22840"/>
                  <a:pt x="27828" y="22041"/>
                </a:cubicBezTo>
                <a:cubicBezTo>
                  <a:pt x="27831" y="22038"/>
                  <a:pt x="27833" y="22034"/>
                  <a:pt x="27835" y="22029"/>
                </a:cubicBezTo>
                <a:cubicBezTo>
                  <a:pt x="27850" y="22012"/>
                  <a:pt x="27863" y="21994"/>
                  <a:pt x="27873" y="21972"/>
                </a:cubicBezTo>
                <a:lnTo>
                  <a:pt x="27877" y="21964"/>
                </a:lnTo>
                <a:cubicBezTo>
                  <a:pt x="27962" y="21777"/>
                  <a:pt x="27897" y="21491"/>
                  <a:pt x="27695" y="21491"/>
                </a:cubicBezTo>
                <a:cubicBezTo>
                  <a:pt x="27687" y="21491"/>
                  <a:pt x="27678" y="21491"/>
                  <a:pt x="27669" y="21492"/>
                </a:cubicBezTo>
                <a:cubicBezTo>
                  <a:pt x="25402" y="21753"/>
                  <a:pt x="23227" y="22587"/>
                  <a:pt x="21296" y="24041"/>
                </a:cubicBezTo>
                <a:cubicBezTo>
                  <a:pt x="20551" y="24580"/>
                  <a:pt x="19859" y="25188"/>
                  <a:pt x="19228" y="25858"/>
                </a:cubicBezTo>
                <a:cubicBezTo>
                  <a:pt x="19172" y="25915"/>
                  <a:pt x="19118" y="25974"/>
                  <a:pt x="19063" y="26034"/>
                </a:cubicBezTo>
                <a:cubicBezTo>
                  <a:pt x="18979" y="26126"/>
                  <a:pt x="18896" y="26218"/>
                  <a:pt x="18813" y="26312"/>
                </a:cubicBezTo>
                <a:cubicBezTo>
                  <a:pt x="18731" y="26407"/>
                  <a:pt x="18652" y="26501"/>
                  <a:pt x="18572" y="26599"/>
                </a:cubicBezTo>
                <a:cubicBezTo>
                  <a:pt x="18148" y="27110"/>
                  <a:pt x="17758" y="27651"/>
                  <a:pt x="17405" y="28217"/>
                </a:cubicBezTo>
                <a:cubicBezTo>
                  <a:pt x="17139" y="27345"/>
                  <a:pt x="16860" y="26481"/>
                  <a:pt x="16554" y="25630"/>
                </a:cubicBezTo>
                <a:cubicBezTo>
                  <a:pt x="18625" y="24928"/>
                  <a:pt x="20827" y="24071"/>
                  <a:pt x="22236" y="21976"/>
                </a:cubicBezTo>
                <a:cubicBezTo>
                  <a:pt x="22809" y="21124"/>
                  <a:pt x="23093" y="20195"/>
                  <a:pt x="23418" y="19189"/>
                </a:cubicBezTo>
                <a:cubicBezTo>
                  <a:pt x="23970" y="17480"/>
                  <a:pt x="24599" y="15930"/>
                  <a:pt x="25474" y="14431"/>
                </a:cubicBezTo>
                <a:cubicBezTo>
                  <a:pt x="25588" y="14236"/>
                  <a:pt x="25445" y="13932"/>
                  <a:pt x="25255" y="13932"/>
                </a:cubicBezTo>
                <a:cubicBezTo>
                  <a:pt x="25249" y="13932"/>
                  <a:pt x="25244" y="13932"/>
                  <a:pt x="25239" y="13932"/>
                </a:cubicBezTo>
                <a:cubicBezTo>
                  <a:pt x="22860" y="14139"/>
                  <a:pt x="20307" y="16165"/>
                  <a:pt x="18494" y="17941"/>
                </a:cubicBezTo>
                <a:cubicBezTo>
                  <a:pt x="17069" y="19338"/>
                  <a:pt x="15912" y="21207"/>
                  <a:pt x="15705" y="23399"/>
                </a:cubicBezTo>
                <a:cubicBezTo>
                  <a:pt x="15369" y="22577"/>
                  <a:pt x="15017" y="21767"/>
                  <a:pt x="14646" y="20972"/>
                </a:cubicBezTo>
                <a:cubicBezTo>
                  <a:pt x="16778" y="20526"/>
                  <a:pt x="17888" y="17848"/>
                  <a:pt x="18711" y="15644"/>
                </a:cubicBezTo>
                <a:cubicBezTo>
                  <a:pt x="19492" y="13552"/>
                  <a:pt x="19995" y="11352"/>
                  <a:pt x="20266" y="9100"/>
                </a:cubicBezTo>
                <a:cubicBezTo>
                  <a:pt x="20472" y="8156"/>
                  <a:pt x="20641" y="7202"/>
                  <a:pt x="20483" y="6248"/>
                </a:cubicBezTo>
                <a:cubicBezTo>
                  <a:pt x="20488" y="6134"/>
                  <a:pt x="20495" y="6021"/>
                  <a:pt x="20498" y="5908"/>
                </a:cubicBezTo>
                <a:cubicBezTo>
                  <a:pt x="20502" y="5728"/>
                  <a:pt x="20372" y="5609"/>
                  <a:pt x="20241" y="5609"/>
                </a:cubicBezTo>
                <a:cubicBezTo>
                  <a:pt x="20180" y="5609"/>
                  <a:pt x="20119" y="5635"/>
                  <a:pt x="20071" y="5693"/>
                </a:cubicBezTo>
                <a:cubicBezTo>
                  <a:pt x="18484" y="7639"/>
                  <a:pt x="16579" y="10191"/>
                  <a:pt x="15316" y="13004"/>
                </a:cubicBezTo>
                <a:cubicBezTo>
                  <a:pt x="15547" y="11763"/>
                  <a:pt x="15617" y="10486"/>
                  <a:pt x="15570" y="9199"/>
                </a:cubicBezTo>
                <a:cubicBezTo>
                  <a:pt x="15537" y="6978"/>
                  <a:pt x="15113" y="4722"/>
                  <a:pt x="14449" y="2575"/>
                </a:cubicBezTo>
                <a:cubicBezTo>
                  <a:pt x="14224" y="1770"/>
                  <a:pt x="13978" y="976"/>
                  <a:pt x="13717" y="204"/>
                </a:cubicBezTo>
                <a:cubicBezTo>
                  <a:pt x="13673" y="72"/>
                  <a:pt x="13581" y="1"/>
                  <a:pt x="134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10845927" y="1466815"/>
            <a:ext cx="2902644" cy="1767871"/>
          </a:xfrm>
          <a:custGeom>
            <a:avLst/>
            <a:gdLst/>
            <a:ahLst/>
            <a:cxnLst/>
            <a:rect l="l" t="t" r="r" b="b"/>
            <a:pathLst>
              <a:path w="54445" h="33160" extrusionOk="0">
                <a:moveTo>
                  <a:pt x="9962" y="30037"/>
                </a:moveTo>
                <a:cubicBezTo>
                  <a:pt x="10596" y="30355"/>
                  <a:pt x="11247" y="30642"/>
                  <a:pt x="11910" y="30897"/>
                </a:cubicBezTo>
                <a:cubicBezTo>
                  <a:pt x="14903" y="32039"/>
                  <a:pt x="18100" y="32544"/>
                  <a:pt x="21297" y="32544"/>
                </a:cubicBezTo>
                <a:cubicBezTo>
                  <a:pt x="21372" y="32544"/>
                  <a:pt x="21448" y="32544"/>
                  <a:pt x="21524" y="32543"/>
                </a:cubicBezTo>
                <a:lnTo>
                  <a:pt x="21524" y="32543"/>
                </a:lnTo>
                <a:cubicBezTo>
                  <a:pt x="20930" y="32581"/>
                  <a:pt x="20336" y="32602"/>
                  <a:pt x="19744" y="32602"/>
                </a:cubicBezTo>
                <a:cubicBezTo>
                  <a:pt x="17095" y="32602"/>
                  <a:pt x="14472" y="32191"/>
                  <a:pt x="11979" y="31089"/>
                </a:cubicBezTo>
                <a:cubicBezTo>
                  <a:pt x="11286" y="30779"/>
                  <a:pt x="10612" y="30428"/>
                  <a:pt x="9962" y="30037"/>
                </a:cubicBezTo>
                <a:close/>
                <a:moveTo>
                  <a:pt x="52143" y="0"/>
                </a:moveTo>
                <a:cubicBezTo>
                  <a:pt x="52028" y="0"/>
                  <a:pt x="51968" y="107"/>
                  <a:pt x="51993" y="200"/>
                </a:cubicBezTo>
                <a:cubicBezTo>
                  <a:pt x="51950" y="227"/>
                  <a:pt x="51917" y="268"/>
                  <a:pt x="51897" y="315"/>
                </a:cubicBezTo>
                <a:cubicBezTo>
                  <a:pt x="50438" y="3804"/>
                  <a:pt x="48217" y="6770"/>
                  <a:pt x="45542" y="9306"/>
                </a:cubicBezTo>
                <a:cubicBezTo>
                  <a:pt x="45423" y="9263"/>
                  <a:pt x="45314" y="9196"/>
                  <a:pt x="45221" y="9110"/>
                </a:cubicBezTo>
                <a:cubicBezTo>
                  <a:pt x="45037" y="8644"/>
                  <a:pt x="44953" y="8136"/>
                  <a:pt x="44814" y="7647"/>
                </a:cubicBezTo>
                <a:cubicBezTo>
                  <a:pt x="44802" y="7171"/>
                  <a:pt x="44808" y="6691"/>
                  <a:pt x="44668" y="6344"/>
                </a:cubicBezTo>
                <a:cubicBezTo>
                  <a:pt x="44435" y="5773"/>
                  <a:pt x="43978" y="5334"/>
                  <a:pt x="43468" y="5008"/>
                </a:cubicBezTo>
                <a:cubicBezTo>
                  <a:pt x="42504" y="4391"/>
                  <a:pt x="41320" y="4207"/>
                  <a:pt x="40158" y="4207"/>
                </a:cubicBezTo>
                <a:cubicBezTo>
                  <a:pt x="39662" y="4207"/>
                  <a:pt x="39171" y="4240"/>
                  <a:pt x="38702" y="4288"/>
                </a:cubicBezTo>
                <a:cubicBezTo>
                  <a:pt x="34193" y="4748"/>
                  <a:pt x="29850" y="6962"/>
                  <a:pt x="25861" y="8965"/>
                </a:cubicBezTo>
                <a:cubicBezTo>
                  <a:pt x="17163" y="13331"/>
                  <a:pt x="8536" y="17994"/>
                  <a:pt x="325" y="23225"/>
                </a:cubicBezTo>
                <a:cubicBezTo>
                  <a:pt x="277" y="23257"/>
                  <a:pt x="249" y="23314"/>
                  <a:pt x="258" y="23371"/>
                </a:cubicBezTo>
                <a:cubicBezTo>
                  <a:pt x="252" y="23371"/>
                  <a:pt x="248" y="23370"/>
                  <a:pt x="242" y="23369"/>
                </a:cubicBezTo>
                <a:cubicBezTo>
                  <a:pt x="232" y="23367"/>
                  <a:pt x="223" y="23367"/>
                  <a:pt x="214" y="23367"/>
                </a:cubicBezTo>
                <a:cubicBezTo>
                  <a:pt x="22" y="23367"/>
                  <a:pt x="1" y="23657"/>
                  <a:pt x="199" y="23702"/>
                </a:cubicBezTo>
                <a:cubicBezTo>
                  <a:pt x="2591" y="24256"/>
                  <a:pt x="4155" y="26146"/>
                  <a:pt x="5909" y="27709"/>
                </a:cubicBezTo>
                <a:cubicBezTo>
                  <a:pt x="7546" y="29167"/>
                  <a:pt x="9353" y="30448"/>
                  <a:pt x="11336" y="31397"/>
                </a:cubicBezTo>
                <a:cubicBezTo>
                  <a:pt x="14008" y="32675"/>
                  <a:pt x="16886" y="33160"/>
                  <a:pt x="19791" y="33160"/>
                </a:cubicBezTo>
                <a:cubicBezTo>
                  <a:pt x="21273" y="33160"/>
                  <a:pt x="22761" y="33034"/>
                  <a:pt x="24233" y="32823"/>
                </a:cubicBezTo>
                <a:cubicBezTo>
                  <a:pt x="28859" y="32161"/>
                  <a:pt x="33564" y="31004"/>
                  <a:pt x="37955" y="29401"/>
                </a:cubicBezTo>
                <a:cubicBezTo>
                  <a:pt x="42311" y="27811"/>
                  <a:pt x="46665" y="25413"/>
                  <a:pt x="49469" y="21609"/>
                </a:cubicBezTo>
                <a:cubicBezTo>
                  <a:pt x="49575" y="21466"/>
                  <a:pt x="49680" y="21317"/>
                  <a:pt x="49783" y="21163"/>
                </a:cubicBezTo>
                <a:cubicBezTo>
                  <a:pt x="49873" y="21043"/>
                  <a:pt x="49968" y="20926"/>
                  <a:pt x="50054" y="20801"/>
                </a:cubicBezTo>
                <a:cubicBezTo>
                  <a:pt x="50494" y="20165"/>
                  <a:pt x="50851" y="19467"/>
                  <a:pt x="51075" y="18737"/>
                </a:cubicBezTo>
                <a:cubicBezTo>
                  <a:pt x="51438" y="17789"/>
                  <a:pt x="51640" y="16792"/>
                  <a:pt x="51551" y="15814"/>
                </a:cubicBezTo>
                <a:cubicBezTo>
                  <a:pt x="51336" y="13466"/>
                  <a:pt x="48895" y="12815"/>
                  <a:pt x="46983" y="12024"/>
                </a:cubicBezTo>
                <a:cubicBezTo>
                  <a:pt x="50133" y="9137"/>
                  <a:pt x="52715" y="5672"/>
                  <a:pt x="54373" y="1610"/>
                </a:cubicBezTo>
                <a:cubicBezTo>
                  <a:pt x="54383" y="1582"/>
                  <a:pt x="54390" y="1550"/>
                  <a:pt x="54390" y="1518"/>
                </a:cubicBezTo>
                <a:cubicBezTo>
                  <a:pt x="54426" y="1475"/>
                  <a:pt x="54444" y="1421"/>
                  <a:pt x="54443" y="1365"/>
                </a:cubicBezTo>
                <a:cubicBezTo>
                  <a:pt x="54391" y="306"/>
                  <a:pt x="52971" y="68"/>
                  <a:pt x="52160" y="1"/>
                </a:cubicBezTo>
                <a:cubicBezTo>
                  <a:pt x="52154" y="0"/>
                  <a:pt x="52148" y="0"/>
                  <a:pt x="521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0" name="Google Shape;20;p2"/>
          <p:cNvGrpSpPr/>
          <p:nvPr/>
        </p:nvGrpSpPr>
        <p:grpSpPr>
          <a:xfrm>
            <a:off x="-786403" y="2374788"/>
            <a:ext cx="3800699" cy="2594928"/>
            <a:chOff x="2639775" y="3965525"/>
            <a:chExt cx="545075" cy="372150"/>
          </a:xfrm>
        </p:grpSpPr>
        <p:sp>
          <p:nvSpPr>
            <p:cNvPr id="21" name="Google Shape;21;p2"/>
            <p:cNvSpPr/>
            <p:nvPr/>
          </p:nvSpPr>
          <p:spPr>
            <a:xfrm>
              <a:off x="2639775" y="3965525"/>
              <a:ext cx="545075" cy="372150"/>
            </a:xfrm>
            <a:custGeom>
              <a:avLst/>
              <a:gdLst/>
              <a:ahLst/>
              <a:cxnLst/>
              <a:rect l="l" t="t" r="r" b="b"/>
              <a:pathLst>
                <a:path w="21803" h="14886" extrusionOk="0">
                  <a:moveTo>
                    <a:pt x="18008" y="250"/>
                  </a:moveTo>
                  <a:cubicBezTo>
                    <a:pt x="18573" y="250"/>
                    <a:pt x="19135" y="383"/>
                    <a:pt x="19742" y="521"/>
                  </a:cubicBezTo>
                  <a:cubicBezTo>
                    <a:pt x="20099" y="602"/>
                    <a:pt x="20440" y="673"/>
                    <a:pt x="20773" y="673"/>
                  </a:cubicBezTo>
                  <a:cubicBezTo>
                    <a:pt x="20932" y="673"/>
                    <a:pt x="21088" y="657"/>
                    <a:pt x="21243" y="618"/>
                  </a:cubicBezTo>
                  <a:lnTo>
                    <a:pt x="21243" y="618"/>
                  </a:lnTo>
                  <a:cubicBezTo>
                    <a:pt x="20419" y="1248"/>
                    <a:pt x="19331" y="1555"/>
                    <a:pt x="18374" y="1897"/>
                  </a:cubicBezTo>
                  <a:cubicBezTo>
                    <a:pt x="17245" y="2301"/>
                    <a:pt x="16102" y="2667"/>
                    <a:pt x="14972" y="3067"/>
                  </a:cubicBezTo>
                  <a:cubicBezTo>
                    <a:pt x="12782" y="3840"/>
                    <a:pt x="10741" y="4791"/>
                    <a:pt x="8829" y="6114"/>
                  </a:cubicBezTo>
                  <a:cubicBezTo>
                    <a:pt x="7263" y="7197"/>
                    <a:pt x="5624" y="8353"/>
                    <a:pt x="4127" y="9653"/>
                  </a:cubicBezTo>
                  <a:cubicBezTo>
                    <a:pt x="4399" y="8795"/>
                    <a:pt x="4435" y="7886"/>
                    <a:pt x="4731" y="7033"/>
                  </a:cubicBezTo>
                  <a:cubicBezTo>
                    <a:pt x="5131" y="5879"/>
                    <a:pt x="6002" y="5070"/>
                    <a:pt x="7121" y="4627"/>
                  </a:cubicBezTo>
                  <a:cubicBezTo>
                    <a:pt x="7918" y="4310"/>
                    <a:pt x="8581" y="4068"/>
                    <a:pt x="9157" y="3412"/>
                  </a:cubicBezTo>
                  <a:cubicBezTo>
                    <a:pt x="9959" y="2498"/>
                    <a:pt x="10754" y="1380"/>
                    <a:pt x="12089" y="1380"/>
                  </a:cubicBezTo>
                  <a:cubicBezTo>
                    <a:pt x="12137" y="1380"/>
                    <a:pt x="12185" y="1381"/>
                    <a:pt x="12234" y="1384"/>
                  </a:cubicBezTo>
                  <a:cubicBezTo>
                    <a:pt x="12888" y="1423"/>
                    <a:pt x="13401" y="1742"/>
                    <a:pt x="14022" y="1742"/>
                  </a:cubicBezTo>
                  <a:cubicBezTo>
                    <a:pt x="14149" y="1742"/>
                    <a:pt x="14280" y="1729"/>
                    <a:pt x="14418" y="1697"/>
                  </a:cubicBezTo>
                  <a:cubicBezTo>
                    <a:pt x="15266" y="1503"/>
                    <a:pt x="15905" y="906"/>
                    <a:pt x="16676" y="545"/>
                  </a:cubicBezTo>
                  <a:cubicBezTo>
                    <a:pt x="17135" y="329"/>
                    <a:pt x="17572" y="250"/>
                    <a:pt x="18008" y="250"/>
                  </a:cubicBezTo>
                  <a:close/>
                  <a:moveTo>
                    <a:pt x="21413" y="693"/>
                  </a:moveTo>
                  <a:lnTo>
                    <a:pt x="21413" y="693"/>
                  </a:lnTo>
                  <a:cubicBezTo>
                    <a:pt x="20529" y="2088"/>
                    <a:pt x="18807" y="2307"/>
                    <a:pt x="17575" y="3359"/>
                  </a:cubicBezTo>
                  <a:cubicBezTo>
                    <a:pt x="17120" y="3747"/>
                    <a:pt x="16820" y="4244"/>
                    <a:pt x="16456" y="4710"/>
                  </a:cubicBezTo>
                  <a:cubicBezTo>
                    <a:pt x="15694" y="5681"/>
                    <a:pt x="14777" y="6027"/>
                    <a:pt x="13601" y="6275"/>
                  </a:cubicBezTo>
                  <a:cubicBezTo>
                    <a:pt x="12038" y="6604"/>
                    <a:pt x="10653" y="6938"/>
                    <a:pt x="9360" y="7920"/>
                  </a:cubicBezTo>
                  <a:cubicBezTo>
                    <a:pt x="8468" y="8596"/>
                    <a:pt x="7730" y="9176"/>
                    <a:pt x="6566" y="9257"/>
                  </a:cubicBezTo>
                  <a:cubicBezTo>
                    <a:pt x="5810" y="9309"/>
                    <a:pt x="5251" y="9524"/>
                    <a:pt x="4595" y="9880"/>
                  </a:cubicBezTo>
                  <a:cubicBezTo>
                    <a:pt x="4659" y="9819"/>
                    <a:pt x="4724" y="9756"/>
                    <a:pt x="4788" y="9693"/>
                  </a:cubicBezTo>
                  <a:cubicBezTo>
                    <a:pt x="4818" y="9675"/>
                    <a:pt x="4846" y="9656"/>
                    <a:pt x="4874" y="9636"/>
                  </a:cubicBezTo>
                  <a:cubicBezTo>
                    <a:pt x="4876" y="9637"/>
                    <a:pt x="4879" y="9637"/>
                    <a:pt x="4882" y="9637"/>
                  </a:cubicBezTo>
                  <a:cubicBezTo>
                    <a:pt x="4895" y="9637"/>
                    <a:pt x="4908" y="9631"/>
                    <a:pt x="4918" y="9621"/>
                  </a:cubicBezTo>
                  <a:cubicBezTo>
                    <a:pt x="4940" y="9597"/>
                    <a:pt x="4964" y="9577"/>
                    <a:pt x="4987" y="9555"/>
                  </a:cubicBezTo>
                  <a:cubicBezTo>
                    <a:pt x="5020" y="9528"/>
                    <a:pt x="5054" y="9503"/>
                    <a:pt x="5084" y="9475"/>
                  </a:cubicBezTo>
                  <a:cubicBezTo>
                    <a:pt x="5091" y="9469"/>
                    <a:pt x="5095" y="9460"/>
                    <a:pt x="5095" y="9452"/>
                  </a:cubicBezTo>
                  <a:cubicBezTo>
                    <a:pt x="6206" y="8383"/>
                    <a:pt x="7579" y="7564"/>
                    <a:pt x="8834" y="6684"/>
                  </a:cubicBezTo>
                  <a:cubicBezTo>
                    <a:pt x="10372" y="5605"/>
                    <a:pt x="11890" y="4754"/>
                    <a:pt x="13643" y="4078"/>
                  </a:cubicBezTo>
                  <a:cubicBezTo>
                    <a:pt x="15277" y="3447"/>
                    <a:pt x="16911" y="2816"/>
                    <a:pt x="18546" y="2185"/>
                  </a:cubicBezTo>
                  <a:cubicBezTo>
                    <a:pt x="19570" y="1787"/>
                    <a:pt x="20610" y="1436"/>
                    <a:pt x="21413" y="693"/>
                  </a:cubicBezTo>
                  <a:close/>
                  <a:moveTo>
                    <a:pt x="21379" y="580"/>
                  </a:moveTo>
                  <a:cubicBezTo>
                    <a:pt x="20250" y="1636"/>
                    <a:pt x="18488" y="2057"/>
                    <a:pt x="17092" y="2601"/>
                  </a:cubicBezTo>
                  <a:cubicBezTo>
                    <a:pt x="15580" y="3191"/>
                    <a:pt x="14061" y="3763"/>
                    <a:pt x="12554" y="4368"/>
                  </a:cubicBezTo>
                  <a:cubicBezTo>
                    <a:pt x="11159" y="4930"/>
                    <a:pt x="9989" y="5734"/>
                    <a:pt x="8760" y="6589"/>
                  </a:cubicBezTo>
                  <a:cubicBezTo>
                    <a:pt x="7433" y="7510"/>
                    <a:pt x="5974" y="8359"/>
                    <a:pt x="4836" y="9517"/>
                  </a:cubicBezTo>
                  <a:cubicBezTo>
                    <a:pt x="4832" y="9521"/>
                    <a:pt x="4832" y="9525"/>
                    <a:pt x="4831" y="9529"/>
                  </a:cubicBezTo>
                  <a:cubicBezTo>
                    <a:pt x="4722" y="9589"/>
                    <a:pt x="4616" y="9655"/>
                    <a:pt x="4515" y="9727"/>
                  </a:cubicBezTo>
                  <a:cubicBezTo>
                    <a:pt x="4496" y="9741"/>
                    <a:pt x="4491" y="9767"/>
                    <a:pt x="4502" y="9788"/>
                  </a:cubicBezTo>
                  <a:cubicBezTo>
                    <a:pt x="3664" y="10434"/>
                    <a:pt x="2945" y="11258"/>
                    <a:pt x="2238" y="12029"/>
                  </a:cubicBezTo>
                  <a:cubicBezTo>
                    <a:pt x="1490" y="12846"/>
                    <a:pt x="796" y="13689"/>
                    <a:pt x="385" y="14728"/>
                  </a:cubicBezTo>
                  <a:cubicBezTo>
                    <a:pt x="273" y="14709"/>
                    <a:pt x="177" y="14638"/>
                    <a:pt x="126" y="14538"/>
                  </a:cubicBezTo>
                  <a:cubicBezTo>
                    <a:pt x="119" y="14526"/>
                    <a:pt x="109" y="14517"/>
                    <a:pt x="97" y="14512"/>
                  </a:cubicBezTo>
                  <a:cubicBezTo>
                    <a:pt x="97" y="14512"/>
                    <a:pt x="98" y="14512"/>
                    <a:pt x="98" y="14510"/>
                  </a:cubicBezTo>
                  <a:cubicBezTo>
                    <a:pt x="2613" y="10843"/>
                    <a:pt x="5983" y="8123"/>
                    <a:pt x="9680" y="5702"/>
                  </a:cubicBezTo>
                  <a:cubicBezTo>
                    <a:pt x="11747" y="4348"/>
                    <a:pt x="14050" y="3502"/>
                    <a:pt x="16372" y="2695"/>
                  </a:cubicBezTo>
                  <a:cubicBezTo>
                    <a:pt x="17504" y="2303"/>
                    <a:pt x="18642" y="1920"/>
                    <a:pt x="19752" y="1471"/>
                  </a:cubicBezTo>
                  <a:cubicBezTo>
                    <a:pt x="20342" y="1233"/>
                    <a:pt x="20910" y="990"/>
                    <a:pt x="21374" y="581"/>
                  </a:cubicBezTo>
                  <a:lnTo>
                    <a:pt x="21379" y="580"/>
                  </a:lnTo>
                  <a:close/>
                  <a:moveTo>
                    <a:pt x="17993" y="0"/>
                  </a:moveTo>
                  <a:cubicBezTo>
                    <a:pt x="17257" y="0"/>
                    <a:pt x="16651" y="317"/>
                    <a:pt x="16026" y="692"/>
                  </a:cubicBezTo>
                  <a:cubicBezTo>
                    <a:pt x="15534" y="986"/>
                    <a:pt x="15069" y="1311"/>
                    <a:pt x="14511" y="1468"/>
                  </a:cubicBezTo>
                  <a:cubicBezTo>
                    <a:pt x="14319" y="1522"/>
                    <a:pt x="14147" y="1544"/>
                    <a:pt x="13987" y="1544"/>
                  </a:cubicBezTo>
                  <a:cubicBezTo>
                    <a:pt x="13579" y="1544"/>
                    <a:pt x="13239" y="1401"/>
                    <a:pt x="12792" y="1276"/>
                  </a:cubicBezTo>
                  <a:cubicBezTo>
                    <a:pt x="12583" y="1217"/>
                    <a:pt x="12371" y="1190"/>
                    <a:pt x="12160" y="1190"/>
                  </a:cubicBezTo>
                  <a:cubicBezTo>
                    <a:pt x="11716" y="1190"/>
                    <a:pt x="11276" y="1311"/>
                    <a:pt x="10873" y="1520"/>
                  </a:cubicBezTo>
                  <a:cubicBezTo>
                    <a:pt x="10061" y="1941"/>
                    <a:pt x="9608" y="2649"/>
                    <a:pt x="9024" y="3314"/>
                  </a:cubicBezTo>
                  <a:cubicBezTo>
                    <a:pt x="8217" y="4232"/>
                    <a:pt x="7055" y="4304"/>
                    <a:pt x="6091" y="4963"/>
                  </a:cubicBezTo>
                  <a:cubicBezTo>
                    <a:pt x="4386" y="6129"/>
                    <a:pt x="4474" y="8012"/>
                    <a:pt x="3960" y="9795"/>
                  </a:cubicBezTo>
                  <a:cubicBezTo>
                    <a:pt x="2406" y="11163"/>
                    <a:pt x="1016" y="12693"/>
                    <a:pt x="31" y="14473"/>
                  </a:cubicBezTo>
                  <a:cubicBezTo>
                    <a:pt x="23" y="14486"/>
                    <a:pt x="27" y="14502"/>
                    <a:pt x="41" y="14512"/>
                  </a:cubicBezTo>
                  <a:cubicBezTo>
                    <a:pt x="13" y="14525"/>
                    <a:pt x="1" y="14557"/>
                    <a:pt x="11" y="14585"/>
                  </a:cubicBezTo>
                  <a:cubicBezTo>
                    <a:pt x="68" y="14755"/>
                    <a:pt x="248" y="14886"/>
                    <a:pt x="427" y="14886"/>
                  </a:cubicBezTo>
                  <a:cubicBezTo>
                    <a:pt x="447" y="14886"/>
                    <a:pt x="466" y="14884"/>
                    <a:pt x="485" y="14881"/>
                  </a:cubicBezTo>
                  <a:cubicBezTo>
                    <a:pt x="530" y="14873"/>
                    <a:pt x="550" y="14829"/>
                    <a:pt x="546" y="14793"/>
                  </a:cubicBezTo>
                  <a:cubicBezTo>
                    <a:pt x="1365" y="12905"/>
                    <a:pt x="3005" y="11412"/>
                    <a:pt x="4484" y="9987"/>
                  </a:cubicBezTo>
                  <a:cubicBezTo>
                    <a:pt x="4484" y="10026"/>
                    <a:pt x="4510" y="10063"/>
                    <a:pt x="4548" y="10063"/>
                  </a:cubicBezTo>
                  <a:cubicBezTo>
                    <a:pt x="4558" y="10063"/>
                    <a:pt x="4569" y="10060"/>
                    <a:pt x="4580" y="10054"/>
                  </a:cubicBezTo>
                  <a:cubicBezTo>
                    <a:pt x="5044" y="9804"/>
                    <a:pt x="5518" y="9552"/>
                    <a:pt x="6047" y="9471"/>
                  </a:cubicBezTo>
                  <a:cubicBezTo>
                    <a:pt x="6462" y="9407"/>
                    <a:pt x="6881" y="9453"/>
                    <a:pt x="7291" y="9364"/>
                  </a:cubicBezTo>
                  <a:cubicBezTo>
                    <a:pt x="8030" y="9203"/>
                    <a:pt x="8618" y="8728"/>
                    <a:pt x="9201" y="8273"/>
                  </a:cubicBezTo>
                  <a:cubicBezTo>
                    <a:pt x="10212" y="7484"/>
                    <a:pt x="11231" y="6972"/>
                    <a:pt x="12487" y="6674"/>
                  </a:cubicBezTo>
                  <a:cubicBezTo>
                    <a:pt x="13289" y="6485"/>
                    <a:pt x="14121" y="6397"/>
                    <a:pt x="14894" y="6102"/>
                  </a:cubicBezTo>
                  <a:cubicBezTo>
                    <a:pt x="16516" y="5482"/>
                    <a:pt x="17063" y="3740"/>
                    <a:pt x="18559" y="2918"/>
                  </a:cubicBezTo>
                  <a:cubicBezTo>
                    <a:pt x="19743" y="2265"/>
                    <a:pt x="21257" y="1803"/>
                    <a:pt x="21748" y="406"/>
                  </a:cubicBezTo>
                  <a:cubicBezTo>
                    <a:pt x="21750" y="405"/>
                    <a:pt x="21754" y="404"/>
                    <a:pt x="21757" y="401"/>
                  </a:cubicBezTo>
                  <a:cubicBezTo>
                    <a:pt x="21802" y="373"/>
                    <a:pt x="21797" y="328"/>
                    <a:pt x="21770" y="294"/>
                  </a:cubicBezTo>
                  <a:cubicBezTo>
                    <a:pt x="21760" y="266"/>
                    <a:pt x="21734" y="246"/>
                    <a:pt x="21704" y="244"/>
                  </a:cubicBezTo>
                  <a:cubicBezTo>
                    <a:pt x="21711" y="233"/>
                    <a:pt x="21702" y="221"/>
                    <a:pt x="21691" y="221"/>
                  </a:cubicBezTo>
                  <a:cubicBezTo>
                    <a:pt x="21687" y="221"/>
                    <a:pt x="21683" y="223"/>
                    <a:pt x="21680" y="226"/>
                  </a:cubicBezTo>
                  <a:cubicBezTo>
                    <a:pt x="21661" y="246"/>
                    <a:pt x="21641" y="265"/>
                    <a:pt x="21622" y="285"/>
                  </a:cubicBezTo>
                  <a:cubicBezTo>
                    <a:pt x="21344" y="454"/>
                    <a:pt x="21042" y="517"/>
                    <a:pt x="20728" y="517"/>
                  </a:cubicBezTo>
                  <a:cubicBezTo>
                    <a:pt x="19855" y="517"/>
                    <a:pt x="18891" y="33"/>
                    <a:pt x="18089" y="2"/>
                  </a:cubicBezTo>
                  <a:cubicBezTo>
                    <a:pt x="18057" y="1"/>
                    <a:pt x="18025" y="0"/>
                    <a:pt x="1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129775" y="3979275"/>
              <a:ext cx="14150" cy="22225"/>
            </a:xfrm>
            <a:custGeom>
              <a:avLst/>
              <a:gdLst/>
              <a:ahLst/>
              <a:cxnLst/>
              <a:rect l="l" t="t" r="r" b="b"/>
              <a:pathLst>
                <a:path w="566" h="889" extrusionOk="0">
                  <a:moveTo>
                    <a:pt x="537" y="1"/>
                  </a:moveTo>
                  <a:cubicBezTo>
                    <a:pt x="532" y="1"/>
                    <a:pt x="528" y="2"/>
                    <a:pt x="525" y="6"/>
                  </a:cubicBezTo>
                  <a:cubicBezTo>
                    <a:pt x="274" y="224"/>
                    <a:pt x="84" y="542"/>
                    <a:pt x="4" y="863"/>
                  </a:cubicBezTo>
                  <a:cubicBezTo>
                    <a:pt x="0" y="879"/>
                    <a:pt x="14" y="889"/>
                    <a:pt x="27" y="889"/>
                  </a:cubicBezTo>
                  <a:cubicBezTo>
                    <a:pt x="35" y="889"/>
                    <a:pt x="43" y="885"/>
                    <a:pt x="47" y="875"/>
                  </a:cubicBezTo>
                  <a:cubicBezTo>
                    <a:pt x="166" y="567"/>
                    <a:pt x="337" y="283"/>
                    <a:pt x="554" y="35"/>
                  </a:cubicBezTo>
                  <a:cubicBezTo>
                    <a:pt x="565" y="20"/>
                    <a:pt x="551" y="1"/>
                    <a:pt x="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133525" y="3980225"/>
              <a:ext cx="13500" cy="21825"/>
            </a:xfrm>
            <a:custGeom>
              <a:avLst/>
              <a:gdLst/>
              <a:ahLst/>
              <a:cxnLst/>
              <a:rect l="l" t="t" r="r" b="b"/>
              <a:pathLst>
                <a:path w="540" h="873" extrusionOk="0">
                  <a:moveTo>
                    <a:pt x="518" y="1"/>
                  </a:moveTo>
                  <a:cubicBezTo>
                    <a:pt x="514" y="1"/>
                    <a:pt x="510" y="2"/>
                    <a:pt x="507" y="6"/>
                  </a:cubicBezTo>
                  <a:cubicBezTo>
                    <a:pt x="295" y="256"/>
                    <a:pt x="118" y="537"/>
                    <a:pt x="5" y="847"/>
                  </a:cubicBezTo>
                  <a:cubicBezTo>
                    <a:pt x="1" y="862"/>
                    <a:pt x="13" y="873"/>
                    <a:pt x="25" y="873"/>
                  </a:cubicBezTo>
                  <a:cubicBezTo>
                    <a:pt x="32" y="873"/>
                    <a:pt x="39" y="869"/>
                    <a:pt x="44" y="861"/>
                  </a:cubicBezTo>
                  <a:cubicBezTo>
                    <a:pt x="167" y="557"/>
                    <a:pt x="321" y="278"/>
                    <a:pt x="531" y="24"/>
                  </a:cubicBezTo>
                  <a:cubicBezTo>
                    <a:pt x="539" y="13"/>
                    <a:pt x="529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092050" y="3972125"/>
              <a:ext cx="26300" cy="43900"/>
            </a:xfrm>
            <a:custGeom>
              <a:avLst/>
              <a:gdLst/>
              <a:ahLst/>
              <a:cxnLst/>
              <a:rect l="l" t="t" r="r" b="b"/>
              <a:pathLst>
                <a:path w="1052" h="1756" extrusionOk="0">
                  <a:moveTo>
                    <a:pt x="1026" y="0"/>
                  </a:moveTo>
                  <a:cubicBezTo>
                    <a:pt x="1023" y="0"/>
                    <a:pt x="1019" y="2"/>
                    <a:pt x="1016" y="5"/>
                  </a:cubicBezTo>
                  <a:cubicBezTo>
                    <a:pt x="545" y="485"/>
                    <a:pt x="204" y="1079"/>
                    <a:pt x="6" y="1720"/>
                  </a:cubicBezTo>
                  <a:cubicBezTo>
                    <a:pt x="0" y="1741"/>
                    <a:pt x="18" y="1756"/>
                    <a:pt x="33" y="1756"/>
                  </a:cubicBezTo>
                  <a:cubicBezTo>
                    <a:pt x="42" y="1756"/>
                    <a:pt x="51" y="1751"/>
                    <a:pt x="55" y="1740"/>
                  </a:cubicBezTo>
                  <a:cubicBezTo>
                    <a:pt x="264" y="1096"/>
                    <a:pt x="593" y="536"/>
                    <a:pt x="1041" y="30"/>
                  </a:cubicBezTo>
                  <a:cubicBezTo>
                    <a:pt x="1052" y="18"/>
                    <a:pt x="1039" y="0"/>
                    <a:pt x="10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084875" y="3970175"/>
              <a:ext cx="21775" cy="48250"/>
            </a:xfrm>
            <a:custGeom>
              <a:avLst/>
              <a:gdLst/>
              <a:ahLst/>
              <a:cxnLst/>
              <a:rect l="l" t="t" r="r" b="b"/>
              <a:pathLst>
                <a:path w="871" h="1930" extrusionOk="0">
                  <a:moveTo>
                    <a:pt x="845" y="1"/>
                  </a:moveTo>
                  <a:cubicBezTo>
                    <a:pt x="840" y="1"/>
                    <a:pt x="835" y="3"/>
                    <a:pt x="832" y="8"/>
                  </a:cubicBezTo>
                  <a:cubicBezTo>
                    <a:pt x="488" y="599"/>
                    <a:pt x="212" y="1227"/>
                    <a:pt x="9" y="1881"/>
                  </a:cubicBezTo>
                  <a:cubicBezTo>
                    <a:pt x="1" y="1909"/>
                    <a:pt x="25" y="1930"/>
                    <a:pt x="46" y="1930"/>
                  </a:cubicBezTo>
                  <a:cubicBezTo>
                    <a:pt x="58" y="1930"/>
                    <a:pt x="70" y="1923"/>
                    <a:pt x="75" y="1907"/>
                  </a:cubicBezTo>
                  <a:cubicBezTo>
                    <a:pt x="271" y="1254"/>
                    <a:pt x="536" y="624"/>
                    <a:pt x="864" y="26"/>
                  </a:cubicBezTo>
                  <a:cubicBezTo>
                    <a:pt x="871" y="13"/>
                    <a:pt x="858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041075" y="3970875"/>
              <a:ext cx="29750" cy="61100"/>
            </a:xfrm>
            <a:custGeom>
              <a:avLst/>
              <a:gdLst/>
              <a:ahLst/>
              <a:cxnLst/>
              <a:rect l="l" t="t" r="r" b="b"/>
              <a:pathLst>
                <a:path w="1190" h="2444" extrusionOk="0">
                  <a:moveTo>
                    <a:pt x="1167" y="0"/>
                  </a:moveTo>
                  <a:cubicBezTo>
                    <a:pt x="1163" y="0"/>
                    <a:pt x="1158" y="2"/>
                    <a:pt x="1155" y="7"/>
                  </a:cubicBezTo>
                  <a:cubicBezTo>
                    <a:pt x="649" y="736"/>
                    <a:pt x="273" y="1558"/>
                    <a:pt x="8" y="2402"/>
                  </a:cubicBezTo>
                  <a:cubicBezTo>
                    <a:pt x="1" y="2425"/>
                    <a:pt x="21" y="2444"/>
                    <a:pt x="40" y="2444"/>
                  </a:cubicBezTo>
                  <a:cubicBezTo>
                    <a:pt x="50" y="2444"/>
                    <a:pt x="60" y="2438"/>
                    <a:pt x="64" y="2425"/>
                  </a:cubicBezTo>
                  <a:cubicBezTo>
                    <a:pt x="351" y="1579"/>
                    <a:pt x="731" y="798"/>
                    <a:pt x="1181" y="28"/>
                  </a:cubicBezTo>
                  <a:cubicBezTo>
                    <a:pt x="1189" y="15"/>
                    <a:pt x="1178" y="0"/>
                    <a:pt x="1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035700" y="3976750"/>
              <a:ext cx="23675" cy="58600"/>
            </a:xfrm>
            <a:custGeom>
              <a:avLst/>
              <a:gdLst/>
              <a:ahLst/>
              <a:cxnLst/>
              <a:rect l="l" t="t" r="r" b="b"/>
              <a:pathLst>
                <a:path w="947" h="2344" extrusionOk="0">
                  <a:moveTo>
                    <a:pt x="927" y="1"/>
                  </a:moveTo>
                  <a:cubicBezTo>
                    <a:pt x="921" y="1"/>
                    <a:pt x="916" y="3"/>
                    <a:pt x="912" y="9"/>
                  </a:cubicBezTo>
                  <a:cubicBezTo>
                    <a:pt x="519" y="735"/>
                    <a:pt x="221" y="1515"/>
                    <a:pt x="5" y="2310"/>
                  </a:cubicBezTo>
                  <a:cubicBezTo>
                    <a:pt x="0" y="2329"/>
                    <a:pt x="16" y="2343"/>
                    <a:pt x="31" y="2343"/>
                  </a:cubicBezTo>
                  <a:cubicBezTo>
                    <a:pt x="39" y="2343"/>
                    <a:pt x="46" y="2339"/>
                    <a:pt x="49" y="2328"/>
                  </a:cubicBezTo>
                  <a:cubicBezTo>
                    <a:pt x="279" y="1530"/>
                    <a:pt x="583" y="770"/>
                    <a:pt x="940" y="20"/>
                  </a:cubicBezTo>
                  <a:cubicBezTo>
                    <a:pt x="946" y="9"/>
                    <a:pt x="937" y="1"/>
                    <a:pt x="9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015650" y="3991025"/>
              <a:ext cx="18100" cy="52800"/>
            </a:xfrm>
            <a:custGeom>
              <a:avLst/>
              <a:gdLst/>
              <a:ahLst/>
              <a:cxnLst/>
              <a:rect l="l" t="t" r="r" b="b"/>
              <a:pathLst>
                <a:path w="724" h="2112" extrusionOk="0">
                  <a:moveTo>
                    <a:pt x="684" y="0"/>
                  </a:moveTo>
                  <a:cubicBezTo>
                    <a:pt x="674" y="0"/>
                    <a:pt x="664" y="6"/>
                    <a:pt x="659" y="18"/>
                  </a:cubicBezTo>
                  <a:cubicBezTo>
                    <a:pt x="409" y="691"/>
                    <a:pt x="178" y="1376"/>
                    <a:pt x="6" y="2072"/>
                  </a:cubicBezTo>
                  <a:cubicBezTo>
                    <a:pt x="0" y="2096"/>
                    <a:pt x="23" y="2112"/>
                    <a:pt x="44" y="2112"/>
                  </a:cubicBezTo>
                  <a:cubicBezTo>
                    <a:pt x="57" y="2112"/>
                    <a:pt x="71" y="2105"/>
                    <a:pt x="75" y="2090"/>
                  </a:cubicBezTo>
                  <a:cubicBezTo>
                    <a:pt x="281" y="1404"/>
                    <a:pt x="482" y="719"/>
                    <a:pt x="715" y="41"/>
                  </a:cubicBezTo>
                  <a:cubicBezTo>
                    <a:pt x="723" y="18"/>
                    <a:pt x="703" y="0"/>
                    <a:pt x="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974050" y="4008275"/>
              <a:ext cx="20275" cy="49625"/>
            </a:xfrm>
            <a:custGeom>
              <a:avLst/>
              <a:gdLst/>
              <a:ahLst/>
              <a:cxnLst/>
              <a:rect l="l" t="t" r="r" b="b"/>
              <a:pathLst>
                <a:path w="811" h="1985" extrusionOk="0">
                  <a:moveTo>
                    <a:pt x="773" y="1"/>
                  </a:moveTo>
                  <a:cubicBezTo>
                    <a:pt x="768" y="1"/>
                    <a:pt x="762" y="3"/>
                    <a:pt x="758" y="7"/>
                  </a:cubicBezTo>
                  <a:cubicBezTo>
                    <a:pt x="556" y="203"/>
                    <a:pt x="480" y="551"/>
                    <a:pt x="384" y="810"/>
                  </a:cubicBezTo>
                  <a:cubicBezTo>
                    <a:pt x="246" y="1181"/>
                    <a:pt x="115" y="1558"/>
                    <a:pt x="7" y="1940"/>
                  </a:cubicBezTo>
                  <a:cubicBezTo>
                    <a:pt x="0" y="1965"/>
                    <a:pt x="21" y="1985"/>
                    <a:pt x="41" y="1985"/>
                  </a:cubicBezTo>
                  <a:cubicBezTo>
                    <a:pt x="52" y="1985"/>
                    <a:pt x="62" y="1979"/>
                    <a:pt x="67" y="1964"/>
                  </a:cubicBezTo>
                  <a:cubicBezTo>
                    <a:pt x="172" y="1638"/>
                    <a:pt x="274" y="1310"/>
                    <a:pt x="390" y="987"/>
                  </a:cubicBezTo>
                  <a:cubicBezTo>
                    <a:pt x="494" y="698"/>
                    <a:pt x="584" y="270"/>
                    <a:pt x="795" y="43"/>
                  </a:cubicBezTo>
                  <a:cubicBezTo>
                    <a:pt x="811" y="26"/>
                    <a:pt x="792" y="1"/>
                    <a:pt x="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970375" y="4005850"/>
              <a:ext cx="15775" cy="53175"/>
            </a:xfrm>
            <a:custGeom>
              <a:avLst/>
              <a:gdLst/>
              <a:ahLst/>
              <a:cxnLst/>
              <a:rect l="l" t="t" r="r" b="b"/>
              <a:pathLst>
                <a:path w="631" h="2127" extrusionOk="0">
                  <a:moveTo>
                    <a:pt x="593" y="0"/>
                  </a:moveTo>
                  <a:cubicBezTo>
                    <a:pt x="586" y="0"/>
                    <a:pt x="579" y="3"/>
                    <a:pt x="574" y="11"/>
                  </a:cubicBezTo>
                  <a:cubicBezTo>
                    <a:pt x="397" y="267"/>
                    <a:pt x="334" y="603"/>
                    <a:pt x="254" y="900"/>
                  </a:cubicBezTo>
                  <a:cubicBezTo>
                    <a:pt x="149" y="1293"/>
                    <a:pt x="65" y="1690"/>
                    <a:pt x="3" y="2090"/>
                  </a:cubicBezTo>
                  <a:cubicBezTo>
                    <a:pt x="0" y="2114"/>
                    <a:pt x="18" y="2127"/>
                    <a:pt x="36" y="2127"/>
                  </a:cubicBezTo>
                  <a:cubicBezTo>
                    <a:pt x="51" y="2127"/>
                    <a:pt x="66" y="2118"/>
                    <a:pt x="69" y="2099"/>
                  </a:cubicBezTo>
                  <a:cubicBezTo>
                    <a:pt x="126" y="1779"/>
                    <a:pt x="185" y="1461"/>
                    <a:pt x="259" y="1144"/>
                  </a:cubicBezTo>
                  <a:cubicBezTo>
                    <a:pt x="345" y="788"/>
                    <a:pt x="414" y="356"/>
                    <a:pt x="617" y="44"/>
                  </a:cubicBezTo>
                  <a:cubicBezTo>
                    <a:pt x="630" y="23"/>
                    <a:pt x="612" y="0"/>
                    <a:pt x="5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936375" y="4002950"/>
              <a:ext cx="30375" cy="73075"/>
            </a:xfrm>
            <a:custGeom>
              <a:avLst/>
              <a:gdLst/>
              <a:ahLst/>
              <a:cxnLst/>
              <a:rect l="l" t="t" r="r" b="b"/>
              <a:pathLst>
                <a:path w="1215" h="2923" extrusionOk="0">
                  <a:moveTo>
                    <a:pt x="1184" y="1"/>
                  </a:moveTo>
                  <a:cubicBezTo>
                    <a:pt x="1178" y="1"/>
                    <a:pt x="1172" y="3"/>
                    <a:pt x="1167" y="8"/>
                  </a:cubicBezTo>
                  <a:cubicBezTo>
                    <a:pt x="852" y="362"/>
                    <a:pt x="710" y="839"/>
                    <a:pt x="555" y="1278"/>
                  </a:cubicBezTo>
                  <a:cubicBezTo>
                    <a:pt x="368" y="1806"/>
                    <a:pt x="183" y="2337"/>
                    <a:pt x="10" y="2870"/>
                  </a:cubicBezTo>
                  <a:cubicBezTo>
                    <a:pt x="0" y="2900"/>
                    <a:pt x="25" y="2923"/>
                    <a:pt x="48" y="2923"/>
                  </a:cubicBezTo>
                  <a:cubicBezTo>
                    <a:pt x="61" y="2923"/>
                    <a:pt x="74" y="2915"/>
                    <a:pt x="80" y="2898"/>
                  </a:cubicBezTo>
                  <a:cubicBezTo>
                    <a:pt x="411" y="1978"/>
                    <a:pt x="610" y="828"/>
                    <a:pt x="1202" y="35"/>
                  </a:cubicBezTo>
                  <a:cubicBezTo>
                    <a:pt x="1215" y="18"/>
                    <a:pt x="1200" y="1"/>
                    <a:pt x="1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908775" y="3997475"/>
              <a:ext cx="25075" cy="92350"/>
            </a:xfrm>
            <a:custGeom>
              <a:avLst/>
              <a:gdLst/>
              <a:ahLst/>
              <a:cxnLst/>
              <a:rect l="l" t="t" r="r" b="b"/>
              <a:pathLst>
                <a:path w="1003" h="3694" extrusionOk="0">
                  <a:moveTo>
                    <a:pt x="977" y="1"/>
                  </a:moveTo>
                  <a:cubicBezTo>
                    <a:pt x="970" y="1"/>
                    <a:pt x="962" y="4"/>
                    <a:pt x="958" y="13"/>
                  </a:cubicBezTo>
                  <a:cubicBezTo>
                    <a:pt x="336" y="1139"/>
                    <a:pt x="200" y="2400"/>
                    <a:pt x="4" y="3653"/>
                  </a:cubicBezTo>
                  <a:cubicBezTo>
                    <a:pt x="0" y="3679"/>
                    <a:pt x="21" y="3693"/>
                    <a:pt x="40" y="3693"/>
                  </a:cubicBezTo>
                  <a:cubicBezTo>
                    <a:pt x="57" y="3693"/>
                    <a:pt x="73" y="3684"/>
                    <a:pt x="76" y="3663"/>
                  </a:cubicBezTo>
                  <a:cubicBezTo>
                    <a:pt x="276" y="2404"/>
                    <a:pt x="425" y="1183"/>
                    <a:pt x="995" y="27"/>
                  </a:cubicBezTo>
                  <a:cubicBezTo>
                    <a:pt x="1003" y="12"/>
                    <a:pt x="990" y="1"/>
                    <a:pt x="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898975" y="4001950"/>
              <a:ext cx="22125" cy="94050"/>
            </a:xfrm>
            <a:custGeom>
              <a:avLst/>
              <a:gdLst/>
              <a:ahLst/>
              <a:cxnLst/>
              <a:rect l="l" t="t" r="r" b="b"/>
              <a:pathLst>
                <a:path w="885" h="3762" extrusionOk="0">
                  <a:moveTo>
                    <a:pt x="850" y="1"/>
                  </a:moveTo>
                  <a:cubicBezTo>
                    <a:pt x="841" y="1"/>
                    <a:pt x="832" y="5"/>
                    <a:pt x="827" y="16"/>
                  </a:cubicBezTo>
                  <a:cubicBezTo>
                    <a:pt x="243" y="1164"/>
                    <a:pt x="271" y="2483"/>
                    <a:pt x="7" y="3718"/>
                  </a:cubicBezTo>
                  <a:cubicBezTo>
                    <a:pt x="1" y="3746"/>
                    <a:pt x="22" y="3761"/>
                    <a:pt x="44" y="3761"/>
                  </a:cubicBezTo>
                  <a:cubicBezTo>
                    <a:pt x="62" y="3761"/>
                    <a:pt x="81" y="3751"/>
                    <a:pt x="85" y="3729"/>
                  </a:cubicBezTo>
                  <a:cubicBezTo>
                    <a:pt x="364" y="2493"/>
                    <a:pt x="315" y="1199"/>
                    <a:pt x="875" y="36"/>
                  </a:cubicBezTo>
                  <a:cubicBezTo>
                    <a:pt x="884" y="16"/>
                    <a:pt x="868" y="1"/>
                    <a:pt x="8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854875" y="4033250"/>
              <a:ext cx="27275" cy="91425"/>
            </a:xfrm>
            <a:custGeom>
              <a:avLst/>
              <a:gdLst/>
              <a:ahLst/>
              <a:cxnLst/>
              <a:rect l="l" t="t" r="r" b="b"/>
              <a:pathLst>
                <a:path w="1091" h="3657" extrusionOk="0">
                  <a:moveTo>
                    <a:pt x="1067" y="0"/>
                  </a:moveTo>
                  <a:cubicBezTo>
                    <a:pt x="1061" y="0"/>
                    <a:pt x="1056" y="4"/>
                    <a:pt x="1053" y="11"/>
                  </a:cubicBezTo>
                  <a:cubicBezTo>
                    <a:pt x="645" y="1194"/>
                    <a:pt x="558" y="2464"/>
                    <a:pt x="16" y="3603"/>
                  </a:cubicBezTo>
                  <a:cubicBezTo>
                    <a:pt x="0" y="3633"/>
                    <a:pt x="27" y="3656"/>
                    <a:pt x="53" y="3656"/>
                  </a:cubicBezTo>
                  <a:cubicBezTo>
                    <a:pt x="68" y="3656"/>
                    <a:pt x="82" y="3650"/>
                    <a:pt x="90" y="3633"/>
                  </a:cubicBezTo>
                  <a:cubicBezTo>
                    <a:pt x="642" y="2500"/>
                    <a:pt x="720" y="1221"/>
                    <a:pt x="1087" y="26"/>
                  </a:cubicBezTo>
                  <a:cubicBezTo>
                    <a:pt x="1091" y="11"/>
                    <a:pt x="1078" y="0"/>
                    <a:pt x="1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847375" y="4044725"/>
              <a:ext cx="25075" cy="84150"/>
            </a:xfrm>
            <a:custGeom>
              <a:avLst/>
              <a:gdLst/>
              <a:ahLst/>
              <a:cxnLst/>
              <a:rect l="l" t="t" r="r" b="b"/>
              <a:pathLst>
                <a:path w="1003" h="3366" extrusionOk="0">
                  <a:moveTo>
                    <a:pt x="980" y="1"/>
                  </a:moveTo>
                  <a:cubicBezTo>
                    <a:pt x="971" y="1"/>
                    <a:pt x="961" y="6"/>
                    <a:pt x="958" y="18"/>
                  </a:cubicBezTo>
                  <a:cubicBezTo>
                    <a:pt x="726" y="1139"/>
                    <a:pt x="418" y="2235"/>
                    <a:pt x="13" y="3305"/>
                  </a:cubicBezTo>
                  <a:cubicBezTo>
                    <a:pt x="0" y="3339"/>
                    <a:pt x="29" y="3365"/>
                    <a:pt x="57" y="3365"/>
                  </a:cubicBezTo>
                  <a:cubicBezTo>
                    <a:pt x="72" y="3365"/>
                    <a:pt x="87" y="3357"/>
                    <a:pt x="94" y="3338"/>
                  </a:cubicBezTo>
                  <a:cubicBezTo>
                    <a:pt x="502" y="2265"/>
                    <a:pt x="812" y="1158"/>
                    <a:pt x="1000" y="23"/>
                  </a:cubicBezTo>
                  <a:cubicBezTo>
                    <a:pt x="1003" y="8"/>
                    <a:pt x="992" y="1"/>
                    <a:pt x="9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832850" y="4067000"/>
              <a:ext cx="12450" cy="70550"/>
            </a:xfrm>
            <a:custGeom>
              <a:avLst/>
              <a:gdLst/>
              <a:ahLst/>
              <a:cxnLst/>
              <a:rect l="l" t="t" r="r" b="b"/>
              <a:pathLst>
                <a:path w="498" h="2822" extrusionOk="0">
                  <a:moveTo>
                    <a:pt x="473" y="0"/>
                  </a:moveTo>
                  <a:cubicBezTo>
                    <a:pt x="463" y="0"/>
                    <a:pt x="452" y="6"/>
                    <a:pt x="450" y="19"/>
                  </a:cubicBezTo>
                  <a:cubicBezTo>
                    <a:pt x="281" y="934"/>
                    <a:pt x="131" y="1852"/>
                    <a:pt x="5" y="2777"/>
                  </a:cubicBezTo>
                  <a:cubicBezTo>
                    <a:pt x="0" y="2805"/>
                    <a:pt x="23" y="2821"/>
                    <a:pt x="45" y="2821"/>
                  </a:cubicBezTo>
                  <a:cubicBezTo>
                    <a:pt x="64" y="2821"/>
                    <a:pt x="82" y="2811"/>
                    <a:pt x="86" y="2787"/>
                  </a:cubicBezTo>
                  <a:cubicBezTo>
                    <a:pt x="219" y="1866"/>
                    <a:pt x="355" y="944"/>
                    <a:pt x="495" y="24"/>
                  </a:cubicBezTo>
                  <a:cubicBezTo>
                    <a:pt x="497" y="9"/>
                    <a:pt x="485" y="0"/>
                    <a:pt x="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803500" y="4082400"/>
              <a:ext cx="13725" cy="76650"/>
            </a:xfrm>
            <a:custGeom>
              <a:avLst/>
              <a:gdLst/>
              <a:ahLst/>
              <a:cxnLst/>
              <a:rect l="l" t="t" r="r" b="b"/>
              <a:pathLst>
                <a:path w="549" h="3066" extrusionOk="0">
                  <a:moveTo>
                    <a:pt x="507" y="0"/>
                  </a:moveTo>
                  <a:cubicBezTo>
                    <a:pt x="495" y="0"/>
                    <a:pt x="483" y="6"/>
                    <a:pt x="476" y="19"/>
                  </a:cubicBezTo>
                  <a:cubicBezTo>
                    <a:pt x="1" y="900"/>
                    <a:pt x="149" y="2051"/>
                    <a:pt x="45" y="3018"/>
                  </a:cubicBezTo>
                  <a:cubicBezTo>
                    <a:pt x="41" y="3048"/>
                    <a:pt x="66" y="3065"/>
                    <a:pt x="89" y="3065"/>
                  </a:cubicBezTo>
                  <a:cubicBezTo>
                    <a:pt x="108" y="3065"/>
                    <a:pt x="127" y="3054"/>
                    <a:pt x="130" y="3029"/>
                  </a:cubicBezTo>
                  <a:cubicBezTo>
                    <a:pt x="257" y="2063"/>
                    <a:pt x="72" y="931"/>
                    <a:pt x="536" y="43"/>
                  </a:cubicBezTo>
                  <a:cubicBezTo>
                    <a:pt x="549" y="19"/>
                    <a:pt x="528" y="0"/>
                    <a:pt x="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796325" y="4081400"/>
              <a:ext cx="14150" cy="85175"/>
            </a:xfrm>
            <a:custGeom>
              <a:avLst/>
              <a:gdLst/>
              <a:ahLst/>
              <a:cxnLst/>
              <a:rect l="l" t="t" r="r" b="b"/>
              <a:pathLst>
                <a:path w="566" h="3407" extrusionOk="0">
                  <a:moveTo>
                    <a:pt x="536" y="0"/>
                  </a:moveTo>
                  <a:cubicBezTo>
                    <a:pt x="528" y="0"/>
                    <a:pt x="520" y="4"/>
                    <a:pt x="516" y="14"/>
                  </a:cubicBezTo>
                  <a:cubicBezTo>
                    <a:pt x="47" y="1023"/>
                    <a:pt x="95" y="2278"/>
                    <a:pt x="4" y="3365"/>
                  </a:cubicBezTo>
                  <a:cubicBezTo>
                    <a:pt x="1" y="3391"/>
                    <a:pt x="23" y="3406"/>
                    <a:pt x="43" y="3406"/>
                  </a:cubicBezTo>
                  <a:cubicBezTo>
                    <a:pt x="60" y="3406"/>
                    <a:pt x="77" y="3396"/>
                    <a:pt x="79" y="3374"/>
                  </a:cubicBezTo>
                  <a:cubicBezTo>
                    <a:pt x="168" y="2286"/>
                    <a:pt x="123" y="1050"/>
                    <a:pt x="557" y="31"/>
                  </a:cubicBezTo>
                  <a:cubicBezTo>
                    <a:pt x="565" y="14"/>
                    <a:pt x="550" y="0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765025" y="4115200"/>
              <a:ext cx="7050" cy="70900"/>
            </a:xfrm>
            <a:custGeom>
              <a:avLst/>
              <a:gdLst/>
              <a:ahLst/>
              <a:cxnLst/>
              <a:rect l="l" t="t" r="r" b="b"/>
              <a:pathLst>
                <a:path w="282" h="2836" extrusionOk="0">
                  <a:moveTo>
                    <a:pt x="261" y="1"/>
                  </a:moveTo>
                  <a:cubicBezTo>
                    <a:pt x="252" y="1"/>
                    <a:pt x="243" y="6"/>
                    <a:pt x="241" y="16"/>
                  </a:cubicBezTo>
                  <a:cubicBezTo>
                    <a:pt x="60" y="937"/>
                    <a:pt x="1" y="1875"/>
                    <a:pt x="96" y="2809"/>
                  </a:cubicBezTo>
                  <a:cubicBezTo>
                    <a:pt x="97" y="2827"/>
                    <a:pt x="111" y="2835"/>
                    <a:pt x="125" y="2835"/>
                  </a:cubicBezTo>
                  <a:cubicBezTo>
                    <a:pt x="142" y="2835"/>
                    <a:pt x="160" y="2823"/>
                    <a:pt x="158" y="2801"/>
                  </a:cubicBezTo>
                  <a:cubicBezTo>
                    <a:pt x="88" y="1863"/>
                    <a:pt x="118" y="949"/>
                    <a:pt x="280" y="22"/>
                  </a:cubicBezTo>
                  <a:cubicBezTo>
                    <a:pt x="282" y="8"/>
                    <a:pt x="271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779200" y="4096825"/>
              <a:ext cx="9975" cy="82350"/>
            </a:xfrm>
            <a:custGeom>
              <a:avLst/>
              <a:gdLst/>
              <a:ahLst/>
              <a:cxnLst/>
              <a:rect l="l" t="t" r="r" b="b"/>
              <a:pathLst>
                <a:path w="399" h="3294" extrusionOk="0">
                  <a:moveTo>
                    <a:pt x="377" y="1"/>
                  </a:moveTo>
                  <a:cubicBezTo>
                    <a:pt x="368" y="1"/>
                    <a:pt x="359" y="6"/>
                    <a:pt x="357" y="17"/>
                  </a:cubicBezTo>
                  <a:cubicBezTo>
                    <a:pt x="94" y="1078"/>
                    <a:pt x="1" y="2173"/>
                    <a:pt x="37" y="3265"/>
                  </a:cubicBezTo>
                  <a:cubicBezTo>
                    <a:pt x="37" y="3285"/>
                    <a:pt x="51" y="3294"/>
                    <a:pt x="66" y="3294"/>
                  </a:cubicBezTo>
                  <a:cubicBezTo>
                    <a:pt x="84" y="3294"/>
                    <a:pt x="105" y="3280"/>
                    <a:pt x="105" y="3256"/>
                  </a:cubicBezTo>
                  <a:cubicBezTo>
                    <a:pt x="71" y="2158"/>
                    <a:pt x="182" y="1097"/>
                    <a:pt x="395" y="22"/>
                  </a:cubicBezTo>
                  <a:cubicBezTo>
                    <a:pt x="398" y="8"/>
                    <a:pt x="388" y="1"/>
                    <a:pt x="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115425" y="4014000"/>
              <a:ext cx="29550" cy="2150"/>
            </a:xfrm>
            <a:custGeom>
              <a:avLst/>
              <a:gdLst/>
              <a:ahLst/>
              <a:cxnLst/>
              <a:rect l="l" t="t" r="r" b="b"/>
              <a:pathLst>
                <a:path w="1182" h="86" extrusionOk="0">
                  <a:moveTo>
                    <a:pt x="35" y="1"/>
                  </a:moveTo>
                  <a:cubicBezTo>
                    <a:pt x="6" y="1"/>
                    <a:pt x="0" y="46"/>
                    <a:pt x="30" y="50"/>
                  </a:cubicBezTo>
                  <a:cubicBezTo>
                    <a:pt x="259" y="72"/>
                    <a:pt x="490" y="85"/>
                    <a:pt x="719" y="85"/>
                  </a:cubicBezTo>
                  <a:cubicBezTo>
                    <a:pt x="860" y="85"/>
                    <a:pt x="1001" y="80"/>
                    <a:pt x="1141" y="69"/>
                  </a:cubicBezTo>
                  <a:cubicBezTo>
                    <a:pt x="1182" y="66"/>
                    <a:pt x="1175" y="5"/>
                    <a:pt x="1136" y="5"/>
                  </a:cubicBezTo>
                  <a:cubicBezTo>
                    <a:pt x="1135" y="5"/>
                    <a:pt x="1134" y="5"/>
                    <a:pt x="1133" y="5"/>
                  </a:cubicBezTo>
                  <a:cubicBezTo>
                    <a:pt x="947" y="15"/>
                    <a:pt x="763" y="21"/>
                    <a:pt x="578" y="21"/>
                  </a:cubicBezTo>
                  <a:cubicBezTo>
                    <a:pt x="398" y="21"/>
                    <a:pt x="218" y="15"/>
                    <a:pt x="37" y="1"/>
                  </a:cubicBezTo>
                  <a:cubicBezTo>
                    <a:pt x="36" y="1"/>
                    <a:pt x="35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131400" y="4008650"/>
              <a:ext cx="17325" cy="2650"/>
            </a:xfrm>
            <a:custGeom>
              <a:avLst/>
              <a:gdLst/>
              <a:ahLst/>
              <a:cxnLst/>
              <a:rect l="l" t="t" r="r" b="b"/>
              <a:pathLst>
                <a:path w="693" h="106" extrusionOk="0">
                  <a:moveTo>
                    <a:pt x="24" y="0"/>
                  </a:moveTo>
                  <a:cubicBezTo>
                    <a:pt x="4" y="0"/>
                    <a:pt x="0" y="31"/>
                    <a:pt x="22" y="34"/>
                  </a:cubicBezTo>
                  <a:cubicBezTo>
                    <a:pt x="230" y="71"/>
                    <a:pt x="441" y="95"/>
                    <a:pt x="652" y="106"/>
                  </a:cubicBezTo>
                  <a:cubicBezTo>
                    <a:pt x="652" y="106"/>
                    <a:pt x="653" y="106"/>
                    <a:pt x="653" y="106"/>
                  </a:cubicBezTo>
                  <a:cubicBezTo>
                    <a:pt x="686" y="106"/>
                    <a:pt x="692" y="58"/>
                    <a:pt x="658" y="52"/>
                  </a:cubicBezTo>
                  <a:cubicBezTo>
                    <a:pt x="449" y="22"/>
                    <a:pt x="238" y="4"/>
                    <a:pt x="26" y="0"/>
                  </a:cubicBezTo>
                  <a:cubicBezTo>
                    <a:pt x="25" y="0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150575" y="3999525"/>
              <a:ext cx="10625" cy="1600"/>
            </a:xfrm>
            <a:custGeom>
              <a:avLst/>
              <a:gdLst/>
              <a:ahLst/>
              <a:cxnLst/>
              <a:rect l="l" t="t" r="r" b="b"/>
              <a:pathLst>
                <a:path w="425" h="64" extrusionOk="0">
                  <a:moveTo>
                    <a:pt x="94" y="0"/>
                  </a:moveTo>
                  <a:cubicBezTo>
                    <a:pt x="70" y="0"/>
                    <a:pt x="45" y="1"/>
                    <a:pt x="21" y="1"/>
                  </a:cubicBezTo>
                  <a:cubicBezTo>
                    <a:pt x="1" y="1"/>
                    <a:pt x="1" y="35"/>
                    <a:pt x="21" y="37"/>
                  </a:cubicBezTo>
                  <a:cubicBezTo>
                    <a:pt x="145" y="53"/>
                    <a:pt x="270" y="63"/>
                    <a:pt x="395" y="64"/>
                  </a:cubicBezTo>
                  <a:cubicBezTo>
                    <a:pt x="425" y="64"/>
                    <a:pt x="423" y="17"/>
                    <a:pt x="395" y="15"/>
                  </a:cubicBezTo>
                  <a:cubicBezTo>
                    <a:pt x="296" y="5"/>
                    <a:pt x="195" y="0"/>
                    <a:pt x="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075700" y="4030000"/>
              <a:ext cx="24275" cy="7600"/>
            </a:xfrm>
            <a:custGeom>
              <a:avLst/>
              <a:gdLst/>
              <a:ahLst/>
              <a:cxnLst/>
              <a:rect l="l" t="t" r="r" b="b"/>
              <a:pathLst>
                <a:path w="971" h="304" extrusionOk="0">
                  <a:moveTo>
                    <a:pt x="26" y="0"/>
                  </a:moveTo>
                  <a:cubicBezTo>
                    <a:pt x="9" y="0"/>
                    <a:pt x="1" y="28"/>
                    <a:pt x="20" y="38"/>
                  </a:cubicBezTo>
                  <a:cubicBezTo>
                    <a:pt x="300" y="188"/>
                    <a:pt x="608" y="278"/>
                    <a:pt x="925" y="304"/>
                  </a:cubicBezTo>
                  <a:cubicBezTo>
                    <a:pt x="925" y="304"/>
                    <a:pt x="926" y="304"/>
                    <a:pt x="927" y="304"/>
                  </a:cubicBezTo>
                  <a:cubicBezTo>
                    <a:pt x="964" y="304"/>
                    <a:pt x="970" y="248"/>
                    <a:pt x="933" y="245"/>
                  </a:cubicBezTo>
                  <a:cubicBezTo>
                    <a:pt x="622" y="218"/>
                    <a:pt x="318" y="136"/>
                    <a:pt x="35" y="2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065325" y="4033600"/>
              <a:ext cx="24075" cy="9600"/>
            </a:xfrm>
            <a:custGeom>
              <a:avLst/>
              <a:gdLst/>
              <a:ahLst/>
              <a:cxnLst/>
              <a:rect l="l" t="t" r="r" b="b"/>
              <a:pathLst>
                <a:path w="963" h="384" extrusionOk="0">
                  <a:moveTo>
                    <a:pt x="37" y="1"/>
                  </a:moveTo>
                  <a:cubicBezTo>
                    <a:pt x="16" y="1"/>
                    <a:pt x="0" y="35"/>
                    <a:pt x="22" y="49"/>
                  </a:cubicBezTo>
                  <a:cubicBezTo>
                    <a:pt x="294" y="211"/>
                    <a:pt x="598" y="337"/>
                    <a:pt x="913" y="383"/>
                  </a:cubicBezTo>
                  <a:cubicBezTo>
                    <a:pt x="915" y="383"/>
                    <a:pt x="918" y="383"/>
                    <a:pt x="920" y="383"/>
                  </a:cubicBezTo>
                  <a:cubicBezTo>
                    <a:pt x="958" y="383"/>
                    <a:pt x="962" y="322"/>
                    <a:pt x="922" y="313"/>
                  </a:cubicBezTo>
                  <a:cubicBezTo>
                    <a:pt x="611" y="249"/>
                    <a:pt x="325" y="160"/>
                    <a:pt x="47" y="4"/>
                  </a:cubicBezTo>
                  <a:cubicBezTo>
                    <a:pt x="44" y="2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024000" y="4050200"/>
              <a:ext cx="46825" cy="10200"/>
            </a:xfrm>
            <a:custGeom>
              <a:avLst/>
              <a:gdLst/>
              <a:ahLst/>
              <a:cxnLst/>
              <a:rect l="l" t="t" r="r" b="b"/>
              <a:pathLst>
                <a:path w="1873" h="408" extrusionOk="0">
                  <a:moveTo>
                    <a:pt x="43" y="1"/>
                  </a:moveTo>
                  <a:cubicBezTo>
                    <a:pt x="15" y="1"/>
                    <a:pt x="1" y="46"/>
                    <a:pt x="32" y="63"/>
                  </a:cubicBezTo>
                  <a:cubicBezTo>
                    <a:pt x="482" y="285"/>
                    <a:pt x="972" y="408"/>
                    <a:pt x="1469" y="408"/>
                  </a:cubicBezTo>
                  <a:cubicBezTo>
                    <a:pt x="1587" y="408"/>
                    <a:pt x="1705" y="401"/>
                    <a:pt x="1823" y="387"/>
                  </a:cubicBezTo>
                  <a:cubicBezTo>
                    <a:pt x="1872" y="380"/>
                    <a:pt x="1863" y="308"/>
                    <a:pt x="1816" y="308"/>
                  </a:cubicBezTo>
                  <a:cubicBezTo>
                    <a:pt x="1815" y="308"/>
                    <a:pt x="1814" y="308"/>
                    <a:pt x="1812" y="308"/>
                  </a:cubicBezTo>
                  <a:cubicBezTo>
                    <a:pt x="1705" y="317"/>
                    <a:pt x="1599" y="321"/>
                    <a:pt x="1494" y="321"/>
                  </a:cubicBezTo>
                  <a:cubicBezTo>
                    <a:pt x="997" y="321"/>
                    <a:pt x="517" y="221"/>
                    <a:pt x="56" y="4"/>
                  </a:cubicBezTo>
                  <a:cubicBezTo>
                    <a:pt x="51" y="2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011200" y="4053975"/>
              <a:ext cx="52850" cy="14525"/>
            </a:xfrm>
            <a:custGeom>
              <a:avLst/>
              <a:gdLst/>
              <a:ahLst/>
              <a:cxnLst/>
              <a:rect l="l" t="t" r="r" b="b"/>
              <a:pathLst>
                <a:path w="2114" h="581" extrusionOk="0">
                  <a:moveTo>
                    <a:pt x="29" y="0"/>
                  </a:moveTo>
                  <a:cubicBezTo>
                    <a:pt x="10" y="0"/>
                    <a:pt x="0" y="32"/>
                    <a:pt x="23" y="44"/>
                  </a:cubicBezTo>
                  <a:cubicBezTo>
                    <a:pt x="460" y="276"/>
                    <a:pt x="935" y="430"/>
                    <a:pt x="1425" y="501"/>
                  </a:cubicBezTo>
                  <a:cubicBezTo>
                    <a:pt x="1516" y="514"/>
                    <a:pt x="1606" y="526"/>
                    <a:pt x="1698" y="533"/>
                  </a:cubicBezTo>
                  <a:cubicBezTo>
                    <a:pt x="1703" y="534"/>
                    <a:pt x="1713" y="534"/>
                    <a:pt x="1725" y="534"/>
                  </a:cubicBezTo>
                  <a:cubicBezTo>
                    <a:pt x="1793" y="534"/>
                    <a:pt x="1947" y="525"/>
                    <a:pt x="2024" y="517"/>
                  </a:cubicBezTo>
                  <a:lnTo>
                    <a:pt x="2024" y="517"/>
                  </a:lnTo>
                  <a:cubicBezTo>
                    <a:pt x="2014" y="528"/>
                    <a:pt x="2012" y="545"/>
                    <a:pt x="2022" y="557"/>
                  </a:cubicBezTo>
                  <a:lnTo>
                    <a:pt x="2031" y="568"/>
                  </a:lnTo>
                  <a:cubicBezTo>
                    <a:pt x="2038" y="576"/>
                    <a:pt x="2048" y="580"/>
                    <a:pt x="2057" y="580"/>
                  </a:cubicBezTo>
                  <a:cubicBezTo>
                    <a:pt x="2065" y="580"/>
                    <a:pt x="2073" y="578"/>
                    <a:pt x="2079" y="573"/>
                  </a:cubicBezTo>
                  <a:lnTo>
                    <a:pt x="2094" y="561"/>
                  </a:lnTo>
                  <a:cubicBezTo>
                    <a:pt x="2114" y="544"/>
                    <a:pt x="2110" y="510"/>
                    <a:pt x="2084" y="500"/>
                  </a:cubicBezTo>
                  <a:cubicBezTo>
                    <a:pt x="2024" y="471"/>
                    <a:pt x="1954" y="466"/>
                    <a:pt x="1883" y="466"/>
                  </a:cubicBezTo>
                  <a:cubicBezTo>
                    <a:pt x="1845" y="466"/>
                    <a:pt x="1807" y="467"/>
                    <a:pt x="1771" y="467"/>
                  </a:cubicBezTo>
                  <a:cubicBezTo>
                    <a:pt x="1748" y="467"/>
                    <a:pt x="1727" y="467"/>
                    <a:pt x="1706" y="465"/>
                  </a:cubicBezTo>
                  <a:cubicBezTo>
                    <a:pt x="1524" y="450"/>
                    <a:pt x="1344" y="425"/>
                    <a:pt x="1165" y="389"/>
                  </a:cubicBezTo>
                  <a:cubicBezTo>
                    <a:pt x="776" y="308"/>
                    <a:pt x="397" y="177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977800" y="4067425"/>
              <a:ext cx="77200" cy="14725"/>
            </a:xfrm>
            <a:custGeom>
              <a:avLst/>
              <a:gdLst/>
              <a:ahLst/>
              <a:cxnLst/>
              <a:rect l="l" t="t" r="r" b="b"/>
              <a:pathLst>
                <a:path w="3088" h="589" extrusionOk="0">
                  <a:moveTo>
                    <a:pt x="39" y="0"/>
                  </a:moveTo>
                  <a:cubicBezTo>
                    <a:pt x="12" y="0"/>
                    <a:pt x="0" y="42"/>
                    <a:pt x="30" y="56"/>
                  </a:cubicBezTo>
                  <a:cubicBezTo>
                    <a:pt x="782" y="413"/>
                    <a:pt x="1583" y="589"/>
                    <a:pt x="2402" y="589"/>
                  </a:cubicBezTo>
                  <a:cubicBezTo>
                    <a:pt x="2613" y="589"/>
                    <a:pt x="2825" y="577"/>
                    <a:pt x="3038" y="554"/>
                  </a:cubicBezTo>
                  <a:cubicBezTo>
                    <a:pt x="3087" y="547"/>
                    <a:pt x="3080" y="473"/>
                    <a:pt x="3033" y="473"/>
                  </a:cubicBezTo>
                  <a:cubicBezTo>
                    <a:pt x="3031" y="473"/>
                    <a:pt x="3029" y="474"/>
                    <a:pt x="3027" y="474"/>
                  </a:cubicBezTo>
                  <a:cubicBezTo>
                    <a:pt x="2814" y="498"/>
                    <a:pt x="2601" y="509"/>
                    <a:pt x="2391" y="509"/>
                  </a:cubicBezTo>
                  <a:cubicBezTo>
                    <a:pt x="1585" y="509"/>
                    <a:pt x="800" y="337"/>
                    <a:pt x="52" y="3"/>
                  </a:cubicBezTo>
                  <a:cubicBezTo>
                    <a:pt x="47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959675" y="4077575"/>
              <a:ext cx="87375" cy="18150"/>
            </a:xfrm>
            <a:custGeom>
              <a:avLst/>
              <a:gdLst/>
              <a:ahLst/>
              <a:cxnLst/>
              <a:rect l="l" t="t" r="r" b="b"/>
              <a:pathLst>
                <a:path w="3495" h="726" extrusionOk="0">
                  <a:moveTo>
                    <a:pt x="36" y="1"/>
                  </a:moveTo>
                  <a:cubicBezTo>
                    <a:pt x="15" y="1"/>
                    <a:pt x="0" y="30"/>
                    <a:pt x="22" y="46"/>
                  </a:cubicBezTo>
                  <a:cubicBezTo>
                    <a:pt x="712" y="580"/>
                    <a:pt x="1690" y="726"/>
                    <a:pt x="2601" y="726"/>
                  </a:cubicBezTo>
                  <a:cubicBezTo>
                    <a:pt x="2891" y="726"/>
                    <a:pt x="3174" y="711"/>
                    <a:pt x="3438" y="689"/>
                  </a:cubicBezTo>
                  <a:cubicBezTo>
                    <a:pt x="3494" y="685"/>
                    <a:pt x="3486" y="601"/>
                    <a:pt x="3431" y="601"/>
                  </a:cubicBezTo>
                  <a:cubicBezTo>
                    <a:pt x="3430" y="601"/>
                    <a:pt x="3428" y="601"/>
                    <a:pt x="3426" y="601"/>
                  </a:cubicBezTo>
                  <a:cubicBezTo>
                    <a:pt x="3167" y="625"/>
                    <a:pt x="2899" y="639"/>
                    <a:pt x="2627" y="639"/>
                  </a:cubicBezTo>
                  <a:cubicBezTo>
                    <a:pt x="1728" y="639"/>
                    <a:pt x="794" y="486"/>
                    <a:pt x="52" y="6"/>
                  </a:cubicBezTo>
                  <a:cubicBezTo>
                    <a:pt x="47" y="2"/>
                    <a:pt x="41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922900" y="4090625"/>
              <a:ext cx="89800" cy="25125"/>
            </a:xfrm>
            <a:custGeom>
              <a:avLst/>
              <a:gdLst/>
              <a:ahLst/>
              <a:cxnLst/>
              <a:rect l="l" t="t" r="r" b="b"/>
              <a:pathLst>
                <a:path w="3592" h="1005" extrusionOk="0">
                  <a:moveTo>
                    <a:pt x="37" y="1"/>
                  </a:moveTo>
                  <a:cubicBezTo>
                    <a:pt x="14" y="1"/>
                    <a:pt x="0" y="36"/>
                    <a:pt x="27" y="46"/>
                  </a:cubicBezTo>
                  <a:cubicBezTo>
                    <a:pt x="1165" y="458"/>
                    <a:pt x="2352" y="738"/>
                    <a:pt x="3531" y="1003"/>
                  </a:cubicBezTo>
                  <a:cubicBezTo>
                    <a:pt x="3534" y="1004"/>
                    <a:pt x="3538" y="1005"/>
                    <a:pt x="3541" y="1005"/>
                  </a:cubicBezTo>
                  <a:cubicBezTo>
                    <a:pt x="3586" y="1005"/>
                    <a:pt x="3591" y="932"/>
                    <a:pt x="3543" y="921"/>
                  </a:cubicBezTo>
                  <a:cubicBezTo>
                    <a:pt x="2366" y="645"/>
                    <a:pt x="1198" y="367"/>
                    <a:pt x="45" y="2"/>
                  </a:cubicBezTo>
                  <a:cubicBezTo>
                    <a:pt x="42" y="1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918025" y="4096525"/>
              <a:ext cx="78175" cy="25225"/>
            </a:xfrm>
            <a:custGeom>
              <a:avLst/>
              <a:gdLst/>
              <a:ahLst/>
              <a:cxnLst/>
              <a:rect l="l" t="t" r="r" b="b"/>
              <a:pathLst>
                <a:path w="3127" h="1009" extrusionOk="0">
                  <a:moveTo>
                    <a:pt x="31" y="1"/>
                  </a:moveTo>
                  <a:cubicBezTo>
                    <a:pt x="10" y="1"/>
                    <a:pt x="1" y="31"/>
                    <a:pt x="22" y="43"/>
                  </a:cubicBezTo>
                  <a:cubicBezTo>
                    <a:pt x="1008" y="453"/>
                    <a:pt x="2027" y="775"/>
                    <a:pt x="3069" y="1007"/>
                  </a:cubicBezTo>
                  <a:cubicBezTo>
                    <a:pt x="3073" y="1008"/>
                    <a:pt x="3075" y="1008"/>
                    <a:pt x="3078" y="1008"/>
                  </a:cubicBezTo>
                  <a:cubicBezTo>
                    <a:pt x="3120" y="1008"/>
                    <a:pt x="3126" y="939"/>
                    <a:pt x="3080" y="927"/>
                  </a:cubicBezTo>
                  <a:cubicBezTo>
                    <a:pt x="2044" y="694"/>
                    <a:pt x="1028" y="385"/>
                    <a:pt x="38" y="2"/>
                  </a:cubicBezTo>
                  <a:cubicBezTo>
                    <a:pt x="36" y="1"/>
                    <a:pt x="33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881825" y="4118125"/>
              <a:ext cx="57425" cy="15125"/>
            </a:xfrm>
            <a:custGeom>
              <a:avLst/>
              <a:gdLst/>
              <a:ahLst/>
              <a:cxnLst/>
              <a:rect l="l" t="t" r="r" b="b"/>
              <a:pathLst>
                <a:path w="2297" h="605" extrusionOk="0">
                  <a:moveTo>
                    <a:pt x="42" y="1"/>
                  </a:moveTo>
                  <a:cubicBezTo>
                    <a:pt x="19" y="1"/>
                    <a:pt x="1" y="33"/>
                    <a:pt x="25" y="50"/>
                  </a:cubicBezTo>
                  <a:cubicBezTo>
                    <a:pt x="540" y="422"/>
                    <a:pt x="1294" y="604"/>
                    <a:pt x="1957" y="604"/>
                  </a:cubicBezTo>
                  <a:cubicBezTo>
                    <a:pt x="2058" y="604"/>
                    <a:pt x="2157" y="600"/>
                    <a:pt x="2253" y="592"/>
                  </a:cubicBezTo>
                  <a:cubicBezTo>
                    <a:pt x="2296" y="588"/>
                    <a:pt x="2288" y="523"/>
                    <a:pt x="2246" y="523"/>
                  </a:cubicBezTo>
                  <a:cubicBezTo>
                    <a:pt x="2245" y="523"/>
                    <a:pt x="2245" y="524"/>
                    <a:pt x="2244" y="524"/>
                  </a:cubicBezTo>
                  <a:cubicBezTo>
                    <a:pt x="2171" y="528"/>
                    <a:pt x="2097" y="530"/>
                    <a:pt x="2022" y="530"/>
                  </a:cubicBezTo>
                  <a:cubicBezTo>
                    <a:pt x="1351" y="530"/>
                    <a:pt x="604" y="362"/>
                    <a:pt x="58" y="6"/>
                  </a:cubicBezTo>
                  <a:cubicBezTo>
                    <a:pt x="53" y="2"/>
                    <a:pt x="47" y="1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884250" y="4114675"/>
              <a:ext cx="68150" cy="14475"/>
            </a:xfrm>
            <a:custGeom>
              <a:avLst/>
              <a:gdLst/>
              <a:ahLst/>
              <a:cxnLst/>
              <a:rect l="l" t="t" r="r" b="b"/>
              <a:pathLst>
                <a:path w="2726" h="579" extrusionOk="0">
                  <a:moveTo>
                    <a:pt x="34" y="0"/>
                  </a:moveTo>
                  <a:cubicBezTo>
                    <a:pt x="11" y="0"/>
                    <a:pt x="1" y="38"/>
                    <a:pt x="26" y="51"/>
                  </a:cubicBezTo>
                  <a:cubicBezTo>
                    <a:pt x="683" y="409"/>
                    <a:pt x="1411" y="578"/>
                    <a:pt x="2149" y="578"/>
                  </a:cubicBezTo>
                  <a:cubicBezTo>
                    <a:pt x="2326" y="578"/>
                    <a:pt x="2503" y="569"/>
                    <a:pt x="2680" y="550"/>
                  </a:cubicBezTo>
                  <a:cubicBezTo>
                    <a:pt x="2725" y="544"/>
                    <a:pt x="2718" y="477"/>
                    <a:pt x="2676" y="477"/>
                  </a:cubicBezTo>
                  <a:cubicBezTo>
                    <a:pt x="2674" y="477"/>
                    <a:pt x="2672" y="477"/>
                    <a:pt x="2671" y="478"/>
                  </a:cubicBezTo>
                  <a:cubicBezTo>
                    <a:pt x="2501" y="496"/>
                    <a:pt x="2334" y="505"/>
                    <a:pt x="2168" y="505"/>
                  </a:cubicBezTo>
                  <a:cubicBezTo>
                    <a:pt x="1430" y="505"/>
                    <a:pt x="724" y="327"/>
                    <a:pt x="45" y="3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842850" y="4144625"/>
              <a:ext cx="50150" cy="7700"/>
            </a:xfrm>
            <a:custGeom>
              <a:avLst/>
              <a:gdLst/>
              <a:ahLst/>
              <a:cxnLst/>
              <a:rect l="l" t="t" r="r" b="b"/>
              <a:pathLst>
                <a:path w="2006" h="308" extrusionOk="0">
                  <a:moveTo>
                    <a:pt x="28" y="0"/>
                  </a:moveTo>
                  <a:cubicBezTo>
                    <a:pt x="9" y="0"/>
                    <a:pt x="1" y="35"/>
                    <a:pt x="22" y="41"/>
                  </a:cubicBezTo>
                  <a:cubicBezTo>
                    <a:pt x="533" y="190"/>
                    <a:pt x="1046" y="308"/>
                    <a:pt x="1572" y="308"/>
                  </a:cubicBezTo>
                  <a:cubicBezTo>
                    <a:pt x="1709" y="308"/>
                    <a:pt x="1846" y="300"/>
                    <a:pt x="1985" y="282"/>
                  </a:cubicBezTo>
                  <a:cubicBezTo>
                    <a:pt x="2006" y="280"/>
                    <a:pt x="2002" y="250"/>
                    <a:pt x="1984" y="250"/>
                  </a:cubicBezTo>
                  <a:cubicBezTo>
                    <a:pt x="1983" y="250"/>
                    <a:pt x="1983" y="250"/>
                    <a:pt x="1982" y="250"/>
                  </a:cubicBezTo>
                  <a:cubicBezTo>
                    <a:pt x="1898" y="257"/>
                    <a:pt x="1814" y="260"/>
                    <a:pt x="1730" y="260"/>
                  </a:cubicBezTo>
                  <a:cubicBezTo>
                    <a:pt x="1154" y="260"/>
                    <a:pt x="592" y="120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853275" y="4135325"/>
              <a:ext cx="45825" cy="13200"/>
            </a:xfrm>
            <a:custGeom>
              <a:avLst/>
              <a:gdLst/>
              <a:ahLst/>
              <a:cxnLst/>
              <a:rect l="l" t="t" r="r" b="b"/>
              <a:pathLst>
                <a:path w="1833" h="528" extrusionOk="0">
                  <a:moveTo>
                    <a:pt x="35" y="1"/>
                  </a:moveTo>
                  <a:cubicBezTo>
                    <a:pt x="12" y="1"/>
                    <a:pt x="1" y="36"/>
                    <a:pt x="25" y="49"/>
                  </a:cubicBezTo>
                  <a:cubicBezTo>
                    <a:pt x="582" y="300"/>
                    <a:pt x="1177" y="461"/>
                    <a:pt x="1785" y="528"/>
                  </a:cubicBezTo>
                  <a:cubicBezTo>
                    <a:pt x="1786" y="528"/>
                    <a:pt x="1787" y="528"/>
                    <a:pt x="1788" y="528"/>
                  </a:cubicBezTo>
                  <a:cubicBezTo>
                    <a:pt x="1826" y="528"/>
                    <a:pt x="1832" y="472"/>
                    <a:pt x="1793" y="464"/>
                  </a:cubicBezTo>
                  <a:cubicBezTo>
                    <a:pt x="1196" y="372"/>
                    <a:pt x="609" y="217"/>
                    <a:pt x="44" y="2"/>
                  </a:cubicBezTo>
                  <a:cubicBezTo>
                    <a:pt x="41" y="1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816950" y="4158950"/>
              <a:ext cx="52275" cy="8975"/>
            </a:xfrm>
            <a:custGeom>
              <a:avLst/>
              <a:gdLst/>
              <a:ahLst/>
              <a:cxnLst/>
              <a:rect l="l" t="t" r="r" b="b"/>
              <a:pathLst>
                <a:path w="2091" h="359" extrusionOk="0">
                  <a:moveTo>
                    <a:pt x="39" y="0"/>
                  </a:moveTo>
                  <a:cubicBezTo>
                    <a:pt x="13" y="0"/>
                    <a:pt x="1" y="38"/>
                    <a:pt x="28" y="47"/>
                  </a:cubicBezTo>
                  <a:cubicBezTo>
                    <a:pt x="620" y="235"/>
                    <a:pt x="1248" y="359"/>
                    <a:pt x="1873" y="359"/>
                  </a:cubicBezTo>
                  <a:cubicBezTo>
                    <a:pt x="1936" y="359"/>
                    <a:pt x="1998" y="357"/>
                    <a:pt x="2061" y="355"/>
                  </a:cubicBezTo>
                  <a:cubicBezTo>
                    <a:pt x="2090" y="352"/>
                    <a:pt x="2090" y="303"/>
                    <a:pt x="2061" y="302"/>
                  </a:cubicBezTo>
                  <a:cubicBezTo>
                    <a:pt x="1369" y="269"/>
                    <a:pt x="714" y="196"/>
                    <a:pt x="47" y="1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792825" y="4176775"/>
              <a:ext cx="55275" cy="7900"/>
            </a:xfrm>
            <a:custGeom>
              <a:avLst/>
              <a:gdLst/>
              <a:ahLst/>
              <a:cxnLst/>
              <a:rect l="l" t="t" r="r" b="b"/>
              <a:pathLst>
                <a:path w="2211" h="316" extrusionOk="0">
                  <a:moveTo>
                    <a:pt x="27" y="0"/>
                  </a:moveTo>
                  <a:cubicBezTo>
                    <a:pt x="3" y="0"/>
                    <a:pt x="0" y="40"/>
                    <a:pt x="27" y="45"/>
                  </a:cubicBezTo>
                  <a:cubicBezTo>
                    <a:pt x="729" y="207"/>
                    <a:pt x="1448" y="298"/>
                    <a:pt x="2171" y="315"/>
                  </a:cubicBezTo>
                  <a:cubicBezTo>
                    <a:pt x="2204" y="315"/>
                    <a:pt x="2211" y="265"/>
                    <a:pt x="2178" y="263"/>
                  </a:cubicBezTo>
                  <a:cubicBezTo>
                    <a:pt x="1456" y="230"/>
                    <a:pt x="740" y="142"/>
                    <a:pt x="32" y="1"/>
                  </a:cubicBezTo>
                  <a:cubicBezTo>
                    <a:pt x="30" y="0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788575" y="4180300"/>
              <a:ext cx="53225" cy="7100"/>
            </a:xfrm>
            <a:custGeom>
              <a:avLst/>
              <a:gdLst/>
              <a:ahLst/>
              <a:cxnLst/>
              <a:rect l="l" t="t" r="r" b="b"/>
              <a:pathLst>
                <a:path w="2129" h="284" extrusionOk="0">
                  <a:moveTo>
                    <a:pt x="35" y="1"/>
                  </a:moveTo>
                  <a:cubicBezTo>
                    <a:pt x="6" y="1"/>
                    <a:pt x="0" y="44"/>
                    <a:pt x="28" y="52"/>
                  </a:cubicBezTo>
                  <a:cubicBezTo>
                    <a:pt x="710" y="156"/>
                    <a:pt x="1393" y="217"/>
                    <a:pt x="2078" y="284"/>
                  </a:cubicBezTo>
                  <a:cubicBezTo>
                    <a:pt x="2080" y="284"/>
                    <a:pt x="2081" y="284"/>
                    <a:pt x="2083" y="284"/>
                  </a:cubicBezTo>
                  <a:cubicBezTo>
                    <a:pt x="2123" y="284"/>
                    <a:pt x="2129" y="221"/>
                    <a:pt x="2088" y="218"/>
                  </a:cubicBezTo>
                  <a:cubicBezTo>
                    <a:pt x="1401" y="178"/>
                    <a:pt x="717" y="90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9" name="Google Shape;59;p2"/>
          <p:cNvGrpSpPr/>
          <p:nvPr/>
        </p:nvGrpSpPr>
        <p:grpSpPr>
          <a:xfrm>
            <a:off x="9060966" y="2785666"/>
            <a:ext cx="3697153" cy="2566861"/>
            <a:chOff x="1854325" y="4137425"/>
            <a:chExt cx="530225" cy="368125"/>
          </a:xfrm>
        </p:grpSpPr>
        <p:sp>
          <p:nvSpPr>
            <p:cNvPr id="60" name="Google Shape;60;p2"/>
            <p:cNvSpPr/>
            <p:nvPr/>
          </p:nvSpPr>
          <p:spPr>
            <a:xfrm>
              <a:off x="1854325" y="4137425"/>
              <a:ext cx="530225" cy="368125"/>
            </a:xfrm>
            <a:custGeom>
              <a:avLst/>
              <a:gdLst/>
              <a:ahLst/>
              <a:cxnLst/>
              <a:rect l="l" t="t" r="r" b="b"/>
              <a:pathLst>
                <a:path w="21209" h="14725" extrusionOk="0">
                  <a:moveTo>
                    <a:pt x="1628" y="3534"/>
                  </a:moveTo>
                  <a:lnTo>
                    <a:pt x="1628" y="3534"/>
                  </a:lnTo>
                  <a:cubicBezTo>
                    <a:pt x="2556" y="4292"/>
                    <a:pt x="3892" y="4703"/>
                    <a:pt x="4916" y="5154"/>
                  </a:cubicBezTo>
                  <a:cubicBezTo>
                    <a:pt x="6637" y="5910"/>
                    <a:pt x="8378" y="6622"/>
                    <a:pt x="10147" y="7258"/>
                  </a:cubicBezTo>
                  <a:cubicBezTo>
                    <a:pt x="11683" y="7812"/>
                    <a:pt x="13239" y="8300"/>
                    <a:pt x="14817" y="8724"/>
                  </a:cubicBezTo>
                  <a:cubicBezTo>
                    <a:pt x="14839" y="8749"/>
                    <a:pt x="14871" y="8763"/>
                    <a:pt x="14903" y="8763"/>
                  </a:cubicBezTo>
                  <a:cubicBezTo>
                    <a:pt x="14915" y="8763"/>
                    <a:pt x="14928" y="8761"/>
                    <a:pt x="14940" y="8757"/>
                  </a:cubicBezTo>
                  <a:cubicBezTo>
                    <a:pt x="16841" y="9260"/>
                    <a:pt x="18771" y="9660"/>
                    <a:pt x="20725" y="9919"/>
                  </a:cubicBezTo>
                  <a:cubicBezTo>
                    <a:pt x="20729" y="9920"/>
                    <a:pt x="20734" y="9920"/>
                    <a:pt x="20739" y="9920"/>
                  </a:cubicBezTo>
                  <a:cubicBezTo>
                    <a:pt x="20779" y="9920"/>
                    <a:pt x="20815" y="9891"/>
                    <a:pt x="20823" y="9851"/>
                  </a:cubicBezTo>
                  <a:lnTo>
                    <a:pt x="20823" y="9851"/>
                  </a:lnTo>
                  <a:cubicBezTo>
                    <a:pt x="20822" y="9875"/>
                    <a:pt x="20829" y="9898"/>
                    <a:pt x="20843" y="9916"/>
                  </a:cubicBezTo>
                  <a:cubicBezTo>
                    <a:pt x="21007" y="10131"/>
                    <a:pt x="20899" y="10394"/>
                    <a:pt x="20689" y="10518"/>
                  </a:cubicBezTo>
                  <a:cubicBezTo>
                    <a:pt x="20673" y="10491"/>
                    <a:pt x="20646" y="10472"/>
                    <a:pt x="20617" y="10466"/>
                  </a:cubicBezTo>
                  <a:cubicBezTo>
                    <a:pt x="17116" y="9707"/>
                    <a:pt x="13665" y="8733"/>
                    <a:pt x="10285" y="7549"/>
                  </a:cubicBezTo>
                  <a:cubicBezTo>
                    <a:pt x="8670" y="6984"/>
                    <a:pt x="7078" y="6361"/>
                    <a:pt x="5504" y="5693"/>
                  </a:cubicBezTo>
                  <a:cubicBezTo>
                    <a:pt x="4136" y="5111"/>
                    <a:pt x="2712" y="4548"/>
                    <a:pt x="1628" y="3534"/>
                  </a:cubicBezTo>
                  <a:close/>
                  <a:moveTo>
                    <a:pt x="9461" y="227"/>
                  </a:moveTo>
                  <a:cubicBezTo>
                    <a:pt x="9630" y="227"/>
                    <a:pt x="9802" y="233"/>
                    <a:pt x="9976" y="245"/>
                  </a:cubicBezTo>
                  <a:cubicBezTo>
                    <a:pt x="9979" y="245"/>
                    <a:pt x="9981" y="245"/>
                    <a:pt x="9984" y="245"/>
                  </a:cubicBezTo>
                  <a:cubicBezTo>
                    <a:pt x="9997" y="245"/>
                    <a:pt x="10010" y="243"/>
                    <a:pt x="10021" y="237"/>
                  </a:cubicBezTo>
                  <a:cubicBezTo>
                    <a:pt x="10027" y="242"/>
                    <a:pt x="10032" y="246"/>
                    <a:pt x="10037" y="250"/>
                  </a:cubicBezTo>
                  <a:cubicBezTo>
                    <a:pt x="9922" y="1115"/>
                    <a:pt x="8884" y="4956"/>
                    <a:pt x="10365" y="4956"/>
                  </a:cubicBezTo>
                  <a:cubicBezTo>
                    <a:pt x="10396" y="4956"/>
                    <a:pt x="10427" y="4955"/>
                    <a:pt x="10460" y="4951"/>
                  </a:cubicBezTo>
                  <a:cubicBezTo>
                    <a:pt x="10491" y="4947"/>
                    <a:pt x="10516" y="4926"/>
                    <a:pt x="10523" y="4895"/>
                  </a:cubicBezTo>
                  <a:cubicBezTo>
                    <a:pt x="11656" y="4522"/>
                    <a:pt x="11313" y="1305"/>
                    <a:pt x="11085" y="392"/>
                  </a:cubicBezTo>
                  <a:lnTo>
                    <a:pt x="11085" y="392"/>
                  </a:lnTo>
                  <a:cubicBezTo>
                    <a:pt x="13154" y="650"/>
                    <a:pt x="15060" y="1669"/>
                    <a:pt x="16252" y="3424"/>
                  </a:cubicBezTo>
                  <a:cubicBezTo>
                    <a:pt x="17100" y="4675"/>
                    <a:pt x="17148" y="6050"/>
                    <a:pt x="15961" y="7081"/>
                  </a:cubicBezTo>
                  <a:cubicBezTo>
                    <a:pt x="15450" y="7526"/>
                    <a:pt x="14974" y="7886"/>
                    <a:pt x="14818" y="8559"/>
                  </a:cubicBezTo>
                  <a:cubicBezTo>
                    <a:pt x="13370" y="8173"/>
                    <a:pt x="11936" y="7730"/>
                    <a:pt x="10520" y="7228"/>
                  </a:cubicBezTo>
                  <a:cubicBezTo>
                    <a:pt x="8957" y="6674"/>
                    <a:pt x="7414" y="6062"/>
                    <a:pt x="5888" y="5413"/>
                  </a:cubicBezTo>
                  <a:cubicBezTo>
                    <a:pt x="5075" y="5066"/>
                    <a:pt x="4267" y="4707"/>
                    <a:pt x="3461" y="4342"/>
                  </a:cubicBezTo>
                  <a:cubicBezTo>
                    <a:pt x="2585" y="3944"/>
                    <a:pt x="1690" y="3591"/>
                    <a:pt x="1081" y="2808"/>
                  </a:cubicBezTo>
                  <a:cubicBezTo>
                    <a:pt x="1074" y="2797"/>
                    <a:pt x="1061" y="2790"/>
                    <a:pt x="1047" y="2790"/>
                  </a:cubicBezTo>
                  <a:cubicBezTo>
                    <a:pt x="1043" y="2790"/>
                    <a:pt x="1039" y="2791"/>
                    <a:pt x="1034" y="2792"/>
                  </a:cubicBezTo>
                  <a:cubicBezTo>
                    <a:pt x="1017" y="2779"/>
                    <a:pt x="999" y="2773"/>
                    <a:pt x="981" y="2773"/>
                  </a:cubicBezTo>
                  <a:cubicBezTo>
                    <a:pt x="931" y="2773"/>
                    <a:pt x="887" y="2817"/>
                    <a:pt x="909" y="2870"/>
                  </a:cubicBezTo>
                  <a:cubicBezTo>
                    <a:pt x="902" y="2886"/>
                    <a:pt x="905" y="2904"/>
                    <a:pt x="914" y="2919"/>
                  </a:cubicBezTo>
                  <a:cubicBezTo>
                    <a:pt x="1774" y="4178"/>
                    <a:pt x="3141" y="4841"/>
                    <a:pt x="4495" y="5446"/>
                  </a:cubicBezTo>
                  <a:cubicBezTo>
                    <a:pt x="6265" y="6235"/>
                    <a:pt x="8064" y="6956"/>
                    <a:pt x="9884" y="7621"/>
                  </a:cubicBezTo>
                  <a:cubicBezTo>
                    <a:pt x="11432" y="8188"/>
                    <a:pt x="12999" y="8701"/>
                    <a:pt x="14582" y="9163"/>
                  </a:cubicBezTo>
                  <a:cubicBezTo>
                    <a:pt x="14053" y="9568"/>
                    <a:pt x="14334" y="10086"/>
                    <a:pt x="14587" y="10622"/>
                  </a:cubicBezTo>
                  <a:cubicBezTo>
                    <a:pt x="15370" y="12281"/>
                    <a:pt x="14281" y="13669"/>
                    <a:pt x="12722" y="14250"/>
                  </a:cubicBezTo>
                  <a:cubicBezTo>
                    <a:pt x="12179" y="14452"/>
                    <a:pt x="11652" y="14539"/>
                    <a:pt x="11137" y="14539"/>
                  </a:cubicBezTo>
                  <a:cubicBezTo>
                    <a:pt x="9367" y="14539"/>
                    <a:pt x="7750" y="13512"/>
                    <a:pt x="6199" y="12617"/>
                  </a:cubicBezTo>
                  <a:cubicBezTo>
                    <a:pt x="7525" y="12501"/>
                    <a:pt x="9157" y="11998"/>
                    <a:pt x="10120" y="11036"/>
                  </a:cubicBezTo>
                  <a:cubicBezTo>
                    <a:pt x="10349" y="10808"/>
                    <a:pt x="10493" y="10552"/>
                    <a:pt x="10545" y="10299"/>
                  </a:cubicBezTo>
                  <a:cubicBezTo>
                    <a:pt x="10689" y="9931"/>
                    <a:pt x="10588" y="9449"/>
                    <a:pt x="10188" y="9315"/>
                  </a:cubicBezTo>
                  <a:cubicBezTo>
                    <a:pt x="9925" y="9123"/>
                    <a:pt x="9630" y="9036"/>
                    <a:pt x="9327" y="9036"/>
                  </a:cubicBezTo>
                  <a:cubicBezTo>
                    <a:pt x="9037" y="9036"/>
                    <a:pt x="8740" y="9116"/>
                    <a:pt x="8457" y="9257"/>
                  </a:cubicBezTo>
                  <a:cubicBezTo>
                    <a:pt x="7875" y="9549"/>
                    <a:pt x="7391" y="10072"/>
                    <a:pt x="6887" y="10475"/>
                  </a:cubicBezTo>
                  <a:cubicBezTo>
                    <a:pt x="6337" y="10912"/>
                    <a:pt x="5764" y="11315"/>
                    <a:pt x="5191" y="11721"/>
                  </a:cubicBezTo>
                  <a:cubicBezTo>
                    <a:pt x="5182" y="11703"/>
                    <a:pt x="5168" y="11689"/>
                    <a:pt x="5151" y="11679"/>
                  </a:cubicBezTo>
                  <a:cubicBezTo>
                    <a:pt x="3637" y="10866"/>
                    <a:pt x="2617" y="9764"/>
                    <a:pt x="1654" y="8381"/>
                  </a:cubicBezTo>
                  <a:cubicBezTo>
                    <a:pt x="2693" y="7981"/>
                    <a:pt x="3831" y="8292"/>
                    <a:pt x="4847" y="7918"/>
                  </a:cubicBezTo>
                  <a:cubicBezTo>
                    <a:pt x="5256" y="7768"/>
                    <a:pt x="5535" y="7422"/>
                    <a:pt x="5315" y="7020"/>
                  </a:cubicBezTo>
                  <a:cubicBezTo>
                    <a:pt x="5184" y="6689"/>
                    <a:pt x="4874" y="6562"/>
                    <a:pt x="4525" y="6562"/>
                  </a:cubicBezTo>
                  <a:cubicBezTo>
                    <a:pt x="4405" y="6562"/>
                    <a:pt x="4281" y="6577"/>
                    <a:pt x="4157" y="6604"/>
                  </a:cubicBezTo>
                  <a:cubicBezTo>
                    <a:pt x="3113" y="6834"/>
                    <a:pt x="2276" y="7322"/>
                    <a:pt x="1190" y="7416"/>
                  </a:cubicBezTo>
                  <a:cubicBezTo>
                    <a:pt x="1189" y="7400"/>
                    <a:pt x="1184" y="7384"/>
                    <a:pt x="1174" y="7369"/>
                  </a:cubicBezTo>
                  <a:cubicBezTo>
                    <a:pt x="258" y="5847"/>
                    <a:pt x="1361" y="4040"/>
                    <a:pt x="533" y="2520"/>
                  </a:cubicBezTo>
                  <a:lnTo>
                    <a:pt x="533" y="2520"/>
                  </a:lnTo>
                  <a:cubicBezTo>
                    <a:pt x="628" y="2526"/>
                    <a:pt x="722" y="2529"/>
                    <a:pt x="815" y="2529"/>
                  </a:cubicBezTo>
                  <a:cubicBezTo>
                    <a:pt x="2547" y="2529"/>
                    <a:pt x="3927" y="1579"/>
                    <a:pt x="5603" y="1223"/>
                  </a:cubicBezTo>
                  <a:cubicBezTo>
                    <a:pt x="5604" y="1223"/>
                    <a:pt x="5605" y="1223"/>
                    <a:pt x="5605" y="1222"/>
                  </a:cubicBezTo>
                  <a:lnTo>
                    <a:pt x="5605" y="1222"/>
                  </a:lnTo>
                  <a:cubicBezTo>
                    <a:pt x="5288" y="2086"/>
                    <a:pt x="4809" y="4254"/>
                    <a:pt x="6079" y="4254"/>
                  </a:cubicBezTo>
                  <a:cubicBezTo>
                    <a:pt x="6100" y="4254"/>
                    <a:pt x="6120" y="4254"/>
                    <a:pt x="6142" y="4252"/>
                  </a:cubicBezTo>
                  <a:cubicBezTo>
                    <a:pt x="6163" y="4251"/>
                    <a:pt x="6183" y="4239"/>
                    <a:pt x="6194" y="4219"/>
                  </a:cubicBezTo>
                  <a:cubicBezTo>
                    <a:pt x="6541" y="4134"/>
                    <a:pt x="6687" y="3608"/>
                    <a:pt x="6729" y="3280"/>
                  </a:cubicBezTo>
                  <a:cubicBezTo>
                    <a:pt x="6825" y="2509"/>
                    <a:pt x="6522" y="1697"/>
                    <a:pt x="6219" y="1002"/>
                  </a:cubicBezTo>
                  <a:cubicBezTo>
                    <a:pt x="7278" y="499"/>
                    <a:pt x="8315" y="227"/>
                    <a:pt x="9461" y="227"/>
                  </a:cubicBezTo>
                  <a:close/>
                  <a:moveTo>
                    <a:pt x="9261" y="1"/>
                  </a:moveTo>
                  <a:cubicBezTo>
                    <a:pt x="8146" y="1"/>
                    <a:pt x="7032" y="298"/>
                    <a:pt x="6091" y="904"/>
                  </a:cubicBezTo>
                  <a:cubicBezTo>
                    <a:pt x="6078" y="913"/>
                    <a:pt x="6067" y="928"/>
                    <a:pt x="6064" y="944"/>
                  </a:cubicBezTo>
                  <a:cubicBezTo>
                    <a:pt x="6022" y="966"/>
                    <a:pt x="5992" y="1013"/>
                    <a:pt x="6020" y="1069"/>
                  </a:cubicBezTo>
                  <a:cubicBezTo>
                    <a:pt x="6242" y="1535"/>
                    <a:pt x="6435" y="2061"/>
                    <a:pt x="6514" y="2573"/>
                  </a:cubicBezTo>
                  <a:cubicBezTo>
                    <a:pt x="6575" y="2978"/>
                    <a:pt x="6611" y="3902"/>
                    <a:pt x="6140" y="4107"/>
                  </a:cubicBezTo>
                  <a:cubicBezTo>
                    <a:pt x="4948" y="4003"/>
                    <a:pt x="5630" y="1803"/>
                    <a:pt x="5763" y="1120"/>
                  </a:cubicBezTo>
                  <a:cubicBezTo>
                    <a:pt x="5771" y="1082"/>
                    <a:pt x="5739" y="1059"/>
                    <a:pt x="5707" y="1059"/>
                  </a:cubicBezTo>
                  <a:cubicBezTo>
                    <a:pt x="5701" y="1059"/>
                    <a:pt x="5695" y="1059"/>
                    <a:pt x="5690" y="1061"/>
                  </a:cubicBezTo>
                  <a:cubicBezTo>
                    <a:pt x="5677" y="1022"/>
                    <a:pt x="5641" y="997"/>
                    <a:pt x="5602" y="997"/>
                  </a:cubicBezTo>
                  <a:cubicBezTo>
                    <a:pt x="5594" y="997"/>
                    <a:pt x="5587" y="998"/>
                    <a:pt x="5579" y="1000"/>
                  </a:cubicBezTo>
                  <a:cubicBezTo>
                    <a:pt x="4782" y="1138"/>
                    <a:pt x="4080" y="1484"/>
                    <a:pt x="3337" y="1789"/>
                  </a:cubicBezTo>
                  <a:cubicBezTo>
                    <a:pt x="2390" y="2177"/>
                    <a:pt x="1476" y="2339"/>
                    <a:pt x="459" y="2363"/>
                  </a:cubicBezTo>
                  <a:cubicBezTo>
                    <a:pt x="421" y="2364"/>
                    <a:pt x="399" y="2393"/>
                    <a:pt x="394" y="2427"/>
                  </a:cubicBezTo>
                  <a:cubicBezTo>
                    <a:pt x="387" y="2437"/>
                    <a:pt x="387" y="2452"/>
                    <a:pt x="391" y="2464"/>
                  </a:cubicBezTo>
                  <a:cubicBezTo>
                    <a:pt x="1020" y="4102"/>
                    <a:pt x="1" y="5975"/>
                    <a:pt x="1008" y="7497"/>
                  </a:cubicBezTo>
                  <a:cubicBezTo>
                    <a:pt x="1024" y="7525"/>
                    <a:pt x="1053" y="7541"/>
                    <a:pt x="1083" y="7541"/>
                  </a:cubicBezTo>
                  <a:cubicBezTo>
                    <a:pt x="1098" y="7541"/>
                    <a:pt x="1113" y="7537"/>
                    <a:pt x="1126" y="7529"/>
                  </a:cubicBezTo>
                  <a:cubicBezTo>
                    <a:pt x="1267" y="7560"/>
                    <a:pt x="1407" y="7574"/>
                    <a:pt x="1545" y="7574"/>
                  </a:cubicBezTo>
                  <a:cubicBezTo>
                    <a:pt x="1899" y="7574"/>
                    <a:pt x="2248" y="7485"/>
                    <a:pt x="2594" y="7373"/>
                  </a:cubicBezTo>
                  <a:cubicBezTo>
                    <a:pt x="2976" y="7251"/>
                    <a:pt x="3880" y="6760"/>
                    <a:pt x="4538" y="6760"/>
                  </a:cubicBezTo>
                  <a:cubicBezTo>
                    <a:pt x="4853" y="6760"/>
                    <a:pt x="5112" y="6873"/>
                    <a:pt x="5228" y="7194"/>
                  </a:cubicBezTo>
                  <a:cubicBezTo>
                    <a:pt x="5079" y="7938"/>
                    <a:pt x="3433" y="7822"/>
                    <a:pt x="2979" y="7854"/>
                  </a:cubicBezTo>
                  <a:cubicBezTo>
                    <a:pt x="2473" y="7892"/>
                    <a:pt x="2020" y="7974"/>
                    <a:pt x="1557" y="8179"/>
                  </a:cubicBezTo>
                  <a:cubicBezTo>
                    <a:pt x="1512" y="8196"/>
                    <a:pt x="1484" y="8243"/>
                    <a:pt x="1490" y="8291"/>
                  </a:cubicBezTo>
                  <a:cubicBezTo>
                    <a:pt x="1474" y="8308"/>
                    <a:pt x="1470" y="8332"/>
                    <a:pt x="1481" y="8353"/>
                  </a:cubicBezTo>
                  <a:cubicBezTo>
                    <a:pt x="2204" y="9883"/>
                    <a:pt x="3592" y="11092"/>
                    <a:pt x="5076" y="11855"/>
                  </a:cubicBezTo>
                  <a:cubicBezTo>
                    <a:pt x="5083" y="11858"/>
                    <a:pt x="5091" y="11861"/>
                    <a:pt x="5098" y="11861"/>
                  </a:cubicBezTo>
                  <a:cubicBezTo>
                    <a:pt x="5113" y="11889"/>
                    <a:pt x="5142" y="11906"/>
                    <a:pt x="5172" y="11906"/>
                  </a:cubicBezTo>
                  <a:cubicBezTo>
                    <a:pt x="5187" y="11906"/>
                    <a:pt x="5202" y="11902"/>
                    <a:pt x="5215" y="11894"/>
                  </a:cubicBezTo>
                  <a:cubicBezTo>
                    <a:pt x="5950" y="11458"/>
                    <a:pt x="6643" y="10960"/>
                    <a:pt x="7306" y="10420"/>
                  </a:cubicBezTo>
                  <a:cubicBezTo>
                    <a:pt x="7910" y="9929"/>
                    <a:pt x="8635" y="9201"/>
                    <a:pt x="9418" y="9201"/>
                  </a:cubicBezTo>
                  <a:cubicBezTo>
                    <a:pt x="9593" y="9201"/>
                    <a:pt x="9771" y="9237"/>
                    <a:pt x="9951" y="9320"/>
                  </a:cubicBezTo>
                  <a:cubicBezTo>
                    <a:pt x="11341" y="10071"/>
                    <a:pt x="9365" y="11366"/>
                    <a:pt x="8657" y="11711"/>
                  </a:cubicBezTo>
                  <a:cubicBezTo>
                    <a:pt x="7861" y="12101"/>
                    <a:pt x="7018" y="12318"/>
                    <a:pt x="6153" y="12494"/>
                  </a:cubicBezTo>
                  <a:cubicBezTo>
                    <a:pt x="6103" y="12503"/>
                    <a:pt x="6082" y="12561"/>
                    <a:pt x="6114" y="12599"/>
                  </a:cubicBezTo>
                  <a:cubicBezTo>
                    <a:pt x="6091" y="12618"/>
                    <a:pt x="6082" y="12658"/>
                    <a:pt x="6110" y="12681"/>
                  </a:cubicBezTo>
                  <a:cubicBezTo>
                    <a:pt x="7446" y="13833"/>
                    <a:pt x="9285" y="14724"/>
                    <a:pt x="11097" y="14724"/>
                  </a:cubicBezTo>
                  <a:cubicBezTo>
                    <a:pt x="11526" y="14724"/>
                    <a:pt x="11953" y="14675"/>
                    <a:pt x="12372" y="14566"/>
                  </a:cubicBezTo>
                  <a:cubicBezTo>
                    <a:pt x="13370" y="14308"/>
                    <a:pt x="14339" y="13714"/>
                    <a:pt x="14849" y="12791"/>
                  </a:cubicBezTo>
                  <a:cubicBezTo>
                    <a:pt x="15038" y="12447"/>
                    <a:pt x="15164" y="12073"/>
                    <a:pt x="15149" y="11677"/>
                  </a:cubicBezTo>
                  <a:cubicBezTo>
                    <a:pt x="15126" y="11015"/>
                    <a:pt x="14071" y="9779"/>
                    <a:pt x="14706" y="9260"/>
                  </a:cubicBezTo>
                  <a:cubicBezTo>
                    <a:pt x="14723" y="9247"/>
                    <a:pt x="14734" y="9227"/>
                    <a:pt x="14735" y="9205"/>
                  </a:cubicBezTo>
                  <a:cubicBezTo>
                    <a:pt x="16649" y="9763"/>
                    <a:pt x="18582" y="10251"/>
                    <a:pt x="20534" y="10671"/>
                  </a:cubicBezTo>
                  <a:cubicBezTo>
                    <a:pt x="20581" y="10699"/>
                    <a:pt x="20635" y="10713"/>
                    <a:pt x="20689" y="10713"/>
                  </a:cubicBezTo>
                  <a:cubicBezTo>
                    <a:pt x="20729" y="10713"/>
                    <a:pt x="20769" y="10705"/>
                    <a:pt x="20807" y="10690"/>
                  </a:cubicBezTo>
                  <a:cubicBezTo>
                    <a:pt x="20830" y="10680"/>
                    <a:pt x="20847" y="10659"/>
                    <a:pt x="20849" y="10634"/>
                  </a:cubicBezTo>
                  <a:cubicBezTo>
                    <a:pt x="21125" y="10490"/>
                    <a:pt x="21209" y="10032"/>
                    <a:pt x="20998" y="9799"/>
                  </a:cubicBezTo>
                  <a:cubicBezTo>
                    <a:pt x="20980" y="9778"/>
                    <a:pt x="20953" y="9766"/>
                    <a:pt x="20926" y="9766"/>
                  </a:cubicBezTo>
                  <a:cubicBezTo>
                    <a:pt x="20914" y="9766"/>
                    <a:pt x="20902" y="9769"/>
                    <a:pt x="20890" y="9774"/>
                  </a:cubicBezTo>
                  <a:cubicBezTo>
                    <a:pt x="20857" y="9760"/>
                    <a:pt x="20823" y="9752"/>
                    <a:pt x="20789" y="9748"/>
                  </a:cubicBezTo>
                  <a:cubicBezTo>
                    <a:pt x="20778" y="9742"/>
                    <a:pt x="20765" y="9737"/>
                    <a:pt x="20753" y="9736"/>
                  </a:cubicBezTo>
                  <a:cubicBezTo>
                    <a:pt x="18820" y="9491"/>
                    <a:pt x="16915" y="9105"/>
                    <a:pt x="15037" y="8616"/>
                  </a:cubicBezTo>
                  <a:cubicBezTo>
                    <a:pt x="15349" y="7461"/>
                    <a:pt x="16747" y="7109"/>
                    <a:pt x="17052" y="5915"/>
                  </a:cubicBezTo>
                  <a:cubicBezTo>
                    <a:pt x="17304" y="4929"/>
                    <a:pt x="16919" y="3930"/>
                    <a:pt x="16342" y="3135"/>
                  </a:cubicBezTo>
                  <a:cubicBezTo>
                    <a:pt x="15125" y="1452"/>
                    <a:pt x="13078" y="260"/>
                    <a:pt x="10984" y="234"/>
                  </a:cubicBezTo>
                  <a:cubicBezTo>
                    <a:pt x="10972" y="234"/>
                    <a:pt x="10960" y="237"/>
                    <a:pt x="10951" y="245"/>
                  </a:cubicBezTo>
                  <a:cubicBezTo>
                    <a:pt x="10896" y="253"/>
                    <a:pt x="10845" y="294"/>
                    <a:pt x="10859" y="358"/>
                  </a:cubicBezTo>
                  <a:cubicBezTo>
                    <a:pt x="11048" y="1241"/>
                    <a:pt x="11426" y="4367"/>
                    <a:pt x="10331" y="4773"/>
                  </a:cubicBezTo>
                  <a:cubicBezTo>
                    <a:pt x="9234" y="4440"/>
                    <a:pt x="10217" y="1009"/>
                    <a:pt x="10149" y="185"/>
                  </a:cubicBezTo>
                  <a:cubicBezTo>
                    <a:pt x="10148" y="165"/>
                    <a:pt x="10133" y="148"/>
                    <a:pt x="10113" y="145"/>
                  </a:cubicBezTo>
                  <a:cubicBezTo>
                    <a:pt x="10107" y="133"/>
                    <a:pt x="10097" y="125"/>
                    <a:pt x="10085" y="120"/>
                  </a:cubicBezTo>
                  <a:cubicBezTo>
                    <a:pt x="10080" y="78"/>
                    <a:pt x="10047" y="48"/>
                    <a:pt x="10005" y="45"/>
                  </a:cubicBezTo>
                  <a:cubicBezTo>
                    <a:pt x="9758" y="16"/>
                    <a:pt x="9509" y="1"/>
                    <a:pt x="9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96900" y="4307650"/>
              <a:ext cx="144850" cy="41225"/>
            </a:xfrm>
            <a:custGeom>
              <a:avLst/>
              <a:gdLst/>
              <a:ahLst/>
              <a:cxnLst/>
              <a:rect l="l" t="t" r="r" b="b"/>
              <a:pathLst>
                <a:path w="5794" h="1649" extrusionOk="0">
                  <a:moveTo>
                    <a:pt x="5726" y="1"/>
                  </a:moveTo>
                  <a:cubicBezTo>
                    <a:pt x="5717" y="1"/>
                    <a:pt x="5707" y="4"/>
                    <a:pt x="5698" y="12"/>
                  </a:cubicBezTo>
                  <a:cubicBezTo>
                    <a:pt x="4502" y="1047"/>
                    <a:pt x="3038" y="1578"/>
                    <a:pt x="1516" y="1578"/>
                  </a:cubicBezTo>
                  <a:cubicBezTo>
                    <a:pt x="1022" y="1578"/>
                    <a:pt x="523" y="1522"/>
                    <a:pt x="25" y="1410"/>
                  </a:cubicBezTo>
                  <a:cubicBezTo>
                    <a:pt x="23" y="1409"/>
                    <a:pt x="21" y="1409"/>
                    <a:pt x="20" y="1409"/>
                  </a:cubicBezTo>
                  <a:cubicBezTo>
                    <a:pt x="3" y="1409"/>
                    <a:pt x="1" y="1437"/>
                    <a:pt x="19" y="1442"/>
                  </a:cubicBezTo>
                  <a:cubicBezTo>
                    <a:pt x="550" y="1581"/>
                    <a:pt x="1085" y="1649"/>
                    <a:pt x="1615" y="1649"/>
                  </a:cubicBezTo>
                  <a:cubicBezTo>
                    <a:pt x="3120" y="1649"/>
                    <a:pt x="4581" y="1102"/>
                    <a:pt x="5756" y="89"/>
                  </a:cubicBezTo>
                  <a:cubicBezTo>
                    <a:pt x="5794" y="57"/>
                    <a:pt x="5764" y="1"/>
                    <a:pt x="57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011425" y="4351950"/>
              <a:ext cx="163100" cy="109750"/>
            </a:xfrm>
            <a:custGeom>
              <a:avLst/>
              <a:gdLst/>
              <a:ahLst/>
              <a:cxnLst/>
              <a:rect l="l" t="t" r="r" b="b"/>
              <a:pathLst>
                <a:path w="6524" h="4390" extrusionOk="0">
                  <a:moveTo>
                    <a:pt x="6371" y="1"/>
                  </a:moveTo>
                  <a:cubicBezTo>
                    <a:pt x="6348" y="1"/>
                    <a:pt x="6323" y="14"/>
                    <a:pt x="6315" y="43"/>
                  </a:cubicBezTo>
                  <a:cubicBezTo>
                    <a:pt x="6186" y="515"/>
                    <a:pt x="6228" y="920"/>
                    <a:pt x="6242" y="1406"/>
                  </a:cubicBezTo>
                  <a:cubicBezTo>
                    <a:pt x="6271" y="2451"/>
                    <a:pt x="5950" y="3245"/>
                    <a:pt x="4993" y="3778"/>
                  </a:cubicBezTo>
                  <a:cubicBezTo>
                    <a:pt x="4288" y="4172"/>
                    <a:pt x="3457" y="4302"/>
                    <a:pt x="2610" y="4302"/>
                  </a:cubicBezTo>
                  <a:cubicBezTo>
                    <a:pt x="1729" y="4302"/>
                    <a:pt x="832" y="4162"/>
                    <a:pt x="39" y="4029"/>
                  </a:cubicBezTo>
                  <a:cubicBezTo>
                    <a:pt x="38" y="4029"/>
                    <a:pt x="36" y="4029"/>
                    <a:pt x="34" y="4029"/>
                  </a:cubicBezTo>
                  <a:cubicBezTo>
                    <a:pt x="5" y="4029"/>
                    <a:pt x="1" y="4075"/>
                    <a:pt x="31" y="4080"/>
                  </a:cubicBezTo>
                  <a:cubicBezTo>
                    <a:pt x="841" y="4231"/>
                    <a:pt x="1782" y="4389"/>
                    <a:pt x="2703" y="4389"/>
                  </a:cubicBezTo>
                  <a:cubicBezTo>
                    <a:pt x="3588" y="4389"/>
                    <a:pt x="4454" y="4243"/>
                    <a:pt x="5170" y="3805"/>
                  </a:cubicBezTo>
                  <a:cubicBezTo>
                    <a:pt x="5663" y="3502"/>
                    <a:pt x="6086" y="3049"/>
                    <a:pt x="6267" y="2490"/>
                  </a:cubicBezTo>
                  <a:cubicBezTo>
                    <a:pt x="6523" y="1699"/>
                    <a:pt x="6206" y="859"/>
                    <a:pt x="6419" y="58"/>
                  </a:cubicBezTo>
                  <a:cubicBezTo>
                    <a:pt x="6429" y="21"/>
                    <a:pt x="6401" y="1"/>
                    <a:pt x="63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128475" y="4147400"/>
              <a:ext cx="83725" cy="195250"/>
            </a:xfrm>
            <a:custGeom>
              <a:avLst/>
              <a:gdLst/>
              <a:ahLst/>
              <a:cxnLst/>
              <a:rect l="l" t="t" r="r" b="b"/>
              <a:pathLst>
                <a:path w="3349" h="7810" extrusionOk="0">
                  <a:moveTo>
                    <a:pt x="37" y="1"/>
                  </a:moveTo>
                  <a:cubicBezTo>
                    <a:pt x="13" y="1"/>
                    <a:pt x="1" y="40"/>
                    <a:pt x="27" y="54"/>
                  </a:cubicBezTo>
                  <a:cubicBezTo>
                    <a:pt x="1614" y="869"/>
                    <a:pt x="2979" y="2218"/>
                    <a:pt x="3147" y="4083"/>
                  </a:cubicBezTo>
                  <a:cubicBezTo>
                    <a:pt x="3229" y="4994"/>
                    <a:pt x="2948" y="5703"/>
                    <a:pt x="2589" y="6515"/>
                  </a:cubicBezTo>
                  <a:cubicBezTo>
                    <a:pt x="2405" y="6930"/>
                    <a:pt x="2285" y="7302"/>
                    <a:pt x="2299" y="7760"/>
                  </a:cubicBezTo>
                  <a:cubicBezTo>
                    <a:pt x="2300" y="7794"/>
                    <a:pt x="2324" y="7809"/>
                    <a:pt x="2350" y="7809"/>
                  </a:cubicBezTo>
                  <a:cubicBezTo>
                    <a:pt x="2382" y="7809"/>
                    <a:pt x="2415" y="7787"/>
                    <a:pt x="2415" y="7746"/>
                  </a:cubicBezTo>
                  <a:cubicBezTo>
                    <a:pt x="2391" y="6846"/>
                    <a:pt x="3019" y="6127"/>
                    <a:pt x="3201" y="5270"/>
                  </a:cubicBezTo>
                  <a:cubicBezTo>
                    <a:pt x="3348" y="4579"/>
                    <a:pt x="3295" y="3847"/>
                    <a:pt x="3083" y="3175"/>
                  </a:cubicBezTo>
                  <a:cubicBezTo>
                    <a:pt x="2619" y="1701"/>
                    <a:pt x="1422" y="630"/>
                    <a:pt x="49" y="3"/>
                  </a:cubicBezTo>
                  <a:cubicBezTo>
                    <a:pt x="45" y="1"/>
                    <a:pt x="41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913675" y="4192900"/>
              <a:ext cx="43600" cy="61425"/>
            </a:xfrm>
            <a:custGeom>
              <a:avLst/>
              <a:gdLst/>
              <a:ahLst/>
              <a:cxnLst/>
              <a:rect l="l" t="t" r="r" b="b"/>
              <a:pathLst>
                <a:path w="1744" h="2457" extrusionOk="0">
                  <a:moveTo>
                    <a:pt x="32" y="0"/>
                  </a:moveTo>
                  <a:cubicBezTo>
                    <a:pt x="10" y="0"/>
                    <a:pt x="1" y="33"/>
                    <a:pt x="23" y="45"/>
                  </a:cubicBezTo>
                  <a:cubicBezTo>
                    <a:pt x="926" y="549"/>
                    <a:pt x="1525" y="1385"/>
                    <a:pt x="1651" y="2419"/>
                  </a:cubicBezTo>
                  <a:cubicBezTo>
                    <a:pt x="1654" y="2445"/>
                    <a:pt x="1675" y="2456"/>
                    <a:pt x="1695" y="2456"/>
                  </a:cubicBezTo>
                  <a:cubicBezTo>
                    <a:pt x="1719" y="2456"/>
                    <a:pt x="1743" y="2440"/>
                    <a:pt x="1739" y="2410"/>
                  </a:cubicBezTo>
                  <a:cubicBezTo>
                    <a:pt x="1610" y="1363"/>
                    <a:pt x="999" y="461"/>
                    <a:pt x="42" y="2"/>
                  </a:cubicBezTo>
                  <a:cubicBezTo>
                    <a:pt x="38" y="1"/>
                    <a:pt x="35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012075" y="4239800"/>
              <a:ext cx="10000" cy="40725"/>
            </a:xfrm>
            <a:custGeom>
              <a:avLst/>
              <a:gdLst/>
              <a:ahLst/>
              <a:cxnLst/>
              <a:rect l="l" t="t" r="r" b="b"/>
              <a:pathLst>
                <a:path w="400" h="1629" extrusionOk="0">
                  <a:moveTo>
                    <a:pt x="46" y="1"/>
                  </a:moveTo>
                  <a:cubicBezTo>
                    <a:pt x="23" y="1"/>
                    <a:pt x="1" y="20"/>
                    <a:pt x="15" y="45"/>
                  </a:cubicBezTo>
                  <a:cubicBezTo>
                    <a:pt x="281" y="535"/>
                    <a:pt x="323" y="1068"/>
                    <a:pt x="160" y="1600"/>
                  </a:cubicBezTo>
                  <a:cubicBezTo>
                    <a:pt x="155" y="1616"/>
                    <a:pt x="168" y="1628"/>
                    <a:pt x="180" y="1628"/>
                  </a:cubicBezTo>
                  <a:cubicBezTo>
                    <a:pt x="186" y="1628"/>
                    <a:pt x="193" y="1625"/>
                    <a:pt x="196" y="1616"/>
                  </a:cubicBezTo>
                  <a:cubicBezTo>
                    <a:pt x="400" y="1087"/>
                    <a:pt x="349" y="516"/>
                    <a:pt x="79" y="20"/>
                  </a:cubicBezTo>
                  <a:cubicBezTo>
                    <a:pt x="72" y="7"/>
                    <a:pt x="59" y="1"/>
                    <a:pt x="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006025" y="4243325"/>
              <a:ext cx="7425" cy="32975"/>
            </a:xfrm>
            <a:custGeom>
              <a:avLst/>
              <a:gdLst/>
              <a:ahLst/>
              <a:cxnLst/>
              <a:rect l="l" t="t" r="r" b="b"/>
              <a:pathLst>
                <a:path w="297" h="1319" extrusionOk="0">
                  <a:moveTo>
                    <a:pt x="50" y="1"/>
                  </a:moveTo>
                  <a:cubicBezTo>
                    <a:pt x="25" y="1"/>
                    <a:pt x="0" y="23"/>
                    <a:pt x="14" y="51"/>
                  </a:cubicBezTo>
                  <a:cubicBezTo>
                    <a:pt x="210" y="446"/>
                    <a:pt x="227" y="870"/>
                    <a:pt x="75" y="1283"/>
                  </a:cubicBezTo>
                  <a:cubicBezTo>
                    <a:pt x="68" y="1303"/>
                    <a:pt x="84" y="1318"/>
                    <a:pt x="100" y="1318"/>
                  </a:cubicBezTo>
                  <a:cubicBezTo>
                    <a:pt x="109" y="1318"/>
                    <a:pt x="117" y="1314"/>
                    <a:pt x="122" y="1303"/>
                  </a:cubicBezTo>
                  <a:cubicBezTo>
                    <a:pt x="297" y="887"/>
                    <a:pt x="279" y="429"/>
                    <a:pt x="85" y="23"/>
                  </a:cubicBezTo>
                  <a:cubicBezTo>
                    <a:pt x="77" y="8"/>
                    <a:pt x="63" y="1"/>
                    <a:pt x="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008125" y="4160375"/>
              <a:ext cx="60200" cy="132200"/>
            </a:xfrm>
            <a:custGeom>
              <a:avLst/>
              <a:gdLst/>
              <a:ahLst/>
              <a:cxnLst/>
              <a:rect l="l" t="t" r="r" b="b"/>
              <a:pathLst>
                <a:path w="2408" h="5288" extrusionOk="0">
                  <a:moveTo>
                    <a:pt x="43" y="1"/>
                  </a:moveTo>
                  <a:cubicBezTo>
                    <a:pt x="19" y="1"/>
                    <a:pt x="0" y="33"/>
                    <a:pt x="25" y="51"/>
                  </a:cubicBezTo>
                  <a:cubicBezTo>
                    <a:pt x="1691" y="1279"/>
                    <a:pt x="2285" y="3288"/>
                    <a:pt x="1502" y="5212"/>
                  </a:cubicBezTo>
                  <a:cubicBezTo>
                    <a:pt x="1485" y="5255"/>
                    <a:pt x="1521" y="5287"/>
                    <a:pt x="1556" y="5287"/>
                  </a:cubicBezTo>
                  <a:cubicBezTo>
                    <a:pt x="1574" y="5287"/>
                    <a:pt x="1593" y="5278"/>
                    <a:pt x="1602" y="5255"/>
                  </a:cubicBezTo>
                  <a:cubicBezTo>
                    <a:pt x="2408" y="3316"/>
                    <a:pt x="1804" y="1191"/>
                    <a:pt x="59" y="6"/>
                  </a:cubicBezTo>
                  <a:cubicBezTo>
                    <a:pt x="54" y="2"/>
                    <a:pt x="48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046125" y="4147625"/>
              <a:ext cx="40475" cy="147950"/>
            </a:xfrm>
            <a:custGeom>
              <a:avLst/>
              <a:gdLst/>
              <a:ahLst/>
              <a:cxnLst/>
              <a:rect l="l" t="t" r="r" b="b"/>
              <a:pathLst>
                <a:path w="1619" h="5918" extrusionOk="0">
                  <a:moveTo>
                    <a:pt x="70" y="0"/>
                  </a:moveTo>
                  <a:cubicBezTo>
                    <a:pt x="36" y="0"/>
                    <a:pt x="1" y="43"/>
                    <a:pt x="25" y="84"/>
                  </a:cubicBezTo>
                  <a:cubicBezTo>
                    <a:pt x="913" y="1596"/>
                    <a:pt x="1618" y="4298"/>
                    <a:pt x="464" y="5869"/>
                  </a:cubicBezTo>
                  <a:cubicBezTo>
                    <a:pt x="445" y="5891"/>
                    <a:pt x="466" y="5918"/>
                    <a:pt x="488" y="5918"/>
                  </a:cubicBezTo>
                  <a:cubicBezTo>
                    <a:pt x="496" y="5918"/>
                    <a:pt x="504" y="5914"/>
                    <a:pt x="510" y="5906"/>
                  </a:cubicBezTo>
                  <a:cubicBezTo>
                    <a:pt x="1092" y="5203"/>
                    <a:pt x="1132" y="4040"/>
                    <a:pt x="1086" y="3168"/>
                  </a:cubicBezTo>
                  <a:cubicBezTo>
                    <a:pt x="1028" y="2044"/>
                    <a:pt x="681" y="987"/>
                    <a:pt x="106" y="22"/>
                  </a:cubicBezTo>
                  <a:cubicBezTo>
                    <a:pt x="97" y="7"/>
                    <a:pt x="84" y="0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062500" y="4143800"/>
              <a:ext cx="28625" cy="156575"/>
            </a:xfrm>
            <a:custGeom>
              <a:avLst/>
              <a:gdLst/>
              <a:ahLst/>
              <a:cxnLst/>
              <a:rect l="l" t="t" r="r" b="b"/>
              <a:pathLst>
                <a:path w="1145" h="6263" extrusionOk="0">
                  <a:moveTo>
                    <a:pt x="70" y="0"/>
                  </a:moveTo>
                  <a:cubicBezTo>
                    <a:pt x="35" y="0"/>
                    <a:pt x="0" y="31"/>
                    <a:pt x="19" y="71"/>
                  </a:cubicBezTo>
                  <a:cubicBezTo>
                    <a:pt x="982" y="2042"/>
                    <a:pt x="985" y="4209"/>
                    <a:pt x="142" y="6222"/>
                  </a:cubicBezTo>
                  <a:cubicBezTo>
                    <a:pt x="133" y="6245"/>
                    <a:pt x="152" y="6262"/>
                    <a:pt x="170" y="6262"/>
                  </a:cubicBezTo>
                  <a:cubicBezTo>
                    <a:pt x="180" y="6262"/>
                    <a:pt x="191" y="6258"/>
                    <a:pt x="197" y="6246"/>
                  </a:cubicBezTo>
                  <a:cubicBezTo>
                    <a:pt x="1145" y="4269"/>
                    <a:pt x="1075" y="1989"/>
                    <a:pt x="119" y="31"/>
                  </a:cubicBezTo>
                  <a:cubicBezTo>
                    <a:pt x="108" y="10"/>
                    <a:pt x="89" y="0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095600" y="4259475"/>
              <a:ext cx="14125" cy="54225"/>
            </a:xfrm>
            <a:custGeom>
              <a:avLst/>
              <a:gdLst/>
              <a:ahLst/>
              <a:cxnLst/>
              <a:rect l="l" t="t" r="r" b="b"/>
              <a:pathLst>
                <a:path w="565" h="2169" extrusionOk="0">
                  <a:moveTo>
                    <a:pt x="446" y="1"/>
                  </a:moveTo>
                  <a:cubicBezTo>
                    <a:pt x="425" y="1"/>
                    <a:pt x="403" y="16"/>
                    <a:pt x="405" y="43"/>
                  </a:cubicBezTo>
                  <a:cubicBezTo>
                    <a:pt x="461" y="789"/>
                    <a:pt x="318" y="1466"/>
                    <a:pt x="6" y="2143"/>
                  </a:cubicBezTo>
                  <a:cubicBezTo>
                    <a:pt x="0" y="2156"/>
                    <a:pt x="14" y="2169"/>
                    <a:pt x="26" y="2169"/>
                  </a:cubicBezTo>
                  <a:cubicBezTo>
                    <a:pt x="30" y="2169"/>
                    <a:pt x="35" y="2167"/>
                    <a:pt x="38" y="2162"/>
                  </a:cubicBezTo>
                  <a:cubicBezTo>
                    <a:pt x="417" y="1530"/>
                    <a:pt x="565" y="764"/>
                    <a:pt x="484" y="35"/>
                  </a:cubicBezTo>
                  <a:cubicBezTo>
                    <a:pt x="481" y="11"/>
                    <a:pt x="464" y="1"/>
                    <a:pt x="4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108300" y="4262150"/>
              <a:ext cx="10950" cy="54400"/>
            </a:xfrm>
            <a:custGeom>
              <a:avLst/>
              <a:gdLst/>
              <a:ahLst/>
              <a:cxnLst/>
              <a:rect l="l" t="t" r="r" b="b"/>
              <a:pathLst>
                <a:path w="438" h="2176" extrusionOk="0">
                  <a:moveTo>
                    <a:pt x="301" y="0"/>
                  </a:moveTo>
                  <a:cubicBezTo>
                    <a:pt x="276" y="0"/>
                    <a:pt x="251" y="18"/>
                    <a:pt x="256" y="49"/>
                  </a:cubicBezTo>
                  <a:cubicBezTo>
                    <a:pt x="353" y="786"/>
                    <a:pt x="229" y="1443"/>
                    <a:pt x="8" y="2144"/>
                  </a:cubicBezTo>
                  <a:cubicBezTo>
                    <a:pt x="1" y="2162"/>
                    <a:pt x="15" y="2175"/>
                    <a:pt x="30" y="2175"/>
                  </a:cubicBezTo>
                  <a:cubicBezTo>
                    <a:pt x="38" y="2175"/>
                    <a:pt x="46" y="2172"/>
                    <a:pt x="50" y="2163"/>
                  </a:cubicBezTo>
                  <a:cubicBezTo>
                    <a:pt x="376" y="1517"/>
                    <a:pt x="437" y="746"/>
                    <a:pt x="345" y="38"/>
                  </a:cubicBezTo>
                  <a:cubicBezTo>
                    <a:pt x="342" y="12"/>
                    <a:pt x="322" y="0"/>
                    <a:pt x="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133875" y="4173125"/>
              <a:ext cx="44875" cy="157425"/>
            </a:xfrm>
            <a:custGeom>
              <a:avLst/>
              <a:gdLst/>
              <a:ahLst/>
              <a:cxnLst/>
              <a:rect l="l" t="t" r="r" b="b"/>
              <a:pathLst>
                <a:path w="1795" h="6297" extrusionOk="0">
                  <a:moveTo>
                    <a:pt x="49" y="0"/>
                  </a:moveTo>
                  <a:cubicBezTo>
                    <a:pt x="25" y="0"/>
                    <a:pt x="1" y="31"/>
                    <a:pt x="21" y="52"/>
                  </a:cubicBezTo>
                  <a:cubicBezTo>
                    <a:pt x="546" y="597"/>
                    <a:pt x="1126" y="1144"/>
                    <a:pt x="1401" y="1870"/>
                  </a:cubicBezTo>
                  <a:cubicBezTo>
                    <a:pt x="1701" y="2662"/>
                    <a:pt x="1498" y="3373"/>
                    <a:pt x="1148" y="4094"/>
                  </a:cubicBezTo>
                  <a:cubicBezTo>
                    <a:pt x="804" y="4802"/>
                    <a:pt x="417" y="5441"/>
                    <a:pt x="505" y="6253"/>
                  </a:cubicBezTo>
                  <a:cubicBezTo>
                    <a:pt x="509" y="6283"/>
                    <a:pt x="531" y="6297"/>
                    <a:pt x="555" y="6297"/>
                  </a:cubicBezTo>
                  <a:cubicBezTo>
                    <a:pt x="582" y="6297"/>
                    <a:pt x="610" y="6277"/>
                    <a:pt x="608" y="6241"/>
                  </a:cubicBezTo>
                  <a:cubicBezTo>
                    <a:pt x="505" y="4998"/>
                    <a:pt x="1538" y="4123"/>
                    <a:pt x="1665" y="2935"/>
                  </a:cubicBezTo>
                  <a:cubicBezTo>
                    <a:pt x="1794" y="1716"/>
                    <a:pt x="894" y="769"/>
                    <a:pt x="67" y="8"/>
                  </a:cubicBezTo>
                  <a:cubicBezTo>
                    <a:pt x="62" y="2"/>
                    <a:pt x="55" y="0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132775" y="4156950"/>
              <a:ext cx="58375" cy="173875"/>
            </a:xfrm>
            <a:custGeom>
              <a:avLst/>
              <a:gdLst/>
              <a:ahLst/>
              <a:cxnLst/>
              <a:rect l="l" t="t" r="r" b="b"/>
              <a:pathLst>
                <a:path w="2335" h="6955" extrusionOk="0">
                  <a:moveTo>
                    <a:pt x="58" y="1"/>
                  </a:moveTo>
                  <a:cubicBezTo>
                    <a:pt x="19" y="1"/>
                    <a:pt x="0" y="66"/>
                    <a:pt x="43" y="91"/>
                  </a:cubicBezTo>
                  <a:cubicBezTo>
                    <a:pt x="826" y="546"/>
                    <a:pt x="1744" y="1074"/>
                    <a:pt x="2060" y="1988"/>
                  </a:cubicBezTo>
                  <a:cubicBezTo>
                    <a:pt x="2335" y="2779"/>
                    <a:pt x="2011" y="3555"/>
                    <a:pt x="1684" y="4270"/>
                  </a:cubicBezTo>
                  <a:cubicBezTo>
                    <a:pt x="1282" y="5153"/>
                    <a:pt x="989" y="5943"/>
                    <a:pt x="986" y="6925"/>
                  </a:cubicBezTo>
                  <a:cubicBezTo>
                    <a:pt x="986" y="6945"/>
                    <a:pt x="1000" y="6955"/>
                    <a:pt x="1016" y="6955"/>
                  </a:cubicBezTo>
                  <a:cubicBezTo>
                    <a:pt x="1034" y="6955"/>
                    <a:pt x="1055" y="6941"/>
                    <a:pt x="1056" y="6917"/>
                  </a:cubicBezTo>
                  <a:cubicBezTo>
                    <a:pt x="1073" y="5960"/>
                    <a:pt x="1377" y="5162"/>
                    <a:pt x="1765" y="4305"/>
                  </a:cubicBezTo>
                  <a:cubicBezTo>
                    <a:pt x="2017" y="3750"/>
                    <a:pt x="2287" y="3167"/>
                    <a:pt x="2257" y="2543"/>
                  </a:cubicBezTo>
                  <a:cubicBezTo>
                    <a:pt x="2201" y="1284"/>
                    <a:pt x="1060" y="568"/>
                    <a:pt x="79" y="7"/>
                  </a:cubicBezTo>
                  <a:cubicBezTo>
                    <a:pt x="72" y="3"/>
                    <a:pt x="65" y="1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199150" y="4194400"/>
              <a:ext cx="59050" cy="151350"/>
            </a:xfrm>
            <a:custGeom>
              <a:avLst/>
              <a:gdLst/>
              <a:ahLst/>
              <a:cxnLst/>
              <a:rect l="l" t="t" r="r" b="b"/>
              <a:pathLst>
                <a:path w="2362" h="6054" extrusionOk="0">
                  <a:moveTo>
                    <a:pt x="1559" y="1"/>
                  </a:moveTo>
                  <a:cubicBezTo>
                    <a:pt x="1534" y="1"/>
                    <a:pt x="1511" y="30"/>
                    <a:pt x="1528" y="56"/>
                  </a:cubicBezTo>
                  <a:cubicBezTo>
                    <a:pt x="2344" y="1320"/>
                    <a:pt x="2191" y="2654"/>
                    <a:pt x="1357" y="3856"/>
                  </a:cubicBezTo>
                  <a:cubicBezTo>
                    <a:pt x="954" y="4437"/>
                    <a:pt x="513" y="4967"/>
                    <a:pt x="210" y="5601"/>
                  </a:cubicBezTo>
                  <a:cubicBezTo>
                    <a:pt x="205" y="5593"/>
                    <a:pt x="197" y="5588"/>
                    <a:pt x="189" y="5588"/>
                  </a:cubicBezTo>
                  <a:cubicBezTo>
                    <a:pt x="183" y="5588"/>
                    <a:pt x="178" y="5590"/>
                    <a:pt x="173" y="5594"/>
                  </a:cubicBezTo>
                  <a:cubicBezTo>
                    <a:pt x="50" y="5697"/>
                    <a:pt x="1" y="5877"/>
                    <a:pt x="17" y="6033"/>
                  </a:cubicBezTo>
                  <a:cubicBezTo>
                    <a:pt x="19" y="6047"/>
                    <a:pt x="29" y="6054"/>
                    <a:pt x="40" y="6054"/>
                  </a:cubicBezTo>
                  <a:cubicBezTo>
                    <a:pt x="53" y="6054"/>
                    <a:pt x="67" y="6044"/>
                    <a:pt x="66" y="6028"/>
                  </a:cubicBezTo>
                  <a:cubicBezTo>
                    <a:pt x="60" y="5896"/>
                    <a:pt x="101" y="5794"/>
                    <a:pt x="168" y="5694"/>
                  </a:cubicBezTo>
                  <a:lnTo>
                    <a:pt x="168" y="5694"/>
                  </a:lnTo>
                  <a:cubicBezTo>
                    <a:pt x="150" y="5731"/>
                    <a:pt x="133" y="5766"/>
                    <a:pt x="117" y="5804"/>
                  </a:cubicBezTo>
                  <a:cubicBezTo>
                    <a:pt x="100" y="5846"/>
                    <a:pt x="136" y="5879"/>
                    <a:pt x="170" y="5879"/>
                  </a:cubicBezTo>
                  <a:cubicBezTo>
                    <a:pt x="189" y="5879"/>
                    <a:pt x="208" y="5869"/>
                    <a:pt x="217" y="5846"/>
                  </a:cubicBezTo>
                  <a:cubicBezTo>
                    <a:pt x="696" y="4721"/>
                    <a:pt x="1723" y="3895"/>
                    <a:pt x="2077" y="2712"/>
                  </a:cubicBezTo>
                  <a:cubicBezTo>
                    <a:pt x="2361" y="1769"/>
                    <a:pt x="2149" y="805"/>
                    <a:pt x="1584" y="14"/>
                  </a:cubicBezTo>
                  <a:cubicBezTo>
                    <a:pt x="1577" y="5"/>
                    <a:pt x="1568" y="1"/>
                    <a:pt x="1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199950" y="4250975"/>
              <a:ext cx="75150" cy="98925"/>
            </a:xfrm>
            <a:custGeom>
              <a:avLst/>
              <a:gdLst/>
              <a:ahLst/>
              <a:cxnLst/>
              <a:rect l="l" t="t" r="r" b="b"/>
              <a:pathLst>
                <a:path w="3006" h="3957" extrusionOk="0">
                  <a:moveTo>
                    <a:pt x="2955" y="1"/>
                  </a:moveTo>
                  <a:cubicBezTo>
                    <a:pt x="2936" y="1"/>
                    <a:pt x="2919" y="12"/>
                    <a:pt x="2916" y="37"/>
                  </a:cubicBezTo>
                  <a:cubicBezTo>
                    <a:pt x="2868" y="684"/>
                    <a:pt x="2428" y="1271"/>
                    <a:pt x="2045" y="1778"/>
                  </a:cubicBezTo>
                  <a:cubicBezTo>
                    <a:pt x="1620" y="2342"/>
                    <a:pt x="1052" y="2642"/>
                    <a:pt x="561" y="3124"/>
                  </a:cubicBezTo>
                  <a:cubicBezTo>
                    <a:pt x="394" y="3288"/>
                    <a:pt x="9" y="3730"/>
                    <a:pt x="266" y="3950"/>
                  </a:cubicBezTo>
                  <a:cubicBezTo>
                    <a:pt x="272" y="3955"/>
                    <a:pt x="278" y="3957"/>
                    <a:pt x="283" y="3957"/>
                  </a:cubicBezTo>
                  <a:cubicBezTo>
                    <a:pt x="305" y="3957"/>
                    <a:pt x="321" y="3925"/>
                    <a:pt x="301" y="3906"/>
                  </a:cubicBezTo>
                  <a:cubicBezTo>
                    <a:pt x="1" y="3613"/>
                    <a:pt x="1861" y="2175"/>
                    <a:pt x="2119" y="1834"/>
                  </a:cubicBezTo>
                  <a:cubicBezTo>
                    <a:pt x="2511" y="1312"/>
                    <a:pt x="2968" y="723"/>
                    <a:pt x="3004" y="51"/>
                  </a:cubicBezTo>
                  <a:cubicBezTo>
                    <a:pt x="3006" y="19"/>
                    <a:pt x="2980" y="1"/>
                    <a:pt x="29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873625" y="4270950"/>
              <a:ext cx="91600" cy="19700"/>
            </a:xfrm>
            <a:custGeom>
              <a:avLst/>
              <a:gdLst/>
              <a:ahLst/>
              <a:cxnLst/>
              <a:rect l="l" t="t" r="r" b="b"/>
              <a:pathLst>
                <a:path w="3664" h="788" extrusionOk="0">
                  <a:moveTo>
                    <a:pt x="3605" y="1"/>
                  </a:moveTo>
                  <a:cubicBezTo>
                    <a:pt x="3594" y="1"/>
                    <a:pt x="3583" y="6"/>
                    <a:pt x="3575" y="17"/>
                  </a:cubicBezTo>
                  <a:cubicBezTo>
                    <a:pt x="3176" y="542"/>
                    <a:pt x="2508" y="712"/>
                    <a:pt x="1813" y="712"/>
                  </a:cubicBezTo>
                  <a:cubicBezTo>
                    <a:pt x="1187" y="712"/>
                    <a:pt x="540" y="573"/>
                    <a:pt x="51" y="432"/>
                  </a:cubicBezTo>
                  <a:cubicBezTo>
                    <a:pt x="49" y="431"/>
                    <a:pt x="46" y="431"/>
                    <a:pt x="43" y="431"/>
                  </a:cubicBezTo>
                  <a:cubicBezTo>
                    <a:pt x="16" y="431"/>
                    <a:pt x="1" y="471"/>
                    <a:pt x="30" y="480"/>
                  </a:cubicBezTo>
                  <a:cubicBezTo>
                    <a:pt x="523" y="640"/>
                    <a:pt x="1192" y="787"/>
                    <a:pt x="1840" y="787"/>
                  </a:cubicBezTo>
                  <a:cubicBezTo>
                    <a:pt x="2553" y="787"/>
                    <a:pt x="3241" y="608"/>
                    <a:pt x="3640" y="68"/>
                  </a:cubicBezTo>
                  <a:cubicBezTo>
                    <a:pt x="3664" y="36"/>
                    <a:pt x="3635" y="1"/>
                    <a:pt x="36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873225" y="4268925"/>
              <a:ext cx="79750" cy="12275"/>
            </a:xfrm>
            <a:custGeom>
              <a:avLst/>
              <a:gdLst/>
              <a:ahLst/>
              <a:cxnLst/>
              <a:rect l="l" t="t" r="r" b="b"/>
              <a:pathLst>
                <a:path w="3190" h="491" extrusionOk="0">
                  <a:moveTo>
                    <a:pt x="3133" y="1"/>
                  </a:moveTo>
                  <a:cubicBezTo>
                    <a:pt x="3127" y="1"/>
                    <a:pt x="3121" y="2"/>
                    <a:pt x="3115" y="5"/>
                  </a:cubicBezTo>
                  <a:cubicBezTo>
                    <a:pt x="2492" y="278"/>
                    <a:pt x="1861" y="411"/>
                    <a:pt x="1217" y="411"/>
                  </a:cubicBezTo>
                  <a:cubicBezTo>
                    <a:pt x="824" y="411"/>
                    <a:pt x="426" y="361"/>
                    <a:pt x="22" y="263"/>
                  </a:cubicBezTo>
                  <a:cubicBezTo>
                    <a:pt x="21" y="263"/>
                    <a:pt x="20" y="263"/>
                    <a:pt x="19" y="263"/>
                  </a:cubicBezTo>
                  <a:cubicBezTo>
                    <a:pt x="6" y="263"/>
                    <a:pt x="0" y="286"/>
                    <a:pt x="14" y="290"/>
                  </a:cubicBezTo>
                  <a:cubicBezTo>
                    <a:pt x="439" y="425"/>
                    <a:pt x="875" y="491"/>
                    <a:pt x="1308" y="491"/>
                  </a:cubicBezTo>
                  <a:cubicBezTo>
                    <a:pt x="1937" y="491"/>
                    <a:pt x="2561" y="352"/>
                    <a:pt x="3147" y="83"/>
                  </a:cubicBezTo>
                  <a:cubicBezTo>
                    <a:pt x="3190" y="63"/>
                    <a:pt x="3172" y="1"/>
                    <a:pt x="31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896550" y="4196750"/>
              <a:ext cx="37750" cy="45800"/>
            </a:xfrm>
            <a:custGeom>
              <a:avLst/>
              <a:gdLst/>
              <a:ahLst/>
              <a:cxnLst/>
              <a:rect l="l" t="t" r="r" b="b"/>
              <a:pathLst>
                <a:path w="1510" h="1832" extrusionOk="0">
                  <a:moveTo>
                    <a:pt x="57" y="1"/>
                  </a:moveTo>
                  <a:cubicBezTo>
                    <a:pt x="19" y="1"/>
                    <a:pt x="0" y="63"/>
                    <a:pt x="43" y="86"/>
                  </a:cubicBezTo>
                  <a:cubicBezTo>
                    <a:pt x="743" y="474"/>
                    <a:pt x="1210" y="1055"/>
                    <a:pt x="1455" y="1815"/>
                  </a:cubicBezTo>
                  <a:cubicBezTo>
                    <a:pt x="1459" y="1827"/>
                    <a:pt x="1469" y="1832"/>
                    <a:pt x="1479" y="1832"/>
                  </a:cubicBezTo>
                  <a:cubicBezTo>
                    <a:pt x="1494" y="1832"/>
                    <a:pt x="1510" y="1821"/>
                    <a:pt x="1506" y="1803"/>
                  </a:cubicBezTo>
                  <a:cubicBezTo>
                    <a:pt x="1316" y="1019"/>
                    <a:pt x="795" y="370"/>
                    <a:pt x="76" y="6"/>
                  </a:cubicBezTo>
                  <a:cubicBezTo>
                    <a:pt x="69" y="2"/>
                    <a:pt x="63" y="1"/>
                    <a:pt x="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965350" y="4171050"/>
              <a:ext cx="24075" cy="96650"/>
            </a:xfrm>
            <a:custGeom>
              <a:avLst/>
              <a:gdLst/>
              <a:ahLst/>
              <a:cxnLst/>
              <a:rect l="l" t="t" r="r" b="b"/>
              <a:pathLst>
                <a:path w="963" h="3866" extrusionOk="0">
                  <a:moveTo>
                    <a:pt x="528" y="1"/>
                  </a:moveTo>
                  <a:cubicBezTo>
                    <a:pt x="517" y="1"/>
                    <a:pt x="505" y="6"/>
                    <a:pt x="495" y="18"/>
                  </a:cubicBezTo>
                  <a:cubicBezTo>
                    <a:pt x="147" y="426"/>
                    <a:pt x="9" y="922"/>
                    <a:pt x="62" y="1456"/>
                  </a:cubicBezTo>
                  <a:cubicBezTo>
                    <a:pt x="146" y="2319"/>
                    <a:pt x="881" y="2947"/>
                    <a:pt x="863" y="3833"/>
                  </a:cubicBezTo>
                  <a:cubicBezTo>
                    <a:pt x="863" y="3853"/>
                    <a:pt x="881" y="3865"/>
                    <a:pt x="897" y="3865"/>
                  </a:cubicBezTo>
                  <a:cubicBezTo>
                    <a:pt x="909" y="3865"/>
                    <a:pt x="921" y="3858"/>
                    <a:pt x="922" y="3841"/>
                  </a:cubicBezTo>
                  <a:cubicBezTo>
                    <a:pt x="962" y="3305"/>
                    <a:pt x="727" y="2909"/>
                    <a:pt x="485" y="2439"/>
                  </a:cubicBezTo>
                  <a:cubicBezTo>
                    <a:pt x="82" y="1659"/>
                    <a:pt x="1" y="803"/>
                    <a:pt x="563" y="71"/>
                  </a:cubicBezTo>
                  <a:cubicBezTo>
                    <a:pt x="589" y="38"/>
                    <a:pt x="560" y="1"/>
                    <a:pt x="5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920250" y="4314475"/>
              <a:ext cx="154150" cy="70150"/>
            </a:xfrm>
            <a:custGeom>
              <a:avLst/>
              <a:gdLst/>
              <a:ahLst/>
              <a:cxnLst/>
              <a:rect l="l" t="t" r="r" b="b"/>
              <a:pathLst>
                <a:path w="6166" h="2806" extrusionOk="0">
                  <a:moveTo>
                    <a:pt x="6094" y="1"/>
                  </a:moveTo>
                  <a:cubicBezTo>
                    <a:pt x="6084" y="1"/>
                    <a:pt x="6074" y="4"/>
                    <a:pt x="6064" y="12"/>
                  </a:cubicBezTo>
                  <a:cubicBezTo>
                    <a:pt x="4604" y="1248"/>
                    <a:pt x="3012" y="2726"/>
                    <a:pt x="1066" y="2726"/>
                  </a:cubicBezTo>
                  <a:cubicBezTo>
                    <a:pt x="733" y="2726"/>
                    <a:pt x="389" y="2683"/>
                    <a:pt x="35" y="2587"/>
                  </a:cubicBezTo>
                  <a:cubicBezTo>
                    <a:pt x="33" y="2587"/>
                    <a:pt x="31" y="2587"/>
                    <a:pt x="30" y="2587"/>
                  </a:cubicBezTo>
                  <a:cubicBezTo>
                    <a:pt x="9" y="2587"/>
                    <a:pt x="1" y="2623"/>
                    <a:pt x="23" y="2629"/>
                  </a:cubicBezTo>
                  <a:cubicBezTo>
                    <a:pt x="408" y="2751"/>
                    <a:pt x="783" y="2805"/>
                    <a:pt x="1148" y="2805"/>
                  </a:cubicBezTo>
                  <a:cubicBezTo>
                    <a:pt x="3063" y="2805"/>
                    <a:pt x="4705" y="1302"/>
                    <a:pt x="6125" y="94"/>
                  </a:cubicBezTo>
                  <a:cubicBezTo>
                    <a:pt x="6165" y="59"/>
                    <a:pt x="6134" y="1"/>
                    <a:pt x="60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938925" y="4318375"/>
              <a:ext cx="142600" cy="85000"/>
            </a:xfrm>
            <a:custGeom>
              <a:avLst/>
              <a:gdLst/>
              <a:ahLst/>
              <a:cxnLst/>
              <a:rect l="l" t="t" r="r" b="b"/>
              <a:pathLst>
                <a:path w="5704" h="3400" extrusionOk="0">
                  <a:moveTo>
                    <a:pt x="5670" y="1"/>
                  </a:moveTo>
                  <a:cubicBezTo>
                    <a:pt x="5666" y="1"/>
                    <a:pt x="5661" y="2"/>
                    <a:pt x="5657" y="4"/>
                  </a:cubicBezTo>
                  <a:cubicBezTo>
                    <a:pt x="4828" y="478"/>
                    <a:pt x="4257" y="1206"/>
                    <a:pt x="3582" y="1863"/>
                  </a:cubicBezTo>
                  <a:cubicBezTo>
                    <a:pt x="2575" y="2842"/>
                    <a:pt x="1440" y="3188"/>
                    <a:pt x="63" y="3301"/>
                  </a:cubicBezTo>
                  <a:cubicBezTo>
                    <a:pt x="0" y="3306"/>
                    <a:pt x="9" y="3400"/>
                    <a:pt x="68" y="3400"/>
                  </a:cubicBezTo>
                  <a:cubicBezTo>
                    <a:pt x="70" y="3400"/>
                    <a:pt x="72" y="3400"/>
                    <a:pt x="73" y="3400"/>
                  </a:cubicBezTo>
                  <a:cubicBezTo>
                    <a:pt x="1148" y="3317"/>
                    <a:pt x="2199" y="3128"/>
                    <a:pt x="3075" y="2458"/>
                  </a:cubicBezTo>
                  <a:cubicBezTo>
                    <a:pt x="4026" y="1735"/>
                    <a:pt x="4694" y="724"/>
                    <a:pt x="5684" y="39"/>
                  </a:cubicBezTo>
                  <a:cubicBezTo>
                    <a:pt x="5703" y="25"/>
                    <a:pt x="5689" y="1"/>
                    <a:pt x="56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056275" y="4354075"/>
              <a:ext cx="155750" cy="131550"/>
            </a:xfrm>
            <a:custGeom>
              <a:avLst/>
              <a:gdLst/>
              <a:ahLst/>
              <a:cxnLst/>
              <a:rect l="l" t="t" r="r" b="b"/>
              <a:pathLst>
                <a:path w="6230" h="5262" extrusionOk="0">
                  <a:moveTo>
                    <a:pt x="5020" y="1"/>
                  </a:moveTo>
                  <a:cubicBezTo>
                    <a:pt x="5001" y="1"/>
                    <a:pt x="4982" y="9"/>
                    <a:pt x="4970" y="30"/>
                  </a:cubicBezTo>
                  <a:cubicBezTo>
                    <a:pt x="4230" y="1361"/>
                    <a:pt x="6229" y="2553"/>
                    <a:pt x="5081" y="3876"/>
                  </a:cubicBezTo>
                  <a:cubicBezTo>
                    <a:pt x="4452" y="4603"/>
                    <a:pt x="3231" y="4823"/>
                    <a:pt x="2343" y="5012"/>
                  </a:cubicBezTo>
                  <a:cubicBezTo>
                    <a:pt x="1844" y="5119"/>
                    <a:pt x="1353" y="5185"/>
                    <a:pt x="855" y="5185"/>
                  </a:cubicBezTo>
                  <a:cubicBezTo>
                    <a:pt x="583" y="5185"/>
                    <a:pt x="309" y="5165"/>
                    <a:pt x="31" y="5122"/>
                  </a:cubicBezTo>
                  <a:cubicBezTo>
                    <a:pt x="30" y="5121"/>
                    <a:pt x="28" y="5121"/>
                    <a:pt x="27" y="5121"/>
                  </a:cubicBezTo>
                  <a:cubicBezTo>
                    <a:pt x="4" y="5121"/>
                    <a:pt x="0" y="5158"/>
                    <a:pt x="24" y="5163"/>
                  </a:cubicBezTo>
                  <a:cubicBezTo>
                    <a:pt x="359" y="5229"/>
                    <a:pt x="734" y="5262"/>
                    <a:pt x="1128" y="5262"/>
                  </a:cubicBezTo>
                  <a:cubicBezTo>
                    <a:pt x="2386" y="5262"/>
                    <a:pt x="3831" y="4930"/>
                    <a:pt x="4745" y="4307"/>
                  </a:cubicBezTo>
                  <a:cubicBezTo>
                    <a:pt x="5195" y="3999"/>
                    <a:pt x="5575" y="3516"/>
                    <a:pt x="5593" y="2951"/>
                  </a:cubicBezTo>
                  <a:cubicBezTo>
                    <a:pt x="5625" y="1922"/>
                    <a:pt x="4501" y="1133"/>
                    <a:pt x="5069" y="71"/>
                  </a:cubicBezTo>
                  <a:cubicBezTo>
                    <a:pt x="5090" y="32"/>
                    <a:pt x="5056" y="1"/>
                    <a:pt x="50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112450" y="4340825"/>
              <a:ext cx="31350" cy="31725"/>
            </a:xfrm>
            <a:custGeom>
              <a:avLst/>
              <a:gdLst/>
              <a:ahLst/>
              <a:cxnLst/>
              <a:rect l="l" t="t" r="r" b="b"/>
              <a:pathLst>
                <a:path w="1254" h="1269" extrusionOk="0">
                  <a:moveTo>
                    <a:pt x="1194" y="0"/>
                  </a:moveTo>
                  <a:cubicBezTo>
                    <a:pt x="1177" y="0"/>
                    <a:pt x="1160" y="9"/>
                    <a:pt x="1154" y="28"/>
                  </a:cubicBezTo>
                  <a:cubicBezTo>
                    <a:pt x="983" y="601"/>
                    <a:pt x="590" y="1028"/>
                    <a:pt x="23" y="1231"/>
                  </a:cubicBezTo>
                  <a:cubicBezTo>
                    <a:pt x="1" y="1238"/>
                    <a:pt x="11" y="1269"/>
                    <a:pt x="33" y="1269"/>
                  </a:cubicBezTo>
                  <a:cubicBezTo>
                    <a:pt x="35" y="1269"/>
                    <a:pt x="37" y="1269"/>
                    <a:pt x="39" y="1268"/>
                  </a:cubicBezTo>
                  <a:cubicBezTo>
                    <a:pt x="623" y="1099"/>
                    <a:pt x="1079" y="640"/>
                    <a:pt x="1245" y="53"/>
                  </a:cubicBezTo>
                  <a:cubicBezTo>
                    <a:pt x="1254" y="22"/>
                    <a:pt x="1223" y="0"/>
                    <a:pt x="1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098550" y="4338600"/>
              <a:ext cx="31525" cy="30950"/>
            </a:xfrm>
            <a:custGeom>
              <a:avLst/>
              <a:gdLst/>
              <a:ahLst/>
              <a:cxnLst/>
              <a:rect l="l" t="t" r="r" b="b"/>
              <a:pathLst>
                <a:path w="1261" h="1238" extrusionOk="0">
                  <a:moveTo>
                    <a:pt x="1196" y="1"/>
                  </a:moveTo>
                  <a:cubicBezTo>
                    <a:pt x="1179" y="1"/>
                    <a:pt x="1163" y="9"/>
                    <a:pt x="1154" y="29"/>
                  </a:cubicBezTo>
                  <a:cubicBezTo>
                    <a:pt x="912" y="545"/>
                    <a:pt x="532" y="944"/>
                    <a:pt x="20" y="1198"/>
                  </a:cubicBezTo>
                  <a:cubicBezTo>
                    <a:pt x="0" y="1208"/>
                    <a:pt x="8" y="1238"/>
                    <a:pt x="27" y="1238"/>
                  </a:cubicBezTo>
                  <a:cubicBezTo>
                    <a:pt x="30" y="1238"/>
                    <a:pt x="33" y="1237"/>
                    <a:pt x="36" y="1236"/>
                  </a:cubicBezTo>
                  <a:cubicBezTo>
                    <a:pt x="570" y="994"/>
                    <a:pt x="987" y="594"/>
                    <a:pt x="1243" y="66"/>
                  </a:cubicBezTo>
                  <a:cubicBezTo>
                    <a:pt x="1260" y="30"/>
                    <a:pt x="1228" y="1"/>
                    <a:pt x="1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5" name="Google Shape;85;p2"/>
          <p:cNvGrpSpPr/>
          <p:nvPr/>
        </p:nvGrpSpPr>
        <p:grpSpPr>
          <a:xfrm rot="-5193098">
            <a:off x="4373074" y="5748897"/>
            <a:ext cx="2125335" cy="1852201"/>
            <a:chOff x="977700" y="3993775"/>
            <a:chExt cx="543525" cy="473675"/>
          </a:xfrm>
        </p:grpSpPr>
        <p:sp>
          <p:nvSpPr>
            <p:cNvPr id="86" name="Google Shape;86;p2"/>
            <p:cNvSpPr/>
            <p:nvPr/>
          </p:nvSpPr>
          <p:spPr>
            <a:xfrm>
              <a:off x="977700" y="3993775"/>
              <a:ext cx="543525" cy="473675"/>
            </a:xfrm>
            <a:custGeom>
              <a:avLst/>
              <a:gdLst/>
              <a:ahLst/>
              <a:cxnLst/>
              <a:rect l="l" t="t" r="r" b="b"/>
              <a:pathLst>
                <a:path w="21741" h="18947" extrusionOk="0">
                  <a:moveTo>
                    <a:pt x="10791" y="195"/>
                  </a:moveTo>
                  <a:cubicBezTo>
                    <a:pt x="13625" y="195"/>
                    <a:pt x="15890" y="2436"/>
                    <a:pt x="17957" y="4147"/>
                  </a:cubicBezTo>
                  <a:cubicBezTo>
                    <a:pt x="17341" y="4032"/>
                    <a:pt x="16702" y="3984"/>
                    <a:pt x="16060" y="3984"/>
                  </a:cubicBezTo>
                  <a:cubicBezTo>
                    <a:pt x="15210" y="3984"/>
                    <a:pt x="14355" y="4068"/>
                    <a:pt x="13543" y="4195"/>
                  </a:cubicBezTo>
                  <a:cubicBezTo>
                    <a:pt x="12576" y="4345"/>
                    <a:pt x="11297" y="4697"/>
                    <a:pt x="11374" y="5868"/>
                  </a:cubicBezTo>
                  <a:cubicBezTo>
                    <a:pt x="11337" y="6166"/>
                    <a:pt x="11581" y="6538"/>
                    <a:pt x="11865" y="6563"/>
                  </a:cubicBezTo>
                  <a:cubicBezTo>
                    <a:pt x="11867" y="6563"/>
                    <a:pt x="11868" y="6563"/>
                    <a:pt x="11870" y="6563"/>
                  </a:cubicBezTo>
                  <a:cubicBezTo>
                    <a:pt x="11892" y="6563"/>
                    <a:pt x="11913" y="6554"/>
                    <a:pt x="11928" y="6538"/>
                  </a:cubicBezTo>
                  <a:cubicBezTo>
                    <a:pt x="11954" y="6541"/>
                    <a:pt x="11981" y="6542"/>
                    <a:pt x="12009" y="6542"/>
                  </a:cubicBezTo>
                  <a:cubicBezTo>
                    <a:pt x="12090" y="6542"/>
                    <a:pt x="12179" y="6530"/>
                    <a:pt x="12277" y="6512"/>
                  </a:cubicBezTo>
                  <a:cubicBezTo>
                    <a:pt x="13304" y="6330"/>
                    <a:pt x="14204" y="5504"/>
                    <a:pt x="15207" y="5188"/>
                  </a:cubicBezTo>
                  <a:cubicBezTo>
                    <a:pt x="15722" y="5026"/>
                    <a:pt x="16366" y="4882"/>
                    <a:pt x="16986" y="4882"/>
                  </a:cubicBezTo>
                  <a:cubicBezTo>
                    <a:pt x="17766" y="4882"/>
                    <a:pt x="18507" y="5110"/>
                    <a:pt x="18901" y="5818"/>
                  </a:cubicBezTo>
                  <a:cubicBezTo>
                    <a:pt x="19332" y="6591"/>
                    <a:pt x="19687" y="7330"/>
                    <a:pt x="20241" y="8021"/>
                  </a:cubicBezTo>
                  <a:cubicBezTo>
                    <a:pt x="19076" y="7554"/>
                    <a:pt x="17774" y="7227"/>
                    <a:pt x="16522" y="7210"/>
                  </a:cubicBezTo>
                  <a:cubicBezTo>
                    <a:pt x="16451" y="7209"/>
                    <a:pt x="16376" y="7208"/>
                    <a:pt x="16299" y="7208"/>
                  </a:cubicBezTo>
                  <a:cubicBezTo>
                    <a:pt x="15663" y="7208"/>
                    <a:pt x="14889" y="7269"/>
                    <a:pt x="14698" y="7914"/>
                  </a:cubicBezTo>
                  <a:cubicBezTo>
                    <a:pt x="14656" y="7971"/>
                    <a:pt x="14651" y="8063"/>
                    <a:pt x="14668" y="8137"/>
                  </a:cubicBezTo>
                  <a:cubicBezTo>
                    <a:pt x="14706" y="8291"/>
                    <a:pt x="14820" y="8422"/>
                    <a:pt x="14951" y="8515"/>
                  </a:cubicBezTo>
                  <a:cubicBezTo>
                    <a:pt x="14984" y="8539"/>
                    <a:pt x="15019" y="8562"/>
                    <a:pt x="15056" y="8581"/>
                  </a:cubicBezTo>
                  <a:cubicBezTo>
                    <a:pt x="15067" y="8587"/>
                    <a:pt x="15080" y="8590"/>
                    <a:pt x="15093" y="8590"/>
                  </a:cubicBezTo>
                  <a:cubicBezTo>
                    <a:pt x="15097" y="8590"/>
                    <a:pt x="15101" y="8589"/>
                    <a:pt x="15106" y="8589"/>
                  </a:cubicBezTo>
                  <a:cubicBezTo>
                    <a:pt x="15188" y="8645"/>
                    <a:pt x="15284" y="8682"/>
                    <a:pt x="15379" y="8682"/>
                  </a:cubicBezTo>
                  <a:cubicBezTo>
                    <a:pt x="15441" y="8682"/>
                    <a:pt x="15502" y="8666"/>
                    <a:pt x="15558" y="8629"/>
                  </a:cubicBezTo>
                  <a:cubicBezTo>
                    <a:pt x="15599" y="8631"/>
                    <a:pt x="15640" y="8631"/>
                    <a:pt x="15682" y="8631"/>
                  </a:cubicBezTo>
                  <a:cubicBezTo>
                    <a:pt x="16281" y="8631"/>
                    <a:pt x="16933" y="8462"/>
                    <a:pt x="17472" y="8446"/>
                  </a:cubicBezTo>
                  <a:cubicBezTo>
                    <a:pt x="17549" y="8444"/>
                    <a:pt x="17627" y="8443"/>
                    <a:pt x="17704" y="8443"/>
                  </a:cubicBezTo>
                  <a:cubicBezTo>
                    <a:pt x="18709" y="8443"/>
                    <a:pt x="19642" y="8653"/>
                    <a:pt x="20466" y="9278"/>
                  </a:cubicBezTo>
                  <a:cubicBezTo>
                    <a:pt x="20477" y="9287"/>
                    <a:pt x="20492" y="9292"/>
                    <a:pt x="20506" y="9292"/>
                  </a:cubicBezTo>
                  <a:cubicBezTo>
                    <a:pt x="20508" y="9292"/>
                    <a:pt x="20509" y="9292"/>
                    <a:pt x="20511" y="9292"/>
                  </a:cubicBezTo>
                  <a:cubicBezTo>
                    <a:pt x="21010" y="10062"/>
                    <a:pt x="20824" y="11200"/>
                    <a:pt x="20956" y="12088"/>
                  </a:cubicBezTo>
                  <a:cubicBezTo>
                    <a:pt x="21054" y="12744"/>
                    <a:pt x="21146" y="13435"/>
                    <a:pt x="21386" y="14061"/>
                  </a:cubicBezTo>
                  <a:cubicBezTo>
                    <a:pt x="18556" y="12067"/>
                    <a:pt x="15166" y="10967"/>
                    <a:pt x="12016" y="9609"/>
                  </a:cubicBezTo>
                  <a:cubicBezTo>
                    <a:pt x="10130" y="8797"/>
                    <a:pt x="8413" y="7763"/>
                    <a:pt x="6914" y="6468"/>
                  </a:cubicBezTo>
                  <a:cubicBezTo>
                    <a:pt x="7078" y="6067"/>
                    <a:pt x="7035" y="5718"/>
                    <a:pt x="6916" y="5284"/>
                  </a:cubicBezTo>
                  <a:cubicBezTo>
                    <a:pt x="6683" y="4436"/>
                    <a:pt x="6440" y="3863"/>
                    <a:pt x="6734" y="2989"/>
                  </a:cubicBezTo>
                  <a:cubicBezTo>
                    <a:pt x="7268" y="1389"/>
                    <a:pt x="8931" y="262"/>
                    <a:pt x="10588" y="199"/>
                  </a:cubicBezTo>
                  <a:cubicBezTo>
                    <a:pt x="10656" y="197"/>
                    <a:pt x="10723" y="195"/>
                    <a:pt x="10791" y="195"/>
                  </a:cubicBezTo>
                  <a:close/>
                  <a:moveTo>
                    <a:pt x="3516" y="2801"/>
                  </a:moveTo>
                  <a:cubicBezTo>
                    <a:pt x="5281" y="5610"/>
                    <a:pt x="7768" y="7795"/>
                    <a:pt x="10765" y="9216"/>
                  </a:cubicBezTo>
                  <a:cubicBezTo>
                    <a:pt x="12464" y="10021"/>
                    <a:pt x="14238" y="10671"/>
                    <a:pt x="15963" y="11417"/>
                  </a:cubicBezTo>
                  <a:cubicBezTo>
                    <a:pt x="17866" y="12240"/>
                    <a:pt x="19659" y="13207"/>
                    <a:pt x="21458" y="14229"/>
                  </a:cubicBezTo>
                  <a:cubicBezTo>
                    <a:pt x="21460" y="14237"/>
                    <a:pt x="21464" y="14243"/>
                    <a:pt x="21467" y="14251"/>
                  </a:cubicBezTo>
                  <a:cubicBezTo>
                    <a:pt x="18314" y="12483"/>
                    <a:pt x="14883" y="11173"/>
                    <a:pt x="11552" y="9789"/>
                  </a:cubicBezTo>
                  <a:cubicBezTo>
                    <a:pt x="8100" y="8357"/>
                    <a:pt x="5315" y="6178"/>
                    <a:pt x="3224" y="3070"/>
                  </a:cubicBezTo>
                  <a:cubicBezTo>
                    <a:pt x="3220" y="2998"/>
                    <a:pt x="3229" y="2922"/>
                    <a:pt x="3288" y="2873"/>
                  </a:cubicBezTo>
                  <a:cubicBezTo>
                    <a:pt x="3346" y="2824"/>
                    <a:pt x="3434" y="2808"/>
                    <a:pt x="3516" y="2801"/>
                  </a:cubicBezTo>
                  <a:close/>
                  <a:moveTo>
                    <a:pt x="6265" y="6852"/>
                  </a:moveTo>
                  <a:cubicBezTo>
                    <a:pt x="7512" y="7923"/>
                    <a:pt x="8903" y="8813"/>
                    <a:pt x="10398" y="9496"/>
                  </a:cubicBezTo>
                  <a:cubicBezTo>
                    <a:pt x="12201" y="10321"/>
                    <a:pt x="14071" y="11000"/>
                    <a:pt x="15891" y="11785"/>
                  </a:cubicBezTo>
                  <a:cubicBezTo>
                    <a:pt x="17782" y="12602"/>
                    <a:pt x="19620" y="13535"/>
                    <a:pt x="21510" y="14347"/>
                  </a:cubicBezTo>
                  <a:cubicBezTo>
                    <a:pt x="21515" y="14358"/>
                    <a:pt x="21519" y="14369"/>
                    <a:pt x="21524" y="14381"/>
                  </a:cubicBezTo>
                  <a:cubicBezTo>
                    <a:pt x="20666" y="14389"/>
                    <a:pt x="19844" y="14691"/>
                    <a:pt x="19137" y="15182"/>
                  </a:cubicBezTo>
                  <a:cubicBezTo>
                    <a:pt x="18070" y="15924"/>
                    <a:pt x="17525" y="17172"/>
                    <a:pt x="16154" y="17443"/>
                  </a:cubicBezTo>
                  <a:cubicBezTo>
                    <a:pt x="16149" y="17444"/>
                    <a:pt x="16145" y="17445"/>
                    <a:pt x="16139" y="17448"/>
                  </a:cubicBezTo>
                  <a:cubicBezTo>
                    <a:pt x="15027" y="16294"/>
                    <a:pt x="14839" y="14927"/>
                    <a:pt x="14290" y="13470"/>
                  </a:cubicBezTo>
                  <a:cubicBezTo>
                    <a:pt x="14072" y="12892"/>
                    <a:pt x="13798" y="12179"/>
                    <a:pt x="13117" y="12179"/>
                  </a:cubicBezTo>
                  <a:cubicBezTo>
                    <a:pt x="13084" y="12179"/>
                    <a:pt x="13049" y="12181"/>
                    <a:pt x="13013" y="12184"/>
                  </a:cubicBezTo>
                  <a:cubicBezTo>
                    <a:pt x="12981" y="12188"/>
                    <a:pt x="12956" y="12212"/>
                    <a:pt x="12952" y="12244"/>
                  </a:cubicBezTo>
                  <a:cubicBezTo>
                    <a:pt x="12309" y="12370"/>
                    <a:pt x="12585" y="13360"/>
                    <a:pt x="12753" y="13833"/>
                  </a:cubicBezTo>
                  <a:cubicBezTo>
                    <a:pt x="13284" y="15310"/>
                    <a:pt x="14540" y="16346"/>
                    <a:pt x="15055" y="17793"/>
                  </a:cubicBezTo>
                  <a:cubicBezTo>
                    <a:pt x="13849" y="18374"/>
                    <a:pt x="12602" y="18691"/>
                    <a:pt x="11336" y="18691"/>
                  </a:cubicBezTo>
                  <a:cubicBezTo>
                    <a:pt x="10512" y="18691"/>
                    <a:pt x="9680" y="18557"/>
                    <a:pt x="8845" y="18275"/>
                  </a:cubicBezTo>
                  <a:cubicBezTo>
                    <a:pt x="8834" y="18271"/>
                    <a:pt x="8823" y="18269"/>
                    <a:pt x="8811" y="18269"/>
                  </a:cubicBezTo>
                  <a:cubicBezTo>
                    <a:pt x="8800" y="18269"/>
                    <a:pt x="8789" y="18271"/>
                    <a:pt x="8778" y="18275"/>
                  </a:cubicBezTo>
                  <a:cubicBezTo>
                    <a:pt x="8554" y="17565"/>
                    <a:pt x="8298" y="16878"/>
                    <a:pt x="8194" y="16134"/>
                  </a:cubicBezTo>
                  <a:cubicBezTo>
                    <a:pt x="8067" y="15214"/>
                    <a:pt x="8188" y="14335"/>
                    <a:pt x="8230" y="13418"/>
                  </a:cubicBezTo>
                  <a:cubicBezTo>
                    <a:pt x="8269" y="12591"/>
                    <a:pt x="8233" y="11500"/>
                    <a:pt x="7318" y="11177"/>
                  </a:cubicBezTo>
                  <a:cubicBezTo>
                    <a:pt x="7308" y="11173"/>
                    <a:pt x="7299" y="11172"/>
                    <a:pt x="7288" y="11172"/>
                  </a:cubicBezTo>
                  <a:cubicBezTo>
                    <a:pt x="7285" y="11172"/>
                    <a:pt x="7282" y="11172"/>
                    <a:pt x="7279" y="11172"/>
                  </a:cubicBezTo>
                  <a:cubicBezTo>
                    <a:pt x="7176" y="11114"/>
                    <a:pt x="7064" y="11085"/>
                    <a:pt x="6949" y="11085"/>
                  </a:cubicBezTo>
                  <a:cubicBezTo>
                    <a:pt x="6790" y="11085"/>
                    <a:pt x="6625" y="11142"/>
                    <a:pt x="6476" y="11256"/>
                  </a:cubicBezTo>
                  <a:cubicBezTo>
                    <a:pt x="6073" y="11565"/>
                    <a:pt x="6049" y="12096"/>
                    <a:pt x="6069" y="12560"/>
                  </a:cubicBezTo>
                  <a:cubicBezTo>
                    <a:pt x="6159" y="14505"/>
                    <a:pt x="7048" y="16398"/>
                    <a:pt x="7962" y="18084"/>
                  </a:cubicBezTo>
                  <a:cubicBezTo>
                    <a:pt x="6365" y="18039"/>
                    <a:pt x="5076" y="17413"/>
                    <a:pt x="3684" y="16641"/>
                  </a:cubicBezTo>
                  <a:cubicBezTo>
                    <a:pt x="3493" y="15191"/>
                    <a:pt x="4473" y="13922"/>
                    <a:pt x="4236" y="12480"/>
                  </a:cubicBezTo>
                  <a:cubicBezTo>
                    <a:pt x="4129" y="11833"/>
                    <a:pt x="3736" y="11285"/>
                    <a:pt x="3089" y="11285"/>
                  </a:cubicBezTo>
                  <a:cubicBezTo>
                    <a:pt x="3051" y="11285"/>
                    <a:pt x="3012" y="11287"/>
                    <a:pt x="2973" y="11291"/>
                  </a:cubicBezTo>
                  <a:cubicBezTo>
                    <a:pt x="2891" y="11266"/>
                    <a:pt x="2817" y="11254"/>
                    <a:pt x="2749" y="11254"/>
                  </a:cubicBezTo>
                  <a:cubicBezTo>
                    <a:pt x="1518" y="11254"/>
                    <a:pt x="2358" y="15151"/>
                    <a:pt x="2499" y="16034"/>
                  </a:cubicBezTo>
                  <a:cubicBezTo>
                    <a:pt x="583" y="14731"/>
                    <a:pt x="159" y="11812"/>
                    <a:pt x="764" y="9700"/>
                  </a:cubicBezTo>
                  <a:cubicBezTo>
                    <a:pt x="1099" y="8530"/>
                    <a:pt x="1954" y="7393"/>
                    <a:pt x="3169" y="7046"/>
                  </a:cubicBezTo>
                  <a:cubicBezTo>
                    <a:pt x="3462" y="6962"/>
                    <a:pt x="3757" y="6938"/>
                    <a:pt x="4052" y="6938"/>
                  </a:cubicBezTo>
                  <a:cubicBezTo>
                    <a:pt x="4469" y="6938"/>
                    <a:pt x="4887" y="6987"/>
                    <a:pt x="5303" y="6987"/>
                  </a:cubicBezTo>
                  <a:cubicBezTo>
                    <a:pt x="5625" y="6987"/>
                    <a:pt x="5947" y="6957"/>
                    <a:pt x="6265" y="6852"/>
                  </a:cubicBezTo>
                  <a:close/>
                  <a:moveTo>
                    <a:pt x="10853" y="1"/>
                  </a:moveTo>
                  <a:cubicBezTo>
                    <a:pt x="10563" y="1"/>
                    <a:pt x="10269" y="26"/>
                    <a:pt x="9970" y="78"/>
                  </a:cubicBezTo>
                  <a:cubicBezTo>
                    <a:pt x="8682" y="303"/>
                    <a:pt x="7519" y="1150"/>
                    <a:pt x="6864" y="2278"/>
                  </a:cubicBezTo>
                  <a:cubicBezTo>
                    <a:pt x="6579" y="2768"/>
                    <a:pt x="6384" y="3320"/>
                    <a:pt x="6385" y="3892"/>
                  </a:cubicBezTo>
                  <a:cubicBezTo>
                    <a:pt x="6388" y="4761"/>
                    <a:pt x="7020" y="5510"/>
                    <a:pt x="6796" y="6368"/>
                  </a:cubicBezTo>
                  <a:cubicBezTo>
                    <a:pt x="5575" y="5296"/>
                    <a:pt x="4517" y="4051"/>
                    <a:pt x="3660" y="2669"/>
                  </a:cubicBezTo>
                  <a:cubicBezTo>
                    <a:pt x="3645" y="2645"/>
                    <a:pt x="3620" y="2629"/>
                    <a:pt x="3593" y="2625"/>
                  </a:cubicBezTo>
                  <a:cubicBezTo>
                    <a:pt x="3579" y="2618"/>
                    <a:pt x="3564" y="2614"/>
                    <a:pt x="3549" y="2614"/>
                  </a:cubicBezTo>
                  <a:cubicBezTo>
                    <a:pt x="3547" y="2614"/>
                    <a:pt x="3544" y="2614"/>
                    <a:pt x="3542" y="2614"/>
                  </a:cubicBezTo>
                  <a:cubicBezTo>
                    <a:pt x="3388" y="2632"/>
                    <a:pt x="3216" y="2662"/>
                    <a:pt x="3118" y="2797"/>
                  </a:cubicBezTo>
                  <a:cubicBezTo>
                    <a:pt x="3086" y="2841"/>
                    <a:pt x="3066" y="2894"/>
                    <a:pt x="3060" y="2949"/>
                  </a:cubicBezTo>
                  <a:cubicBezTo>
                    <a:pt x="3021" y="2996"/>
                    <a:pt x="3001" y="3054"/>
                    <a:pt x="3002" y="3114"/>
                  </a:cubicBezTo>
                  <a:cubicBezTo>
                    <a:pt x="3005" y="3153"/>
                    <a:pt x="3037" y="3181"/>
                    <a:pt x="3074" y="3181"/>
                  </a:cubicBezTo>
                  <a:cubicBezTo>
                    <a:pt x="3078" y="3181"/>
                    <a:pt x="3083" y="3181"/>
                    <a:pt x="3088" y="3180"/>
                  </a:cubicBezTo>
                  <a:cubicBezTo>
                    <a:pt x="3932" y="4519"/>
                    <a:pt x="4969" y="5715"/>
                    <a:pt x="6152" y="6751"/>
                  </a:cubicBezTo>
                  <a:cubicBezTo>
                    <a:pt x="5870" y="6800"/>
                    <a:pt x="5590" y="6814"/>
                    <a:pt x="5313" y="6814"/>
                  </a:cubicBezTo>
                  <a:cubicBezTo>
                    <a:pt x="4905" y="6814"/>
                    <a:pt x="4502" y="6783"/>
                    <a:pt x="4104" y="6783"/>
                  </a:cubicBezTo>
                  <a:cubicBezTo>
                    <a:pt x="3496" y="6783"/>
                    <a:pt x="2898" y="6856"/>
                    <a:pt x="2307" y="7227"/>
                  </a:cubicBezTo>
                  <a:cubicBezTo>
                    <a:pt x="1355" y="7827"/>
                    <a:pt x="748" y="8841"/>
                    <a:pt x="502" y="9922"/>
                  </a:cubicBezTo>
                  <a:cubicBezTo>
                    <a:pt x="0" y="12124"/>
                    <a:pt x="504" y="15033"/>
                    <a:pt x="2557" y="16284"/>
                  </a:cubicBezTo>
                  <a:cubicBezTo>
                    <a:pt x="2570" y="16292"/>
                    <a:pt x="2586" y="16297"/>
                    <a:pt x="2601" y="16297"/>
                  </a:cubicBezTo>
                  <a:cubicBezTo>
                    <a:pt x="2617" y="16297"/>
                    <a:pt x="2633" y="16292"/>
                    <a:pt x="2646" y="16284"/>
                  </a:cubicBezTo>
                  <a:cubicBezTo>
                    <a:pt x="2697" y="16282"/>
                    <a:pt x="2737" y="16238"/>
                    <a:pt x="2733" y="16188"/>
                  </a:cubicBezTo>
                  <a:cubicBezTo>
                    <a:pt x="2723" y="15549"/>
                    <a:pt x="2617" y="14933"/>
                    <a:pt x="2501" y="14306"/>
                  </a:cubicBezTo>
                  <a:cubicBezTo>
                    <a:pt x="2403" y="13787"/>
                    <a:pt x="1846" y="11564"/>
                    <a:pt x="2842" y="11397"/>
                  </a:cubicBezTo>
                  <a:cubicBezTo>
                    <a:pt x="2849" y="11416"/>
                    <a:pt x="2868" y="11427"/>
                    <a:pt x="2887" y="11427"/>
                  </a:cubicBezTo>
                  <a:cubicBezTo>
                    <a:pt x="2889" y="11427"/>
                    <a:pt x="2891" y="11427"/>
                    <a:pt x="2893" y="11427"/>
                  </a:cubicBezTo>
                  <a:cubicBezTo>
                    <a:pt x="2925" y="11425"/>
                    <a:pt x="2957" y="11423"/>
                    <a:pt x="2988" y="11423"/>
                  </a:cubicBezTo>
                  <a:cubicBezTo>
                    <a:pt x="4088" y="11423"/>
                    <a:pt x="4137" y="12812"/>
                    <a:pt x="3962" y="13630"/>
                  </a:cubicBezTo>
                  <a:cubicBezTo>
                    <a:pt x="3862" y="14095"/>
                    <a:pt x="3690" y="14533"/>
                    <a:pt x="3564" y="14990"/>
                  </a:cubicBezTo>
                  <a:cubicBezTo>
                    <a:pt x="3406" y="15561"/>
                    <a:pt x="3330" y="16110"/>
                    <a:pt x="3536" y="16664"/>
                  </a:cubicBezTo>
                  <a:cubicBezTo>
                    <a:pt x="3501" y="16708"/>
                    <a:pt x="3496" y="16776"/>
                    <a:pt x="3560" y="16812"/>
                  </a:cubicBezTo>
                  <a:cubicBezTo>
                    <a:pt x="4774" y="17511"/>
                    <a:pt x="6123" y="18273"/>
                    <a:pt x="7552" y="18273"/>
                  </a:cubicBezTo>
                  <a:cubicBezTo>
                    <a:pt x="7756" y="18273"/>
                    <a:pt x="7961" y="18257"/>
                    <a:pt x="8167" y="18224"/>
                  </a:cubicBezTo>
                  <a:cubicBezTo>
                    <a:pt x="8200" y="18219"/>
                    <a:pt x="8225" y="18188"/>
                    <a:pt x="8220" y="18155"/>
                  </a:cubicBezTo>
                  <a:cubicBezTo>
                    <a:pt x="8233" y="18124"/>
                    <a:pt x="8230" y="18091"/>
                    <a:pt x="8214" y="18063"/>
                  </a:cubicBezTo>
                  <a:cubicBezTo>
                    <a:pt x="7672" y="17072"/>
                    <a:pt x="7168" y="16057"/>
                    <a:pt x="6811" y="14983"/>
                  </a:cubicBezTo>
                  <a:cubicBezTo>
                    <a:pt x="6667" y="14554"/>
                    <a:pt x="6547" y="14117"/>
                    <a:pt x="6452" y="13672"/>
                  </a:cubicBezTo>
                  <a:cubicBezTo>
                    <a:pt x="6387" y="13360"/>
                    <a:pt x="6337" y="13043"/>
                    <a:pt x="6307" y="12724"/>
                  </a:cubicBezTo>
                  <a:cubicBezTo>
                    <a:pt x="6277" y="12411"/>
                    <a:pt x="6169" y="11197"/>
                    <a:pt x="6818" y="11197"/>
                  </a:cubicBezTo>
                  <a:cubicBezTo>
                    <a:pt x="6934" y="11197"/>
                    <a:pt x="7073" y="11235"/>
                    <a:pt x="7242" y="11324"/>
                  </a:cubicBezTo>
                  <a:cubicBezTo>
                    <a:pt x="7248" y="11331"/>
                    <a:pt x="7256" y="11337"/>
                    <a:pt x="7264" y="11341"/>
                  </a:cubicBezTo>
                  <a:cubicBezTo>
                    <a:pt x="7292" y="11355"/>
                    <a:pt x="7319" y="11369"/>
                    <a:pt x="7346" y="11385"/>
                  </a:cubicBezTo>
                  <a:cubicBezTo>
                    <a:pt x="7364" y="11396"/>
                    <a:pt x="7383" y="11407"/>
                    <a:pt x="7402" y="11419"/>
                  </a:cubicBezTo>
                  <a:lnTo>
                    <a:pt x="7404" y="11419"/>
                  </a:lnTo>
                  <a:cubicBezTo>
                    <a:pt x="8523" y="12134"/>
                    <a:pt x="7844" y="14414"/>
                    <a:pt x="7895" y="15470"/>
                  </a:cubicBezTo>
                  <a:cubicBezTo>
                    <a:pt x="7944" y="16496"/>
                    <a:pt x="8168" y="17587"/>
                    <a:pt x="8719" y="18463"/>
                  </a:cubicBezTo>
                  <a:cubicBezTo>
                    <a:pt x="8731" y="18480"/>
                    <a:pt x="8750" y="18489"/>
                    <a:pt x="8769" y="18489"/>
                  </a:cubicBezTo>
                  <a:cubicBezTo>
                    <a:pt x="8774" y="18489"/>
                    <a:pt x="8779" y="18488"/>
                    <a:pt x="8785" y="18487"/>
                  </a:cubicBezTo>
                  <a:cubicBezTo>
                    <a:pt x="9640" y="18790"/>
                    <a:pt x="10545" y="18946"/>
                    <a:pt x="11448" y="18946"/>
                  </a:cubicBezTo>
                  <a:cubicBezTo>
                    <a:pt x="12772" y="18946"/>
                    <a:pt x="14088" y="18609"/>
                    <a:pt x="15229" y="17901"/>
                  </a:cubicBezTo>
                  <a:cubicBezTo>
                    <a:pt x="15250" y="17889"/>
                    <a:pt x="15265" y="17869"/>
                    <a:pt x="15270" y="17847"/>
                  </a:cubicBezTo>
                  <a:cubicBezTo>
                    <a:pt x="15295" y="17821"/>
                    <a:pt x="15303" y="17781"/>
                    <a:pt x="15289" y="17748"/>
                  </a:cubicBezTo>
                  <a:cubicBezTo>
                    <a:pt x="15010" y="16962"/>
                    <a:pt x="11816" y="13052"/>
                    <a:pt x="13060" y="12354"/>
                  </a:cubicBezTo>
                  <a:lnTo>
                    <a:pt x="13060" y="12354"/>
                  </a:lnTo>
                  <a:cubicBezTo>
                    <a:pt x="14204" y="12362"/>
                    <a:pt x="14462" y="14951"/>
                    <a:pt x="14744" y="15730"/>
                  </a:cubicBezTo>
                  <a:cubicBezTo>
                    <a:pt x="15022" y="16492"/>
                    <a:pt x="15411" y="17213"/>
                    <a:pt x="16141" y="17613"/>
                  </a:cubicBezTo>
                  <a:cubicBezTo>
                    <a:pt x="16149" y="17618"/>
                    <a:pt x="16158" y="17621"/>
                    <a:pt x="16168" y="17621"/>
                  </a:cubicBezTo>
                  <a:cubicBezTo>
                    <a:pt x="16173" y="17621"/>
                    <a:pt x="16178" y="17620"/>
                    <a:pt x="16183" y="17619"/>
                  </a:cubicBezTo>
                  <a:cubicBezTo>
                    <a:pt x="16187" y="17619"/>
                    <a:pt x="16190" y="17620"/>
                    <a:pt x="16193" y="17620"/>
                  </a:cubicBezTo>
                  <a:cubicBezTo>
                    <a:pt x="17138" y="17529"/>
                    <a:pt x="17709" y="16878"/>
                    <a:pt x="18324" y="16220"/>
                  </a:cubicBezTo>
                  <a:cubicBezTo>
                    <a:pt x="19264" y="15213"/>
                    <a:pt x="20295" y="14754"/>
                    <a:pt x="21631" y="14495"/>
                  </a:cubicBezTo>
                  <a:cubicBezTo>
                    <a:pt x="21663" y="14489"/>
                    <a:pt x="21683" y="14457"/>
                    <a:pt x="21675" y="14426"/>
                  </a:cubicBezTo>
                  <a:cubicBezTo>
                    <a:pt x="21722" y="14399"/>
                    <a:pt x="21740" y="14341"/>
                    <a:pt x="21715" y="14293"/>
                  </a:cubicBezTo>
                  <a:cubicBezTo>
                    <a:pt x="21164" y="13180"/>
                    <a:pt x="21128" y="11771"/>
                    <a:pt x="21050" y="10559"/>
                  </a:cubicBezTo>
                  <a:cubicBezTo>
                    <a:pt x="21016" y="10029"/>
                    <a:pt x="20978" y="9564"/>
                    <a:pt x="20600" y="9205"/>
                  </a:cubicBezTo>
                  <a:cubicBezTo>
                    <a:pt x="20603" y="9182"/>
                    <a:pt x="20594" y="9160"/>
                    <a:pt x="20576" y="9146"/>
                  </a:cubicBezTo>
                  <a:cubicBezTo>
                    <a:pt x="20009" y="8668"/>
                    <a:pt x="19353" y="8410"/>
                    <a:pt x="18618" y="8309"/>
                  </a:cubicBezTo>
                  <a:cubicBezTo>
                    <a:pt x="18449" y="8285"/>
                    <a:pt x="18277" y="8275"/>
                    <a:pt x="18104" y="8275"/>
                  </a:cubicBezTo>
                  <a:cubicBezTo>
                    <a:pt x="17293" y="8275"/>
                    <a:pt x="16457" y="8490"/>
                    <a:pt x="15658" y="8490"/>
                  </a:cubicBezTo>
                  <a:cubicBezTo>
                    <a:pt x="15487" y="8490"/>
                    <a:pt x="15319" y="8481"/>
                    <a:pt x="15152" y="8457"/>
                  </a:cubicBezTo>
                  <a:cubicBezTo>
                    <a:pt x="15150" y="8454"/>
                    <a:pt x="15146" y="8450"/>
                    <a:pt x="15142" y="8447"/>
                  </a:cubicBezTo>
                  <a:cubicBezTo>
                    <a:pt x="15043" y="8398"/>
                    <a:pt x="14956" y="8329"/>
                    <a:pt x="14887" y="8243"/>
                  </a:cubicBezTo>
                  <a:cubicBezTo>
                    <a:pt x="14846" y="8193"/>
                    <a:pt x="14812" y="8137"/>
                    <a:pt x="14786" y="8077"/>
                  </a:cubicBezTo>
                  <a:cubicBezTo>
                    <a:pt x="14920" y="7522"/>
                    <a:pt x="15508" y="7333"/>
                    <a:pt x="16262" y="7333"/>
                  </a:cubicBezTo>
                  <a:cubicBezTo>
                    <a:pt x="17683" y="7333"/>
                    <a:pt x="19692" y="8004"/>
                    <a:pt x="20365" y="8163"/>
                  </a:cubicBezTo>
                  <a:cubicBezTo>
                    <a:pt x="20378" y="8172"/>
                    <a:pt x="20393" y="8176"/>
                    <a:pt x="20408" y="8176"/>
                  </a:cubicBezTo>
                  <a:cubicBezTo>
                    <a:pt x="20411" y="8176"/>
                    <a:pt x="20415" y="8176"/>
                    <a:pt x="20419" y="8175"/>
                  </a:cubicBezTo>
                  <a:cubicBezTo>
                    <a:pt x="20424" y="8177"/>
                    <a:pt x="20431" y="8178"/>
                    <a:pt x="20435" y="8179"/>
                  </a:cubicBezTo>
                  <a:cubicBezTo>
                    <a:pt x="20438" y="8180"/>
                    <a:pt x="20442" y="8181"/>
                    <a:pt x="20445" y="8181"/>
                  </a:cubicBezTo>
                  <a:cubicBezTo>
                    <a:pt x="20467" y="8181"/>
                    <a:pt x="20485" y="8162"/>
                    <a:pt x="20483" y="8139"/>
                  </a:cubicBezTo>
                  <a:cubicBezTo>
                    <a:pt x="20514" y="8103"/>
                    <a:pt x="20515" y="8051"/>
                    <a:pt x="20484" y="8015"/>
                  </a:cubicBezTo>
                  <a:cubicBezTo>
                    <a:pt x="19827" y="7233"/>
                    <a:pt x="19476" y="6354"/>
                    <a:pt x="18925" y="5519"/>
                  </a:cubicBezTo>
                  <a:cubicBezTo>
                    <a:pt x="18617" y="5049"/>
                    <a:pt x="18201" y="4841"/>
                    <a:pt x="17654" y="4753"/>
                  </a:cubicBezTo>
                  <a:cubicBezTo>
                    <a:pt x="17430" y="4718"/>
                    <a:pt x="17202" y="4701"/>
                    <a:pt x="16975" y="4701"/>
                  </a:cubicBezTo>
                  <a:cubicBezTo>
                    <a:pt x="16306" y="4701"/>
                    <a:pt x="15632" y="4844"/>
                    <a:pt x="15007" y="5057"/>
                  </a:cubicBezTo>
                  <a:cubicBezTo>
                    <a:pt x="14602" y="5197"/>
                    <a:pt x="12701" y="6325"/>
                    <a:pt x="11940" y="6325"/>
                  </a:cubicBezTo>
                  <a:cubicBezTo>
                    <a:pt x="11804" y="6325"/>
                    <a:pt x="11704" y="6289"/>
                    <a:pt x="11656" y="6206"/>
                  </a:cubicBezTo>
                  <a:cubicBezTo>
                    <a:pt x="11650" y="6195"/>
                    <a:pt x="11640" y="6188"/>
                    <a:pt x="11629" y="6187"/>
                  </a:cubicBezTo>
                  <a:cubicBezTo>
                    <a:pt x="11613" y="6168"/>
                    <a:pt x="11600" y="6150"/>
                    <a:pt x="11586" y="6128"/>
                  </a:cubicBezTo>
                  <a:cubicBezTo>
                    <a:pt x="11568" y="6094"/>
                    <a:pt x="11552" y="6056"/>
                    <a:pt x="11541" y="6018"/>
                  </a:cubicBezTo>
                  <a:cubicBezTo>
                    <a:pt x="11552" y="6006"/>
                    <a:pt x="11557" y="5988"/>
                    <a:pt x="11557" y="5971"/>
                  </a:cubicBezTo>
                  <a:cubicBezTo>
                    <a:pt x="11525" y="4477"/>
                    <a:pt x="13620" y="4188"/>
                    <a:pt x="15539" y="4188"/>
                  </a:cubicBezTo>
                  <a:cubicBezTo>
                    <a:pt x="16447" y="4188"/>
                    <a:pt x="17315" y="4253"/>
                    <a:pt x="17900" y="4285"/>
                  </a:cubicBezTo>
                  <a:cubicBezTo>
                    <a:pt x="17909" y="4288"/>
                    <a:pt x="17917" y="4291"/>
                    <a:pt x="17925" y="4293"/>
                  </a:cubicBezTo>
                  <a:lnTo>
                    <a:pt x="18204" y="4369"/>
                  </a:lnTo>
                  <a:cubicBezTo>
                    <a:pt x="18209" y="4371"/>
                    <a:pt x="18215" y="4371"/>
                    <a:pt x="18220" y="4371"/>
                  </a:cubicBezTo>
                  <a:cubicBezTo>
                    <a:pt x="18258" y="4371"/>
                    <a:pt x="18290" y="4341"/>
                    <a:pt x="18290" y="4301"/>
                  </a:cubicBezTo>
                  <a:cubicBezTo>
                    <a:pt x="18317" y="4260"/>
                    <a:pt x="18309" y="4205"/>
                    <a:pt x="18272" y="4175"/>
                  </a:cubicBezTo>
                  <a:cubicBezTo>
                    <a:pt x="16201" y="2439"/>
                    <a:pt x="13743" y="1"/>
                    <a:pt x="10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210700" y="4153550"/>
              <a:ext cx="51950" cy="45975"/>
            </a:xfrm>
            <a:custGeom>
              <a:avLst/>
              <a:gdLst/>
              <a:ahLst/>
              <a:cxnLst/>
              <a:rect l="l" t="t" r="r" b="b"/>
              <a:pathLst>
                <a:path w="2078" h="1839" extrusionOk="0">
                  <a:moveTo>
                    <a:pt x="1225" y="142"/>
                  </a:moveTo>
                  <a:cubicBezTo>
                    <a:pt x="1321" y="142"/>
                    <a:pt x="1413" y="160"/>
                    <a:pt x="1489" y="204"/>
                  </a:cubicBezTo>
                  <a:cubicBezTo>
                    <a:pt x="1492" y="225"/>
                    <a:pt x="1505" y="243"/>
                    <a:pt x="1522" y="253"/>
                  </a:cubicBezTo>
                  <a:cubicBezTo>
                    <a:pt x="1568" y="283"/>
                    <a:pt x="1606" y="317"/>
                    <a:pt x="1640" y="360"/>
                  </a:cubicBezTo>
                  <a:cubicBezTo>
                    <a:pt x="1650" y="380"/>
                    <a:pt x="1661" y="400"/>
                    <a:pt x="1669" y="423"/>
                  </a:cubicBezTo>
                  <a:cubicBezTo>
                    <a:pt x="1673" y="439"/>
                    <a:pt x="1688" y="449"/>
                    <a:pt x="1704" y="452"/>
                  </a:cubicBezTo>
                  <a:cubicBezTo>
                    <a:pt x="1830" y="682"/>
                    <a:pt x="1838" y="1014"/>
                    <a:pt x="1752" y="1232"/>
                  </a:cubicBezTo>
                  <a:cubicBezTo>
                    <a:pt x="1643" y="1504"/>
                    <a:pt x="1332" y="1652"/>
                    <a:pt x="1034" y="1652"/>
                  </a:cubicBezTo>
                  <a:cubicBezTo>
                    <a:pt x="862" y="1652"/>
                    <a:pt x="695" y="1603"/>
                    <a:pt x="573" y="1500"/>
                  </a:cubicBezTo>
                  <a:cubicBezTo>
                    <a:pt x="259" y="1235"/>
                    <a:pt x="245" y="794"/>
                    <a:pt x="489" y="475"/>
                  </a:cubicBezTo>
                  <a:cubicBezTo>
                    <a:pt x="623" y="299"/>
                    <a:pt x="946" y="142"/>
                    <a:pt x="1225" y="142"/>
                  </a:cubicBezTo>
                  <a:close/>
                  <a:moveTo>
                    <a:pt x="1198" y="0"/>
                  </a:moveTo>
                  <a:cubicBezTo>
                    <a:pt x="937" y="0"/>
                    <a:pt x="651" y="95"/>
                    <a:pt x="497" y="215"/>
                  </a:cubicBezTo>
                  <a:cubicBezTo>
                    <a:pt x="67" y="552"/>
                    <a:pt x="1" y="1226"/>
                    <a:pt x="406" y="1607"/>
                  </a:cubicBezTo>
                  <a:cubicBezTo>
                    <a:pt x="572" y="1763"/>
                    <a:pt x="805" y="1839"/>
                    <a:pt x="1040" y="1839"/>
                  </a:cubicBezTo>
                  <a:cubicBezTo>
                    <a:pt x="1344" y="1839"/>
                    <a:pt x="1652" y="1712"/>
                    <a:pt x="1824" y="1467"/>
                  </a:cubicBezTo>
                  <a:cubicBezTo>
                    <a:pt x="2077" y="1107"/>
                    <a:pt x="2038" y="373"/>
                    <a:pt x="1628" y="136"/>
                  </a:cubicBezTo>
                  <a:cubicBezTo>
                    <a:pt x="1523" y="39"/>
                    <a:pt x="1366" y="0"/>
                    <a:pt x="1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309625" y="4206350"/>
              <a:ext cx="29900" cy="25750"/>
            </a:xfrm>
            <a:custGeom>
              <a:avLst/>
              <a:gdLst/>
              <a:ahLst/>
              <a:cxnLst/>
              <a:rect l="l" t="t" r="r" b="b"/>
              <a:pathLst>
                <a:path w="1196" h="1030" extrusionOk="0">
                  <a:moveTo>
                    <a:pt x="700" y="151"/>
                  </a:moveTo>
                  <a:cubicBezTo>
                    <a:pt x="804" y="151"/>
                    <a:pt x="898" y="192"/>
                    <a:pt x="986" y="250"/>
                  </a:cubicBezTo>
                  <a:cubicBezTo>
                    <a:pt x="985" y="258"/>
                    <a:pt x="985" y="267"/>
                    <a:pt x="986" y="275"/>
                  </a:cubicBezTo>
                  <a:cubicBezTo>
                    <a:pt x="1027" y="493"/>
                    <a:pt x="1027" y="715"/>
                    <a:pt x="805" y="831"/>
                  </a:cubicBezTo>
                  <a:cubicBezTo>
                    <a:pt x="754" y="858"/>
                    <a:pt x="700" y="870"/>
                    <a:pt x="648" y="870"/>
                  </a:cubicBezTo>
                  <a:cubicBezTo>
                    <a:pt x="498" y="870"/>
                    <a:pt x="357" y="770"/>
                    <a:pt x="318" y="613"/>
                  </a:cubicBezTo>
                  <a:lnTo>
                    <a:pt x="318" y="611"/>
                  </a:lnTo>
                  <a:cubicBezTo>
                    <a:pt x="269" y="417"/>
                    <a:pt x="409" y="214"/>
                    <a:pt x="597" y="165"/>
                  </a:cubicBezTo>
                  <a:cubicBezTo>
                    <a:pt x="632" y="155"/>
                    <a:pt x="667" y="151"/>
                    <a:pt x="700" y="151"/>
                  </a:cubicBezTo>
                  <a:close/>
                  <a:moveTo>
                    <a:pt x="712" y="0"/>
                  </a:moveTo>
                  <a:cubicBezTo>
                    <a:pt x="359" y="0"/>
                    <a:pt x="0" y="321"/>
                    <a:pt x="173" y="719"/>
                  </a:cubicBezTo>
                  <a:cubicBezTo>
                    <a:pt x="253" y="906"/>
                    <a:pt x="436" y="1029"/>
                    <a:pt x="631" y="1029"/>
                  </a:cubicBezTo>
                  <a:cubicBezTo>
                    <a:pt x="688" y="1029"/>
                    <a:pt x="747" y="1019"/>
                    <a:pt x="805" y="995"/>
                  </a:cubicBezTo>
                  <a:cubicBezTo>
                    <a:pt x="1066" y="889"/>
                    <a:pt x="1195" y="557"/>
                    <a:pt x="1130" y="290"/>
                  </a:cubicBezTo>
                  <a:cubicBezTo>
                    <a:pt x="1149" y="274"/>
                    <a:pt x="1153" y="246"/>
                    <a:pt x="1141" y="225"/>
                  </a:cubicBezTo>
                  <a:cubicBezTo>
                    <a:pt x="1033" y="67"/>
                    <a:pt x="873" y="0"/>
                    <a:pt x="7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284550" y="4267225"/>
              <a:ext cx="24975" cy="23050"/>
            </a:xfrm>
            <a:custGeom>
              <a:avLst/>
              <a:gdLst/>
              <a:ahLst/>
              <a:cxnLst/>
              <a:rect l="l" t="t" r="r" b="b"/>
              <a:pathLst>
                <a:path w="999" h="922" extrusionOk="0">
                  <a:moveTo>
                    <a:pt x="506" y="134"/>
                  </a:moveTo>
                  <a:cubicBezTo>
                    <a:pt x="645" y="134"/>
                    <a:pt x="757" y="235"/>
                    <a:pt x="846" y="339"/>
                  </a:cubicBezTo>
                  <a:cubicBezTo>
                    <a:pt x="851" y="343"/>
                    <a:pt x="858" y="347"/>
                    <a:pt x="865" y="349"/>
                  </a:cubicBezTo>
                  <a:cubicBezTo>
                    <a:pt x="858" y="357"/>
                    <a:pt x="855" y="367"/>
                    <a:pt x="857" y="377"/>
                  </a:cubicBezTo>
                  <a:cubicBezTo>
                    <a:pt x="878" y="559"/>
                    <a:pt x="763" y="747"/>
                    <a:pt x="575" y="779"/>
                  </a:cubicBezTo>
                  <a:cubicBezTo>
                    <a:pt x="559" y="782"/>
                    <a:pt x="543" y="784"/>
                    <a:pt x="527" y="784"/>
                  </a:cubicBezTo>
                  <a:cubicBezTo>
                    <a:pt x="380" y="784"/>
                    <a:pt x="229" y="673"/>
                    <a:pt x="201" y="526"/>
                  </a:cubicBezTo>
                  <a:cubicBezTo>
                    <a:pt x="170" y="367"/>
                    <a:pt x="275" y="183"/>
                    <a:pt x="434" y="143"/>
                  </a:cubicBezTo>
                  <a:cubicBezTo>
                    <a:pt x="459" y="137"/>
                    <a:pt x="483" y="134"/>
                    <a:pt x="506" y="134"/>
                  </a:cubicBezTo>
                  <a:close/>
                  <a:moveTo>
                    <a:pt x="506" y="1"/>
                  </a:moveTo>
                  <a:cubicBezTo>
                    <a:pt x="458" y="1"/>
                    <a:pt x="409" y="8"/>
                    <a:pt x="365" y="23"/>
                  </a:cubicBezTo>
                  <a:cubicBezTo>
                    <a:pt x="135" y="101"/>
                    <a:pt x="1" y="367"/>
                    <a:pt x="70" y="598"/>
                  </a:cubicBezTo>
                  <a:cubicBezTo>
                    <a:pt x="127" y="792"/>
                    <a:pt x="323" y="922"/>
                    <a:pt x="521" y="922"/>
                  </a:cubicBezTo>
                  <a:cubicBezTo>
                    <a:pt x="553" y="922"/>
                    <a:pt x="585" y="919"/>
                    <a:pt x="617" y="911"/>
                  </a:cubicBezTo>
                  <a:cubicBezTo>
                    <a:pt x="862" y="855"/>
                    <a:pt x="998" y="594"/>
                    <a:pt x="943" y="359"/>
                  </a:cubicBezTo>
                  <a:cubicBezTo>
                    <a:pt x="941" y="346"/>
                    <a:pt x="931" y="335"/>
                    <a:pt x="919" y="330"/>
                  </a:cubicBezTo>
                  <a:cubicBezTo>
                    <a:pt x="925" y="321"/>
                    <a:pt x="927" y="310"/>
                    <a:pt x="925" y="298"/>
                  </a:cubicBezTo>
                  <a:cubicBezTo>
                    <a:pt x="887" y="109"/>
                    <a:pt x="693" y="1"/>
                    <a:pt x="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43525" y="4214000"/>
              <a:ext cx="56700" cy="50950"/>
            </a:xfrm>
            <a:custGeom>
              <a:avLst/>
              <a:gdLst/>
              <a:ahLst/>
              <a:cxnLst/>
              <a:rect l="l" t="t" r="r" b="b"/>
              <a:pathLst>
                <a:path w="2268" h="2038" extrusionOk="0">
                  <a:moveTo>
                    <a:pt x="1499" y="134"/>
                  </a:moveTo>
                  <a:cubicBezTo>
                    <a:pt x="1577" y="134"/>
                    <a:pt x="1657" y="150"/>
                    <a:pt x="1738" y="185"/>
                  </a:cubicBezTo>
                  <a:cubicBezTo>
                    <a:pt x="1882" y="288"/>
                    <a:pt x="1990" y="557"/>
                    <a:pt x="2017" y="664"/>
                  </a:cubicBezTo>
                  <a:cubicBezTo>
                    <a:pt x="2056" y="829"/>
                    <a:pt x="2050" y="1004"/>
                    <a:pt x="2002" y="1167"/>
                  </a:cubicBezTo>
                  <a:cubicBezTo>
                    <a:pt x="1902" y="1508"/>
                    <a:pt x="1584" y="1850"/>
                    <a:pt x="1224" y="1850"/>
                  </a:cubicBezTo>
                  <a:cubicBezTo>
                    <a:pt x="1142" y="1850"/>
                    <a:pt x="1057" y="1832"/>
                    <a:pt x="973" y="1792"/>
                  </a:cubicBezTo>
                  <a:lnTo>
                    <a:pt x="971" y="1792"/>
                  </a:lnTo>
                  <a:cubicBezTo>
                    <a:pt x="274" y="1463"/>
                    <a:pt x="793" y="134"/>
                    <a:pt x="1499" y="134"/>
                  </a:cubicBezTo>
                  <a:close/>
                  <a:moveTo>
                    <a:pt x="1428" y="1"/>
                  </a:moveTo>
                  <a:cubicBezTo>
                    <a:pt x="589" y="1"/>
                    <a:pt x="0" y="1651"/>
                    <a:pt x="946" y="1990"/>
                  </a:cubicBezTo>
                  <a:cubicBezTo>
                    <a:pt x="1038" y="2023"/>
                    <a:pt x="1130" y="2038"/>
                    <a:pt x="1219" y="2038"/>
                  </a:cubicBezTo>
                  <a:cubicBezTo>
                    <a:pt x="1685" y="2038"/>
                    <a:pt x="2085" y="1621"/>
                    <a:pt x="2197" y="1172"/>
                  </a:cubicBezTo>
                  <a:cubicBezTo>
                    <a:pt x="2268" y="888"/>
                    <a:pt x="2234" y="593"/>
                    <a:pt x="2078" y="345"/>
                  </a:cubicBezTo>
                  <a:cubicBezTo>
                    <a:pt x="1998" y="216"/>
                    <a:pt x="1847" y="21"/>
                    <a:pt x="1678" y="21"/>
                  </a:cubicBezTo>
                  <a:cubicBezTo>
                    <a:pt x="1659" y="21"/>
                    <a:pt x="1639" y="24"/>
                    <a:pt x="1620" y="29"/>
                  </a:cubicBezTo>
                  <a:cubicBezTo>
                    <a:pt x="1555" y="10"/>
                    <a:pt x="1491" y="1"/>
                    <a:pt x="14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065950" y="4194200"/>
              <a:ext cx="87850" cy="62300"/>
            </a:xfrm>
            <a:custGeom>
              <a:avLst/>
              <a:gdLst/>
              <a:ahLst/>
              <a:cxnLst/>
              <a:rect l="l" t="t" r="r" b="b"/>
              <a:pathLst>
                <a:path w="3514" h="2492" extrusionOk="0">
                  <a:moveTo>
                    <a:pt x="2123" y="165"/>
                  </a:moveTo>
                  <a:cubicBezTo>
                    <a:pt x="2290" y="165"/>
                    <a:pt x="2438" y="204"/>
                    <a:pt x="2542" y="301"/>
                  </a:cubicBezTo>
                  <a:cubicBezTo>
                    <a:pt x="2530" y="330"/>
                    <a:pt x="2535" y="365"/>
                    <a:pt x="2558" y="390"/>
                  </a:cubicBezTo>
                  <a:cubicBezTo>
                    <a:pt x="3232" y="1176"/>
                    <a:pt x="2208" y="2309"/>
                    <a:pt x="1307" y="2309"/>
                  </a:cubicBezTo>
                  <a:cubicBezTo>
                    <a:pt x="1135" y="2309"/>
                    <a:pt x="969" y="2268"/>
                    <a:pt x="819" y="2176"/>
                  </a:cubicBezTo>
                  <a:cubicBezTo>
                    <a:pt x="242" y="1823"/>
                    <a:pt x="452" y="1065"/>
                    <a:pt x="862" y="660"/>
                  </a:cubicBezTo>
                  <a:cubicBezTo>
                    <a:pt x="1057" y="467"/>
                    <a:pt x="1661" y="165"/>
                    <a:pt x="2123" y="165"/>
                  </a:cubicBezTo>
                  <a:close/>
                  <a:moveTo>
                    <a:pt x="2052" y="1"/>
                  </a:moveTo>
                  <a:cubicBezTo>
                    <a:pt x="1659" y="1"/>
                    <a:pt x="1204" y="157"/>
                    <a:pt x="980" y="304"/>
                  </a:cubicBezTo>
                  <a:cubicBezTo>
                    <a:pt x="438" y="657"/>
                    <a:pt x="0" y="1505"/>
                    <a:pt x="456" y="2084"/>
                  </a:cubicBezTo>
                  <a:cubicBezTo>
                    <a:pt x="683" y="2371"/>
                    <a:pt x="982" y="2491"/>
                    <a:pt x="1295" y="2491"/>
                  </a:cubicBezTo>
                  <a:cubicBezTo>
                    <a:pt x="2331" y="2491"/>
                    <a:pt x="3513" y="1173"/>
                    <a:pt x="2691" y="268"/>
                  </a:cubicBezTo>
                  <a:cubicBezTo>
                    <a:pt x="2682" y="257"/>
                    <a:pt x="2671" y="249"/>
                    <a:pt x="2659" y="244"/>
                  </a:cubicBezTo>
                  <a:cubicBezTo>
                    <a:pt x="2536" y="66"/>
                    <a:pt x="2307" y="1"/>
                    <a:pt x="20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190025" y="4052050"/>
              <a:ext cx="238075" cy="133750"/>
            </a:xfrm>
            <a:custGeom>
              <a:avLst/>
              <a:gdLst/>
              <a:ahLst/>
              <a:cxnLst/>
              <a:rect l="l" t="t" r="r" b="b"/>
              <a:pathLst>
                <a:path w="9523" h="5350" extrusionOk="0">
                  <a:moveTo>
                    <a:pt x="4544" y="0"/>
                  </a:moveTo>
                  <a:cubicBezTo>
                    <a:pt x="3946" y="0"/>
                    <a:pt x="3360" y="84"/>
                    <a:pt x="2813" y="273"/>
                  </a:cubicBezTo>
                  <a:cubicBezTo>
                    <a:pt x="774" y="978"/>
                    <a:pt x="165" y="3221"/>
                    <a:pt x="12" y="5148"/>
                  </a:cubicBezTo>
                  <a:cubicBezTo>
                    <a:pt x="12" y="5154"/>
                    <a:pt x="12" y="5159"/>
                    <a:pt x="13" y="5163"/>
                  </a:cubicBezTo>
                  <a:cubicBezTo>
                    <a:pt x="5" y="5168"/>
                    <a:pt x="1" y="5179"/>
                    <a:pt x="4" y="5188"/>
                  </a:cubicBezTo>
                  <a:cubicBezTo>
                    <a:pt x="13" y="5235"/>
                    <a:pt x="24" y="5280"/>
                    <a:pt x="33" y="5327"/>
                  </a:cubicBezTo>
                  <a:cubicBezTo>
                    <a:pt x="36" y="5342"/>
                    <a:pt x="48" y="5349"/>
                    <a:pt x="60" y="5349"/>
                  </a:cubicBezTo>
                  <a:cubicBezTo>
                    <a:pt x="76" y="5349"/>
                    <a:pt x="94" y="5336"/>
                    <a:pt x="89" y="5314"/>
                  </a:cubicBezTo>
                  <a:lnTo>
                    <a:pt x="64" y="5199"/>
                  </a:lnTo>
                  <a:cubicBezTo>
                    <a:pt x="89" y="5199"/>
                    <a:pt x="112" y="5179"/>
                    <a:pt x="113" y="5154"/>
                  </a:cubicBezTo>
                  <a:cubicBezTo>
                    <a:pt x="301" y="2973"/>
                    <a:pt x="1070" y="637"/>
                    <a:pt x="3516" y="213"/>
                  </a:cubicBezTo>
                  <a:cubicBezTo>
                    <a:pt x="3860" y="153"/>
                    <a:pt x="4208" y="125"/>
                    <a:pt x="4556" y="125"/>
                  </a:cubicBezTo>
                  <a:cubicBezTo>
                    <a:pt x="6287" y="125"/>
                    <a:pt x="8045" y="808"/>
                    <a:pt x="9479" y="1680"/>
                  </a:cubicBezTo>
                  <a:cubicBezTo>
                    <a:pt x="9482" y="1681"/>
                    <a:pt x="9486" y="1682"/>
                    <a:pt x="9489" y="1682"/>
                  </a:cubicBezTo>
                  <a:cubicBezTo>
                    <a:pt x="9509" y="1682"/>
                    <a:pt x="9523" y="1654"/>
                    <a:pt x="9505" y="1638"/>
                  </a:cubicBezTo>
                  <a:cubicBezTo>
                    <a:pt x="8167" y="721"/>
                    <a:pt x="6299" y="0"/>
                    <a:pt x="45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002225" y="4176600"/>
              <a:ext cx="145250" cy="218075"/>
            </a:xfrm>
            <a:custGeom>
              <a:avLst/>
              <a:gdLst/>
              <a:ahLst/>
              <a:cxnLst/>
              <a:rect l="l" t="t" r="r" b="b"/>
              <a:pathLst>
                <a:path w="5810" h="8723" extrusionOk="0">
                  <a:moveTo>
                    <a:pt x="5768" y="29"/>
                  </a:moveTo>
                  <a:cubicBezTo>
                    <a:pt x="5767" y="29"/>
                    <a:pt x="5767" y="29"/>
                    <a:pt x="5766" y="29"/>
                  </a:cubicBezTo>
                  <a:cubicBezTo>
                    <a:pt x="4732" y="86"/>
                    <a:pt x="3401" y="1"/>
                    <a:pt x="2432" y="409"/>
                  </a:cubicBezTo>
                  <a:cubicBezTo>
                    <a:pt x="1638" y="742"/>
                    <a:pt x="1118" y="1461"/>
                    <a:pt x="814" y="2244"/>
                  </a:cubicBezTo>
                  <a:cubicBezTo>
                    <a:pt x="1" y="4336"/>
                    <a:pt x="477" y="6806"/>
                    <a:pt x="1572" y="8696"/>
                  </a:cubicBezTo>
                  <a:cubicBezTo>
                    <a:pt x="1582" y="8715"/>
                    <a:pt x="1599" y="8723"/>
                    <a:pt x="1616" y="8723"/>
                  </a:cubicBezTo>
                  <a:cubicBezTo>
                    <a:pt x="1652" y="8723"/>
                    <a:pt x="1688" y="8688"/>
                    <a:pt x="1665" y="8648"/>
                  </a:cubicBezTo>
                  <a:cubicBezTo>
                    <a:pt x="644" y="6877"/>
                    <a:pt x="203" y="4679"/>
                    <a:pt x="792" y="2683"/>
                  </a:cubicBezTo>
                  <a:cubicBezTo>
                    <a:pt x="1121" y="1564"/>
                    <a:pt x="1801" y="656"/>
                    <a:pt x="2975" y="376"/>
                  </a:cubicBezTo>
                  <a:cubicBezTo>
                    <a:pt x="3868" y="161"/>
                    <a:pt x="4859" y="186"/>
                    <a:pt x="5771" y="98"/>
                  </a:cubicBezTo>
                  <a:cubicBezTo>
                    <a:pt x="5809" y="94"/>
                    <a:pt x="5805" y="29"/>
                    <a:pt x="5768" y="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089450" y="4192100"/>
              <a:ext cx="86875" cy="256100"/>
            </a:xfrm>
            <a:custGeom>
              <a:avLst/>
              <a:gdLst/>
              <a:ahLst/>
              <a:cxnLst/>
              <a:rect l="l" t="t" r="r" b="b"/>
              <a:pathLst>
                <a:path w="3475" h="10244" extrusionOk="0">
                  <a:moveTo>
                    <a:pt x="3437" y="1"/>
                  </a:moveTo>
                  <a:cubicBezTo>
                    <a:pt x="3432" y="1"/>
                    <a:pt x="3426" y="3"/>
                    <a:pt x="3421" y="6"/>
                  </a:cubicBezTo>
                  <a:cubicBezTo>
                    <a:pt x="0" y="2550"/>
                    <a:pt x="104" y="7621"/>
                    <a:pt x="3372" y="10232"/>
                  </a:cubicBezTo>
                  <a:cubicBezTo>
                    <a:pt x="3381" y="10240"/>
                    <a:pt x="3391" y="10243"/>
                    <a:pt x="3400" y="10243"/>
                  </a:cubicBezTo>
                  <a:cubicBezTo>
                    <a:pt x="3441" y="10243"/>
                    <a:pt x="3470" y="10178"/>
                    <a:pt x="3428" y="10144"/>
                  </a:cubicBezTo>
                  <a:cubicBezTo>
                    <a:pt x="114" y="7497"/>
                    <a:pt x="251" y="2694"/>
                    <a:pt x="3454" y="42"/>
                  </a:cubicBezTo>
                  <a:cubicBezTo>
                    <a:pt x="3475" y="25"/>
                    <a:pt x="3458" y="1"/>
                    <a:pt x="3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255275" y="4135800"/>
              <a:ext cx="201775" cy="91425"/>
            </a:xfrm>
            <a:custGeom>
              <a:avLst/>
              <a:gdLst/>
              <a:ahLst/>
              <a:cxnLst/>
              <a:rect l="l" t="t" r="r" b="b"/>
              <a:pathLst>
                <a:path w="8071" h="3657" extrusionOk="0">
                  <a:moveTo>
                    <a:pt x="5416" y="1"/>
                  </a:moveTo>
                  <a:cubicBezTo>
                    <a:pt x="4664" y="1"/>
                    <a:pt x="3916" y="121"/>
                    <a:pt x="3197" y="402"/>
                  </a:cubicBezTo>
                  <a:cubicBezTo>
                    <a:pt x="1678" y="997"/>
                    <a:pt x="814" y="2213"/>
                    <a:pt x="23" y="3576"/>
                  </a:cubicBezTo>
                  <a:cubicBezTo>
                    <a:pt x="0" y="3617"/>
                    <a:pt x="35" y="3656"/>
                    <a:pt x="70" y="3656"/>
                  </a:cubicBezTo>
                  <a:cubicBezTo>
                    <a:pt x="85" y="3656"/>
                    <a:pt x="100" y="3649"/>
                    <a:pt x="110" y="3632"/>
                  </a:cubicBezTo>
                  <a:cubicBezTo>
                    <a:pt x="872" y="2348"/>
                    <a:pt x="1669" y="1165"/>
                    <a:pt x="3097" y="555"/>
                  </a:cubicBezTo>
                  <a:cubicBezTo>
                    <a:pt x="3855" y="231"/>
                    <a:pt x="4642" y="99"/>
                    <a:pt x="5433" y="99"/>
                  </a:cubicBezTo>
                  <a:cubicBezTo>
                    <a:pt x="6299" y="99"/>
                    <a:pt x="7170" y="257"/>
                    <a:pt x="8017" y="494"/>
                  </a:cubicBezTo>
                  <a:cubicBezTo>
                    <a:pt x="8020" y="495"/>
                    <a:pt x="8023" y="495"/>
                    <a:pt x="8025" y="495"/>
                  </a:cubicBezTo>
                  <a:cubicBezTo>
                    <a:pt x="8057" y="495"/>
                    <a:pt x="8070" y="446"/>
                    <a:pt x="8036" y="435"/>
                  </a:cubicBezTo>
                  <a:cubicBezTo>
                    <a:pt x="7187" y="167"/>
                    <a:pt x="6300" y="1"/>
                    <a:pt x="5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336925" y="4235400"/>
              <a:ext cx="163475" cy="30400"/>
            </a:xfrm>
            <a:custGeom>
              <a:avLst/>
              <a:gdLst/>
              <a:ahLst/>
              <a:cxnLst/>
              <a:rect l="l" t="t" r="r" b="b"/>
              <a:pathLst>
                <a:path w="6539" h="1216" extrusionOk="0">
                  <a:moveTo>
                    <a:pt x="2548" y="0"/>
                  </a:moveTo>
                  <a:cubicBezTo>
                    <a:pt x="1617" y="0"/>
                    <a:pt x="730" y="284"/>
                    <a:pt x="15" y="1063"/>
                  </a:cubicBezTo>
                  <a:cubicBezTo>
                    <a:pt x="1" y="1079"/>
                    <a:pt x="15" y="1102"/>
                    <a:pt x="32" y="1102"/>
                  </a:cubicBezTo>
                  <a:cubicBezTo>
                    <a:pt x="37" y="1102"/>
                    <a:pt x="41" y="1100"/>
                    <a:pt x="46" y="1096"/>
                  </a:cubicBezTo>
                  <a:cubicBezTo>
                    <a:pt x="837" y="383"/>
                    <a:pt x="1712" y="119"/>
                    <a:pt x="2611" y="119"/>
                  </a:cubicBezTo>
                  <a:cubicBezTo>
                    <a:pt x="3906" y="119"/>
                    <a:pt x="5253" y="668"/>
                    <a:pt x="6474" y="1212"/>
                  </a:cubicBezTo>
                  <a:cubicBezTo>
                    <a:pt x="6479" y="1215"/>
                    <a:pt x="6484" y="1216"/>
                    <a:pt x="6489" y="1216"/>
                  </a:cubicBezTo>
                  <a:cubicBezTo>
                    <a:pt x="6525" y="1216"/>
                    <a:pt x="6538" y="1155"/>
                    <a:pt x="6499" y="1136"/>
                  </a:cubicBezTo>
                  <a:cubicBezTo>
                    <a:pt x="5341" y="594"/>
                    <a:pt x="3897" y="0"/>
                    <a:pt x="2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408925" y="4305375"/>
              <a:ext cx="41775" cy="73000"/>
            </a:xfrm>
            <a:custGeom>
              <a:avLst/>
              <a:gdLst/>
              <a:ahLst/>
              <a:cxnLst/>
              <a:rect l="l" t="t" r="r" b="b"/>
              <a:pathLst>
                <a:path w="1671" h="2920" extrusionOk="0">
                  <a:moveTo>
                    <a:pt x="18" y="0"/>
                  </a:moveTo>
                  <a:cubicBezTo>
                    <a:pt x="9" y="0"/>
                    <a:pt x="1" y="6"/>
                    <a:pt x="1" y="16"/>
                  </a:cubicBezTo>
                  <a:cubicBezTo>
                    <a:pt x="71" y="1167"/>
                    <a:pt x="705" y="2206"/>
                    <a:pt x="1596" y="2911"/>
                  </a:cubicBezTo>
                  <a:cubicBezTo>
                    <a:pt x="1603" y="2917"/>
                    <a:pt x="1611" y="2919"/>
                    <a:pt x="1618" y="2919"/>
                  </a:cubicBezTo>
                  <a:cubicBezTo>
                    <a:pt x="1649" y="2919"/>
                    <a:pt x="1671" y="2871"/>
                    <a:pt x="1639" y="2845"/>
                  </a:cubicBezTo>
                  <a:cubicBezTo>
                    <a:pt x="717" y="2107"/>
                    <a:pt x="247" y="1159"/>
                    <a:pt x="36" y="14"/>
                  </a:cubicBezTo>
                  <a:cubicBezTo>
                    <a:pt x="34" y="5"/>
                    <a:pt x="26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417900" y="4310625"/>
              <a:ext cx="37200" cy="65425"/>
            </a:xfrm>
            <a:custGeom>
              <a:avLst/>
              <a:gdLst/>
              <a:ahLst/>
              <a:cxnLst/>
              <a:rect l="l" t="t" r="r" b="b"/>
              <a:pathLst>
                <a:path w="1488" h="2617" extrusionOk="0">
                  <a:moveTo>
                    <a:pt x="20" y="0"/>
                  </a:moveTo>
                  <a:cubicBezTo>
                    <a:pt x="10" y="0"/>
                    <a:pt x="0" y="8"/>
                    <a:pt x="2" y="21"/>
                  </a:cubicBezTo>
                  <a:cubicBezTo>
                    <a:pt x="209" y="988"/>
                    <a:pt x="713" y="1897"/>
                    <a:pt x="1403" y="2603"/>
                  </a:cubicBezTo>
                  <a:cubicBezTo>
                    <a:pt x="1411" y="2612"/>
                    <a:pt x="1422" y="2616"/>
                    <a:pt x="1431" y="2616"/>
                  </a:cubicBezTo>
                  <a:cubicBezTo>
                    <a:pt x="1461" y="2616"/>
                    <a:pt x="1487" y="2579"/>
                    <a:pt x="1461" y="2551"/>
                  </a:cubicBezTo>
                  <a:cubicBezTo>
                    <a:pt x="786" y="1784"/>
                    <a:pt x="348" y="984"/>
                    <a:pt x="36" y="14"/>
                  </a:cubicBezTo>
                  <a:cubicBezTo>
                    <a:pt x="34" y="5"/>
                    <a:pt x="27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396175" y="4262675"/>
              <a:ext cx="106125" cy="25750"/>
            </a:xfrm>
            <a:custGeom>
              <a:avLst/>
              <a:gdLst/>
              <a:ahLst/>
              <a:cxnLst/>
              <a:rect l="l" t="t" r="r" b="b"/>
              <a:pathLst>
                <a:path w="4245" h="1030" extrusionOk="0">
                  <a:moveTo>
                    <a:pt x="2062" y="0"/>
                  </a:moveTo>
                  <a:cubicBezTo>
                    <a:pt x="1296" y="0"/>
                    <a:pt x="563" y="279"/>
                    <a:pt x="18" y="979"/>
                  </a:cubicBezTo>
                  <a:cubicBezTo>
                    <a:pt x="0" y="1000"/>
                    <a:pt x="24" y="1029"/>
                    <a:pt x="47" y="1029"/>
                  </a:cubicBezTo>
                  <a:cubicBezTo>
                    <a:pt x="54" y="1029"/>
                    <a:pt x="60" y="1027"/>
                    <a:pt x="66" y="1020"/>
                  </a:cubicBezTo>
                  <a:cubicBezTo>
                    <a:pt x="625" y="357"/>
                    <a:pt x="1335" y="91"/>
                    <a:pt x="2074" y="91"/>
                  </a:cubicBezTo>
                  <a:cubicBezTo>
                    <a:pt x="2778" y="91"/>
                    <a:pt x="3508" y="333"/>
                    <a:pt x="4157" y="704"/>
                  </a:cubicBezTo>
                  <a:cubicBezTo>
                    <a:pt x="4165" y="708"/>
                    <a:pt x="4172" y="710"/>
                    <a:pt x="4179" y="710"/>
                  </a:cubicBezTo>
                  <a:cubicBezTo>
                    <a:pt x="4218" y="710"/>
                    <a:pt x="4244" y="655"/>
                    <a:pt x="4204" y="632"/>
                  </a:cubicBezTo>
                  <a:cubicBezTo>
                    <a:pt x="3547" y="251"/>
                    <a:pt x="2789" y="0"/>
                    <a:pt x="2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468125" y="4309625"/>
              <a:ext cx="38525" cy="11900"/>
            </a:xfrm>
            <a:custGeom>
              <a:avLst/>
              <a:gdLst/>
              <a:ahLst/>
              <a:cxnLst/>
              <a:rect l="l" t="t" r="r" b="b"/>
              <a:pathLst>
                <a:path w="1541" h="476" extrusionOk="0">
                  <a:moveTo>
                    <a:pt x="955" y="1"/>
                  </a:moveTo>
                  <a:cubicBezTo>
                    <a:pt x="604" y="1"/>
                    <a:pt x="257" y="145"/>
                    <a:pt x="19" y="422"/>
                  </a:cubicBezTo>
                  <a:cubicBezTo>
                    <a:pt x="0" y="444"/>
                    <a:pt x="19" y="475"/>
                    <a:pt x="40" y="475"/>
                  </a:cubicBezTo>
                  <a:cubicBezTo>
                    <a:pt x="46" y="475"/>
                    <a:pt x="53" y="473"/>
                    <a:pt x="59" y="466"/>
                  </a:cubicBezTo>
                  <a:cubicBezTo>
                    <a:pt x="313" y="215"/>
                    <a:pt x="627" y="82"/>
                    <a:pt x="954" y="82"/>
                  </a:cubicBezTo>
                  <a:cubicBezTo>
                    <a:pt x="1125" y="82"/>
                    <a:pt x="1301" y="119"/>
                    <a:pt x="1473" y="194"/>
                  </a:cubicBezTo>
                  <a:cubicBezTo>
                    <a:pt x="1477" y="196"/>
                    <a:pt x="1481" y="197"/>
                    <a:pt x="1486" y="197"/>
                  </a:cubicBezTo>
                  <a:cubicBezTo>
                    <a:pt x="1519" y="197"/>
                    <a:pt x="1540" y="142"/>
                    <a:pt x="1505" y="125"/>
                  </a:cubicBezTo>
                  <a:cubicBezTo>
                    <a:pt x="1331" y="42"/>
                    <a:pt x="1143" y="1"/>
                    <a:pt x="9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478725" y="4319025"/>
              <a:ext cx="29850" cy="6025"/>
            </a:xfrm>
            <a:custGeom>
              <a:avLst/>
              <a:gdLst/>
              <a:ahLst/>
              <a:cxnLst/>
              <a:rect l="l" t="t" r="r" b="b"/>
              <a:pathLst>
                <a:path w="1194" h="241" extrusionOk="0">
                  <a:moveTo>
                    <a:pt x="669" y="1"/>
                  </a:moveTo>
                  <a:cubicBezTo>
                    <a:pt x="442" y="1"/>
                    <a:pt x="217" y="65"/>
                    <a:pt x="20" y="196"/>
                  </a:cubicBezTo>
                  <a:cubicBezTo>
                    <a:pt x="0" y="210"/>
                    <a:pt x="10" y="240"/>
                    <a:pt x="30" y="240"/>
                  </a:cubicBezTo>
                  <a:cubicBezTo>
                    <a:pt x="34" y="240"/>
                    <a:pt x="38" y="239"/>
                    <a:pt x="42" y="237"/>
                  </a:cubicBezTo>
                  <a:cubicBezTo>
                    <a:pt x="240" y="128"/>
                    <a:pt x="448" y="71"/>
                    <a:pt x="658" y="71"/>
                  </a:cubicBezTo>
                  <a:cubicBezTo>
                    <a:pt x="817" y="71"/>
                    <a:pt x="978" y="104"/>
                    <a:pt x="1137" y="170"/>
                  </a:cubicBezTo>
                  <a:cubicBezTo>
                    <a:pt x="1141" y="172"/>
                    <a:pt x="1145" y="173"/>
                    <a:pt x="1149" y="173"/>
                  </a:cubicBezTo>
                  <a:cubicBezTo>
                    <a:pt x="1182" y="173"/>
                    <a:pt x="1194" y="119"/>
                    <a:pt x="1158" y="104"/>
                  </a:cubicBezTo>
                  <a:cubicBezTo>
                    <a:pt x="1001" y="35"/>
                    <a:pt x="835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452975" y="4325250"/>
              <a:ext cx="18650" cy="40925"/>
            </a:xfrm>
            <a:custGeom>
              <a:avLst/>
              <a:gdLst/>
              <a:ahLst/>
              <a:cxnLst/>
              <a:rect l="l" t="t" r="r" b="b"/>
              <a:pathLst>
                <a:path w="746" h="1637" extrusionOk="0">
                  <a:moveTo>
                    <a:pt x="108" y="0"/>
                  </a:moveTo>
                  <a:cubicBezTo>
                    <a:pt x="95" y="0"/>
                    <a:pt x="80" y="9"/>
                    <a:pt x="78" y="27"/>
                  </a:cubicBezTo>
                  <a:cubicBezTo>
                    <a:pt x="1" y="627"/>
                    <a:pt x="216" y="1211"/>
                    <a:pt x="656" y="1624"/>
                  </a:cubicBezTo>
                  <a:cubicBezTo>
                    <a:pt x="664" y="1633"/>
                    <a:pt x="674" y="1636"/>
                    <a:pt x="684" y="1636"/>
                  </a:cubicBezTo>
                  <a:cubicBezTo>
                    <a:pt x="716" y="1636"/>
                    <a:pt x="745" y="1597"/>
                    <a:pt x="716" y="1570"/>
                  </a:cubicBezTo>
                  <a:cubicBezTo>
                    <a:pt x="285" y="1158"/>
                    <a:pt x="86" y="623"/>
                    <a:pt x="136" y="29"/>
                  </a:cubicBezTo>
                  <a:cubicBezTo>
                    <a:pt x="138" y="10"/>
                    <a:pt x="123" y="0"/>
                    <a:pt x="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485000" y="4339075"/>
              <a:ext cx="6075" cy="17750"/>
            </a:xfrm>
            <a:custGeom>
              <a:avLst/>
              <a:gdLst/>
              <a:ahLst/>
              <a:cxnLst/>
              <a:rect l="l" t="t" r="r" b="b"/>
              <a:pathLst>
                <a:path w="243" h="710" extrusionOk="0">
                  <a:moveTo>
                    <a:pt x="56" y="0"/>
                  </a:moveTo>
                  <a:cubicBezTo>
                    <a:pt x="42" y="0"/>
                    <a:pt x="29" y="9"/>
                    <a:pt x="27" y="26"/>
                  </a:cubicBezTo>
                  <a:cubicBezTo>
                    <a:pt x="0" y="257"/>
                    <a:pt x="49" y="491"/>
                    <a:pt x="166" y="691"/>
                  </a:cubicBezTo>
                  <a:cubicBezTo>
                    <a:pt x="173" y="704"/>
                    <a:pt x="184" y="710"/>
                    <a:pt x="196" y="710"/>
                  </a:cubicBezTo>
                  <a:cubicBezTo>
                    <a:pt x="219" y="710"/>
                    <a:pt x="243" y="686"/>
                    <a:pt x="228" y="659"/>
                  </a:cubicBezTo>
                  <a:cubicBezTo>
                    <a:pt x="119" y="469"/>
                    <a:pt x="69" y="249"/>
                    <a:pt x="84" y="30"/>
                  </a:cubicBezTo>
                  <a:cubicBezTo>
                    <a:pt x="86" y="10"/>
                    <a:pt x="71" y="0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331500" y="4225575"/>
              <a:ext cx="168200" cy="34075"/>
            </a:xfrm>
            <a:custGeom>
              <a:avLst/>
              <a:gdLst/>
              <a:ahLst/>
              <a:cxnLst/>
              <a:rect l="l" t="t" r="r" b="b"/>
              <a:pathLst>
                <a:path w="6728" h="1363" extrusionOk="0">
                  <a:moveTo>
                    <a:pt x="3309" y="1"/>
                  </a:moveTo>
                  <a:cubicBezTo>
                    <a:pt x="2112" y="1"/>
                    <a:pt x="945" y="394"/>
                    <a:pt x="18" y="1323"/>
                  </a:cubicBezTo>
                  <a:cubicBezTo>
                    <a:pt x="1" y="1339"/>
                    <a:pt x="16" y="1363"/>
                    <a:pt x="34" y="1363"/>
                  </a:cubicBezTo>
                  <a:cubicBezTo>
                    <a:pt x="39" y="1363"/>
                    <a:pt x="45" y="1361"/>
                    <a:pt x="50" y="1357"/>
                  </a:cubicBezTo>
                  <a:cubicBezTo>
                    <a:pt x="1038" y="486"/>
                    <a:pt x="2183" y="102"/>
                    <a:pt x="3351" y="102"/>
                  </a:cubicBezTo>
                  <a:cubicBezTo>
                    <a:pt x="4465" y="102"/>
                    <a:pt x="5600" y="452"/>
                    <a:pt x="6638" y="1061"/>
                  </a:cubicBezTo>
                  <a:cubicBezTo>
                    <a:pt x="6645" y="1066"/>
                    <a:pt x="6653" y="1067"/>
                    <a:pt x="6660" y="1067"/>
                  </a:cubicBezTo>
                  <a:cubicBezTo>
                    <a:pt x="6699" y="1067"/>
                    <a:pt x="6727" y="1011"/>
                    <a:pt x="6686" y="986"/>
                  </a:cubicBezTo>
                  <a:cubicBezTo>
                    <a:pt x="5662" y="372"/>
                    <a:pt x="4472" y="1"/>
                    <a:pt x="33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303975" y="4230275"/>
              <a:ext cx="14900" cy="14575"/>
            </a:xfrm>
            <a:custGeom>
              <a:avLst/>
              <a:gdLst/>
              <a:ahLst/>
              <a:cxnLst/>
              <a:rect l="l" t="t" r="r" b="b"/>
              <a:pathLst>
                <a:path w="596" h="583" extrusionOk="0">
                  <a:moveTo>
                    <a:pt x="545" y="1"/>
                  </a:moveTo>
                  <a:cubicBezTo>
                    <a:pt x="544" y="1"/>
                    <a:pt x="542" y="1"/>
                    <a:pt x="541" y="1"/>
                  </a:cubicBezTo>
                  <a:cubicBezTo>
                    <a:pt x="273" y="34"/>
                    <a:pt x="62" y="281"/>
                    <a:pt x="6" y="534"/>
                  </a:cubicBezTo>
                  <a:cubicBezTo>
                    <a:pt x="1" y="563"/>
                    <a:pt x="24" y="582"/>
                    <a:pt x="45" y="582"/>
                  </a:cubicBezTo>
                  <a:cubicBezTo>
                    <a:pt x="59" y="582"/>
                    <a:pt x="71" y="575"/>
                    <a:pt x="76" y="557"/>
                  </a:cubicBezTo>
                  <a:cubicBezTo>
                    <a:pt x="144" y="301"/>
                    <a:pt x="325" y="156"/>
                    <a:pt x="563" y="61"/>
                  </a:cubicBezTo>
                  <a:cubicBezTo>
                    <a:pt x="596" y="47"/>
                    <a:pt x="575" y="1"/>
                    <a:pt x="5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339000" y="4208850"/>
              <a:ext cx="30575" cy="8375"/>
            </a:xfrm>
            <a:custGeom>
              <a:avLst/>
              <a:gdLst/>
              <a:ahLst/>
              <a:cxnLst/>
              <a:rect l="l" t="t" r="r" b="b"/>
              <a:pathLst>
                <a:path w="1223" h="335" extrusionOk="0">
                  <a:moveTo>
                    <a:pt x="1183" y="0"/>
                  </a:moveTo>
                  <a:cubicBezTo>
                    <a:pt x="1181" y="0"/>
                    <a:pt x="1180" y="0"/>
                    <a:pt x="1178" y="0"/>
                  </a:cubicBezTo>
                  <a:cubicBezTo>
                    <a:pt x="787" y="61"/>
                    <a:pt x="403" y="155"/>
                    <a:pt x="28" y="283"/>
                  </a:cubicBezTo>
                  <a:cubicBezTo>
                    <a:pt x="1" y="292"/>
                    <a:pt x="7" y="334"/>
                    <a:pt x="31" y="334"/>
                  </a:cubicBezTo>
                  <a:cubicBezTo>
                    <a:pt x="33" y="334"/>
                    <a:pt x="36" y="334"/>
                    <a:pt x="39" y="333"/>
                  </a:cubicBezTo>
                  <a:cubicBezTo>
                    <a:pt x="415" y="211"/>
                    <a:pt x="801" y="118"/>
                    <a:pt x="1190" y="54"/>
                  </a:cubicBezTo>
                  <a:cubicBezTo>
                    <a:pt x="1223" y="49"/>
                    <a:pt x="1214" y="0"/>
                    <a:pt x="1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331650" y="4204375"/>
              <a:ext cx="19850" cy="7375"/>
            </a:xfrm>
            <a:custGeom>
              <a:avLst/>
              <a:gdLst/>
              <a:ahLst/>
              <a:cxnLst/>
              <a:rect l="l" t="t" r="r" b="b"/>
              <a:pathLst>
                <a:path w="794" h="295" extrusionOk="0">
                  <a:moveTo>
                    <a:pt x="758" y="1"/>
                  </a:moveTo>
                  <a:cubicBezTo>
                    <a:pt x="757" y="1"/>
                    <a:pt x="757" y="1"/>
                    <a:pt x="756" y="1"/>
                  </a:cubicBezTo>
                  <a:cubicBezTo>
                    <a:pt x="497" y="23"/>
                    <a:pt x="246" y="106"/>
                    <a:pt x="25" y="242"/>
                  </a:cubicBezTo>
                  <a:cubicBezTo>
                    <a:pt x="0" y="258"/>
                    <a:pt x="14" y="294"/>
                    <a:pt x="37" y="294"/>
                  </a:cubicBezTo>
                  <a:cubicBezTo>
                    <a:pt x="41" y="294"/>
                    <a:pt x="46" y="293"/>
                    <a:pt x="50" y="290"/>
                  </a:cubicBezTo>
                  <a:cubicBezTo>
                    <a:pt x="268" y="155"/>
                    <a:pt x="512" y="71"/>
                    <a:pt x="765" y="45"/>
                  </a:cubicBezTo>
                  <a:cubicBezTo>
                    <a:pt x="794" y="41"/>
                    <a:pt x="784" y="1"/>
                    <a:pt x="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287775" y="4217175"/>
              <a:ext cx="25950" cy="21450"/>
            </a:xfrm>
            <a:custGeom>
              <a:avLst/>
              <a:gdLst/>
              <a:ahLst/>
              <a:cxnLst/>
              <a:rect l="l" t="t" r="r" b="b"/>
              <a:pathLst>
                <a:path w="1038" h="858" extrusionOk="0">
                  <a:moveTo>
                    <a:pt x="1028" y="1"/>
                  </a:moveTo>
                  <a:cubicBezTo>
                    <a:pt x="1027" y="1"/>
                    <a:pt x="1026" y="1"/>
                    <a:pt x="1025" y="1"/>
                  </a:cubicBezTo>
                  <a:cubicBezTo>
                    <a:pt x="600" y="102"/>
                    <a:pt x="206" y="404"/>
                    <a:pt x="14" y="801"/>
                  </a:cubicBezTo>
                  <a:cubicBezTo>
                    <a:pt x="0" y="829"/>
                    <a:pt x="25" y="857"/>
                    <a:pt x="49" y="857"/>
                  </a:cubicBezTo>
                  <a:cubicBezTo>
                    <a:pt x="59" y="857"/>
                    <a:pt x="69" y="852"/>
                    <a:pt x="76" y="840"/>
                  </a:cubicBezTo>
                  <a:cubicBezTo>
                    <a:pt x="297" y="440"/>
                    <a:pt x="596" y="169"/>
                    <a:pt x="1029" y="16"/>
                  </a:cubicBezTo>
                  <a:cubicBezTo>
                    <a:pt x="1038" y="13"/>
                    <a:pt x="1036" y="1"/>
                    <a:pt x="10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76000" y="4159700"/>
              <a:ext cx="204200" cy="76075"/>
            </a:xfrm>
            <a:custGeom>
              <a:avLst/>
              <a:gdLst/>
              <a:ahLst/>
              <a:cxnLst/>
              <a:rect l="l" t="t" r="r" b="b"/>
              <a:pathLst>
                <a:path w="8168" h="3043" extrusionOk="0">
                  <a:moveTo>
                    <a:pt x="4484" y="0"/>
                  </a:moveTo>
                  <a:cubicBezTo>
                    <a:pt x="4045" y="0"/>
                    <a:pt x="3596" y="63"/>
                    <a:pt x="3138" y="206"/>
                  </a:cubicBezTo>
                  <a:cubicBezTo>
                    <a:pt x="1736" y="645"/>
                    <a:pt x="581" y="1656"/>
                    <a:pt x="9" y="3009"/>
                  </a:cubicBezTo>
                  <a:cubicBezTo>
                    <a:pt x="1" y="3029"/>
                    <a:pt x="17" y="3042"/>
                    <a:pt x="33" y="3042"/>
                  </a:cubicBezTo>
                  <a:cubicBezTo>
                    <a:pt x="43" y="3042"/>
                    <a:pt x="53" y="3037"/>
                    <a:pt x="59" y="3025"/>
                  </a:cubicBezTo>
                  <a:cubicBezTo>
                    <a:pt x="713" y="1637"/>
                    <a:pt x="1910" y="606"/>
                    <a:pt x="3407" y="225"/>
                  </a:cubicBezTo>
                  <a:cubicBezTo>
                    <a:pt x="3774" y="132"/>
                    <a:pt x="4130" y="90"/>
                    <a:pt x="4478" y="90"/>
                  </a:cubicBezTo>
                  <a:cubicBezTo>
                    <a:pt x="5745" y="90"/>
                    <a:pt x="6908" y="637"/>
                    <a:pt x="8076" y="1225"/>
                  </a:cubicBezTo>
                  <a:cubicBezTo>
                    <a:pt x="8083" y="1229"/>
                    <a:pt x="8091" y="1230"/>
                    <a:pt x="8098" y="1230"/>
                  </a:cubicBezTo>
                  <a:cubicBezTo>
                    <a:pt x="8139" y="1230"/>
                    <a:pt x="8167" y="1174"/>
                    <a:pt x="8124" y="1152"/>
                  </a:cubicBezTo>
                  <a:cubicBezTo>
                    <a:pt x="6954" y="525"/>
                    <a:pt x="5755" y="0"/>
                    <a:pt x="4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361775" y="4284675"/>
              <a:ext cx="70825" cy="112875"/>
            </a:xfrm>
            <a:custGeom>
              <a:avLst/>
              <a:gdLst/>
              <a:ahLst/>
              <a:cxnLst/>
              <a:rect l="l" t="t" r="r" b="b"/>
              <a:pathLst>
                <a:path w="2833" h="4515" extrusionOk="0">
                  <a:moveTo>
                    <a:pt x="321" y="0"/>
                  </a:moveTo>
                  <a:cubicBezTo>
                    <a:pt x="307" y="0"/>
                    <a:pt x="293" y="7"/>
                    <a:pt x="290" y="23"/>
                  </a:cubicBezTo>
                  <a:cubicBezTo>
                    <a:pt x="0" y="1550"/>
                    <a:pt x="856" y="4502"/>
                    <a:pt x="2766" y="4514"/>
                  </a:cubicBezTo>
                  <a:cubicBezTo>
                    <a:pt x="2766" y="4514"/>
                    <a:pt x="2767" y="4514"/>
                    <a:pt x="2767" y="4514"/>
                  </a:cubicBezTo>
                  <a:cubicBezTo>
                    <a:pt x="2827" y="4514"/>
                    <a:pt x="2832" y="4421"/>
                    <a:pt x="2771" y="4420"/>
                  </a:cubicBezTo>
                  <a:cubicBezTo>
                    <a:pt x="932" y="4388"/>
                    <a:pt x="116" y="1494"/>
                    <a:pt x="356" y="35"/>
                  </a:cubicBezTo>
                  <a:cubicBezTo>
                    <a:pt x="360" y="13"/>
                    <a:pt x="340" y="0"/>
                    <a:pt x="3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354900" y="4283500"/>
              <a:ext cx="53000" cy="138350"/>
            </a:xfrm>
            <a:custGeom>
              <a:avLst/>
              <a:gdLst/>
              <a:ahLst/>
              <a:cxnLst/>
              <a:rect l="l" t="t" r="r" b="b"/>
              <a:pathLst>
                <a:path w="2120" h="5534" extrusionOk="0">
                  <a:moveTo>
                    <a:pt x="141" y="0"/>
                  </a:moveTo>
                  <a:cubicBezTo>
                    <a:pt x="127" y="0"/>
                    <a:pt x="112" y="9"/>
                    <a:pt x="110" y="28"/>
                  </a:cubicBezTo>
                  <a:cubicBezTo>
                    <a:pt x="0" y="1329"/>
                    <a:pt x="206" y="2610"/>
                    <a:pt x="758" y="3797"/>
                  </a:cubicBezTo>
                  <a:cubicBezTo>
                    <a:pt x="867" y="4033"/>
                    <a:pt x="1545" y="5534"/>
                    <a:pt x="1988" y="5534"/>
                  </a:cubicBezTo>
                  <a:cubicBezTo>
                    <a:pt x="2015" y="5534"/>
                    <a:pt x="2041" y="5528"/>
                    <a:pt x="2066" y="5516"/>
                  </a:cubicBezTo>
                  <a:cubicBezTo>
                    <a:pt x="2120" y="5492"/>
                    <a:pt x="2090" y="5421"/>
                    <a:pt x="2040" y="5421"/>
                  </a:cubicBezTo>
                  <a:cubicBezTo>
                    <a:pt x="2033" y="5421"/>
                    <a:pt x="2026" y="5422"/>
                    <a:pt x="2018" y="5425"/>
                  </a:cubicBezTo>
                  <a:cubicBezTo>
                    <a:pt x="2001" y="5433"/>
                    <a:pt x="1984" y="5436"/>
                    <a:pt x="1966" y="5436"/>
                  </a:cubicBezTo>
                  <a:cubicBezTo>
                    <a:pt x="1489" y="5436"/>
                    <a:pt x="555" y="3054"/>
                    <a:pt x="465" y="2758"/>
                  </a:cubicBezTo>
                  <a:cubicBezTo>
                    <a:pt x="197" y="1869"/>
                    <a:pt x="117" y="955"/>
                    <a:pt x="171" y="31"/>
                  </a:cubicBezTo>
                  <a:cubicBezTo>
                    <a:pt x="173" y="11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233075" y="4240025"/>
              <a:ext cx="74925" cy="214850"/>
            </a:xfrm>
            <a:custGeom>
              <a:avLst/>
              <a:gdLst/>
              <a:ahLst/>
              <a:cxnLst/>
              <a:rect l="l" t="t" r="r" b="b"/>
              <a:pathLst>
                <a:path w="2997" h="8594" extrusionOk="0">
                  <a:moveTo>
                    <a:pt x="1262" y="1"/>
                  </a:moveTo>
                  <a:cubicBezTo>
                    <a:pt x="1256" y="1"/>
                    <a:pt x="1250" y="4"/>
                    <a:pt x="1247" y="11"/>
                  </a:cubicBezTo>
                  <a:cubicBezTo>
                    <a:pt x="546" y="1661"/>
                    <a:pt x="363" y="3484"/>
                    <a:pt x="722" y="5240"/>
                  </a:cubicBezTo>
                  <a:cubicBezTo>
                    <a:pt x="998" y="6582"/>
                    <a:pt x="1574" y="8026"/>
                    <a:pt x="2918" y="8590"/>
                  </a:cubicBezTo>
                  <a:cubicBezTo>
                    <a:pt x="2925" y="8593"/>
                    <a:pt x="2931" y="8594"/>
                    <a:pt x="2936" y="8594"/>
                  </a:cubicBezTo>
                  <a:cubicBezTo>
                    <a:pt x="2981" y="8594"/>
                    <a:pt x="2996" y="8521"/>
                    <a:pt x="2948" y="8499"/>
                  </a:cubicBezTo>
                  <a:cubicBezTo>
                    <a:pt x="1" y="7190"/>
                    <a:pt x="379" y="2469"/>
                    <a:pt x="1277" y="20"/>
                  </a:cubicBezTo>
                  <a:cubicBezTo>
                    <a:pt x="1281" y="9"/>
                    <a:pt x="1271" y="1"/>
                    <a:pt x="1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262275" y="4244425"/>
              <a:ext cx="91475" cy="193125"/>
            </a:xfrm>
            <a:custGeom>
              <a:avLst/>
              <a:gdLst/>
              <a:ahLst/>
              <a:cxnLst/>
              <a:rect l="l" t="t" r="r" b="b"/>
              <a:pathLst>
                <a:path w="3659" h="7725" extrusionOk="0">
                  <a:moveTo>
                    <a:pt x="552" y="1"/>
                  </a:moveTo>
                  <a:cubicBezTo>
                    <a:pt x="545" y="1"/>
                    <a:pt x="537" y="5"/>
                    <a:pt x="536" y="14"/>
                  </a:cubicBezTo>
                  <a:cubicBezTo>
                    <a:pt x="237" y="1366"/>
                    <a:pt x="1" y="2878"/>
                    <a:pt x="556" y="4197"/>
                  </a:cubicBezTo>
                  <a:cubicBezTo>
                    <a:pt x="814" y="4816"/>
                    <a:pt x="1233" y="5323"/>
                    <a:pt x="1709" y="5788"/>
                  </a:cubicBezTo>
                  <a:cubicBezTo>
                    <a:pt x="2022" y="6094"/>
                    <a:pt x="3649" y="7139"/>
                    <a:pt x="3431" y="7650"/>
                  </a:cubicBezTo>
                  <a:cubicBezTo>
                    <a:pt x="3414" y="7690"/>
                    <a:pt x="3453" y="7725"/>
                    <a:pt x="3489" y="7725"/>
                  </a:cubicBezTo>
                  <a:cubicBezTo>
                    <a:pt x="3506" y="7725"/>
                    <a:pt x="3523" y="7717"/>
                    <a:pt x="3532" y="7698"/>
                  </a:cubicBezTo>
                  <a:cubicBezTo>
                    <a:pt x="3659" y="7438"/>
                    <a:pt x="3571" y="7342"/>
                    <a:pt x="3401" y="7118"/>
                  </a:cubicBezTo>
                  <a:cubicBezTo>
                    <a:pt x="2961" y="6538"/>
                    <a:pt x="2208" y="6120"/>
                    <a:pt x="1690" y="5602"/>
                  </a:cubicBezTo>
                  <a:cubicBezTo>
                    <a:pt x="82" y="3989"/>
                    <a:pt x="282" y="2093"/>
                    <a:pt x="573" y="20"/>
                  </a:cubicBezTo>
                  <a:cubicBezTo>
                    <a:pt x="574" y="8"/>
                    <a:pt x="563" y="1"/>
                    <a:pt x="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231450" y="4236125"/>
              <a:ext cx="38325" cy="223025"/>
            </a:xfrm>
            <a:custGeom>
              <a:avLst/>
              <a:gdLst/>
              <a:ahLst/>
              <a:cxnLst/>
              <a:rect l="l" t="t" r="r" b="b"/>
              <a:pathLst>
                <a:path w="1533" h="8921" extrusionOk="0">
                  <a:moveTo>
                    <a:pt x="1015" y="1"/>
                  </a:moveTo>
                  <a:cubicBezTo>
                    <a:pt x="1008" y="1"/>
                    <a:pt x="1000" y="4"/>
                    <a:pt x="994" y="11"/>
                  </a:cubicBezTo>
                  <a:cubicBezTo>
                    <a:pt x="72" y="1127"/>
                    <a:pt x="0" y="2893"/>
                    <a:pt x="74" y="4271"/>
                  </a:cubicBezTo>
                  <a:cubicBezTo>
                    <a:pt x="163" y="5892"/>
                    <a:pt x="620" y="7472"/>
                    <a:pt x="1411" y="8891"/>
                  </a:cubicBezTo>
                  <a:cubicBezTo>
                    <a:pt x="1422" y="8912"/>
                    <a:pt x="1440" y="8920"/>
                    <a:pt x="1458" y="8920"/>
                  </a:cubicBezTo>
                  <a:cubicBezTo>
                    <a:pt x="1495" y="8920"/>
                    <a:pt x="1532" y="8883"/>
                    <a:pt x="1510" y="8839"/>
                  </a:cubicBezTo>
                  <a:cubicBezTo>
                    <a:pt x="750" y="7418"/>
                    <a:pt x="264" y="5892"/>
                    <a:pt x="174" y="4276"/>
                  </a:cubicBezTo>
                  <a:cubicBezTo>
                    <a:pt x="95" y="2892"/>
                    <a:pt x="154" y="1175"/>
                    <a:pt x="1038" y="39"/>
                  </a:cubicBezTo>
                  <a:cubicBezTo>
                    <a:pt x="1053" y="20"/>
                    <a:pt x="1035" y="1"/>
                    <a:pt x="10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94000" y="4224775"/>
              <a:ext cx="26750" cy="238350"/>
            </a:xfrm>
            <a:custGeom>
              <a:avLst/>
              <a:gdLst/>
              <a:ahLst/>
              <a:cxnLst/>
              <a:rect l="l" t="t" r="r" b="b"/>
              <a:pathLst>
                <a:path w="1070" h="9534" extrusionOk="0">
                  <a:moveTo>
                    <a:pt x="1039" y="0"/>
                  </a:moveTo>
                  <a:cubicBezTo>
                    <a:pt x="1033" y="0"/>
                    <a:pt x="1026" y="3"/>
                    <a:pt x="1022" y="10"/>
                  </a:cubicBezTo>
                  <a:cubicBezTo>
                    <a:pt x="222" y="1555"/>
                    <a:pt x="1" y="3283"/>
                    <a:pt x="91" y="5005"/>
                  </a:cubicBezTo>
                  <a:cubicBezTo>
                    <a:pt x="141" y="5923"/>
                    <a:pt x="277" y="6836"/>
                    <a:pt x="441" y="7740"/>
                  </a:cubicBezTo>
                  <a:cubicBezTo>
                    <a:pt x="514" y="8143"/>
                    <a:pt x="519" y="9244"/>
                    <a:pt x="871" y="9525"/>
                  </a:cubicBezTo>
                  <a:cubicBezTo>
                    <a:pt x="880" y="9531"/>
                    <a:pt x="890" y="9534"/>
                    <a:pt x="900" y="9534"/>
                  </a:cubicBezTo>
                  <a:cubicBezTo>
                    <a:pt x="913" y="9534"/>
                    <a:pt x="927" y="9529"/>
                    <a:pt x="937" y="9519"/>
                  </a:cubicBezTo>
                  <a:lnTo>
                    <a:pt x="991" y="9473"/>
                  </a:lnTo>
                  <a:cubicBezTo>
                    <a:pt x="1009" y="9457"/>
                    <a:pt x="1013" y="9432"/>
                    <a:pt x="1002" y="9412"/>
                  </a:cubicBezTo>
                  <a:cubicBezTo>
                    <a:pt x="993" y="9395"/>
                    <a:pt x="983" y="9380"/>
                    <a:pt x="973" y="9364"/>
                  </a:cubicBezTo>
                  <a:cubicBezTo>
                    <a:pt x="962" y="9347"/>
                    <a:pt x="946" y="9339"/>
                    <a:pt x="930" y="9339"/>
                  </a:cubicBezTo>
                  <a:cubicBezTo>
                    <a:pt x="896" y="9339"/>
                    <a:pt x="864" y="9371"/>
                    <a:pt x="884" y="9410"/>
                  </a:cubicBezTo>
                  <a:lnTo>
                    <a:pt x="884" y="9410"/>
                  </a:lnTo>
                  <a:cubicBezTo>
                    <a:pt x="583" y="8857"/>
                    <a:pt x="555" y="7805"/>
                    <a:pt x="451" y="7174"/>
                  </a:cubicBezTo>
                  <a:cubicBezTo>
                    <a:pt x="305" y="6285"/>
                    <a:pt x="193" y="5389"/>
                    <a:pt x="175" y="4486"/>
                  </a:cubicBezTo>
                  <a:cubicBezTo>
                    <a:pt x="145" y="2938"/>
                    <a:pt x="411" y="1437"/>
                    <a:pt x="1062" y="29"/>
                  </a:cubicBezTo>
                  <a:cubicBezTo>
                    <a:pt x="1069" y="14"/>
                    <a:pt x="1054" y="0"/>
                    <a:pt x="10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92025" y="4208050"/>
              <a:ext cx="7575" cy="10200"/>
            </a:xfrm>
            <a:custGeom>
              <a:avLst/>
              <a:gdLst/>
              <a:ahLst/>
              <a:cxnLst/>
              <a:rect l="l" t="t" r="r" b="b"/>
              <a:pathLst>
                <a:path w="303" h="408" extrusionOk="0">
                  <a:moveTo>
                    <a:pt x="279" y="1"/>
                  </a:moveTo>
                  <a:cubicBezTo>
                    <a:pt x="276" y="1"/>
                    <a:pt x="273" y="2"/>
                    <a:pt x="270" y="3"/>
                  </a:cubicBezTo>
                  <a:cubicBezTo>
                    <a:pt x="125" y="75"/>
                    <a:pt x="25" y="215"/>
                    <a:pt x="4" y="377"/>
                  </a:cubicBezTo>
                  <a:cubicBezTo>
                    <a:pt x="1" y="397"/>
                    <a:pt x="15" y="408"/>
                    <a:pt x="31" y="408"/>
                  </a:cubicBezTo>
                  <a:cubicBezTo>
                    <a:pt x="45" y="408"/>
                    <a:pt x="60" y="399"/>
                    <a:pt x="64" y="381"/>
                  </a:cubicBezTo>
                  <a:cubicBezTo>
                    <a:pt x="85" y="238"/>
                    <a:pt x="166" y="113"/>
                    <a:pt x="286" y="34"/>
                  </a:cubicBezTo>
                  <a:cubicBezTo>
                    <a:pt x="302" y="24"/>
                    <a:pt x="294" y="1"/>
                    <a:pt x="2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66325" y="4264250"/>
              <a:ext cx="4300" cy="14850"/>
            </a:xfrm>
            <a:custGeom>
              <a:avLst/>
              <a:gdLst/>
              <a:ahLst/>
              <a:cxnLst/>
              <a:rect l="l" t="t" r="r" b="b"/>
              <a:pathLst>
                <a:path w="172" h="594" extrusionOk="0">
                  <a:moveTo>
                    <a:pt x="154" y="1"/>
                  </a:moveTo>
                  <a:cubicBezTo>
                    <a:pt x="148" y="1"/>
                    <a:pt x="141" y="4"/>
                    <a:pt x="138" y="12"/>
                  </a:cubicBezTo>
                  <a:cubicBezTo>
                    <a:pt x="67" y="174"/>
                    <a:pt x="47" y="373"/>
                    <a:pt x="7" y="546"/>
                  </a:cubicBezTo>
                  <a:cubicBezTo>
                    <a:pt x="1" y="574"/>
                    <a:pt x="24" y="593"/>
                    <a:pt x="45" y="593"/>
                  </a:cubicBezTo>
                  <a:cubicBezTo>
                    <a:pt x="58" y="593"/>
                    <a:pt x="70" y="586"/>
                    <a:pt x="74" y="569"/>
                  </a:cubicBezTo>
                  <a:cubicBezTo>
                    <a:pt x="89" y="506"/>
                    <a:pt x="102" y="442"/>
                    <a:pt x="117" y="380"/>
                  </a:cubicBezTo>
                  <a:lnTo>
                    <a:pt x="117" y="376"/>
                  </a:lnTo>
                  <a:cubicBezTo>
                    <a:pt x="145" y="256"/>
                    <a:pt x="171" y="134"/>
                    <a:pt x="171" y="17"/>
                  </a:cubicBezTo>
                  <a:cubicBezTo>
                    <a:pt x="171" y="6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198450" y="4211825"/>
              <a:ext cx="6825" cy="14600"/>
            </a:xfrm>
            <a:custGeom>
              <a:avLst/>
              <a:gdLst/>
              <a:ahLst/>
              <a:cxnLst/>
              <a:rect l="l" t="t" r="r" b="b"/>
              <a:pathLst>
                <a:path w="273" h="584" extrusionOk="0">
                  <a:moveTo>
                    <a:pt x="246" y="1"/>
                  </a:moveTo>
                  <a:cubicBezTo>
                    <a:pt x="242" y="1"/>
                    <a:pt x="238" y="2"/>
                    <a:pt x="235" y="6"/>
                  </a:cubicBezTo>
                  <a:cubicBezTo>
                    <a:pt x="95" y="155"/>
                    <a:pt x="12" y="350"/>
                    <a:pt x="1" y="554"/>
                  </a:cubicBezTo>
                  <a:cubicBezTo>
                    <a:pt x="1" y="573"/>
                    <a:pt x="16" y="583"/>
                    <a:pt x="32" y="583"/>
                  </a:cubicBezTo>
                  <a:cubicBezTo>
                    <a:pt x="46" y="583"/>
                    <a:pt x="59" y="575"/>
                    <a:pt x="60" y="558"/>
                  </a:cubicBezTo>
                  <a:cubicBezTo>
                    <a:pt x="68" y="364"/>
                    <a:pt x="139" y="178"/>
                    <a:pt x="263" y="30"/>
                  </a:cubicBezTo>
                  <a:cubicBezTo>
                    <a:pt x="273" y="16"/>
                    <a:pt x="260" y="1"/>
                    <a:pt x="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177550" y="4262875"/>
              <a:ext cx="5000" cy="25050"/>
            </a:xfrm>
            <a:custGeom>
              <a:avLst/>
              <a:gdLst/>
              <a:ahLst/>
              <a:cxnLst/>
              <a:rect l="l" t="t" r="r" b="b"/>
              <a:pathLst>
                <a:path w="200" h="1002" extrusionOk="0">
                  <a:moveTo>
                    <a:pt x="179" y="1"/>
                  </a:moveTo>
                  <a:cubicBezTo>
                    <a:pt x="172" y="1"/>
                    <a:pt x="164" y="5"/>
                    <a:pt x="161" y="13"/>
                  </a:cubicBezTo>
                  <a:cubicBezTo>
                    <a:pt x="64" y="313"/>
                    <a:pt x="16" y="648"/>
                    <a:pt x="1" y="963"/>
                  </a:cubicBezTo>
                  <a:cubicBezTo>
                    <a:pt x="0" y="988"/>
                    <a:pt x="20" y="1001"/>
                    <a:pt x="39" y="1001"/>
                  </a:cubicBezTo>
                  <a:cubicBezTo>
                    <a:pt x="56" y="1001"/>
                    <a:pt x="73" y="990"/>
                    <a:pt x="76" y="968"/>
                  </a:cubicBezTo>
                  <a:cubicBezTo>
                    <a:pt x="105" y="648"/>
                    <a:pt x="154" y="337"/>
                    <a:pt x="197" y="20"/>
                  </a:cubicBezTo>
                  <a:cubicBezTo>
                    <a:pt x="199" y="8"/>
                    <a:pt x="190" y="1"/>
                    <a:pt x="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16275" y="4195150"/>
              <a:ext cx="9025" cy="11800"/>
            </a:xfrm>
            <a:custGeom>
              <a:avLst/>
              <a:gdLst/>
              <a:ahLst/>
              <a:cxnLst/>
              <a:rect l="l" t="t" r="r" b="b"/>
              <a:pathLst>
                <a:path w="361" h="472" extrusionOk="0">
                  <a:moveTo>
                    <a:pt x="314" y="0"/>
                  </a:moveTo>
                  <a:cubicBezTo>
                    <a:pt x="306" y="0"/>
                    <a:pt x="298" y="3"/>
                    <a:pt x="290" y="10"/>
                  </a:cubicBezTo>
                  <a:cubicBezTo>
                    <a:pt x="160" y="122"/>
                    <a:pt x="68" y="280"/>
                    <a:pt x="7" y="440"/>
                  </a:cubicBezTo>
                  <a:cubicBezTo>
                    <a:pt x="1" y="458"/>
                    <a:pt x="17" y="472"/>
                    <a:pt x="32" y="472"/>
                  </a:cubicBezTo>
                  <a:cubicBezTo>
                    <a:pt x="40" y="472"/>
                    <a:pt x="47" y="468"/>
                    <a:pt x="51" y="460"/>
                  </a:cubicBezTo>
                  <a:cubicBezTo>
                    <a:pt x="130" y="311"/>
                    <a:pt x="230" y="188"/>
                    <a:pt x="339" y="62"/>
                  </a:cubicBezTo>
                  <a:cubicBezTo>
                    <a:pt x="361" y="36"/>
                    <a:pt x="341" y="0"/>
                    <a:pt x="3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54825" y="4155525"/>
              <a:ext cx="14875" cy="8700"/>
            </a:xfrm>
            <a:custGeom>
              <a:avLst/>
              <a:gdLst/>
              <a:ahLst/>
              <a:cxnLst/>
              <a:rect l="l" t="t" r="r" b="b"/>
              <a:pathLst>
                <a:path w="595" h="348" extrusionOk="0">
                  <a:moveTo>
                    <a:pt x="534" y="1"/>
                  </a:moveTo>
                  <a:cubicBezTo>
                    <a:pt x="321" y="1"/>
                    <a:pt x="121" y="137"/>
                    <a:pt x="12" y="312"/>
                  </a:cubicBezTo>
                  <a:cubicBezTo>
                    <a:pt x="1" y="331"/>
                    <a:pt x="16" y="348"/>
                    <a:pt x="32" y="348"/>
                  </a:cubicBezTo>
                  <a:cubicBezTo>
                    <a:pt x="39" y="348"/>
                    <a:pt x="46" y="345"/>
                    <a:pt x="51" y="337"/>
                  </a:cubicBezTo>
                  <a:cubicBezTo>
                    <a:pt x="181" y="160"/>
                    <a:pt x="351" y="90"/>
                    <a:pt x="561" y="58"/>
                  </a:cubicBezTo>
                  <a:cubicBezTo>
                    <a:pt x="595" y="53"/>
                    <a:pt x="589" y="2"/>
                    <a:pt x="557" y="1"/>
                  </a:cubicBezTo>
                  <a:cubicBezTo>
                    <a:pt x="550" y="1"/>
                    <a:pt x="542" y="1"/>
                    <a:pt x="5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38150" y="4156800"/>
              <a:ext cx="40200" cy="62875"/>
            </a:xfrm>
            <a:custGeom>
              <a:avLst/>
              <a:gdLst/>
              <a:ahLst/>
              <a:cxnLst/>
              <a:rect l="l" t="t" r="r" b="b"/>
              <a:pathLst>
                <a:path w="1608" h="2515" extrusionOk="0">
                  <a:moveTo>
                    <a:pt x="1571" y="0"/>
                  </a:moveTo>
                  <a:cubicBezTo>
                    <a:pt x="1567" y="0"/>
                    <a:pt x="1562" y="2"/>
                    <a:pt x="1557" y="5"/>
                  </a:cubicBezTo>
                  <a:cubicBezTo>
                    <a:pt x="1208" y="211"/>
                    <a:pt x="1011" y="536"/>
                    <a:pt x="827" y="885"/>
                  </a:cubicBezTo>
                  <a:cubicBezTo>
                    <a:pt x="551" y="1406"/>
                    <a:pt x="284" y="1930"/>
                    <a:pt x="16" y="2455"/>
                  </a:cubicBezTo>
                  <a:cubicBezTo>
                    <a:pt x="0" y="2485"/>
                    <a:pt x="27" y="2515"/>
                    <a:pt x="52" y="2515"/>
                  </a:cubicBezTo>
                  <a:cubicBezTo>
                    <a:pt x="63" y="2515"/>
                    <a:pt x="73" y="2509"/>
                    <a:pt x="80" y="2496"/>
                  </a:cubicBezTo>
                  <a:cubicBezTo>
                    <a:pt x="307" y="2060"/>
                    <a:pt x="531" y="1624"/>
                    <a:pt x="756" y="1186"/>
                  </a:cubicBezTo>
                  <a:cubicBezTo>
                    <a:pt x="975" y="764"/>
                    <a:pt x="1172" y="329"/>
                    <a:pt x="1582" y="55"/>
                  </a:cubicBezTo>
                  <a:cubicBezTo>
                    <a:pt x="1608" y="39"/>
                    <a:pt x="1595" y="0"/>
                    <a:pt x="15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00200" y="4084550"/>
              <a:ext cx="190600" cy="114875"/>
            </a:xfrm>
            <a:custGeom>
              <a:avLst/>
              <a:gdLst/>
              <a:ahLst/>
              <a:cxnLst/>
              <a:rect l="l" t="t" r="r" b="b"/>
              <a:pathLst>
                <a:path w="7624" h="4595" extrusionOk="0">
                  <a:moveTo>
                    <a:pt x="5490" y="1"/>
                  </a:moveTo>
                  <a:cubicBezTo>
                    <a:pt x="2789" y="1"/>
                    <a:pt x="100" y="1506"/>
                    <a:pt x="1" y="4563"/>
                  </a:cubicBezTo>
                  <a:cubicBezTo>
                    <a:pt x="1" y="4584"/>
                    <a:pt x="16" y="4595"/>
                    <a:pt x="32" y="4595"/>
                  </a:cubicBezTo>
                  <a:cubicBezTo>
                    <a:pt x="46" y="4595"/>
                    <a:pt x="60" y="4586"/>
                    <a:pt x="62" y="4567"/>
                  </a:cubicBezTo>
                  <a:cubicBezTo>
                    <a:pt x="298" y="1585"/>
                    <a:pt x="2832" y="82"/>
                    <a:pt x="5480" y="82"/>
                  </a:cubicBezTo>
                  <a:cubicBezTo>
                    <a:pt x="6175" y="82"/>
                    <a:pt x="6878" y="185"/>
                    <a:pt x="7549" y="393"/>
                  </a:cubicBezTo>
                  <a:cubicBezTo>
                    <a:pt x="7554" y="395"/>
                    <a:pt x="7559" y="395"/>
                    <a:pt x="7563" y="395"/>
                  </a:cubicBezTo>
                  <a:cubicBezTo>
                    <a:pt x="7606" y="395"/>
                    <a:pt x="7624" y="326"/>
                    <a:pt x="7575" y="312"/>
                  </a:cubicBezTo>
                  <a:cubicBezTo>
                    <a:pt x="6911" y="105"/>
                    <a:pt x="6200" y="1"/>
                    <a:pt x="5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175775" y="4005675"/>
              <a:ext cx="120200" cy="174050"/>
            </a:xfrm>
            <a:custGeom>
              <a:avLst/>
              <a:gdLst/>
              <a:ahLst/>
              <a:cxnLst/>
              <a:rect l="l" t="t" r="r" b="b"/>
              <a:pathLst>
                <a:path w="4808" h="6962" extrusionOk="0">
                  <a:moveTo>
                    <a:pt x="4770" y="1"/>
                  </a:moveTo>
                  <a:cubicBezTo>
                    <a:pt x="3226" y="1"/>
                    <a:pt x="1792" y="717"/>
                    <a:pt x="966" y="2044"/>
                  </a:cubicBezTo>
                  <a:cubicBezTo>
                    <a:pt x="0" y="3593"/>
                    <a:pt x="620" y="5270"/>
                    <a:pt x="73" y="6906"/>
                  </a:cubicBezTo>
                  <a:cubicBezTo>
                    <a:pt x="63" y="6939"/>
                    <a:pt x="90" y="6962"/>
                    <a:pt x="117" y="6962"/>
                  </a:cubicBezTo>
                  <a:cubicBezTo>
                    <a:pt x="134" y="6962"/>
                    <a:pt x="150" y="6953"/>
                    <a:pt x="157" y="6933"/>
                  </a:cubicBezTo>
                  <a:cubicBezTo>
                    <a:pt x="580" y="5699"/>
                    <a:pt x="219" y="4385"/>
                    <a:pt x="588" y="3140"/>
                  </a:cubicBezTo>
                  <a:cubicBezTo>
                    <a:pt x="1148" y="1258"/>
                    <a:pt x="2853" y="119"/>
                    <a:pt x="4770" y="53"/>
                  </a:cubicBezTo>
                  <a:cubicBezTo>
                    <a:pt x="4804" y="51"/>
                    <a:pt x="4808" y="1"/>
                    <a:pt x="4774" y="1"/>
                  </a:cubicBezTo>
                  <a:cubicBezTo>
                    <a:pt x="4773" y="1"/>
                    <a:pt x="4771" y="1"/>
                    <a:pt x="4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168125" y="3996150"/>
              <a:ext cx="92175" cy="178250"/>
            </a:xfrm>
            <a:custGeom>
              <a:avLst/>
              <a:gdLst/>
              <a:ahLst/>
              <a:cxnLst/>
              <a:rect l="l" t="t" r="r" b="b"/>
              <a:pathLst>
                <a:path w="3687" h="7130" extrusionOk="0">
                  <a:moveTo>
                    <a:pt x="3617" y="0"/>
                  </a:moveTo>
                  <a:cubicBezTo>
                    <a:pt x="3612" y="0"/>
                    <a:pt x="3606" y="1"/>
                    <a:pt x="3600" y="3"/>
                  </a:cubicBezTo>
                  <a:cubicBezTo>
                    <a:pt x="2333" y="380"/>
                    <a:pt x="1265" y="1232"/>
                    <a:pt x="692" y="2437"/>
                  </a:cubicBezTo>
                  <a:cubicBezTo>
                    <a:pt x="1" y="3893"/>
                    <a:pt x="329" y="5549"/>
                    <a:pt x="163" y="7100"/>
                  </a:cubicBezTo>
                  <a:cubicBezTo>
                    <a:pt x="161" y="7120"/>
                    <a:pt x="176" y="7130"/>
                    <a:pt x="191" y="7130"/>
                  </a:cubicBezTo>
                  <a:cubicBezTo>
                    <a:pt x="205" y="7130"/>
                    <a:pt x="220" y="7121"/>
                    <a:pt x="222" y="7103"/>
                  </a:cubicBezTo>
                  <a:cubicBezTo>
                    <a:pt x="425" y="5745"/>
                    <a:pt x="173" y="4322"/>
                    <a:pt x="590" y="2998"/>
                  </a:cubicBezTo>
                  <a:cubicBezTo>
                    <a:pt x="1038" y="1580"/>
                    <a:pt x="2226" y="534"/>
                    <a:pt x="3624" y="112"/>
                  </a:cubicBezTo>
                  <a:cubicBezTo>
                    <a:pt x="3686" y="93"/>
                    <a:pt x="3673" y="0"/>
                    <a:pt x="3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134725" y="4186525"/>
              <a:ext cx="31425" cy="24900"/>
            </a:xfrm>
            <a:custGeom>
              <a:avLst/>
              <a:gdLst/>
              <a:ahLst/>
              <a:cxnLst/>
              <a:rect l="l" t="t" r="r" b="b"/>
              <a:pathLst>
                <a:path w="1257" h="996" extrusionOk="0">
                  <a:moveTo>
                    <a:pt x="1225" y="0"/>
                  </a:moveTo>
                  <a:cubicBezTo>
                    <a:pt x="1222" y="0"/>
                    <a:pt x="1219" y="1"/>
                    <a:pt x="1215" y="3"/>
                  </a:cubicBezTo>
                  <a:cubicBezTo>
                    <a:pt x="761" y="203"/>
                    <a:pt x="294" y="537"/>
                    <a:pt x="14" y="954"/>
                  </a:cubicBezTo>
                  <a:cubicBezTo>
                    <a:pt x="1" y="973"/>
                    <a:pt x="18" y="996"/>
                    <a:pt x="37" y="996"/>
                  </a:cubicBezTo>
                  <a:cubicBezTo>
                    <a:pt x="43" y="996"/>
                    <a:pt x="49" y="994"/>
                    <a:pt x="54" y="988"/>
                  </a:cubicBezTo>
                  <a:cubicBezTo>
                    <a:pt x="423" y="613"/>
                    <a:pt x="771" y="297"/>
                    <a:pt x="1237" y="43"/>
                  </a:cubicBezTo>
                  <a:cubicBezTo>
                    <a:pt x="1256" y="29"/>
                    <a:pt x="1245" y="0"/>
                    <a:pt x="1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084750" y="4258100"/>
              <a:ext cx="24825" cy="174825"/>
            </a:xfrm>
            <a:custGeom>
              <a:avLst/>
              <a:gdLst/>
              <a:ahLst/>
              <a:cxnLst/>
              <a:rect l="l" t="t" r="r" b="b"/>
              <a:pathLst>
                <a:path w="993" h="6993" extrusionOk="0">
                  <a:moveTo>
                    <a:pt x="952" y="1"/>
                  </a:moveTo>
                  <a:cubicBezTo>
                    <a:pt x="941" y="1"/>
                    <a:pt x="931" y="6"/>
                    <a:pt x="926" y="18"/>
                  </a:cubicBezTo>
                  <a:cubicBezTo>
                    <a:pt x="0" y="2257"/>
                    <a:pt x="424" y="4661"/>
                    <a:pt x="893" y="6956"/>
                  </a:cubicBezTo>
                  <a:cubicBezTo>
                    <a:pt x="898" y="6981"/>
                    <a:pt x="918" y="6993"/>
                    <a:pt x="938" y="6993"/>
                  </a:cubicBezTo>
                  <a:cubicBezTo>
                    <a:pt x="965" y="6993"/>
                    <a:pt x="993" y="6972"/>
                    <a:pt x="986" y="6938"/>
                  </a:cubicBezTo>
                  <a:cubicBezTo>
                    <a:pt x="514" y="4628"/>
                    <a:pt x="127" y="2305"/>
                    <a:pt x="977" y="34"/>
                  </a:cubicBezTo>
                  <a:cubicBezTo>
                    <a:pt x="984" y="14"/>
                    <a:pt x="968" y="1"/>
                    <a:pt x="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989525" y="4166825"/>
              <a:ext cx="151400" cy="217475"/>
            </a:xfrm>
            <a:custGeom>
              <a:avLst/>
              <a:gdLst/>
              <a:ahLst/>
              <a:cxnLst/>
              <a:rect l="l" t="t" r="r" b="b"/>
              <a:pathLst>
                <a:path w="6056" h="8699" extrusionOk="0">
                  <a:moveTo>
                    <a:pt x="5726" y="1"/>
                  </a:moveTo>
                  <a:cubicBezTo>
                    <a:pt x="3933" y="1"/>
                    <a:pt x="1687" y="235"/>
                    <a:pt x="884" y="2056"/>
                  </a:cubicBezTo>
                  <a:cubicBezTo>
                    <a:pt x="1" y="4061"/>
                    <a:pt x="554" y="6760"/>
                    <a:pt x="1377" y="8684"/>
                  </a:cubicBezTo>
                  <a:cubicBezTo>
                    <a:pt x="1381" y="8695"/>
                    <a:pt x="1389" y="8699"/>
                    <a:pt x="1397" y="8699"/>
                  </a:cubicBezTo>
                  <a:cubicBezTo>
                    <a:pt x="1414" y="8699"/>
                    <a:pt x="1432" y="8680"/>
                    <a:pt x="1425" y="8659"/>
                  </a:cubicBezTo>
                  <a:cubicBezTo>
                    <a:pt x="735" y="6782"/>
                    <a:pt x="210" y="4546"/>
                    <a:pt x="793" y="2570"/>
                  </a:cubicBezTo>
                  <a:cubicBezTo>
                    <a:pt x="1426" y="421"/>
                    <a:pt x="3767" y="93"/>
                    <a:pt x="5726" y="93"/>
                  </a:cubicBezTo>
                  <a:cubicBezTo>
                    <a:pt x="5814" y="93"/>
                    <a:pt x="5903" y="93"/>
                    <a:pt x="5990" y="95"/>
                  </a:cubicBezTo>
                  <a:cubicBezTo>
                    <a:pt x="6050" y="95"/>
                    <a:pt x="6055" y="3"/>
                    <a:pt x="5995" y="3"/>
                  </a:cubicBezTo>
                  <a:cubicBezTo>
                    <a:pt x="5907" y="1"/>
                    <a:pt x="5817" y="1"/>
                    <a:pt x="57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29" name="Google Shape;129;p2"/>
          <p:cNvGrpSpPr/>
          <p:nvPr/>
        </p:nvGrpSpPr>
        <p:grpSpPr>
          <a:xfrm rot="-9814932">
            <a:off x="8346907" y="-1709500"/>
            <a:ext cx="5488324" cy="4255352"/>
            <a:chOff x="902100" y="3410650"/>
            <a:chExt cx="787100" cy="610275"/>
          </a:xfrm>
        </p:grpSpPr>
        <p:sp>
          <p:nvSpPr>
            <p:cNvPr id="130" name="Google Shape;130;p2"/>
            <p:cNvSpPr/>
            <p:nvPr/>
          </p:nvSpPr>
          <p:spPr>
            <a:xfrm>
              <a:off x="902100" y="3410650"/>
              <a:ext cx="787100" cy="610275"/>
            </a:xfrm>
            <a:custGeom>
              <a:avLst/>
              <a:gdLst/>
              <a:ahLst/>
              <a:cxnLst/>
              <a:rect l="l" t="t" r="r" b="b"/>
              <a:pathLst>
                <a:path w="31484" h="24411" extrusionOk="0">
                  <a:moveTo>
                    <a:pt x="27240" y="5097"/>
                  </a:moveTo>
                  <a:cubicBezTo>
                    <a:pt x="27240" y="5097"/>
                    <a:pt x="27240" y="5097"/>
                    <a:pt x="27240" y="5097"/>
                  </a:cubicBezTo>
                  <a:cubicBezTo>
                    <a:pt x="27244" y="5115"/>
                    <a:pt x="26783" y="5591"/>
                    <a:pt x="26743" y="5646"/>
                  </a:cubicBezTo>
                  <a:cubicBezTo>
                    <a:pt x="26535" y="5929"/>
                    <a:pt x="26411" y="6205"/>
                    <a:pt x="26143" y="6446"/>
                  </a:cubicBezTo>
                  <a:cubicBezTo>
                    <a:pt x="25621" y="6910"/>
                    <a:pt x="25008" y="7278"/>
                    <a:pt x="24391" y="7601"/>
                  </a:cubicBezTo>
                  <a:cubicBezTo>
                    <a:pt x="24678" y="6928"/>
                    <a:pt x="24912" y="6332"/>
                    <a:pt x="25550" y="5871"/>
                  </a:cubicBezTo>
                  <a:lnTo>
                    <a:pt x="25550" y="5870"/>
                  </a:lnTo>
                  <a:cubicBezTo>
                    <a:pt x="25695" y="5765"/>
                    <a:pt x="27229" y="5097"/>
                    <a:pt x="27240" y="5097"/>
                  </a:cubicBezTo>
                  <a:close/>
                  <a:moveTo>
                    <a:pt x="24504" y="3239"/>
                  </a:moveTo>
                  <a:lnTo>
                    <a:pt x="24458" y="3291"/>
                  </a:lnTo>
                  <a:cubicBezTo>
                    <a:pt x="23942" y="3867"/>
                    <a:pt x="23900" y="4902"/>
                    <a:pt x="23592" y="5575"/>
                  </a:cubicBezTo>
                  <a:cubicBezTo>
                    <a:pt x="23188" y="6458"/>
                    <a:pt x="22473" y="7141"/>
                    <a:pt x="21780" y="7798"/>
                  </a:cubicBezTo>
                  <a:cubicBezTo>
                    <a:pt x="21514" y="6701"/>
                    <a:pt x="22125" y="5479"/>
                    <a:pt x="22816" y="4655"/>
                  </a:cubicBezTo>
                  <a:lnTo>
                    <a:pt x="22816" y="4653"/>
                  </a:lnTo>
                  <a:cubicBezTo>
                    <a:pt x="23203" y="4192"/>
                    <a:pt x="23675" y="3796"/>
                    <a:pt x="24174" y="3462"/>
                  </a:cubicBezTo>
                  <a:cubicBezTo>
                    <a:pt x="24275" y="3394"/>
                    <a:pt x="24388" y="3310"/>
                    <a:pt x="24504" y="3239"/>
                  </a:cubicBezTo>
                  <a:close/>
                  <a:moveTo>
                    <a:pt x="19554" y="1392"/>
                  </a:moveTo>
                  <a:cubicBezTo>
                    <a:pt x="19631" y="1474"/>
                    <a:pt x="19858" y="2655"/>
                    <a:pt x="19889" y="2748"/>
                  </a:cubicBezTo>
                  <a:cubicBezTo>
                    <a:pt x="20076" y="3300"/>
                    <a:pt x="20313" y="3835"/>
                    <a:pt x="20460" y="4400"/>
                  </a:cubicBezTo>
                  <a:cubicBezTo>
                    <a:pt x="20798" y="5699"/>
                    <a:pt x="20606" y="7002"/>
                    <a:pt x="19968" y="8171"/>
                  </a:cubicBezTo>
                  <a:cubicBezTo>
                    <a:pt x="19565" y="7018"/>
                    <a:pt x="19134" y="5826"/>
                    <a:pt x="19047" y="4602"/>
                  </a:cubicBezTo>
                  <a:lnTo>
                    <a:pt x="19046" y="4601"/>
                  </a:lnTo>
                  <a:cubicBezTo>
                    <a:pt x="19002" y="3975"/>
                    <a:pt x="19081" y="3352"/>
                    <a:pt x="19219" y="2743"/>
                  </a:cubicBezTo>
                  <a:cubicBezTo>
                    <a:pt x="19274" y="2501"/>
                    <a:pt x="19618" y="1471"/>
                    <a:pt x="19554" y="1392"/>
                  </a:cubicBezTo>
                  <a:close/>
                  <a:moveTo>
                    <a:pt x="16878" y="440"/>
                  </a:moveTo>
                  <a:lnTo>
                    <a:pt x="16878" y="440"/>
                  </a:lnTo>
                  <a:cubicBezTo>
                    <a:pt x="16796" y="629"/>
                    <a:pt x="17071" y="1945"/>
                    <a:pt x="17103" y="2063"/>
                  </a:cubicBezTo>
                  <a:cubicBezTo>
                    <a:pt x="17279" y="2700"/>
                    <a:pt x="17539" y="3311"/>
                    <a:pt x="17788" y="3922"/>
                  </a:cubicBezTo>
                  <a:cubicBezTo>
                    <a:pt x="18375" y="5361"/>
                    <a:pt x="19223" y="7349"/>
                    <a:pt x="18039" y="8709"/>
                  </a:cubicBezTo>
                  <a:cubicBezTo>
                    <a:pt x="18038" y="8712"/>
                    <a:pt x="18035" y="8716"/>
                    <a:pt x="18034" y="8719"/>
                  </a:cubicBezTo>
                  <a:cubicBezTo>
                    <a:pt x="17050" y="7432"/>
                    <a:pt x="16359" y="5966"/>
                    <a:pt x="16231" y="4328"/>
                  </a:cubicBezTo>
                  <a:lnTo>
                    <a:pt x="16229" y="4327"/>
                  </a:lnTo>
                  <a:cubicBezTo>
                    <a:pt x="16176" y="3655"/>
                    <a:pt x="16212" y="2980"/>
                    <a:pt x="16332" y="2317"/>
                  </a:cubicBezTo>
                  <a:cubicBezTo>
                    <a:pt x="16387" y="2020"/>
                    <a:pt x="16744" y="634"/>
                    <a:pt x="16878" y="440"/>
                  </a:cubicBezTo>
                  <a:close/>
                  <a:moveTo>
                    <a:pt x="27387" y="6769"/>
                  </a:moveTo>
                  <a:cubicBezTo>
                    <a:pt x="27674" y="6769"/>
                    <a:pt x="27967" y="6807"/>
                    <a:pt x="28266" y="6894"/>
                  </a:cubicBezTo>
                  <a:lnTo>
                    <a:pt x="28266" y="6893"/>
                  </a:lnTo>
                  <a:cubicBezTo>
                    <a:pt x="28780" y="7044"/>
                    <a:pt x="29253" y="7314"/>
                    <a:pt x="29708" y="7590"/>
                  </a:cubicBezTo>
                  <a:cubicBezTo>
                    <a:pt x="30036" y="7790"/>
                    <a:pt x="30782" y="8083"/>
                    <a:pt x="31000" y="8384"/>
                  </a:cubicBezTo>
                  <a:cubicBezTo>
                    <a:pt x="31015" y="8405"/>
                    <a:pt x="31032" y="8423"/>
                    <a:pt x="31052" y="8437"/>
                  </a:cubicBezTo>
                  <a:cubicBezTo>
                    <a:pt x="31050" y="8437"/>
                    <a:pt x="31047" y="8437"/>
                    <a:pt x="31044" y="8437"/>
                  </a:cubicBezTo>
                  <a:cubicBezTo>
                    <a:pt x="30994" y="8437"/>
                    <a:pt x="30909" y="8449"/>
                    <a:pt x="30778" y="8487"/>
                  </a:cubicBezTo>
                  <a:cubicBezTo>
                    <a:pt x="30538" y="8557"/>
                    <a:pt x="30264" y="8572"/>
                    <a:pt x="30019" y="8619"/>
                  </a:cubicBezTo>
                  <a:cubicBezTo>
                    <a:pt x="29522" y="8714"/>
                    <a:pt x="29036" y="8808"/>
                    <a:pt x="28537" y="8808"/>
                  </a:cubicBezTo>
                  <a:cubicBezTo>
                    <a:pt x="28374" y="8808"/>
                    <a:pt x="28210" y="8798"/>
                    <a:pt x="28044" y="8775"/>
                  </a:cubicBezTo>
                  <a:cubicBezTo>
                    <a:pt x="26847" y="8608"/>
                    <a:pt x="25645" y="8087"/>
                    <a:pt x="24495" y="7700"/>
                  </a:cubicBezTo>
                  <a:cubicBezTo>
                    <a:pt x="24580" y="7657"/>
                    <a:pt x="24666" y="7613"/>
                    <a:pt x="24750" y="7569"/>
                  </a:cubicBezTo>
                  <a:cubicBezTo>
                    <a:pt x="25599" y="7163"/>
                    <a:pt x="26464" y="6769"/>
                    <a:pt x="27387" y="6769"/>
                  </a:cubicBezTo>
                  <a:close/>
                  <a:moveTo>
                    <a:pt x="14865" y="1584"/>
                  </a:moveTo>
                  <a:lnTo>
                    <a:pt x="14865" y="1584"/>
                  </a:lnTo>
                  <a:cubicBezTo>
                    <a:pt x="14474" y="2612"/>
                    <a:pt x="14604" y="3647"/>
                    <a:pt x="14883" y="4777"/>
                  </a:cubicBezTo>
                  <a:cubicBezTo>
                    <a:pt x="15339" y="6633"/>
                    <a:pt x="15316" y="8309"/>
                    <a:pt x="14332" y="9972"/>
                  </a:cubicBezTo>
                  <a:cubicBezTo>
                    <a:pt x="13538" y="8521"/>
                    <a:pt x="13033" y="6510"/>
                    <a:pt x="13182" y="4878"/>
                  </a:cubicBezTo>
                  <a:lnTo>
                    <a:pt x="13181" y="4878"/>
                  </a:lnTo>
                  <a:cubicBezTo>
                    <a:pt x="13300" y="3582"/>
                    <a:pt x="14042" y="2540"/>
                    <a:pt x="14865" y="1584"/>
                  </a:cubicBezTo>
                  <a:close/>
                  <a:moveTo>
                    <a:pt x="23535" y="7958"/>
                  </a:moveTo>
                  <a:cubicBezTo>
                    <a:pt x="24471" y="7958"/>
                    <a:pt x="25261" y="8407"/>
                    <a:pt x="25965" y="9011"/>
                  </a:cubicBezTo>
                  <a:cubicBezTo>
                    <a:pt x="26305" y="9301"/>
                    <a:pt x="26619" y="9620"/>
                    <a:pt x="26952" y="9920"/>
                  </a:cubicBezTo>
                  <a:cubicBezTo>
                    <a:pt x="27080" y="10035"/>
                    <a:pt x="27212" y="10179"/>
                    <a:pt x="27357" y="10271"/>
                  </a:cubicBezTo>
                  <a:cubicBezTo>
                    <a:pt x="27442" y="10325"/>
                    <a:pt x="27601" y="10388"/>
                    <a:pt x="27598" y="10388"/>
                  </a:cubicBezTo>
                  <a:cubicBezTo>
                    <a:pt x="27597" y="10388"/>
                    <a:pt x="27565" y="10376"/>
                    <a:pt x="27482" y="10346"/>
                  </a:cubicBezTo>
                  <a:cubicBezTo>
                    <a:pt x="26635" y="10038"/>
                    <a:pt x="25801" y="9799"/>
                    <a:pt x="25038" y="9300"/>
                  </a:cubicBezTo>
                  <a:cubicBezTo>
                    <a:pt x="24463" y="8923"/>
                    <a:pt x="24056" y="8367"/>
                    <a:pt x="23519" y="7959"/>
                  </a:cubicBezTo>
                  <a:cubicBezTo>
                    <a:pt x="23524" y="7958"/>
                    <a:pt x="23530" y="7958"/>
                    <a:pt x="23535" y="7958"/>
                  </a:cubicBezTo>
                  <a:close/>
                  <a:moveTo>
                    <a:pt x="12338" y="6093"/>
                  </a:moveTo>
                  <a:lnTo>
                    <a:pt x="12338" y="6093"/>
                  </a:lnTo>
                  <a:cubicBezTo>
                    <a:pt x="12330" y="6151"/>
                    <a:pt x="12326" y="6210"/>
                    <a:pt x="12327" y="6269"/>
                  </a:cubicBezTo>
                  <a:cubicBezTo>
                    <a:pt x="12326" y="6953"/>
                    <a:pt x="12402" y="7602"/>
                    <a:pt x="12465" y="8284"/>
                  </a:cubicBezTo>
                  <a:cubicBezTo>
                    <a:pt x="12573" y="9452"/>
                    <a:pt x="12237" y="10431"/>
                    <a:pt x="11711" y="11453"/>
                  </a:cubicBezTo>
                  <a:cubicBezTo>
                    <a:pt x="11192" y="10415"/>
                    <a:pt x="11002" y="9264"/>
                    <a:pt x="11303" y="8124"/>
                  </a:cubicBezTo>
                  <a:cubicBezTo>
                    <a:pt x="11421" y="7666"/>
                    <a:pt x="11601" y="7228"/>
                    <a:pt x="11837" y="6818"/>
                  </a:cubicBezTo>
                  <a:cubicBezTo>
                    <a:pt x="11966" y="6596"/>
                    <a:pt x="12113" y="6292"/>
                    <a:pt x="12310" y="6122"/>
                  </a:cubicBezTo>
                  <a:cubicBezTo>
                    <a:pt x="12319" y="6113"/>
                    <a:pt x="12329" y="6103"/>
                    <a:pt x="12338" y="6093"/>
                  </a:cubicBezTo>
                  <a:close/>
                  <a:moveTo>
                    <a:pt x="22057" y="8325"/>
                  </a:moveTo>
                  <a:lnTo>
                    <a:pt x="22057" y="8325"/>
                  </a:lnTo>
                  <a:cubicBezTo>
                    <a:pt x="22823" y="8635"/>
                    <a:pt x="23523" y="9085"/>
                    <a:pt x="24120" y="9655"/>
                  </a:cubicBezTo>
                  <a:lnTo>
                    <a:pt x="24120" y="9654"/>
                  </a:lnTo>
                  <a:cubicBezTo>
                    <a:pt x="24499" y="10012"/>
                    <a:pt x="24840" y="10408"/>
                    <a:pt x="25162" y="10818"/>
                  </a:cubicBezTo>
                  <a:cubicBezTo>
                    <a:pt x="25326" y="11026"/>
                    <a:pt x="25582" y="11509"/>
                    <a:pt x="25819" y="11649"/>
                  </a:cubicBezTo>
                  <a:cubicBezTo>
                    <a:pt x="25622" y="11553"/>
                    <a:pt x="25319" y="11300"/>
                    <a:pt x="25206" y="11240"/>
                  </a:cubicBezTo>
                  <a:cubicBezTo>
                    <a:pt x="24876" y="11063"/>
                    <a:pt x="24532" y="10915"/>
                    <a:pt x="24203" y="10739"/>
                  </a:cubicBezTo>
                  <a:cubicBezTo>
                    <a:pt x="23173" y="10186"/>
                    <a:pt x="22448" y="9409"/>
                    <a:pt x="22057" y="8325"/>
                  </a:cubicBezTo>
                  <a:close/>
                  <a:moveTo>
                    <a:pt x="11066" y="10128"/>
                  </a:moveTo>
                  <a:cubicBezTo>
                    <a:pt x="11171" y="10651"/>
                    <a:pt x="11378" y="11148"/>
                    <a:pt x="11673" y="11593"/>
                  </a:cubicBezTo>
                  <a:lnTo>
                    <a:pt x="11673" y="11594"/>
                  </a:lnTo>
                  <a:cubicBezTo>
                    <a:pt x="11114" y="11942"/>
                    <a:pt x="10572" y="12314"/>
                    <a:pt x="10047" y="12707"/>
                  </a:cubicBezTo>
                  <a:cubicBezTo>
                    <a:pt x="10666" y="11957"/>
                    <a:pt x="10996" y="11082"/>
                    <a:pt x="11066" y="10128"/>
                  </a:cubicBezTo>
                  <a:close/>
                  <a:moveTo>
                    <a:pt x="10818" y="3903"/>
                  </a:moveTo>
                  <a:cubicBezTo>
                    <a:pt x="10295" y="4935"/>
                    <a:pt x="10343" y="6105"/>
                    <a:pt x="10539" y="7261"/>
                  </a:cubicBezTo>
                  <a:cubicBezTo>
                    <a:pt x="10892" y="9335"/>
                    <a:pt x="11220" y="11298"/>
                    <a:pt x="9583" y="12929"/>
                  </a:cubicBezTo>
                  <a:cubicBezTo>
                    <a:pt x="8777" y="11319"/>
                    <a:pt x="8313" y="9387"/>
                    <a:pt x="8552" y="7588"/>
                  </a:cubicBezTo>
                  <a:cubicBezTo>
                    <a:pt x="8752" y="6070"/>
                    <a:pt x="9686" y="4863"/>
                    <a:pt x="10818" y="3903"/>
                  </a:cubicBezTo>
                  <a:close/>
                  <a:moveTo>
                    <a:pt x="20246" y="8913"/>
                  </a:moveTo>
                  <a:cubicBezTo>
                    <a:pt x="21137" y="9397"/>
                    <a:pt x="21977" y="9928"/>
                    <a:pt x="22724" y="10632"/>
                  </a:cubicBezTo>
                  <a:lnTo>
                    <a:pt x="22724" y="10631"/>
                  </a:lnTo>
                  <a:cubicBezTo>
                    <a:pt x="23528" y="11389"/>
                    <a:pt x="24016" y="12418"/>
                    <a:pt x="24802" y="13166"/>
                  </a:cubicBezTo>
                  <a:cubicBezTo>
                    <a:pt x="24904" y="13263"/>
                    <a:pt x="25054" y="13349"/>
                    <a:pt x="25047" y="13349"/>
                  </a:cubicBezTo>
                  <a:cubicBezTo>
                    <a:pt x="25043" y="13349"/>
                    <a:pt x="25001" y="13328"/>
                    <a:pt x="24894" y="13276"/>
                  </a:cubicBezTo>
                  <a:cubicBezTo>
                    <a:pt x="24639" y="13152"/>
                    <a:pt x="24387" y="13023"/>
                    <a:pt x="24138" y="12890"/>
                  </a:cubicBezTo>
                  <a:cubicBezTo>
                    <a:pt x="23547" y="12575"/>
                    <a:pt x="22964" y="12238"/>
                    <a:pt x="22431" y="11834"/>
                  </a:cubicBezTo>
                  <a:cubicBezTo>
                    <a:pt x="21421" y="11070"/>
                    <a:pt x="20634" y="10111"/>
                    <a:pt x="20246" y="8913"/>
                  </a:cubicBezTo>
                  <a:close/>
                  <a:moveTo>
                    <a:pt x="6335" y="7193"/>
                  </a:moveTo>
                  <a:lnTo>
                    <a:pt x="6335" y="7193"/>
                  </a:lnTo>
                  <a:cubicBezTo>
                    <a:pt x="6736" y="9511"/>
                    <a:pt x="8119" y="11580"/>
                    <a:pt x="8237" y="13964"/>
                  </a:cubicBezTo>
                  <a:cubicBezTo>
                    <a:pt x="6879" y="11859"/>
                    <a:pt x="6090" y="9670"/>
                    <a:pt x="6335" y="7193"/>
                  </a:cubicBezTo>
                  <a:close/>
                  <a:moveTo>
                    <a:pt x="12262" y="12054"/>
                  </a:moveTo>
                  <a:lnTo>
                    <a:pt x="12262" y="12054"/>
                  </a:lnTo>
                  <a:cubicBezTo>
                    <a:pt x="13726" y="12159"/>
                    <a:pt x="15069" y="12597"/>
                    <a:pt x="16295" y="13440"/>
                  </a:cubicBezTo>
                  <a:cubicBezTo>
                    <a:pt x="16803" y="13793"/>
                    <a:pt x="17282" y="14188"/>
                    <a:pt x="17726" y="14620"/>
                  </a:cubicBezTo>
                  <a:cubicBezTo>
                    <a:pt x="17792" y="14685"/>
                    <a:pt x="17848" y="14746"/>
                    <a:pt x="17902" y="14803"/>
                  </a:cubicBezTo>
                  <a:cubicBezTo>
                    <a:pt x="17854" y="14769"/>
                    <a:pt x="17815" y="14742"/>
                    <a:pt x="17800" y="14733"/>
                  </a:cubicBezTo>
                  <a:cubicBezTo>
                    <a:pt x="15992" y="13722"/>
                    <a:pt x="13849" y="13432"/>
                    <a:pt x="12262" y="12054"/>
                  </a:cubicBezTo>
                  <a:close/>
                  <a:moveTo>
                    <a:pt x="18215" y="9437"/>
                  </a:moveTo>
                  <a:lnTo>
                    <a:pt x="18215" y="9437"/>
                  </a:lnTo>
                  <a:cubicBezTo>
                    <a:pt x="19230" y="10135"/>
                    <a:pt x="20132" y="10791"/>
                    <a:pt x="20837" y="11843"/>
                  </a:cubicBezTo>
                  <a:cubicBezTo>
                    <a:pt x="21461" y="12775"/>
                    <a:pt x="21953" y="13808"/>
                    <a:pt x="22740" y="14621"/>
                  </a:cubicBezTo>
                  <a:cubicBezTo>
                    <a:pt x="22891" y="14777"/>
                    <a:pt x="23070" y="14855"/>
                    <a:pt x="23067" y="14855"/>
                  </a:cubicBezTo>
                  <a:cubicBezTo>
                    <a:pt x="23065" y="14855"/>
                    <a:pt x="22990" y="14824"/>
                    <a:pt x="22791" y="14761"/>
                  </a:cubicBezTo>
                  <a:cubicBezTo>
                    <a:pt x="22457" y="14656"/>
                    <a:pt x="22141" y="14509"/>
                    <a:pt x="21833" y="14346"/>
                  </a:cubicBezTo>
                  <a:cubicBezTo>
                    <a:pt x="21217" y="14020"/>
                    <a:pt x="20653" y="13604"/>
                    <a:pt x="20160" y="13112"/>
                  </a:cubicBezTo>
                  <a:cubicBezTo>
                    <a:pt x="19133" y="12086"/>
                    <a:pt x="18549" y="10818"/>
                    <a:pt x="18215" y="9437"/>
                  </a:cubicBezTo>
                  <a:close/>
                  <a:moveTo>
                    <a:pt x="14482" y="10644"/>
                  </a:moveTo>
                  <a:cubicBezTo>
                    <a:pt x="14485" y="10646"/>
                    <a:pt x="14486" y="10647"/>
                    <a:pt x="14489" y="10647"/>
                  </a:cubicBezTo>
                  <a:cubicBezTo>
                    <a:pt x="15957" y="10842"/>
                    <a:pt x="17290" y="11366"/>
                    <a:pt x="18443" y="12309"/>
                  </a:cubicBezTo>
                  <a:cubicBezTo>
                    <a:pt x="19086" y="12834"/>
                    <a:pt x="19647" y="13454"/>
                    <a:pt x="20133" y="14126"/>
                  </a:cubicBezTo>
                  <a:cubicBezTo>
                    <a:pt x="20317" y="14381"/>
                    <a:pt x="20490" y="14644"/>
                    <a:pt x="20654" y="14912"/>
                  </a:cubicBezTo>
                  <a:cubicBezTo>
                    <a:pt x="20664" y="14927"/>
                    <a:pt x="20672" y="14943"/>
                    <a:pt x="20681" y="14957"/>
                  </a:cubicBezTo>
                  <a:cubicBezTo>
                    <a:pt x="20030" y="14289"/>
                    <a:pt x="19139" y="13801"/>
                    <a:pt x="18299" y="13480"/>
                  </a:cubicBezTo>
                  <a:cubicBezTo>
                    <a:pt x="17660" y="13236"/>
                    <a:pt x="16991" y="13052"/>
                    <a:pt x="16395" y="12709"/>
                  </a:cubicBezTo>
                  <a:cubicBezTo>
                    <a:pt x="15780" y="12357"/>
                    <a:pt x="14466" y="11435"/>
                    <a:pt x="14482" y="10644"/>
                  </a:cubicBezTo>
                  <a:close/>
                  <a:moveTo>
                    <a:pt x="2269" y="7774"/>
                  </a:moveTo>
                  <a:lnTo>
                    <a:pt x="2269" y="7774"/>
                  </a:lnTo>
                  <a:cubicBezTo>
                    <a:pt x="3674" y="10316"/>
                    <a:pt x="6728" y="12410"/>
                    <a:pt x="6688" y="15489"/>
                  </a:cubicBezTo>
                  <a:cubicBezTo>
                    <a:pt x="5855" y="14306"/>
                    <a:pt x="4633" y="13442"/>
                    <a:pt x="3787" y="12265"/>
                  </a:cubicBezTo>
                  <a:cubicBezTo>
                    <a:pt x="2836" y="10942"/>
                    <a:pt x="2444" y="9367"/>
                    <a:pt x="2269" y="7774"/>
                  </a:cubicBezTo>
                  <a:close/>
                  <a:moveTo>
                    <a:pt x="9972" y="13758"/>
                  </a:moveTo>
                  <a:lnTo>
                    <a:pt x="9972" y="13758"/>
                  </a:lnTo>
                  <a:cubicBezTo>
                    <a:pt x="11092" y="13840"/>
                    <a:pt x="12218" y="13870"/>
                    <a:pt x="13321" y="14102"/>
                  </a:cubicBezTo>
                  <a:lnTo>
                    <a:pt x="13321" y="14101"/>
                  </a:lnTo>
                  <a:cubicBezTo>
                    <a:pt x="14049" y="14253"/>
                    <a:pt x="14753" y="14498"/>
                    <a:pt x="15419" y="14831"/>
                  </a:cubicBezTo>
                  <a:cubicBezTo>
                    <a:pt x="15776" y="15009"/>
                    <a:pt x="17092" y="15596"/>
                    <a:pt x="17191" y="15909"/>
                  </a:cubicBezTo>
                  <a:cubicBezTo>
                    <a:pt x="17216" y="15931"/>
                    <a:pt x="17236" y="15948"/>
                    <a:pt x="17255" y="15963"/>
                  </a:cubicBezTo>
                  <a:lnTo>
                    <a:pt x="16947" y="15911"/>
                  </a:lnTo>
                  <a:cubicBezTo>
                    <a:pt x="16594" y="15836"/>
                    <a:pt x="16229" y="15787"/>
                    <a:pt x="15873" y="15727"/>
                  </a:cubicBezTo>
                  <a:lnTo>
                    <a:pt x="13905" y="15389"/>
                  </a:lnTo>
                  <a:cubicBezTo>
                    <a:pt x="12533" y="15155"/>
                    <a:pt x="10728" y="15109"/>
                    <a:pt x="9972" y="13758"/>
                  </a:cubicBezTo>
                  <a:close/>
                  <a:moveTo>
                    <a:pt x="409" y="13128"/>
                  </a:moveTo>
                  <a:cubicBezTo>
                    <a:pt x="755" y="13128"/>
                    <a:pt x="3079" y="14157"/>
                    <a:pt x="3338" y="14297"/>
                  </a:cubicBezTo>
                  <a:cubicBezTo>
                    <a:pt x="4362" y="14853"/>
                    <a:pt x="5193" y="15588"/>
                    <a:pt x="6013" y="16392"/>
                  </a:cubicBezTo>
                  <a:cubicBezTo>
                    <a:pt x="4955" y="16263"/>
                    <a:pt x="3938" y="15972"/>
                    <a:pt x="2999" y="15457"/>
                  </a:cubicBezTo>
                  <a:cubicBezTo>
                    <a:pt x="2437" y="15151"/>
                    <a:pt x="1915" y="14777"/>
                    <a:pt x="1443" y="14345"/>
                  </a:cubicBezTo>
                  <a:cubicBezTo>
                    <a:pt x="1272" y="14188"/>
                    <a:pt x="301" y="13252"/>
                    <a:pt x="368" y="13141"/>
                  </a:cubicBezTo>
                  <a:cubicBezTo>
                    <a:pt x="373" y="13132"/>
                    <a:pt x="387" y="13128"/>
                    <a:pt x="409" y="13128"/>
                  </a:cubicBezTo>
                  <a:close/>
                  <a:moveTo>
                    <a:pt x="8873" y="14863"/>
                  </a:moveTo>
                  <a:lnTo>
                    <a:pt x="8873" y="14863"/>
                  </a:lnTo>
                  <a:cubicBezTo>
                    <a:pt x="11311" y="15443"/>
                    <a:pt x="13060" y="17095"/>
                    <a:pt x="14378" y="19153"/>
                  </a:cubicBezTo>
                  <a:cubicBezTo>
                    <a:pt x="13566" y="18522"/>
                    <a:pt x="12709" y="17999"/>
                    <a:pt x="11807" y="17479"/>
                  </a:cubicBezTo>
                  <a:cubicBezTo>
                    <a:pt x="10638" y="16803"/>
                    <a:pt x="9783" y="15837"/>
                    <a:pt x="8873" y="14863"/>
                  </a:cubicBezTo>
                  <a:close/>
                  <a:moveTo>
                    <a:pt x="7689" y="16466"/>
                  </a:moveTo>
                  <a:cubicBezTo>
                    <a:pt x="8898" y="16466"/>
                    <a:pt x="10064" y="17238"/>
                    <a:pt x="10951" y="18000"/>
                  </a:cubicBezTo>
                  <a:cubicBezTo>
                    <a:pt x="11525" y="18494"/>
                    <a:pt x="12031" y="19057"/>
                    <a:pt x="12510" y="19639"/>
                  </a:cubicBezTo>
                  <a:cubicBezTo>
                    <a:pt x="12649" y="19807"/>
                    <a:pt x="13426" y="20968"/>
                    <a:pt x="13548" y="20968"/>
                  </a:cubicBezTo>
                  <a:cubicBezTo>
                    <a:pt x="13550" y="20968"/>
                    <a:pt x="13551" y="20968"/>
                    <a:pt x="13552" y="20968"/>
                  </a:cubicBezTo>
                  <a:lnTo>
                    <a:pt x="13552" y="20968"/>
                  </a:lnTo>
                  <a:cubicBezTo>
                    <a:pt x="13546" y="20969"/>
                    <a:pt x="13541" y="20969"/>
                    <a:pt x="13534" y="20969"/>
                  </a:cubicBezTo>
                  <a:cubicBezTo>
                    <a:pt x="13286" y="20969"/>
                    <a:pt x="12319" y="20172"/>
                    <a:pt x="12079" y="20022"/>
                  </a:cubicBezTo>
                  <a:cubicBezTo>
                    <a:pt x="11539" y="19683"/>
                    <a:pt x="10995" y="19350"/>
                    <a:pt x="10459" y="19005"/>
                  </a:cubicBezTo>
                  <a:cubicBezTo>
                    <a:pt x="9840" y="18609"/>
                    <a:pt x="9225" y="18198"/>
                    <a:pt x="8683" y="17700"/>
                  </a:cubicBezTo>
                  <a:cubicBezTo>
                    <a:pt x="8241" y="17296"/>
                    <a:pt x="7869" y="16842"/>
                    <a:pt x="7393" y="16482"/>
                  </a:cubicBezTo>
                  <a:cubicBezTo>
                    <a:pt x="7492" y="16471"/>
                    <a:pt x="7590" y="16466"/>
                    <a:pt x="7689" y="16466"/>
                  </a:cubicBezTo>
                  <a:close/>
                  <a:moveTo>
                    <a:pt x="21715" y="8108"/>
                  </a:moveTo>
                  <a:lnTo>
                    <a:pt x="21715" y="8108"/>
                  </a:lnTo>
                  <a:cubicBezTo>
                    <a:pt x="20496" y="8363"/>
                    <a:pt x="19286" y="8655"/>
                    <a:pt x="18100" y="9009"/>
                  </a:cubicBezTo>
                  <a:cubicBezTo>
                    <a:pt x="18092" y="9006"/>
                    <a:pt x="18083" y="9004"/>
                    <a:pt x="18075" y="9004"/>
                  </a:cubicBezTo>
                  <a:cubicBezTo>
                    <a:pt x="18052" y="9004"/>
                    <a:pt x="18030" y="9015"/>
                    <a:pt x="18018" y="9035"/>
                  </a:cubicBezTo>
                  <a:cubicBezTo>
                    <a:pt x="15681" y="9742"/>
                    <a:pt x="13441" y="10707"/>
                    <a:pt x="11425" y="12169"/>
                  </a:cubicBezTo>
                  <a:cubicBezTo>
                    <a:pt x="8185" y="14517"/>
                    <a:pt x="5603" y="17780"/>
                    <a:pt x="3826" y="21350"/>
                  </a:cubicBezTo>
                  <a:cubicBezTo>
                    <a:pt x="3758" y="21321"/>
                    <a:pt x="3694" y="21305"/>
                    <a:pt x="3639" y="21249"/>
                  </a:cubicBezTo>
                  <a:cubicBezTo>
                    <a:pt x="3588" y="21197"/>
                    <a:pt x="3555" y="21132"/>
                    <a:pt x="3542" y="21061"/>
                  </a:cubicBezTo>
                  <a:cubicBezTo>
                    <a:pt x="3550" y="21053"/>
                    <a:pt x="3556" y="21044"/>
                    <a:pt x="3562" y="21034"/>
                  </a:cubicBezTo>
                  <a:cubicBezTo>
                    <a:pt x="4395" y="19155"/>
                    <a:pt x="5495" y="17408"/>
                    <a:pt x="6829" y="15845"/>
                  </a:cubicBezTo>
                  <a:cubicBezTo>
                    <a:pt x="6849" y="15837"/>
                    <a:pt x="6864" y="15820"/>
                    <a:pt x="6868" y="15799"/>
                  </a:cubicBezTo>
                  <a:cubicBezTo>
                    <a:pt x="7684" y="14851"/>
                    <a:pt x="8585" y="13977"/>
                    <a:pt x="9559" y="13190"/>
                  </a:cubicBezTo>
                  <a:lnTo>
                    <a:pt x="9562" y="13193"/>
                  </a:lnTo>
                  <a:cubicBezTo>
                    <a:pt x="9576" y="13215"/>
                    <a:pt x="9595" y="13225"/>
                    <a:pt x="9614" y="13225"/>
                  </a:cubicBezTo>
                  <a:cubicBezTo>
                    <a:pt x="9660" y="13225"/>
                    <a:pt x="9706" y="13169"/>
                    <a:pt x="9676" y="13114"/>
                  </a:cubicBezTo>
                  <a:cubicBezTo>
                    <a:pt x="9675" y="13112"/>
                    <a:pt x="9674" y="13109"/>
                    <a:pt x="9672" y="13108"/>
                  </a:cubicBezTo>
                  <a:cubicBezTo>
                    <a:pt x="9678" y="13105"/>
                    <a:pt x="9683" y="13101"/>
                    <a:pt x="9687" y="13098"/>
                  </a:cubicBezTo>
                  <a:cubicBezTo>
                    <a:pt x="9699" y="13086"/>
                    <a:pt x="9710" y="13074"/>
                    <a:pt x="9720" y="13062"/>
                  </a:cubicBezTo>
                  <a:cubicBezTo>
                    <a:pt x="10283" y="12617"/>
                    <a:pt x="10867" y="12201"/>
                    <a:pt x="11473" y="11815"/>
                  </a:cubicBezTo>
                  <a:cubicBezTo>
                    <a:pt x="14097" y="10147"/>
                    <a:pt x="16960" y="9115"/>
                    <a:pt x="19936" y="8457"/>
                  </a:cubicBezTo>
                  <a:cubicBezTo>
                    <a:pt x="19949" y="8469"/>
                    <a:pt x="19965" y="8474"/>
                    <a:pt x="19981" y="8474"/>
                  </a:cubicBezTo>
                  <a:cubicBezTo>
                    <a:pt x="20007" y="8474"/>
                    <a:pt x="20032" y="8460"/>
                    <a:pt x="20044" y="8435"/>
                  </a:cubicBezTo>
                  <a:cubicBezTo>
                    <a:pt x="20597" y="8313"/>
                    <a:pt x="21154" y="8205"/>
                    <a:pt x="21715" y="8108"/>
                  </a:cubicBezTo>
                  <a:close/>
                  <a:moveTo>
                    <a:pt x="6820" y="17214"/>
                  </a:moveTo>
                  <a:lnTo>
                    <a:pt x="6820" y="17214"/>
                  </a:lnTo>
                  <a:cubicBezTo>
                    <a:pt x="9039" y="18787"/>
                    <a:pt x="9760" y="21342"/>
                    <a:pt x="9776" y="23956"/>
                  </a:cubicBezTo>
                  <a:cubicBezTo>
                    <a:pt x="9185" y="23019"/>
                    <a:pt x="8591" y="22084"/>
                    <a:pt x="8003" y="21144"/>
                  </a:cubicBezTo>
                  <a:cubicBezTo>
                    <a:pt x="7246" y="19934"/>
                    <a:pt x="6568" y="18681"/>
                    <a:pt x="6820" y="17214"/>
                  </a:cubicBezTo>
                  <a:close/>
                  <a:moveTo>
                    <a:pt x="16990" y="0"/>
                  </a:moveTo>
                  <a:cubicBezTo>
                    <a:pt x="16954" y="0"/>
                    <a:pt x="16916" y="17"/>
                    <a:pt x="16899" y="52"/>
                  </a:cubicBezTo>
                  <a:cubicBezTo>
                    <a:pt x="15487" y="2898"/>
                    <a:pt x="15800" y="6364"/>
                    <a:pt x="17900" y="8788"/>
                  </a:cubicBezTo>
                  <a:cubicBezTo>
                    <a:pt x="16746" y="9136"/>
                    <a:pt x="15616" y="9561"/>
                    <a:pt x="14518" y="10063"/>
                  </a:cubicBezTo>
                  <a:cubicBezTo>
                    <a:pt x="15196" y="8927"/>
                    <a:pt x="15528" y="7621"/>
                    <a:pt x="15397" y="6296"/>
                  </a:cubicBezTo>
                  <a:cubicBezTo>
                    <a:pt x="15212" y="4418"/>
                    <a:pt x="14269" y="2803"/>
                    <a:pt x="15371" y="1005"/>
                  </a:cubicBezTo>
                  <a:cubicBezTo>
                    <a:pt x="15414" y="934"/>
                    <a:pt x="15346" y="867"/>
                    <a:pt x="15278" y="867"/>
                  </a:cubicBezTo>
                  <a:cubicBezTo>
                    <a:pt x="15253" y="867"/>
                    <a:pt x="15228" y="876"/>
                    <a:pt x="15208" y="898"/>
                  </a:cubicBezTo>
                  <a:cubicBezTo>
                    <a:pt x="14190" y="2033"/>
                    <a:pt x="13118" y="3276"/>
                    <a:pt x="12978" y="4862"/>
                  </a:cubicBezTo>
                  <a:cubicBezTo>
                    <a:pt x="12829" y="6556"/>
                    <a:pt x="13381" y="8652"/>
                    <a:pt x="14250" y="10114"/>
                  </a:cubicBezTo>
                  <a:cubicBezTo>
                    <a:pt x="14238" y="10136"/>
                    <a:pt x="14237" y="10164"/>
                    <a:pt x="14249" y="10188"/>
                  </a:cubicBezTo>
                  <a:cubicBezTo>
                    <a:pt x="13446" y="10567"/>
                    <a:pt x="12663" y="10988"/>
                    <a:pt x="11905" y="11451"/>
                  </a:cubicBezTo>
                  <a:cubicBezTo>
                    <a:pt x="12299" y="10675"/>
                    <a:pt x="12639" y="9874"/>
                    <a:pt x="12666" y="8989"/>
                  </a:cubicBezTo>
                  <a:cubicBezTo>
                    <a:pt x="12699" y="7889"/>
                    <a:pt x="12325" y="6848"/>
                    <a:pt x="12609" y="5753"/>
                  </a:cubicBezTo>
                  <a:cubicBezTo>
                    <a:pt x="12624" y="5693"/>
                    <a:pt x="12574" y="5651"/>
                    <a:pt x="12523" y="5651"/>
                  </a:cubicBezTo>
                  <a:cubicBezTo>
                    <a:pt x="12500" y="5651"/>
                    <a:pt x="12476" y="5660"/>
                    <a:pt x="12459" y="5679"/>
                  </a:cubicBezTo>
                  <a:cubicBezTo>
                    <a:pt x="11669" y="6574"/>
                    <a:pt x="11128" y="7680"/>
                    <a:pt x="11008" y="8815"/>
                  </a:cubicBezTo>
                  <a:cubicBezTo>
                    <a:pt x="10763" y="7042"/>
                    <a:pt x="10063" y="5095"/>
                    <a:pt x="11273" y="3532"/>
                  </a:cubicBezTo>
                  <a:cubicBezTo>
                    <a:pt x="11326" y="3464"/>
                    <a:pt x="11270" y="3367"/>
                    <a:pt x="11198" y="3367"/>
                  </a:cubicBezTo>
                  <a:cubicBezTo>
                    <a:pt x="11180" y="3367"/>
                    <a:pt x="11160" y="3373"/>
                    <a:pt x="11142" y="3387"/>
                  </a:cubicBezTo>
                  <a:cubicBezTo>
                    <a:pt x="9771" y="4407"/>
                    <a:pt x="8581" y="5799"/>
                    <a:pt x="8344" y="7546"/>
                  </a:cubicBezTo>
                  <a:cubicBezTo>
                    <a:pt x="8095" y="9392"/>
                    <a:pt x="8524" y="11534"/>
                    <a:pt x="9515" y="13117"/>
                  </a:cubicBezTo>
                  <a:cubicBezTo>
                    <a:pt x="9148" y="13406"/>
                    <a:pt x="8792" y="13709"/>
                    <a:pt x="8445" y="14022"/>
                  </a:cubicBezTo>
                  <a:cubicBezTo>
                    <a:pt x="8344" y="11323"/>
                    <a:pt x="6593" y="9040"/>
                    <a:pt x="6450" y="6348"/>
                  </a:cubicBezTo>
                  <a:cubicBezTo>
                    <a:pt x="6447" y="6283"/>
                    <a:pt x="6394" y="6249"/>
                    <a:pt x="6341" y="6249"/>
                  </a:cubicBezTo>
                  <a:cubicBezTo>
                    <a:pt x="6294" y="6249"/>
                    <a:pt x="6248" y="6276"/>
                    <a:pt x="6237" y="6333"/>
                  </a:cubicBezTo>
                  <a:cubicBezTo>
                    <a:pt x="5726" y="9007"/>
                    <a:pt x="6306" y="12183"/>
                    <a:pt x="8259" y="14193"/>
                  </a:cubicBezTo>
                  <a:cubicBezTo>
                    <a:pt x="7784" y="14630"/>
                    <a:pt x="7329" y="15091"/>
                    <a:pt x="6896" y="15571"/>
                  </a:cubicBezTo>
                  <a:cubicBezTo>
                    <a:pt x="7017" y="12143"/>
                    <a:pt x="3376" y="10022"/>
                    <a:pt x="2204" y="7120"/>
                  </a:cubicBezTo>
                  <a:cubicBezTo>
                    <a:pt x="2184" y="7069"/>
                    <a:pt x="2137" y="7045"/>
                    <a:pt x="2091" y="7045"/>
                  </a:cubicBezTo>
                  <a:cubicBezTo>
                    <a:pt x="2030" y="7045"/>
                    <a:pt x="1970" y="7087"/>
                    <a:pt x="1976" y="7165"/>
                  </a:cubicBezTo>
                  <a:cubicBezTo>
                    <a:pt x="2101" y="8787"/>
                    <a:pt x="2399" y="10427"/>
                    <a:pt x="3231" y="11849"/>
                  </a:cubicBezTo>
                  <a:cubicBezTo>
                    <a:pt x="4111" y="13352"/>
                    <a:pt x="5558" y="14490"/>
                    <a:pt x="6705" y="15784"/>
                  </a:cubicBezTo>
                  <a:cubicBezTo>
                    <a:pt x="6532" y="15981"/>
                    <a:pt x="6362" y="16183"/>
                    <a:pt x="6196" y="16387"/>
                  </a:cubicBezTo>
                  <a:cubicBezTo>
                    <a:pt x="5547" y="15560"/>
                    <a:pt x="4702" y="14879"/>
                    <a:pt x="3806" y="14338"/>
                  </a:cubicBezTo>
                  <a:cubicBezTo>
                    <a:pt x="2647" y="13640"/>
                    <a:pt x="1393" y="13393"/>
                    <a:pt x="170" y="12854"/>
                  </a:cubicBezTo>
                  <a:cubicBezTo>
                    <a:pt x="157" y="12848"/>
                    <a:pt x="144" y="12846"/>
                    <a:pt x="132" y="12846"/>
                  </a:cubicBezTo>
                  <a:cubicBezTo>
                    <a:pt x="60" y="12846"/>
                    <a:pt x="0" y="12927"/>
                    <a:pt x="49" y="12997"/>
                  </a:cubicBezTo>
                  <a:cubicBezTo>
                    <a:pt x="1453" y="15000"/>
                    <a:pt x="3595" y="16345"/>
                    <a:pt x="6048" y="16574"/>
                  </a:cubicBezTo>
                  <a:cubicBezTo>
                    <a:pt x="4978" y="17912"/>
                    <a:pt x="4087" y="19385"/>
                    <a:pt x="3394" y="20952"/>
                  </a:cubicBezTo>
                  <a:cubicBezTo>
                    <a:pt x="3384" y="20972"/>
                    <a:pt x="3383" y="20996"/>
                    <a:pt x="3391" y="21017"/>
                  </a:cubicBezTo>
                  <a:cubicBezTo>
                    <a:pt x="3387" y="21026"/>
                    <a:pt x="3386" y="21036"/>
                    <a:pt x="3386" y="21046"/>
                  </a:cubicBezTo>
                  <a:cubicBezTo>
                    <a:pt x="3394" y="21256"/>
                    <a:pt x="3574" y="21501"/>
                    <a:pt x="3801" y="21501"/>
                  </a:cubicBezTo>
                  <a:cubicBezTo>
                    <a:pt x="3804" y="21501"/>
                    <a:pt x="3806" y="21501"/>
                    <a:pt x="3808" y="21501"/>
                  </a:cubicBezTo>
                  <a:cubicBezTo>
                    <a:pt x="3830" y="21500"/>
                    <a:pt x="3851" y="21489"/>
                    <a:pt x="3863" y="21470"/>
                  </a:cubicBezTo>
                  <a:cubicBezTo>
                    <a:pt x="3866" y="21471"/>
                    <a:pt x="3869" y="21471"/>
                    <a:pt x="3872" y="21471"/>
                  </a:cubicBezTo>
                  <a:cubicBezTo>
                    <a:pt x="3895" y="21471"/>
                    <a:pt x="3917" y="21458"/>
                    <a:pt x="3927" y="21437"/>
                  </a:cubicBezTo>
                  <a:cubicBezTo>
                    <a:pt x="4727" y="19945"/>
                    <a:pt x="5625" y="18509"/>
                    <a:pt x="6640" y="17166"/>
                  </a:cubicBezTo>
                  <a:lnTo>
                    <a:pt x="6640" y="17166"/>
                  </a:lnTo>
                  <a:cubicBezTo>
                    <a:pt x="6412" y="18341"/>
                    <a:pt x="6764" y="19403"/>
                    <a:pt x="7336" y="20432"/>
                  </a:cubicBezTo>
                  <a:cubicBezTo>
                    <a:pt x="8087" y="21777"/>
                    <a:pt x="8969" y="23063"/>
                    <a:pt x="9794" y="24366"/>
                  </a:cubicBezTo>
                  <a:cubicBezTo>
                    <a:pt x="9813" y="24397"/>
                    <a:pt x="9842" y="24411"/>
                    <a:pt x="9871" y="24411"/>
                  </a:cubicBezTo>
                  <a:cubicBezTo>
                    <a:pt x="9925" y="24411"/>
                    <a:pt x="9979" y="24363"/>
                    <a:pt x="9980" y="24302"/>
                  </a:cubicBezTo>
                  <a:cubicBezTo>
                    <a:pt x="10014" y="21542"/>
                    <a:pt x="9300" y="18527"/>
                    <a:pt x="6765" y="17020"/>
                  </a:cubicBezTo>
                  <a:cubicBezTo>
                    <a:pt x="6761" y="17018"/>
                    <a:pt x="6758" y="17016"/>
                    <a:pt x="6754" y="17016"/>
                  </a:cubicBezTo>
                  <a:cubicBezTo>
                    <a:pt x="6880" y="16852"/>
                    <a:pt x="7006" y="16690"/>
                    <a:pt x="7134" y="16528"/>
                  </a:cubicBezTo>
                  <a:lnTo>
                    <a:pt x="7146" y="16540"/>
                  </a:lnTo>
                  <a:cubicBezTo>
                    <a:pt x="8196" y="17274"/>
                    <a:pt x="8996" y="18275"/>
                    <a:pt x="10088" y="18986"/>
                  </a:cubicBezTo>
                  <a:cubicBezTo>
                    <a:pt x="11305" y="19775"/>
                    <a:pt x="12549" y="20525"/>
                    <a:pt x="13778" y="21292"/>
                  </a:cubicBezTo>
                  <a:cubicBezTo>
                    <a:pt x="13791" y="21300"/>
                    <a:pt x="13804" y="21303"/>
                    <a:pt x="13817" y="21303"/>
                  </a:cubicBezTo>
                  <a:cubicBezTo>
                    <a:pt x="13879" y="21303"/>
                    <a:pt x="13931" y="21219"/>
                    <a:pt x="13889" y="21162"/>
                  </a:cubicBezTo>
                  <a:cubicBezTo>
                    <a:pt x="12911" y="19837"/>
                    <a:pt x="11913" y="18481"/>
                    <a:pt x="10579" y="17486"/>
                  </a:cubicBezTo>
                  <a:cubicBezTo>
                    <a:pt x="9804" y="16908"/>
                    <a:pt x="8832" y="16322"/>
                    <a:pt x="7844" y="16322"/>
                  </a:cubicBezTo>
                  <a:cubicBezTo>
                    <a:pt x="7653" y="16322"/>
                    <a:pt x="7461" y="16344"/>
                    <a:pt x="7270" y="16392"/>
                  </a:cubicBezTo>
                  <a:cubicBezTo>
                    <a:pt x="7264" y="16388"/>
                    <a:pt x="7257" y="16384"/>
                    <a:pt x="7249" y="16383"/>
                  </a:cubicBezTo>
                  <a:cubicBezTo>
                    <a:pt x="7678" y="15855"/>
                    <a:pt x="8128" y="15345"/>
                    <a:pt x="8599" y="14853"/>
                  </a:cubicBezTo>
                  <a:cubicBezTo>
                    <a:pt x="8603" y="14867"/>
                    <a:pt x="8611" y="14877"/>
                    <a:pt x="8620" y="14887"/>
                  </a:cubicBezTo>
                  <a:cubicBezTo>
                    <a:pt x="9431" y="15748"/>
                    <a:pt x="10199" y="16698"/>
                    <a:pt x="11200" y="17346"/>
                  </a:cubicBezTo>
                  <a:cubicBezTo>
                    <a:pt x="12393" y="18118"/>
                    <a:pt x="13616" y="18742"/>
                    <a:pt x="14706" y="19673"/>
                  </a:cubicBezTo>
                  <a:cubicBezTo>
                    <a:pt x="14727" y="19690"/>
                    <a:pt x="14748" y="19697"/>
                    <a:pt x="14769" y="19697"/>
                  </a:cubicBezTo>
                  <a:cubicBezTo>
                    <a:pt x="14838" y="19697"/>
                    <a:pt x="14896" y="19614"/>
                    <a:pt x="14853" y="19541"/>
                  </a:cubicBezTo>
                  <a:cubicBezTo>
                    <a:pt x="13498" y="17248"/>
                    <a:pt x="11519" y="15083"/>
                    <a:pt x="8763" y="14682"/>
                  </a:cubicBezTo>
                  <a:cubicBezTo>
                    <a:pt x="9083" y="14356"/>
                    <a:pt x="9412" y="14038"/>
                    <a:pt x="9751" y="13730"/>
                  </a:cubicBezTo>
                  <a:lnTo>
                    <a:pt x="9751" y="13730"/>
                  </a:lnTo>
                  <a:cubicBezTo>
                    <a:pt x="9744" y="13756"/>
                    <a:pt x="9747" y="13784"/>
                    <a:pt x="9759" y="13809"/>
                  </a:cubicBezTo>
                  <a:cubicBezTo>
                    <a:pt x="10331" y="14915"/>
                    <a:pt x="11473" y="15176"/>
                    <a:pt x="12613" y="15372"/>
                  </a:cubicBezTo>
                  <a:cubicBezTo>
                    <a:pt x="14282" y="15661"/>
                    <a:pt x="15957" y="15925"/>
                    <a:pt x="17630" y="16201"/>
                  </a:cubicBezTo>
                  <a:cubicBezTo>
                    <a:pt x="17634" y="16202"/>
                    <a:pt x="17638" y="16202"/>
                    <a:pt x="17642" y="16202"/>
                  </a:cubicBezTo>
                  <a:cubicBezTo>
                    <a:pt x="17715" y="16202"/>
                    <a:pt x="17774" y="16101"/>
                    <a:pt x="17703" y="16051"/>
                  </a:cubicBezTo>
                  <a:cubicBezTo>
                    <a:pt x="16586" y="15283"/>
                    <a:pt x="15448" y="14510"/>
                    <a:pt x="14137" y="14109"/>
                  </a:cubicBezTo>
                  <a:cubicBezTo>
                    <a:pt x="12927" y="13738"/>
                    <a:pt x="11639" y="13637"/>
                    <a:pt x="10372" y="13637"/>
                  </a:cubicBezTo>
                  <a:cubicBezTo>
                    <a:pt x="10205" y="13637"/>
                    <a:pt x="10038" y="13639"/>
                    <a:pt x="9872" y="13642"/>
                  </a:cubicBezTo>
                  <a:cubicBezTo>
                    <a:pt x="9870" y="13642"/>
                    <a:pt x="9868" y="13641"/>
                    <a:pt x="9866" y="13641"/>
                  </a:cubicBezTo>
                  <a:cubicBezTo>
                    <a:pt x="9863" y="13641"/>
                    <a:pt x="9861" y="13642"/>
                    <a:pt x="9859" y="13642"/>
                  </a:cubicBezTo>
                  <a:lnTo>
                    <a:pt x="9851" y="13642"/>
                  </a:lnTo>
                  <a:cubicBezTo>
                    <a:pt x="10382" y="13165"/>
                    <a:pt x="10938" y="12717"/>
                    <a:pt x="11514" y="12295"/>
                  </a:cubicBezTo>
                  <a:cubicBezTo>
                    <a:pt x="11653" y="12195"/>
                    <a:pt x="11793" y="12102"/>
                    <a:pt x="11933" y="12007"/>
                  </a:cubicBezTo>
                  <a:cubicBezTo>
                    <a:pt x="13718" y="13730"/>
                    <a:pt x="16369" y="13905"/>
                    <a:pt x="18373" y="15287"/>
                  </a:cubicBezTo>
                  <a:cubicBezTo>
                    <a:pt x="18391" y="15299"/>
                    <a:pt x="18409" y="15305"/>
                    <a:pt x="18426" y="15305"/>
                  </a:cubicBezTo>
                  <a:cubicBezTo>
                    <a:pt x="18491" y="15305"/>
                    <a:pt x="18537" y="15224"/>
                    <a:pt x="18479" y="15161"/>
                  </a:cubicBezTo>
                  <a:cubicBezTo>
                    <a:pt x="16896" y="13445"/>
                    <a:pt x="14793" y="11926"/>
                    <a:pt x="12376" y="11926"/>
                  </a:cubicBezTo>
                  <a:cubicBezTo>
                    <a:pt x="12293" y="11926"/>
                    <a:pt x="12210" y="11928"/>
                    <a:pt x="12126" y="11931"/>
                  </a:cubicBezTo>
                  <a:cubicBezTo>
                    <a:pt x="12114" y="11919"/>
                    <a:pt x="12102" y="11909"/>
                    <a:pt x="12090" y="11898"/>
                  </a:cubicBezTo>
                  <a:cubicBezTo>
                    <a:pt x="12799" y="11425"/>
                    <a:pt x="13540" y="11000"/>
                    <a:pt x="14305" y="10627"/>
                  </a:cubicBezTo>
                  <a:lnTo>
                    <a:pt x="14305" y="10627"/>
                  </a:lnTo>
                  <a:cubicBezTo>
                    <a:pt x="14225" y="11614"/>
                    <a:pt x="15700" y="12566"/>
                    <a:pt x="16447" y="12961"/>
                  </a:cubicBezTo>
                  <a:cubicBezTo>
                    <a:pt x="17194" y="13356"/>
                    <a:pt x="18026" y="13536"/>
                    <a:pt x="18787" y="13890"/>
                  </a:cubicBezTo>
                  <a:cubicBezTo>
                    <a:pt x="19709" y="14318"/>
                    <a:pt x="20472" y="14956"/>
                    <a:pt x="21117" y="15733"/>
                  </a:cubicBezTo>
                  <a:cubicBezTo>
                    <a:pt x="21138" y="15759"/>
                    <a:pt x="21163" y="15770"/>
                    <a:pt x="21187" y="15770"/>
                  </a:cubicBezTo>
                  <a:cubicBezTo>
                    <a:pt x="21246" y="15770"/>
                    <a:pt x="21298" y="15705"/>
                    <a:pt x="21260" y="15636"/>
                  </a:cubicBezTo>
                  <a:cubicBezTo>
                    <a:pt x="19882" y="13076"/>
                    <a:pt x="17587" y="10660"/>
                    <a:pt x="14497" y="10536"/>
                  </a:cubicBezTo>
                  <a:lnTo>
                    <a:pt x="14496" y="10536"/>
                  </a:lnTo>
                  <a:cubicBezTo>
                    <a:pt x="15636" y="9994"/>
                    <a:pt x="16818" y="9556"/>
                    <a:pt x="18024" y="9189"/>
                  </a:cubicBezTo>
                  <a:lnTo>
                    <a:pt x="18026" y="9197"/>
                  </a:lnTo>
                  <a:cubicBezTo>
                    <a:pt x="17999" y="9232"/>
                    <a:pt x="17995" y="9279"/>
                    <a:pt x="18039" y="9313"/>
                  </a:cubicBezTo>
                  <a:cubicBezTo>
                    <a:pt x="18418" y="12149"/>
                    <a:pt x="20601" y="14362"/>
                    <a:pt x="23319" y="15120"/>
                  </a:cubicBezTo>
                  <a:cubicBezTo>
                    <a:pt x="23327" y="15122"/>
                    <a:pt x="23334" y="15123"/>
                    <a:pt x="23342" y="15123"/>
                  </a:cubicBezTo>
                  <a:cubicBezTo>
                    <a:pt x="23420" y="15123"/>
                    <a:pt x="23462" y="15008"/>
                    <a:pt x="23399" y="14957"/>
                  </a:cubicBezTo>
                  <a:cubicBezTo>
                    <a:pt x="22280" y="14052"/>
                    <a:pt x="21709" y="12773"/>
                    <a:pt x="20918" y="11609"/>
                  </a:cubicBezTo>
                  <a:cubicBezTo>
                    <a:pt x="20192" y="10538"/>
                    <a:pt x="19230" y="9884"/>
                    <a:pt x="18170" y="9169"/>
                  </a:cubicBezTo>
                  <a:cubicBezTo>
                    <a:pt x="18164" y="9167"/>
                    <a:pt x="18159" y="9165"/>
                    <a:pt x="18154" y="9163"/>
                  </a:cubicBezTo>
                  <a:cubicBezTo>
                    <a:pt x="18154" y="9159"/>
                    <a:pt x="18152" y="9155"/>
                    <a:pt x="18151" y="9149"/>
                  </a:cubicBezTo>
                  <a:cubicBezTo>
                    <a:pt x="18730" y="8976"/>
                    <a:pt x="19313" y="8817"/>
                    <a:pt x="19902" y="8671"/>
                  </a:cubicBezTo>
                  <a:lnTo>
                    <a:pt x="19902" y="8671"/>
                  </a:lnTo>
                  <a:cubicBezTo>
                    <a:pt x="19890" y="8697"/>
                    <a:pt x="19902" y="8729"/>
                    <a:pt x="19929" y="8741"/>
                  </a:cubicBezTo>
                  <a:cubicBezTo>
                    <a:pt x="19954" y="8755"/>
                    <a:pt x="19978" y="8768"/>
                    <a:pt x="20002" y="8781"/>
                  </a:cubicBezTo>
                  <a:cubicBezTo>
                    <a:pt x="20677" y="11320"/>
                    <a:pt x="23083" y="12573"/>
                    <a:pt x="25282" y="13644"/>
                  </a:cubicBezTo>
                  <a:cubicBezTo>
                    <a:pt x="25294" y="13649"/>
                    <a:pt x="25306" y="13652"/>
                    <a:pt x="25317" y="13652"/>
                  </a:cubicBezTo>
                  <a:cubicBezTo>
                    <a:pt x="25383" y="13652"/>
                    <a:pt x="25426" y="13563"/>
                    <a:pt x="25370" y="13510"/>
                  </a:cubicBezTo>
                  <a:cubicBezTo>
                    <a:pt x="24408" y="12610"/>
                    <a:pt x="23796" y="11413"/>
                    <a:pt x="22836" y="10500"/>
                  </a:cubicBezTo>
                  <a:cubicBezTo>
                    <a:pt x="22069" y="9772"/>
                    <a:pt x="21169" y="9143"/>
                    <a:pt x="20192" y="8727"/>
                  </a:cubicBezTo>
                  <a:cubicBezTo>
                    <a:pt x="20182" y="8692"/>
                    <a:pt x="20170" y="8657"/>
                    <a:pt x="20162" y="8623"/>
                  </a:cubicBezTo>
                  <a:cubicBezTo>
                    <a:pt x="20160" y="8617"/>
                    <a:pt x="20158" y="8613"/>
                    <a:pt x="20156" y="8609"/>
                  </a:cubicBezTo>
                  <a:cubicBezTo>
                    <a:pt x="20706" y="8475"/>
                    <a:pt x="21260" y="8348"/>
                    <a:pt x="21817" y="8228"/>
                  </a:cubicBezTo>
                  <a:cubicBezTo>
                    <a:pt x="22107" y="9124"/>
                    <a:pt x="22613" y="9902"/>
                    <a:pt x="23384" y="10459"/>
                  </a:cubicBezTo>
                  <a:cubicBezTo>
                    <a:pt x="24218" y="11063"/>
                    <a:pt x="25225" y="11349"/>
                    <a:pt x="26035" y="11998"/>
                  </a:cubicBezTo>
                  <a:cubicBezTo>
                    <a:pt x="26053" y="12012"/>
                    <a:pt x="26072" y="12018"/>
                    <a:pt x="26091" y="12018"/>
                  </a:cubicBezTo>
                  <a:cubicBezTo>
                    <a:pt x="26156" y="12018"/>
                    <a:pt x="26216" y="11945"/>
                    <a:pt x="26169" y="11878"/>
                  </a:cubicBezTo>
                  <a:cubicBezTo>
                    <a:pt x="25098" y="10362"/>
                    <a:pt x="23907" y="8761"/>
                    <a:pt x="22077" y="8173"/>
                  </a:cubicBezTo>
                  <a:cubicBezTo>
                    <a:pt x="22453" y="8093"/>
                    <a:pt x="22831" y="8016"/>
                    <a:pt x="23208" y="7940"/>
                  </a:cubicBezTo>
                  <a:cubicBezTo>
                    <a:pt x="23215" y="7955"/>
                    <a:pt x="23225" y="7968"/>
                    <a:pt x="23240" y="7976"/>
                  </a:cubicBezTo>
                  <a:cubicBezTo>
                    <a:pt x="24026" y="8483"/>
                    <a:pt x="24544" y="9253"/>
                    <a:pt x="25393" y="9700"/>
                  </a:cubicBezTo>
                  <a:cubicBezTo>
                    <a:pt x="26159" y="10104"/>
                    <a:pt x="27000" y="10346"/>
                    <a:pt x="27822" y="10607"/>
                  </a:cubicBezTo>
                  <a:cubicBezTo>
                    <a:pt x="27830" y="10609"/>
                    <a:pt x="27837" y="10611"/>
                    <a:pt x="27843" y="10611"/>
                  </a:cubicBezTo>
                  <a:cubicBezTo>
                    <a:pt x="27908" y="10611"/>
                    <a:pt x="27947" y="10511"/>
                    <a:pt x="27889" y="10470"/>
                  </a:cubicBezTo>
                  <a:cubicBezTo>
                    <a:pt x="26619" y="9545"/>
                    <a:pt x="25519" y="7920"/>
                    <a:pt x="23860" y="7810"/>
                  </a:cubicBezTo>
                  <a:lnTo>
                    <a:pt x="24123" y="7758"/>
                  </a:lnTo>
                  <a:lnTo>
                    <a:pt x="24240" y="7745"/>
                  </a:lnTo>
                  <a:cubicBezTo>
                    <a:pt x="24248" y="7766"/>
                    <a:pt x="24267" y="7784"/>
                    <a:pt x="24290" y="7792"/>
                  </a:cubicBezTo>
                  <a:cubicBezTo>
                    <a:pt x="25537" y="8196"/>
                    <a:pt x="26866" y="8804"/>
                    <a:pt x="28177" y="8940"/>
                  </a:cubicBezTo>
                  <a:cubicBezTo>
                    <a:pt x="28309" y="8954"/>
                    <a:pt x="28441" y="8960"/>
                    <a:pt x="28573" y="8960"/>
                  </a:cubicBezTo>
                  <a:cubicBezTo>
                    <a:pt x="29520" y="8960"/>
                    <a:pt x="30452" y="8639"/>
                    <a:pt x="31398" y="8580"/>
                  </a:cubicBezTo>
                  <a:cubicBezTo>
                    <a:pt x="31464" y="8576"/>
                    <a:pt x="31483" y="8481"/>
                    <a:pt x="31423" y="8452"/>
                  </a:cubicBezTo>
                  <a:cubicBezTo>
                    <a:pt x="30295" y="7896"/>
                    <a:pt x="29292" y="6961"/>
                    <a:pt x="28032" y="6702"/>
                  </a:cubicBezTo>
                  <a:cubicBezTo>
                    <a:pt x="27812" y="6657"/>
                    <a:pt x="27591" y="6636"/>
                    <a:pt x="27372" y="6636"/>
                  </a:cubicBezTo>
                  <a:cubicBezTo>
                    <a:pt x="26802" y="6636"/>
                    <a:pt x="26238" y="6776"/>
                    <a:pt x="25699" y="6989"/>
                  </a:cubicBezTo>
                  <a:cubicBezTo>
                    <a:pt x="25885" y="6860"/>
                    <a:pt x="26061" y="6720"/>
                    <a:pt x="26230" y="6569"/>
                  </a:cubicBezTo>
                  <a:cubicBezTo>
                    <a:pt x="26733" y="6119"/>
                    <a:pt x="26969" y="5499"/>
                    <a:pt x="27516" y="5071"/>
                  </a:cubicBezTo>
                  <a:cubicBezTo>
                    <a:pt x="27578" y="5025"/>
                    <a:pt x="27540" y="4932"/>
                    <a:pt x="27472" y="4932"/>
                  </a:cubicBezTo>
                  <a:cubicBezTo>
                    <a:pt x="27464" y="4932"/>
                    <a:pt x="27456" y="4933"/>
                    <a:pt x="27448" y="4935"/>
                  </a:cubicBezTo>
                  <a:cubicBezTo>
                    <a:pt x="25955" y="5317"/>
                    <a:pt x="24616" y="5999"/>
                    <a:pt x="24284" y="7612"/>
                  </a:cubicBezTo>
                  <a:lnTo>
                    <a:pt x="24046" y="7654"/>
                  </a:lnTo>
                  <a:cubicBezTo>
                    <a:pt x="23339" y="7705"/>
                    <a:pt x="22632" y="7785"/>
                    <a:pt x="21929" y="7889"/>
                  </a:cubicBezTo>
                  <a:cubicBezTo>
                    <a:pt x="22561" y="7289"/>
                    <a:pt x="23203" y="6670"/>
                    <a:pt x="23622" y="5897"/>
                  </a:cubicBezTo>
                  <a:cubicBezTo>
                    <a:pt x="24144" y="4930"/>
                    <a:pt x="24126" y="3756"/>
                    <a:pt x="24980" y="2976"/>
                  </a:cubicBezTo>
                  <a:cubicBezTo>
                    <a:pt x="25045" y="2917"/>
                    <a:pt x="24977" y="2839"/>
                    <a:pt x="24907" y="2839"/>
                  </a:cubicBezTo>
                  <a:cubicBezTo>
                    <a:pt x="24893" y="2839"/>
                    <a:pt x="24879" y="2842"/>
                    <a:pt x="24866" y="2850"/>
                  </a:cubicBezTo>
                  <a:cubicBezTo>
                    <a:pt x="23296" y="3702"/>
                    <a:pt x="20830" y="5855"/>
                    <a:pt x="21675" y="7927"/>
                  </a:cubicBezTo>
                  <a:cubicBezTo>
                    <a:pt x="21165" y="8005"/>
                    <a:pt x="20658" y="8100"/>
                    <a:pt x="20153" y="8208"/>
                  </a:cubicBezTo>
                  <a:cubicBezTo>
                    <a:pt x="20641" y="7304"/>
                    <a:pt x="20893" y="6300"/>
                    <a:pt x="20801" y="5266"/>
                  </a:cubicBezTo>
                  <a:cubicBezTo>
                    <a:pt x="20670" y="3791"/>
                    <a:pt x="19799" y="2517"/>
                    <a:pt x="19717" y="1031"/>
                  </a:cubicBezTo>
                  <a:cubicBezTo>
                    <a:pt x="19713" y="972"/>
                    <a:pt x="19673" y="944"/>
                    <a:pt x="19630" y="944"/>
                  </a:cubicBezTo>
                  <a:cubicBezTo>
                    <a:pt x="19589" y="944"/>
                    <a:pt x="19545" y="970"/>
                    <a:pt x="19529" y="1017"/>
                  </a:cubicBezTo>
                  <a:cubicBezTo>
                    <a:pt x="19142" y="2179"/>
                    <a:pt x="18757" y="3372"/>
                    <a:pt x="18841" y="4613"/>
                  </a:cubicBezTo>
                  <a:cubicBezTo>
                    <a:pt x="18926" y="5859"/>
                    <a:pt x="19347" y="7134"/>
                    <a:pt x="19851" y="8276"/>
                  </a:cubicBezTo>
                  <a:cubicBezTo>
                    <a:pt x="19333" y="8392"/>
                    <a:pt x="18818" y="8525"/>
                    <a:pt x="18306" y="8671"/>
                  </a:cubicBezTo>
                  <a:cubicBezTo>
                    <a:pt x="19059" y="7776"/>
                    <a:pt x="18859" y="6460"/>
                    <a:pt x="18545" y="5405"/>
                  </a:cubicBezTo>
                  <a:cubicBezTo>
                    <a:pt x="18011" y="3615"/>
                    <a:pt x="16955" y="2025"/>
                    <a:pt x="17083" y="89"/>
                  </a:cubicBezTo>
                  <a:cubicBezTo>
                    <a:pt x="17087" y="30"/>
                    <a:pt x="17039" y="0"/>
                    <a:pt x="16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957725" y="3599750"/>
              <a:ext cx="115075" cy="196975"/>
            </a:xfrm>
            <a:custGeom>
              <a:avLst/>
              <a:gdLst/>
              <a:ahLst/>
              <a:cxnLst/>
              <a:rect l="l" t="t" r="r" b="b"/>
              <a:pathLst>
                <a:path w="4603" h="7879" extrusionOk="0">
                  <a:moveTo>
                    <a:pt x="19" y="0"/>
                  </a:moveTo>
                  <a:cubicBezTo>
                    <a:pt x="10" y="0"/>
                    <a:pt x="0" y="6"/>
                    <a:pt x="0" y="18"/>
                  </a:cubicBezTo>
                  <a:cubicBezTo>
                    <a:pt x="204" y="2860"/>
                    <a:pt x="1646" y="5516"/>
                    <a:pt x="3960" y="7192"/>
                  </a:cubicBezTo>
                  <a:cubicBezTo>
                    <a:pt x="3966" y="7197"/>
                    <a:pt x="3974" y="7200"/>
                    <a:pt x="3982" y="7200"/>
                  </a:cubicBezTo>
                  <a:cubicBezTo>
                    <a:pt x="3991" y="7200"/>
                    <a:pt x="4000" y="7196"/>
                    <a:pt x="4008" y="7189"/>
                  </a:cubicBezTo>
                  <a:cubicBezTo>
                    <a:pt x="4175" y="7413"/>
                    <a:pt x="4341" y="7637"/>
                    <a:pt x="4503" y="7860"/>
                  </a:cubicBezTo>
                  <a:cubicBezTo>
                    <a:pt x="4512" y="7873"/>
                    <a:pt x="4525" y="7878"/>
                    <a:pt x="4538" y="7878"/>
                  </a:cubicBezTo>
                  <a:cubicBezTo>
                    <a:pt x="4571" y="7878"/>
                    <a:pt x="4603" y="7843"/>
                    <a:pt x="4579" y="7808"/>
                  </a:cubicBezTo>
                  <a:cubicBezTo>
                    <a:pt x="2848" y="5397"/>
                    <a:pt x="891" y="3058"/>
                    <a:pt x="103" y="141"/>
                  </a:cubicBezTo>
                  <a:cubicBezTo>
                    <a:pt x="102" y="136"/>
                    <a:pt x="98" y="134"/>
                    <a:pt x="94" y="134"/>
                  </a:cubicBezTo>
                  <a:cubicBezTo>
                    <a:pt x="87" y="134"/>
                    <a:pt x="80" y="140"/>
                    <a:pt x="82" y="149"/>
                  </a:cubicBezTo>
                  <a:cubicBezTo>
                    <a:pt x="606" y="2742"/>
                    <a:pt x="2328" y="4941"/>
                    <a:pt x="3903" y="7046"/>
                  </a:cubicBezTo>
                  <a:cubicBezTo>
                    <a:pt x="1686" y="5299"/>
                    <a:pt x="307" y="2839"/>
                    <a:pt x="36" y="16"/>
                  </a:cubicBezTo>
                  <a:cubicBezTo>
                    <a:pt x="35" y="5"/>
                    <a:pt x="27" y="0"/>
                    <a:pt x="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085950" y="3823025"/>
              <a:ext cx="156325" cy="112700"/>
            </a:xfrm>
            <a:custGeom>
              <a:avLst/>
              <a:gdLst/>
              <a:ahLst/>
              <a:cxnLst/>
              <a:rect l="l" t="t" r="r" b="b"/>
              <a:pathLst>
                <a:path w="6253" h="4508" extrusionOk="0">
                  <a:moveTo>
                    <a:pt x="20" y="1"/>
                  </a:moveTo>
                  <a:cubicBezTo>
                    <a:pt x="7" y="1"/>
                    <a:pt x="0" y="21"/>
                    <a:pt x="14" y="31"/>
                  </a:cubicBezTo>
                  <a:cubicBezTo>
                    <a:pt x="2193" y="1359"/>
                    <a:pt x="4259" y="2799"/>
                    <a:pt x="6167" y="4498"/>
                  </a:cubicBezTo>
                  <a:cubicBezTo>
                    <a:pt x="6175" y="4505"/>
                    <a:pt x="6184" y="4508"/>
                    <a:pt x="6192" y="4508"/>
                  </a:cubicBezTo>
                  <a:cubicBezTo>
                    <a:pt x="6225" y="4508"/>
                    <a:pt x="6252" y="4463"/>
                    <a:pt x="6220" y="4435"/>
                  </a:cubicBezTo>
                  <a:cubicBezTo>
                    <a:pt x="4323" y="2748"/>
                    <a:pt x="2262" y="1215"/>
                    <a:pt x="27" y="3"/>
                  </a:cubicBezTo>
                  <a:cubicBezTo>
                    <a:pt x="25" y="1"/>
                    <a:pt x="22" y="1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073850" y="3840800"/>
              <a:ext cx="74900" cy="170325"/>
            </a:xfrm>
            <a:custGeom>
              <a:avLst/>
              <a:gdLst/>
              <a:ahLst/>
              <a:cxnLst/>
              <a:rect l="l" t="t" r="r" b="b"/>
              <a:pathLst>
                <a:path w="2996" h="6813" extrusionOk="0">
                  <a:moveTo>
                    <a:pt x="184" y="340"/>
                  </a:moveTo>
                  <a:cubicBezTo>
                    <a:pt x="1514" y="2249"/>
                    <a:pt x="2834" y="4220"/>
                    <a:pt x="2908" y="6622"/>
                  </a:cubicBezTo>
                  <a:cubicBezTo>
                    <a:pt x="1934" y="4554"/>
                    <a:pt x="1073" y="2444"/>
                    <a:pt x="184" y="340"/>
                  </a:cubicBezTo>
                  <a:close/>
                  <a:moveTo>
                    <a:pt x="31" y="0"/>
                  </a:moveTo>
                  <a:cubicBezTo>
                    <a:pt x="20" y="0"/>
                    <a:pt x="9" y="10"/>
                    <a:pt x="14" y="24"/>
                  </a:cubicBezTo>
                  <a:cubicBezTo>
                    <a:pt x="16" y="30"/>
                    <a:pt x="19" y="37"/>
                    <a:pt x="20" y="44"/>
                  </a:cubicBezTo>
                  <a:cubicBezTo>
                    <a:pt x="8" y="44"/>
                    <a:pt x="0" y="56"/>
                    <a:pt x="2" y="68"/>
                  </a:cubicBezTo>
                  <a:cubicBezTo>
                    <a:pt x="276" y="2352"/>
                    <a:pt x="1393" y="4330"/>
                    <a:pt x="2527" y="6288"/>
                  </a:cubicBezTo>
                  <a:cubicBezTo>
                    <a:pt x="2537" y="6304"/>
                    <a:pt x="2551" y="6311"/>
                    <a:pt x="2566" y="6311"/>
                  </a:cubicBezTo>
                  <a:cubicBezTo>
                    <a:pt x="2601" y="6311"/>
                    <a:pt x="2636" y="6271"/>
                    <a:pt x="2613" y="6230"/>
                  </a:cubicBezTo>
                  <a:cubicBezTo>
                    <a:pt x="1481" y="4330"/>
                    <a:pt x="391" y="2388"/>
                    <a:pt x="67" y="173"/>
                  </a:cubicBezTo>
                  <a:lnTo>
                    <a:pt x="67" y="173"/>
                  </a:lnTo>
                  <a:cubicBezTo>
                    <a:pt x="859" y="2429"/>
                    <a:pt x="1853" y="4625"/>
                    <a:pt x="2876" y="6784"/>
                  </a:cubicBezTo>
                  <a:cubicBezTo>
                    <a:pt x="2885" y="6804"/>
                    <a:pt x="2904" y="6813"/>
                    <a:pt x="2922" y="6813"/>
                  </a:cubicBezTo>
                  <a:cubicBezTo>
                    <a:pt x="2954" y="6813"/>
                    <a:pt x="2984" y="6787"/>
                    <a:pt x="2968" y="6752"/>
                  </a:cubicBezTo>
                  <a:lnTo>
                    <a:pt x="2961" y="6737"/>
                  </a:lnTo>
                  <a:cubicBezTo>
                    <a:pt x="2981" y="6734"/>
                    <a:pt x="2996" y="6717"/>
                    <a:pt x="2994" y="6698"/>
                  </a:cubicBezTo>
                  <a:cubicBezTo>
                    <a:pt x="2945" y="4208"/>
                    <a:pt x="1567" y="2155"/>
                    <a:pt x="150" y="209"/>
                  </a:cubicBezTo>
                  <a:cubicBezTo>
                    <a:pt x="145" y="204"/>
                    <a:pt x="139" y="200"/>
                    <a:pt x="132" y="200"/>
                  </a:cubicBezTo>
                  <a:cubicBezTo>
                    <a:pt x="130" y="200"/>
                    <a:pt x="129" y="200"/>
                    <a:pt x="127" y="201"/>
                  </a:cubicBezTo>
                  <a:cubicBezTo>
                    <a:pt x="100" y="138"/>
                    <a:pt x="74" y="76"/>
                    <a:pt x="47" y="12"/>
                  </a:cubicBezTo>
                  <a:cubicBezTo>
                    <a:pt x="44" y="4"/>
                    <a:pt x="37" y="0"/>
                    <a:pt x="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906450" y="3736500"/>
              <a:ext cx="150575" cy="87100"/>
            </a:xfrm>
            <a:custGeom>
              <a:avLst/>
              <a:gdLst/>
              <a:ahLst/>
              <a:cxnLst/>
              <a:rect l="l" t="t" r="r" b="b"/>
              <a:pathLst>
                <a:path w="6023" h="3484" extrusionOk="0">
                  <a:moveTo>
                    <a:pt x="99" y="54"/>
                  </a:moveTo>
                  <a:lnTo>
                    <a:pt x="99" y="54"/>
                  </a:lnTo>
                  <a:cubicBezTo>
                    <a:pt x="1974" y="983"/>
                    <a:pt x="3784" y="1985"/>
                    <a:pt x="5557" y="3093"/>
                  </a:cubicBezTo>
                  <a:cubicBezTo>
                    <a:pt x="3590" y="2331"/>
                    <a:pt x="1795" y="1318"/>
                    <a:pt x="99" y="54"/>
                  </a:cubicBezTo>
                  <a:close/>
                  <a:moveTo>
                    <a:pt x="74" y="1"/>
                  </a:moveTo>
                  <a:cubicBezTo>
                    <a:pt x="63" y="1"/>
                    <a:pt x="54" y="11"/>
                    <a:pt x="56" y="23"/>
                  </a:cubicBezTo>
                  <a:cubicBezTo>
                    <a:pt x="50" y="19"/>
                    <a:pt x="43" y="14"/>
                    <a:pt x="38" y="9"/>
                  </a:cubicBezTo>
                  <a:cubicBezTo>
                    <a:pt x="34" y="7"/>
                    <a:pt x="30" y="6"/>
                    <a:pt x="27" y="6"/>
                  </a:cubicBezTo>
                  <a:cubicBezTo>
                    <a:pt x="12" y="6"/>
                    <a:pt x="0" y="24"/>
                    <a:pt x="15" y="36"/>
                  </a:cubicBezTo>
                  <a:cubicBezTo>
                    <a:pt x="130" y="131"/>
                    <a:pt x="250" y="219"/>
                    <a:pt x="368" y="311"/>
                  </a:cubicBezTo>
                  <a:cubicBezTo>
                    <a:pt x="355" y="315"/>
                    <a:pt x="351" y="330"/>
                    <a:pt x="359" y="339"/>
                  </a:cubicBezTo>
                  <a:cubicBezTo>
                    <a:pt x="1157" y="1380"/>
                    <a:pt x="2211" y="2087"/>
                    <a:pt x="3405" y="2609"/>
                  </a:cubicBezTo>
                  <a:cubicBezTo>
                    <a:pt x="3993" y="2865"/>
                    <a:pt x="4601" y="3073"/>
                    <a:pt x="5211" y="3274"/>
                  </a:cubicBezTo>
                  <a:cubicBezTo>
                    <a:pt x="5380" y="3329"/>
                    <a:pt x="5623" y="3483"/>
                    <a:pt x="5821" y="3483"/>
                  </a:cubicBezTo>
                  <a:cubicBezTo>
                    <a:pt x="5882" y="3483"/>
                    <a:pt x="5939" y="3469"/>
                    <a:pt x="5988" y="3433"/>
                  </a:cubicBezTo>
                  <a:cubicBezTo>
                    <a:pt x="6022" y="3410"/>
                    <a:pt x="6000" y="3365"/>
                    <a:pt x="5968" y="3365"/>
                  </a:cubicBezTo>
                  <a:cubicBezTo>
                    <a:pt x="5961" y="3365"/>
                    <a:pt x="5954" y="3367"/>
                    <a:pt x="5947" y="3371"/>
                  </a:cubicBezTo>
                  <a:cubicBezTo>
                    <a:pt x="5910" y="3394"/>
                    <a:pt x="5860" y="3404"/>
                    <a:pt x="5801" y="3404"/>
                  </a:cubicBezTo>
                  <a:cubicBezTo>
                    <a:pt x="5433" y="3404"/>
                    <a:pt x="4705" y="3023"/>
                    <a:pt x="4479" y="2943"/>
                  </a:cubicBezTo>
                  <a:cubicBezTo>
                    <a:pt x="4029" y="2783"/>
                    <a:pt x="3581" y="2610"/>
                    <a:pt x="3148" y="2409"/>
                  </a:cubicBezTo>
                  <a:cubicBezTo>
                    <a:pt x="2095" y="1917"/>
                    <a:pt x="1163" y="1259"/>
                    <a:pt x="427" y="358"/>
                  </a:cubicBezTo>
                  <a:lnTo>
                    <a:pt x="427" y="358"/>
                  </a:lnTo>
                  <a:cubicBezTo>
                    <a:pt x="2070" y="1622"/>
                    <a:pt x="3918" y="2609"/>
                    <a:pt x="5872" y="3299"/>
                  </a:cubicBezTo>
                  <a:cubicBezTo>
                    <a:pt x="5877" y="3301"/>
                    <a:pt x="5882" y="3302"/>
                    <a:pt x="5887" y="3302"/>
                  </a:cubicBezTo>
                  <a:cubicBezTo>
                    <a:pt x="5925" y="3302"/>
                    <a:pt x="5948" y="3244"/>
                    <a:pt x="5906" y="3229"/>
                  </a:cubicBezTo>
                  <a:cubicBezTo>
                    <a:pt x="5835" y="3202"/>
                    <a:pt x="5764" y="3173"/>
                    <a:pt x="5693" y="3146"/>
                  </a:cubicBezTo>
                  <a:cubicBezTo>
                    <a:pt x="5708" y="3131"/>
                    <a:pt x="5715" y="3106"/>
                    <a:pt x="5695" y="3093"/>
                  </a:cubicBezTo>
                  <a:cubicBezTo>
                    <a:pt x="3921" y="1913"/>
                    <a:pt x="2030" y="866"/>
                    <a:pt x="82" y="3"/>
                  </a:cubicBezTo>
                  <a:cubicBezTo>
                    <a:pt x="79" y="2"/>
                    <a:pt x="76" y="1"/>
                    <a:pt x="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060050" y="3590725"/>
              <a:ext cx="51425" cy="169975"/>
            </a:xfrm>
            <a:custGeom>
              <a:avLst/>
              <a:gdLst/>
              <a:ahLst/>
              <a:cxnLst/>
              <a:rect l="l" t="t" r="r" b="b"/>
              <a:pathLst>
                <a:path w="2057" h="6799" extrusionOk="0">
                  <a:moveTo>
                    <a:pt x="272" y="1294"/>
                  </a:moveTo>
                  <a:cubicBezTo>
                    <a:pt x="760" y="2888"/>
                    <a:pt x="1498" y="4402"/>
                    <a:pt x="1725" y="6059"/>
                  </a:cubicBezTo>
                  <a:cubicBezTo>
                    <a:pt x="1613" y="5895"/>
                    <a:pt x="1502" y="5730"/>
                    <a:pt x="1396" y="5566"/>
                  </a:cubicBezTo>
                  <a:cubicBezTo>
                    <a:pt x="1160" y="4976"/>
                    <a:pt x="994" y="4350"/>
                    <a:pt x="830" y="3763"/>
                  </a:cubicBezTo>
                  <a:lnTo>
                    <a:pt x="831" y="3763"/>
                  </a:lnTo>
                  <a:cubicBezTo>
                    <a:pt x="602" y="2949"/>
                    <a:pt x="422" y="2125"/>
                    <a:pt x="272" y="1294"/>
                  </a:cubicBezTo>
                  <a:close/>
                  <a:moveTo>
                    <a:pt x="1559" y="5937"/>
                  </a:moveTo>
                  <a:cubicBezTo>
                    <a:pt x="1605" y="6005"/>
                    <a:pt x="1651" y="6071"/>
                    <a:pt x="1698" y="6139"/>
                  </a:cubicBezTo>
                  <a:cubicBezTo>
                    <a:pt x="1703" y="6148"/>
                    <a:pt x="1712" y="6153"/>
                    <a:pt x="1722" y="6153"/>
                  </a:cubicBezTo>
                  <a:cubicBezTo>
                    <a:pt x="1727" y="6153"/>
                    <a:pt x="1733" y="6151"/>
                    <a:pt x="1738" y="6149"/>
                  </a:cubicBezTo>
                  <a:cubicBezTo>
                    <a:pt x="1745" y="6202"/>
                    <a:pt x="1749" y="6255"/>
                    <a:pt x="1754" y="6310"/>
                  </a:cubicBezTo>
                  <a:cubicBezTo>
                    <a:pt x="1685" y="6189"/>
                    <a:pt x="1619" y="6063"/>
                    <a:pt x="1558" y="5937"/>
                  </a:cubicBezTo>
                  <a:close/>
                  <a:moveTo>
                    <a:pt x="19" y="1"/>
                  </a:moveTo>
                  <a:cubicBezTo>
                    <a:pt x="10" y="1"/>
                    <a:pt x="1" y="7"/>
                    <a:pt x="2" y="19"/>
                  </a:cubicBezTo>
                  <a:cubicBezTo>
                    <a:pt x="86" y="1169"/>
                    <a:pt x="98" y="2398"/>
                    <a:pt x="352" y="3524"/>
                  </a:cubicBezTo>
                  <a:cubicBezTo>
                    <a:pt x="519" y="4264"/>
                    <a:pt x="891" y="4928"/>
                    <a:pt x="1304" y="5559"/>
                  </a:cubicBezTo>
                  <a:cubicBezTo>
                    <a:pt x="1434" y="5893"/>
                    <a:pt x="1586" y="6215"/>
                    <a:pt x="1773" y="6513"/>
                  </a:cubicBezTo>
                  <a:cubicBezTo>
                    <a:pt x="1774" y="6529"/>
                    <a:pt x="1777" y="6545"/>
                    <a:pt x="1778" y="6561"/>
                  </a:cubicBezTo>
                  <a:cubicBezTo>
                    <a:pt x="1779" y="6581"/>
                    <a:pt x="1797" y="6596"/>
                    <a:pt x="1816" y="6596"/>
                  </a:cubicBezTo>
                  <a:cubicBezTo>
                    <a:pt x="1820" y="6596"/>
                    <a:pt x="1825" y="6595"/>
                    <a:pt x="1829" y="6594"/>
                  </a:cubicBezTo>
                  <a:cubicBezTo>
                    <a:pt x="1870" y="6657"/>
                    <a:pt x="1911" y="6719"/>
                    <a:pt x="1955" y="6779"/>
                  </a:cubicBezTo>
                  <a:cubicBezTo>
                    <a:pt x="1965" y="6793"/>
                    <a:pt x="1979" y="6798"/>
                    <a:pt x="1992" y="6798"/>
                  </a:cubicBezTo>
                  <a:cubicBezTo>
                    <a:pt x="2025" y="6798"/>
                    <a:pt x="2056" y="6762"/>
                    <a:pt x="2031" y="6729"/>
                  </a:cubicBezTo>
                  <a:cubicBezTo>
                    <a:pt x="1967" y="6646"/>
                    <a:pt x="1909" y="6559"/>
                    <a:pt x="1851" y="6470"/>
                  </a:cubicBezTo>
                  <a:cubicBezTo>
                    <a:pt x="1695" y="4556"/>
                    <a:pt x="811" y="2832"/>
                    <a:pt x="226" y="1026"/>
                  </a:cubicBezTo>
                  <a:cubicBezTo>
                    <a:pt x="187" y="800"/>
                    <a:pt x="148" y="571"/>
                    <a:pt x="114" y="343"/>
                  </a:cubicBezTo>
                  <a:cubicBezTo>
                    <a:pt x="112" y="332"/>
                    <a:pt x="102" y="326"/>
                    <a:pt x="92" y="326"/>
                  </a:cubicBezTo>
                  <a:cubicBezTo>
                    <a:pt x="82" y="326"/>
                    <a:pt x="73" y="333"/>
                    <a:pt x="75" y="346"/>
                  </a:cubicBezTo>
                  <a:cubicBezTo>
                    <a:pt x="94" y="487"/>
                    <a:pt x="116" y="627"/>
                    <a:pt x="138" y="769"/>
                  </a:cubicBezTo>
                  <a:cubicBezTo>
                    <a:pt x="136" y="768"/>
                    <a:pt x="134" y="768"/>
                    <a:pt x="132" y="768"/>
                  </a:cubicBezTo>
                  <a:cubicBezTo>
                    <a:pt x="126" y="768"/>
                    <a:pt x="121" y="771"/>
                    <a:pt x="123" y="780"/>
                  </a:cubicBezTo>
                  <a:cubicBezTo>
                    <a:pt x="134" y="817"/>
                    <a:pt x="144" y="856"/>
                    <a:pt x="155" y="893"/>
                  </a:cubicBezTo>
                  <a:cubicBezTo>
                    <a:pt x="302" y="1868"/>
                    <a:pt x="504" y="2835"/>
                    <a:pt x="763" y="3787"/>
                  </a:cubicBezTo>
                  <a:cubicBezTo>
                    <a:pt x="891" y="4255"/>
                    <a:pt x="1019" y="4744"/>
                    <a:pt x="1180" y="5220"/>
                  </a:cubicBezTo>
                  <a:cubicBezTo>
                    <a:pt x="776" y="4543"/>
                    <a:pt x="454" y="3839"/>
                    <a:pt x="336" y="3021"/>
                  </a:cubicBezTo>
                  <a:cubicBezTo>
                    <a:pt x="194" y="2026"/>
                    <a:pt x="148" y="1016"/>
                    <a:pt x="36" y="17"/>
                  </a:cubicBezTo>
                  <a:cubicBezTo>
                    <a:pt x="36" y="6"/>
                    <a:pt x="28" y="1"/>
                    <a:pt x="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123525" y="3506375"/>
              <a:ext cx="48850" cy="226075"/>
            </a:xfrm>
            <a:custGeom>
              <a:avLst/>
              <a:gdLst/>
              <a:ahLst/>
              <a:cxnLst/>
              <a:rect l="l" t="t" r="r" b="b"/>
              <a:pathLst>
                <a:path w="1954" h="9043" extrusionOk="0">
                  <a:moveTo>
                    <a:pt x="1922" y="0"/>
                  </a:moveTo>
                  <a:cubicBezTo>
                    <a:pt x="1914" y="0"/>
                    <a:pt x="1905" y="4"/>
                    <a:pt x="1902" y="14"/>
                  </a:cubicBezTo>
                  <a:cubicBezTo>
                    <a:pt x="1893" y="41"/>
                    <a:pt x="1885" y="63"/>
                    <a:pt x="1875" y="89"/>
                  </a:cubicBezTo>
                  <a:cubicBezTo>
                    <a:pt x="1872" y="87"/>
                    <a:pt x="1868" y="86"/>
                    <a:pt x="1865" y="86"/>
                  </a:cubicBezTo>
                  <a:cubicBezTo>
                    <a:pt x="1856" y="86"/>
                    <a:pt x="1847" y="91"/>
                    <a:pt x="1843" y="99"/>
                  </a:cubicBezTo>
                  <a:cubicBezTo>
                    <a:pt x="436" y="2775"/>
                    <a:pt x="0" y="5859"/>
                    <a:pt x="482" y="8832"/>
                  </a:cubicBezTo>
                  <a:cubicBezTo>
                    <a:pt x="486" y="8858"/>
                    <a:pt x="507" y="8870"/>
                    <a:pt x="527" y="8870"/>
                  </a:cubicBezTo>
                  <a:cubicBezTo>
                    <a:pt x="550" y="8870"/>
                    <a:pt x="571" y="8855"/>
                    <a:pt x="567" y="8826"/>
                  </a:cubicBezTo>
                  <a:cubicBezTo>
                    <a:pt x="98" y="5903"/>
                    <a:pt x="554" y="3029"/>
                    <a:pt x="1781" y="354"/>
                  </a:cubicBezTo>
                  <a:lnTo>
                    <a:pt x="1781" y="354"/>
                  </a:lnTo>
                  <a:cubicBezTo>
                    <a:pt x="811" y="3115"/>
                    <a:pt x="460" y="6086"/>
                    <a:pt x="612" y="9000"/>
                  </a:cubicBezTo>
                  <a:cubicBezTo>
                    <a:pt x="614" y="9028"/>
                    <a:pt x="636" y="9042"/>
                    <a:pt x="658" y="9042"/>
                  </a:cubicBezTo>
                  <a:cubicBezTo>
                    <a:pt x="682" y="9042"/>
                    <a:pt x="707" y="9026"/>
                    <a:pt x="705" y="8994"/>
                  </a:cubicBezTo>
                  <a:cubicBezTo>
                    <a:pt x="544" y="5914"/>
                    <a:pt x="1017" y="2959"/>
                    <a:pt x="1949" y="30"/>
                  </a:cubicBezTo>
                  <a:cubicBezTo>
                    <a:pt x="1954" y="13"/>
                    <a:pt x="1937" y="0"/>
                    <a:pt x="1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194975" y="3562875"/>
              <a:ext cx="18725" cy="130275"/>
            </a:xfrm>
            <a:custGeom>
              <a:avLst/>
              <a:gdLst/>
              <a:ahLst/>
              <a:cxnLst/>
              <a:rect l="l" t="t" r="r" b="b"/>
              <a:pathLst>
                <a:path w="749" h="5211" extrusionOk="0">
                  <a:moveTo>
                    <a:pt x="535" y="847"/>
                  </a:moveTo>
                  <a:lnTo>
                    <a:pt x="535" y="847"/>
                  </a:lnTo>
                  <a:cubicBezTo>
                    <a:pt x="532" y="2239"/>
                    <a:pt x="414" y="3629"/>
                    <a:pt x="179" y="4999"/>
                  </a:cubicBezTo>
                  <a:cubicBezTo>
                    <a:pt x="100" y="3606"/>
                    <a:pt x="220" y="2208"/>
                    <a:pt x="535" y="847"/>
                  </a:cubicBezTo>
                  <a:close/>
                  <a:moveTo>
                    <a:pt x="721" y="0"/>
                  </a:moveTo>
                  <a:cubicBezTo>
                    <a:pt x="711" y="0"/>
                    <a:pt x="700" y="6"/>
                    <a:pt x="696" y="18"/>
                  </a:cubicBezTo>
                  <a:cubicBezTo>
                    <a:pt x="646" y="180"/>
                    <a:pt x="602" y="341"/>
                    <a:pt x="558" y="504"/>
                  </a:cubicBezTo>
                  <a:cubicBezTo>
                    <a:pt x="556" y="504"/>
                    <a:pt x="555" y="503"/>
                    <a:pt x="554" y="503"/>
                  </a:cubicBezTo>
                  <a:cubicBezTo>
                    <a:pt x="544" y="503"/>
                    <a:pt x="536" y="512"/>
                    <a:pt x="536" y="523"/>
                  </a:cubicBezTo>
                  <a:lnTo>
                    <a:pt x="536" y="579"/>
                  </a:lnTo>
                  <a:cubicBezTo>
                    <a:pt x="138" y="2080"/>
                    <a:pt x="0" y="3619"/>
                    <a:pt x="111" y="5175"/>
                  </a:cubicBezTo>
                  <a:cubicBezTo>
                    <a:pt x="112" y="5199"/>
                    <a:pt x="130" y="5210"/>
                    <a:pt x="148" y="5210"/>
                  </a:cubicBezTo>
                  <a:cubicBezTo>
                    <a:pt x="168" y="5210"/>
                    <a:pt x="188" y="5197"/>
                    <a:pt x="187" y="5171"/>
                  </a:cubicBezTo>
                  <a:cubicBezTo>
                    <a:pt x="184" y="5149"/>
                    <a:pt x="184" y="5127"/>
                    <a:pt x="183" y="5105"/>
                  </a:cubicBezTo>
                  <a:lnTo>
                    <a:pt x="183" y="5105"/>
                  </a:lnTo>
                  <a:cubicBezTo>
                    <a:pt x="191" y="5110"/>
                    <a:pt x="201" y="5113"/>
                    <a:pt x="210" y="5113"/>
                  </a:cubicBezTo>
                  <a:cubicBezTo>
                    <a:pt x="226" y="5113"/>
                    <a:pt x="240" y="5105"/>
                    <a:pt x="244" y="5085"/>
                  </a:cubicBezTo>
                  <a:cubicBezTo>
                    <a:pt x="524" y="3627"/>
                    <a:pt x="636" y="2142"/>
                    <a:pt x="578" y="659"/>
                  </a:cubicBezTo>
                  <a:cubicBezTo>
                    <a:pt x="628" y="448"/>
                    <a:pt x="683" y="239"/>
                    <a:pt x="744" y="28"/>
                  </a:cubicBezTo>
                  <a:cubicBezTo>
                    <a:pt x="749" y="10"/>
                    <a:pt x="735" y="0"/>
                    <a:pt x="7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226275" y="3449050"/>
              <a:ext cx="49700" cy="210000"/>
            </a:xfrm>
            <a:custGeom>
              <a:avLst/>
              <a:gdLst/>
              <a:ahLst/>
              <a:cxnLst/>
              <a:rect l="l" t="t" r="r" b="b"/>
              <a:pathLst>
                <a:path w="1988" h="8400" extrusionOk="0">
                  <a:moveTo>
                    <a:pt x="1493" y="1454"/>
                  </a:moveTo>
                  <a:cubicBezTo>
                    <a:pt x="1409" y="2366"/>
                    <a:pt x="1577" y="3258"/>
                    <a:pt x="1710" y="4173"/>
                  </a:cubicBezTo>
                  <a:cubicBezTo>
                    <a:pt x="1908" y="5521"/>
                    <a:pt x="1825" y="6835"/>
                    <a:pt x="1414" y="8131"/>
                  </a:cubicBezTo>
                  <a:cubicBezTo>
                    <a:pt x="946" y="5894"/>
                    <a:pt x="977" y="3649"/>
                    <a:pt x="1493" y="1454"/>
                  </a:cubicBezTo>
                  <a:close/>
                  <a:moveTo>
                    <a:pt x="1655" y="587"/>
                  </a:moveTo>
                  <a:lnTo>
                    <a:pt x="1655" y="587"/>
                  </a:lnTo>
                  <a:cubicBezTo>
                    <a:pt x="879" y="3053"/>
                    <a:pt x="767" y="5680"/>
                    <a:pt x="1333" y="8203"/>
                  </a:cubicBezTo>
                  <a:cubicBezTo>
                    <a:pt x="139" y="5750"/>
                    <a:pt x="285" y="2925"/>
                    <a:pt x="1655" y="587"/>
                  </a:cubicBezTo>
                  <a:close/>
                  <a:moveTo>
                    <a:pt x="1870" y="1"/>
                  </a:moveTo>
                  <a:cubicBezTo>
                    <a:pt x="1861" y="1"/>
                    <a:pt x="1852" y="5"/>
                    <a:pt x="1849" y="15"/>
                  </a:cubicBezTo>
                  <a:cubicBezTo>
                    <a:pt x="1812" y="117"/>
                    <a:pt x="1778" y="221"/>
                    <a:pt x="1742" y="325"/>
                  </a:cubicBezTo>
                  <a:cubicBezTo>
                    <a:pt x="1741" y="327"/>
                    <a:pt x="1738" y="327"/>
                    <a:pt x="1735" y="329"/>
                  </a:cubicBezTo>
                  <a:cubicBezTo>
                    <a:pt x="150" y="2702"/>
                    <a:pt x="0" y="5774"/>
                    <a:pt x="1281" y="8314"/>
                  </a:cubicBezTo>
                  <a:cubicBezTo>
                    <a:pt x="1289" y="8328"/>
                    <a:pt x="1301" y="8334"/>
                    <a:pt x="1315" y="8334"/>
                  </a:cubicBezTo>
                  <a:cubicBezTo>
                    <a:pt x="1330" y="8334"/>
                    <a:pt x="1347" y="8326"/>
                    <a:pt x="1357" y="8314"/>
                  </a:cubicBezTo>
                  <a:lnTo>
                    <a:pt x="1357" y="8315"/>
                  </a:lnTo>
                  <a:cubicBezTo>
                    <a:pt x="1357" y="8318"/>
                    <a:pt x="1355" y="8322"/>
                    <a:pt x="1354" y="8324"/>
                  </a:cubicBezTo>
                  <a:cubicBezTo>
                    <a:pt x="1334" y="8368"/>
                    <a:pt x="1370" y="8399"/>
                    <a:pt x="1405" y="8399"/>
                  </a:cubicBezTo>
                  <a:cubicBezTo>
                    <a:pt x="1426" y="8399"/>
                    <a:pt x="1447" y="8387"/>
                    <a:pt x="1454" y="8358"/>
                  </a:cubicBezTo>
                  <a:cubicBezTo>
                    <a:pt x="1822" y="7240"/>
                    <a:pt x="1988" y="6096"/>
                    <a:pt x="1886" y="4921"/>
                  </a:cubicBezTo>
                  <a:cubicBezTo>
                    <a:pt x="1774" y="3602"/>
                    <a:pt x="1383" y="2360"/>
                    <a:pt x="1606" y="1027"/>
                  </a:cubicBezTo>
                  <a:cubicBezTo>
                    <a:pt x="1606" y="1021"/>
                    <a:pt x="1605" y="1017"/>
                    <a:pt x="1602" y="1013"/>
                  </a:cubicBezTo>
                  <a:cubicBezTo>
                    <a:pt x="1690" y="684"/>
                    <a:pt x="1788" y="357"/>
                    <a:pt x="1897" y="31"/>
                  </a:cubicBezTo>
                  <a:cubicBezTo>
                    <a:pt x="1903" y="14"/>
                    <a:pt x="1885" y="1"/>
                    <a:pt x="18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308950" y="3418850"/>
              <a:ext cx="71475" cy="210275"/>
            </a:xfrm>
            <a:custGeom>
              <a:avLst/>
              <a:gdLst/>
              <a:ahLst/>
              <a:cxnLst/>
              <a:rect l="l" t="t" r="r" b="b"/>
              <a:pathLst>
                <a:path w="2859" h="8411" extrusionOk="0">
                  <a:moveTo>
                    <a:pt x="626" y="668"/>
                  </a:moveTo>
                  <a:cubicBezTo>
                    <a:pt x="468" y="3162"/>
                    <a:pt x="2692" y="5519"/>
                    <a:pt x="1846" y="7973"/>
                  </a:cubicBezTo>
                  <a:cubicBezTo>
                    <a:pt x="1514" y="5509"/>
                    <a:pt x="413" y="3172"/>
                    <a:pt x="626" y="668"/>
                  </a:cubicBezTo>
                  <a:close/>
                  <a:moveTo>
                    <a:pt x="603" y="1"/>
                  </a:moveTo>
                  <a:cubicBezTo>
                    <a:pt x="594" y="1"/>
                    <a:pt x="585" y="6"/>
                    <a:pt x="582" y="17"/>
                  </a:cubicBezTo>
                  <a:cubicBezTo>
                    <a:pt x="1" y="2830"/>
                    <a:pt x="428" y="5710"/>
                    <a:pt x="1733" y="8261"/>
                  </a:cubicBezTo>
                  <a:cubicBezTo>
                    <a:pt x="1720" y="8291"/>
                    <a:pt x="1709" y="8320"/>
                    <a:pt x="1696" y="8349"/>
                  </a:cubicBezTo>
                  <a:cubicBezTo>
                    <a:pt x="1680" y="8382"/>
                    <a:pt x="1709" y="8410"/>
                    <a:pt x="1737" y="8410"/>
                  </a:cubicBezTo>
                  <a:cubicBezTo>
                    <a:pt x="1751" y="8410"/>
                    <a:pt x="1764" y="8403"/>
                    <a:pt x="1772" y="8387"/>
                  </a:cubicBezTo>
                  <a:cubicBezTo>
                    <a:pt x="1777" y="8377"/>
                    <a:pt x="1780" y="8368"/>
                    <a:pt x="1785" y="8359"/>
                  </a:cubicBezTo>
                  <a:cubicBezTo>
                    <a:pt x="1796" y="8377"/>
                    <a:pt x="1815" y="8385"/>
                    <a:pt x="1835" y="8385"/>
                  </a:cubicBezTo>
                  <a:cubicBezTo>
                    <a:pt x="1864" y="8385"/>
                    <a:pt x="1893" y="8365"/>
                    <a:pt x="1889" y="8327"/>
                  </a:cubicBezTo>
                  <a:cubicBezTo>
                    <a:pt x="1884" y="8271"/>
                    <a:pt x="1877" y="8215"/>
                    <a:pt x="1870" y="8159"/>
                  </a:cubicBezTo>
                  <a:cubicBezTo>
                    <a:pt x="2859" y="5642"/>
                    <a:pt x="552" y="3190"/>
                    <a:pt x="660" y="653"/>
                  </a:cubicBezTo>
                  <a:cubicBezTo>
                    <a:pt x="660" y="644"/>
                    <a:pt x="651" y="639"/>
                    <a:pt x="643" y="639"/>
                  </a:cubicBezTo>
                  <a:cubicBezTo>
                    <a:pt x="636" y="639"/>
                    <a:pt x="629" y="642"/>
                    <a:pt x="628" y="650"/>
                  </a:cubicBezTo>
                  <a:cubicBezTo>
                    <a:pt x="644" y="453"/>
                    <a:pt x="669" y="254"/>
                    <a:pt x="704" y="54"/>
                  </a:cubicBezTo>
                  <a:cubicBezTo>
                    <a:pt x="705" y="39"/>
                    <a:pt x="694" y="30"/>
                    <a:pt x="682" y="30"/>
                  </a:cubicBezTo>
                  <a:cubicBezTo>
                    <a:pt x="674" y="30"/>
                    <a:pt x="665" y="35"/>
                    <a:pt x="662" y="46"/>
                  </a:cubicBezTo>
                  <a:cubicBezTo>
                    <a:pt x="67" y="2787"/>
                    <a:pt x="1424" y="5418"/>
                    <a:pt x="1750" y="8104"/>
                  </a:cubicBezTo>
                  <a:cubicBezTo>
                    <a:pt x="481" y="5587"/>
                    <a:pt x="114" y="2796"/>
                    <a:pt x="625" y="25"/>
                  </a:cubicBezTo>
                  <a:cubicBezTo>
                    <a:pt x="626" y="10"/>
                    <a:pt x="614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376625" y="3441275"/>
              <a:ext cx="40750" cy="178050"/>
            </a:xfrm>
            <a:custGeom>
              <a:avLst/>
              <a:gdLst/>
              <a:ahLst/>
              <a:cxnLst/>
              <a:rect l="l" t="t" r="r" b="b"/>
              <a:pathLst>
                <a:path w="1630" h="7122" extrusionOk="0">
                  <a:moveTo>
                    <a:pt x="541" y="815"/>
                  </a:moveTo>
                  <a:lnTo>
                    <a:pt x="541" y="815"/>
                  </a:lnTo>
                  <a:cubicBezTo>
                    <a:pt x="584" y="2745"/>
                    <a:pt x="1344" y="4636"/>
                    <a:pt x="1059" y="6561"/>
                  </a:cubicBezTo>
                  <a:cubicBezTo>
                    <a:pt x="505" y="4676"/>
                    <a:pt x="146" y="2759"/>
                    <a:pt x="541" y="815"/>
                  </a:cubicBezTo>
                  <a:close/>
                  <a:moveTo>
                    <a:pt x="592" y="1"/>
                  </a:moveTo>
                  <a:cubicBezTo>
                    <a:pt x="580" y="1"/>
                    <a:pt x="568" y="8"/>
                    <a:pt x="566" y="24"/>
                  </a:cubicBezTo>
                  <a:cubicBezTo>
                    <a:pt x="548" y="222"/>
                    <a:pt x="541" y="416"/>
                    <a:pt x="541" y="612"/>
                  </a:cubicBezTo>
                  <a:cubicBezTo>
                    <a:pt x="1" y="2670"/>
                    <a:pt x="418" y="4770"/>
                    <a:pt x="1023" y="6768"/>
                  </a:cubicBezTo>
                  <a:cubicBezTo>
                    <a:pt x="1004" y="6868"/>
                    <a:pt x="987" y="6968"/>
                    <a:pt x="961" y="7068"/>
                  </a:cubicBezTo>
                  <a:cubicBezTo>
                    <a:pt x="953" y="7102"/>
                    <a:pt x="979" y="7122"/>
                    <a:pt x="1006" y="7122"/>
                  </a:cubicBezTo>
                  <a:cubicBezTo>
                    <a:pt x="1026" y="7122"/>
                    <a:pt x="1047" y="7111"/>
                    <a:pt x="1053" y="7086"/>
                  </a:cubicBezTo>
                  <a:cubicBezTo>
                    <a:pt x="1072" y="7014"/>
                    <a:pt x="1083" y="6940"/>
                    <a:pt x="1099" y="6868"/>
                  </a:cubicBezTo>
                  <a:cubicBezTo>
                    <a:pt x="1104" y="6866"/>
                    <a:pt x="1111" y="6862"/>
                    <a:pt x="1115" y="6856"/>
                  </a:cubicBezTo>
                  <a:cubicBezTo>
                    <a:pt x="1115" y="6879"/>
                    <a:pt x="1136" y="6893"/>
                    <a:pt x="1158" y="6893"/>
                  </a:cubicBezTo>
                  <a:cubicBezTo>
                    <a:pt x="1176" y="6893"/>
                    <a:pt x="1195" y="6883"/>
                    <a:pt x="1203" y="6860"/>
                  </a:cubicBezTo>
                  <a:cubicBezTo>
                    <a:pt x="1513" y="5900"/>
                    <a:pt x="1629" y="4917"/>
                    <a:pt x="1481" y="3913"/>
                  </a:cubicBezTo>
                  <a:cubicBezTo>
                    <a:pt x="1315" y="2781"/>
                    <a:pt x="849" y="1726"/>
                    <a:pt x="729" y="580"/>
                  </a:cubicBezTo>
                  <a:cubicBezTo>
                    <a:pt x="727" y="565"/>
                    <a:pt x="715" y="558"/>
                    <a:pt x="703" y="558"/>
                  </a:cubicBezTo>
                  <a:cubicBezTo>
                    <a:pt x="690" y="558"/>
                    <a:pt x="677" y="567"/>
                    <a:pt x="678" y="584"/>
                  </a:cubicBezTo>
                  <a:cubicBezTo>
                    <a:pt x="764" y="1570"/>
                    <a:pt x="1115" y="2485"/>
                    <a:pt x="1317" y="3449"/>
                  </a:cubicBezTo>
                  <a:cubicBezTo>
                    <a:pt x="1556" y="4582"/>
                    <a:pt x="1480" y="5695"/>
                    <a:pt x="1128" y="6794"/>
                  </a:cubicBezTo>
                  <a:lnTo>
                    <a:pt x="1120" y="6766"/>
                  </a:lnTo>
                  <a:cubicBezTo>
                    <a:pt x="1541" y="4517"/>
                    <a:pt x="450" y="2305"/>
                    <a:pt x="626" y="36"/>
                  </a:cubicBezTo>
                  <a:cubicBezTo>
                    <a:pt x="628" y="14"/>
                    <a:pt x="609" y="1"/>
                    <a:pt x="5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44950" y="3488800"/>
              <a:ext cx="70875" cy="118525"/>
            </a:xfrm>
            <a:custGeom>
              <a:avLst/>
              <a:gdLst/>
              <a:ahLst/>
              <a:cxnLst/>
              <a:rect l="l" t="t" r="r" b="b"/>
              <a:pathLst>
                <a:path w="2835" h="4741" extrusionOk="0">
                  <a:moveTo>
                    <a:pt x="2506" y="322"/>
                  </a:moveTo>
                  <a:lnTo>
                    <a:pt x="2506" y="322"/>
                  </a:lnTo>
                  <a:cubicBezTo>
                    <a:pt x="2053" y="837"/>
                    <a:pt x="1866" y="1556"/>
                    <a:pt x="1573" y="2165"/>
                  </a:cubicBezTo>
                  <a:cubicBezTo>
                    <a:pt x="1229" y="2879"/>
                    <a:pt x="862" y="3583"/>
                    <a:pt x="343" y="4178"/>
                  </a:cubicBezTo>
                  <a:cubicBezTo>
                    <a:pt x="641" y="3563"/>
                    <a:pt x="945" y="2949"/>
                    <a:pt x="1266" y="2347"/>
                  </a:cubicBezTo>
                  <a:cubicBezTo>
                    <a:pt x="1626" y="1672"/>
                    <a:pt x="1968" y="888"/>
                    <a:pt x="2506" y="322"/>
                  </a:cubicBezTo>
                  <a:close/>
                  <a:moveTo>
                    <a:pt x="2801" y="0"/>
                  </a:moveTo>
                  <a:cubicBezTo>
                    <a:pt x="2797" y="0"/>
                    <a:pt x="2792" y="2"/>
                    <a:pt x="2788" y="5"/>
                  </a:cubicBezTo>
                  <a:cubicBezTo>
                    <a:pt x="2173" y="432"/>
                    <a:pt x="1849" y="1122"/>
                    <a:pt x="1491" y="1763"/>
                  </a:cubicBezTo>
                  <a:cubicBezTo>
                    <a:pt x="1049" y="2557"/>
                    <a:pt x="634" y="3367"/>
                    <a:pt x="247" y="4191"/>
                  </a:cubicBezTo>
                  <a:cubicBezTo>
                    <a:pt x="409" y="2813"/>
                    <a:pt x="1410" y="1640"/>
                    <a:pt x="2212" y="564"/>
                  </a:cubicBezTo>
                  <a:cubicBezTo>
                    <a:pt x="2226" y="545"/>
                    <a:pt x="2210" y="523"/>
                    <a:pt x="2193" y="523"/>
                  </a:cubicBezTo>
                  <a:cubicBezTo>
                    <a:pt x="2187" y="523"/>
                    <a:pt x="2181" y="526"/>
                    <a:pt x="2176" y="532"/>
                  </a:cubicBezTo>
                  <a:cubicBezTo>
                    <a:pt x="1290" y="1635"/>
                    <a:pt x="242" y="2912"/>
                    <a:pt x="154" y="4380"/>
                  </a:cubicBezTo>
                  <a:cubicBezTo>
                    <a:pt x="135" y="4400"/>
                    <a:pt x="117" y="4422"/>
                    <a:pt x="97" y="4442"/>
                  </a:cubicBezTo>
                  <a:cubicBezTo>
                    <a:pt x="79" y="4459"/>
                    <a:pt x="91" y="4478"/>
                    <a:pt x="109" y="4484"/>
                  </a:cubicBezTo>
                  <a:cubicBezTo>
                    <a:pt x="77" y="4552"/>
                    <a:pt x="45" y="4619"/>
                    <a:pt x="14" y="4688"/>
                  </a:cubicBezTo>
                  <a:cubicBezTo>
                    <a:pt x="1" y="4717"/>
                    <a:pt x="25" y="4741"/>
                    <a:pt x="49" y="4741"/>
                  </a:cubicBezTo>
                  <a:cubicBezTo>
                    <a:pt x="61" y="4741"/>
                    <a:pt x="73" y="4735"/>
                    <a:pt x="79" y="4720"/>
                  </a:cubicBezTo>
                  <a:cubicBezTo>
                    <a:pt x="102" y="4674"/>
                    <a:pt x="125" y="4628"/>
                    <a:pt x="146" y="4583"/>
                  </a:cubicBezTo>
                  <a:cubicBezTo>
                    <a:pt x="147" y="4605"/>
                    <a:pt x="164" y="4615"/>
                    <a:pt x="181" y="4615"/>
                  </a:cubicBezTo>
                  <a:cubicBezTo>
                    <a:pt x="201" y="4615"/>
                    <a:pt x="222" y="4602"/>
                    <a:pt x="222" y="4576"/>
                  </a:cubicBezTo>
                  <a:cubicBezTo>
                    <a:pt x="222" y="4520"/>
                    <a:pt x="226" y="4467"/>
                    <a:pt x="229" y="4412"/>
                  </a:cubicBezTo>
                  <a:cubicBezTo>
                    <a:pt x="235" y="4400"/>
                    <a:pt x="241" y="4388"/>
                    <a:pt x="247" y="4376"/>
                  </a:cubicBezTo>
                  <a:cubicBezTo>
                    <a:pt x="741" y="3891"/>
                    <a:pt x="1086" y="3306"/>
                    <a:pt x="1406" y="2692"/>
                  </a:cubicBezTo>
                  <a:cubicBezTo>
                    <a:pt x="1796" y="1948"/>
                    <a:pt x="2038" y="982"/>
                    <a:pt x="2600" y="352"/>
                  </a:cubicBezTo>
                  <a:cubicBezTo>
                    <a:pt x="2628" y="320"/>
                    <a:pt x="2598" y="281"/>
                    <a:pt x="2564" y="281"/>
                  </a:cubicBezTo>
                  <a:cubicBezTo>
                    <a:pt x="2556" y="281"/>
                    <a:pt x="2546" y="284"/>
                    <a:pt x="2538" y="290"/>
                  </a:cubicBezTo>
                  <a:cubicBezTo>
                    <a:pt x="2624" y="201"/>
                    <a:pt x="2717" y="118"/>
                    <a:pt x="2814" y="42"/>
                  </a:cubicBezTo>
                  <a:cubicBezTo>
                    <a:pt x="2834" y="28"/>
                    <a:pt x="2821" y="0"/>
                    <a:pt x="2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511325" y="3540275"/>
              <a:ext cx="70725" cy="61525"/>
            </a:xfrm>
            <a:custGeom>
              <a:avLst/>
              <a:gdLst/>
              <a:ahLst/>
              <a:cxnLst/>
              <a:rect l="l" t="t" r="r" b="b"/>
              <a:pathLst>
                <a:path w="2829" h="2461" extrusionOk="0">
                  <a:moveTo>
                    <a:pt x="2768" y="0"/>
                  </a:moveTo>
                  <a:cubicBezTo>
                    <a:pt x="2762" y="0"/>
                    <a:pt x="2757" y="1"/>
                    <a:pt x="2751" y="4"/>
                  </a:cubicBezTo>
                  <a:cubicBezTo>
                    <a:pt x="2644" y="45"/>
                    <a:pt x="2540" y="93"/>
                    <a:pt x="2437" y="142"/>
                  </a:cubicBezTo>
                  <a:cubicBezTo>
                    <a:pt x="2433" y="125"/>
                    <a:pt x="2420" y="111"/>
                    <a:pt x="2403" y="111"/>
                  </a:cubicBezTo>
                  <a:cubicBezTo>
                    <a:pt x="2396" y="111"/>
                    <a:pt x="2389" y="113"/>
                    <a:pt x="2381" y="118"/>
                  </a:cubicBezTo>
                  <a:cubicBezTo>
                    <a:pt x="2298" y="176"/>
                    <a:pt x="2220" y="238"/>
                    <a:pt x="2142" y="301"/>
                  </a:cubicBezTo>
                  <a:cubicBezTo>
                    <a:pt x="1762" y="524"/>
                    <a:pt x="1418" y="797"/>
                    <a:pt x="1090" y="1107"/>
                  </a:cubicBezTo>
                  <a:cubicBezTo>
                    <a:pt x="682" y="1489"/>
                    <a:pt x="185" y="1892"/>
                    <a:pt x="5" y="2439"/>
                  </a:cubicBezTo>
                  <a:cubicBezTo>
                    <a:pt x="0" y="2452"/>
                    <a:pt x="12" y="2460"/>
                    <a:pt x="24" y="2460"/>
                  </a:cubicBezTo>
                  <a:cubicBezTo>
                    <a:pt x="30" y="2460"/>
                    <a:pt x="36" y="2458"/>
                    <a:pt x="39" y="2451"/>
                  </a:cubicBezTo>
                  <a:cubicBezTo>
                    <a:pt x="365" y="1768"/>
                    <a:pt x="1054" y="1104"/>
                    <a:pt x="1777" y="624"/>
                  </a:cubicBezTo>
                  <a:lnTo>
                    <a:pt x="1777" y="624"/>
                  </a:lnTo>
                  <a:cubicBezTo>
                    <a:pt x="1202" y="1189"/>
                    <a:pt x="730" y="1871"/>
                    <a:pt x="105" y="2384"/>
                  </a:cubicBezTo>
                  <a:cubicBezTo>
                    <a:pt x="83" y="2403"/>
                    <a:pt x="99" y="2435"/>
                    <a:pt x="120" y="2435"/>
                  </a:cubicBezTo>
                  <a:cubicBezTo>
                    <a:pt x="124" y="2435"/>
                    <a:pt x="129" y="2433"/>
                    <a:pt x="134" y="2429"/>
                  </a:cubicBezTo>
                  <a:cubicBezTo>
                    <a:pt x="929" y="1837"/>
                    <a:pt x="1489" y="1004"/>
                    <a:pt x="2229" y="352"/>
                  </a:cubicBezTo>
                  <a:cubicBezTo>
                    <a:pt x="2408" y="253"/>
                    <a:pt x="2592" y="165"/>
                    <a:pt x="2780" y="89"/>
                  </a:cubicBezTo>
                  <a:cubicBezTo>
                    <a:pt x="2829" y="70"/>
                    <a:pt x="2811" y="0"/>
                    <a:pt x="2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514675" y="3586625"/>
              <a:ext cx="166325" cy="40450"/>
            </a:xfrm>
            <a:custGeom>
              <a:avLst/>
              <a:gdLst/>
              <a:ahLst/>
              <a:cxnLst/>
              <a:rect l="l" t="t" r="r" b="b"/>
              <a:pathLst>
                <a:path w="6653" h="1618" extrusionOk="0">
                  <a:moveTo>
                    <a:pt x="943" y="440"/>
                  </a:moveTo>
                  <a:cubicBezTo>
                    <a:pt x="1247" y="440"/>
                    <a:pt x="1564" y="489"/>
                    <a:pt x="1807" y="501"/>
                  </a:cubicBezTo>
                  <a:cubicBezTo>
                    <a:pt x="2411" y="529"/>
                    <a:pt x="3014" y="566"/>
                    <a:pt x="3618" y="615"/>
                  </a:cubicBezTo>
                  <a:cubicBezTo>
                    <a:pt x="4570" y="693"/>
                    <a:pt x="5492" y="834"/>
                    <a:pt x="6299" y="1346"/>
                  </a:cubicBezTo>
                  <a:cubicBezTo>
                    <a:pt x="6272" y="1341"/>
                    <a:pt x="6244" y="1337"/>
                    <a:pt x="6217" y="1332"/>
                  </a:cubicBezTo>
                  <a:cubicBezTo>
                    <a:pt x="6216" y="1315"/>
                    <a:pt x="6203" y="1302"/>
                    <a:pt x="6187" y="1302"/>
                  </a:cubicBezTo>
                  <a:cubicBezTo>
                    <a:pt x="6186" y="1302"/>
                    <a:pt x="6184" y="1302"/>
                    <a:pt x="6183" y="1302"/>
                  </a:cubicBezTo>
                  <a:cubicBezTo>
                    <a:pt x="6157" y="1305"/>
                    <a:pt x="6132" y="1308"/>
                    <a:pt x="6108" y="1310"/>
                  </a:cubicBezTo>
                  <a:cubicBezTo>
                    <a:pt x="4172" y="944"/>
                    <a:pt x="2174" y="1081"/>
                    <a:pt x="256" y="594"/>
                  </a:cubicBezTo>
                  <a:cubicBezTo>
                    <a:pt x="443" y="474"/>
                    <a:pt x="688" y="440"/>
                    <a:pt x="943" y="440"/>
                  </a:cubicBezTo>
                  <a:close/>
                  <a:moveTo>
                    <a:pt x="2630" y="1"/>
                  </a:moveTo>
                  <a:cubicBezTo>
                    <a:pt x="1817" y="1"/>
                    <a:pt x="1000" y="159"/>
                    <a:pt x="216" y="470"/>
                  </a:cubicBezTo>
                  <a:cubicBezTo>
                    <a:pt x="191" y="480"/>
                    <a:pt x="200" y="516"/>
                    <a:pt x="223" y="516"/>
                  </a:cubicBezTo>
                  <a:cubicBezTo>
                    <a:pt x="226" y="516"/>
                    <a:pt x="229" y="515"/>
                    <a:pt x="232" y="514"/>
                  </a:cubicBezTo>
                  <a:lnTo>
                    <a:pt x="280" y="498"/>
                  </a:lnTo>
                  <a:lnTo>
                    <a:pt x="280" y="498"/>
                  </a:lnTo>
                  <a:cubicBezTo>
                    <a:pt x="241" y="519"/>
                    <a:pt x="205" y="545"/>
                    <a:pt x="172" y="574"/>
                  </a:cubicBezTo>
                  <a:cubicBezTo>
                    <a:pt x="157" y="570"/>
                    <a:pt x="141" y="567"/>
                    <a:pt x="127" y="563"/>
                  </a:cubicBezTo>
                  <a:cubicBezTo>
                    <a:pt x="124" y="563"/>
                    <a:pt x="121" y="562"/>
                    <a:pt x="118" y="562"/>
                  </a:cubicBezTo>
                  <a:cubicBezTo>
                    <a:pt x="89" y="562"/>
                    <a:pt x="83" y="611"/>
                    <a:pt x="116" y="621"/>
                  </a:cubicBezTo>
                  <a:cubicBezTo>
                    <a:pt x="1971" y="1146"/>
                    <a:pt x="3910" y="1044"/>
                    <a:pt x="5800" y="1346"/>
                  </a:cubicBezTo>
                  <a:cubicBezTo>
                    <a:pt x="5105" y="1431"/>
                    <a:pt x="4384" y="1543"/>
                    <a:pt x="3681" y="1543"/>
                  </a:cubicBezTo>
                  <a:cubicBezTo>
                    <a:pt x="3441" y="1543"/>
                    <a:pt x="3203" y="1530"/>
                    <a:pt x="2969" y="1498"/>
                  </a:cubicBezTo>
                  <a:cubicBezTo>
                    <a:pt x="1974" y="1362"/>
                    <a:pt x="978" y="981"/>
                    <a:pt x="43" y="635"/>
                  </a:cubicBezTo>
                  <a:cubicBezTo>
                    <a:pt x="40" y="634"/>
                    <a:pt x="37" y="634"/>
                    <a:pt x="34" y="634"/>
                  </a:cubicBezTo>
                  <a:cubicBezTo>
                    <a:pt x="13" y="634"/>
                    <a:pt x="0" y="665"/>
                    <a:pt x="24" y="674"/>
                  </a:cubicBezTo>
                  <a:cubicBezTo>
                    <a:pt x="966" y="1038"/>
                    <a:pt x="1951" y="1426"/>
                    <a:pt x="2954" y="1569"/>
                  </a:cubicBezTo>
                  <a:cubicBezTo>
                    <a:pt x="3197" y="1604"/>
                    <a:pt x="3443" y="1618"/>
                    <a:pt x="3691" y="1618"/>
                  </a:cubicBezTo>
                  <a:cubicBezTo>
                    <a:pt x="4479" y="1618"/>
                    <a:pt x="5284" y="1474"/>
                    <a:pt x="6056" y="1389"/>
                  </a:cubicBezTo>
                  <a:cubicBezTo>
                    <a:pt x="6168" y="1409"/>
                    <a:pt x="6280" y="1430"/>
                    <a:pt x="6391" y="1453"/>
                  </a:cubicBezTo>
                  <a:cubicBezTo>
                    <a:pt x="6394" y="1454"/>
                    <a:pt x="6397" y="1454"/>
                    <a:pt x="6400" y="1454"/>
                  </a:cubicBezTo>
                  <a:cubicBezTo>
                    <a:pt x="6413" y="1454"/>
                    <a:pt x="6424" y="1448"/>
                    <a:pt x="6431" y="1437"/>
                  </a:cubicBezTo>
                  <a:cubicBezTo>
                    <a:pt x="6469" y="1465"/>
                    <a:pt x="6509" y="1486"/>
                    <a:pt x="6548" y="1517"/>
                  </a:cubicBezTo>
                  <a:cubicBezTo>
                    <a:pt x="6558" y="1525"/>
                    <a:pt x="6569" y="1528"/>
                    <a:pt x="6579" y="1528"/>
                  </a:cubicBezTo>
                  <a:cubicBezTo>
                    <a:pt x="6620" y="1528"/>
                    <a:pt x="6653" y="1474"/>
                    <a:pt x="6613" y="1442"/>
                  </a:cubicBezTo>
                  <a:cubicBezTo>
                    <a:pt x="5708" y="727"/>
                    <a:pt x="4616" y="581"/>
                    <a:pt x="3494" y="499"/>
                  </a:cubicBezTo>
                  <a:cubicBezTo>
                    <a:pt x="2873" y="455"/>
                    <a:pt x="2250" y="414"/>
                    <a:pt x="1628" y="394"/>
                  </a:cubicBezTo>
                  <a:cubicBezTo>
                    <a:pt x="1412" y="387"/>
                    <a:pt x="1167" y="356"/>
                    <a:pt x="928" y="356"/>
                  </a:cubicBezTo>
                  <a:cubicBezTo>
                    <a:pt x="834" y="356"/>
                    <a:pt x="741" y="361"/>
                    <a:pt x="651" y="374"/>
                  </a:cubicBezTo>
                  <a:cubicBezTo>
                    <a:pt x="1281" y="182"/>
                    <a:pt x="1928" y="85"/>
                    <a:pt x="2573" y="85"/>
                  </a:cubicBezTo>
                  <a:cubicBezTo>
                    <a:pt x="3671" y="85"/>
                    <a:pt x="4765" y="366"/>
                    <a:pt x="5764" y="937"/>
                  </a:cubicBezTo>
                  <a:cubicBezTo>
                    <a:pt x="5770" y="941"/>
                    <a:pt x="5777" y="942"/>
                    <a:pt x="5782" y="942"/>
                  </a:cubicBezTo>
                  <a:cubicBezTo>
                    <a:pt x="5816" y="942"/>
                    <a:pt x="5835" y="888"/>
                    <a:pt x="5797" y="866"/>
                  </a:cubicBezTo>
                  <a:cubicBezTo>
                    <a:pt x="4803" y="285"/>
                    <a:pt x="3719" y="1"/>
                    <a:pt x="2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89500" y="3609200"/>
              <a:ext cx="94600" cy="57075"/>
            </a:xfrm>
            <a:custGeom>
              <a:avLst/>
              <a:gdLst/>
              <a:ahLst/>
              <a:cxnLst/>
              <a:rect l="l" t="t" r="r" b="b"/>
              <a:pathLst>
                <a:path w="3784" h="2283" extrusionOk="0">
                  <a:moveTo>
                    <a:pt x="398" y="233"/>
                  </a:moveTo>
                  <a:cubicBezTo>
                    <a:pt x="1396" y="715"/>
                    <a:pt x="2346" y="1273"/>
                    <a:pt x="3241" y="1928"/>
                  </a:cubicBezTo>
                  <a:cubicBezTo>
                    <a:pt x="2247" y="1443"/>
                    <a:pt x="1296" y="877"/>
                    <a:pt x="398" y="233"/>
                  </a:cubicBezTo>
                  <a:close/>
                  <a:moveTo>
                    <a:pt x="46" y="1"/>
                  </a:moveTo>
                  <a:cubicBezTo>
                    <a:pt x="17" y="1"/>
                    <a:pt x="0" y="44"/>
                    <a:pt x="31" y="58"/>
                  </a:cubicBezTo>
                  <a:cubicBezTo>
                    <a:pt x="131" y="103"/>
                    <a:pt x="230" y="151"/>
                    <a:pt x="328" y="199"/>
                  </a:cubicBezTo>
                  <a:cubicBezTo>
                    <a:pt x="316" y="203"/>
                    <a:pt x="314" y="221"/>
                    <a:pt x="324" y="230"/>
                  </a:cubicBezTo>
                  <a:cubicBezTo>
                    <a:pt x="1320" y="998"/>
                    <a:pt x="2402" y="1639"/>
                    <a:pt x="3546" y="2158"/>
                  </a:cubicBezTo>
                  <a:cubicBezTo>
                    <a:pt x="3596" y="2197"/>
                    <a:pt x="3646" y="2233"/>
                    <a:pt x="3694" y="2272"/>
                  </a:cubicBezTo>
                  <a:cubicBezTo>
                    <a:pt x="3704" y="2279"/>
                    <a:pt x="3714" y="2282"/>
                    <a:pt x="3723" y="2282"/>
                  </a:cubicBezTo>
                  <a:cubicBezTo>
                    <a:pt x="3753" y="2282"/>
                    <a:pt x="3779" y="2252"/>
                    <a:pt x="3774" y="2224"/>
                  </a:cubicBezTo>
                  <a:cubicBezTo>
                    <a:pt x="3784" y="2206"/>
                    <a:pt x="3777" y="2185"/>
                    <a:pt x="3758" y="2177"/>
                  </a:cubicBezTo>
                  <a:cubicBezTo>
                    <a:pt x="3733" y="2166"/>
                    <a:pt x="3709" y="2153"/>
                    <a:pt x="3684" y="2142"/>
                  </a:cubicBezTo>
                  <a:cubicBezTo>
                    <a:pt x="2569" y="1278"/>
                    <a:pt x="1360" y="550"/>
                    <a:pt x="58" y="3"/>
                  </a:cubicBezTo>
                  <a:cubicBezTo>
                    <a:pt x="53" y="1"/>
                    <a:pt x="49" y="1"/>
                    <a:pt x="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53550" y="3617450"/>
              <a:ext cx="94000" cy="80575"/>
            </a:xfrm>
            <a:custGeom>
              <a:avLst/>
              <a:gdLst/>
              <a:ahLst/>
              <a:cxnLst/>
              <a:rect l="l" t="t" r="r" b="b"/>
              <a:pathLst>
                <a:path w="3760" h="3223" extrusionOk="0">
                  <a:moveTo>
                    <a:pt x="161" y="151"/>
                  </a:moveTo>
                  <a:lnTo>
                    <a:pt x="161" y="151"/>
                  </a:lnTo>
                  <a:cubicBezTo>
                    <a:pt x="1231" y="891"/>
                    <a:pt x="2220" y="1743"/>
                    <a:pt x="3107" y="2695"/>
                  </a:cubicBezTo>
                  <a:cubicBezTo>
                    <a:pt x="2073" y="1903"/>
                    <a:pt x="1127" y="1032"/>
                    <a:pt x="161" y="151"/>
                  </a:cubicBezTo>
                  <a:close/>
                  <a:moveTo>
                    <a:pt x="87" y="125"/>
                  </a:moveTo>
                  <a:cubicBezTo>
                    <a:pt x="1003" y="1183"/>
                    <a:pt x="2113" y="2092"/>
                    <a:pt x="3249" y="2915"/>
                  </a:cubicBezTo>
                  <a:cubicBezTo>
                    <a:pt x="1930" y="2284"/>
                    <a:pt x="730" y="1494"/>
                    <a:pt x="87" y="125"/>
                  </a:cubicBezTo>
                  <a:close/>
                  <a:moveTo>
                    <a:pt x="18" y="1"/>
                  </a:moveTo>
                  <a:cubicBezTo>
                    <a:pt x="9" y="1"/>
                    <a:pt x="0" y="8"/>
                    <a:pt x="5" y="20"/>
                  </a:cubicBezTo>
                  <a:cubicBezTo>
                    <a:pt x="601" y="1627"/>
                    <a:pt x="2088" y="2478"/>
                    <a:pt x="3572" y="3151"/>
                  </a:cubicBezTo>
                  <a:cubicBezTo>
                    <a:pt x="3573" y="3152"/>
                    <a:pt x="3574" y="3152"/>
                    <a:pt x="3575" y="3152"/>
                  </a:cubicBezTo>
                  <a:cubicBezTo>
                    <a:pt x="3576" y="3152"/>
                    <a:pt x="3578" y="3151"/>
                    <a:pt x="3580" y="3151"/>
                  </a:cubicBezTo>
                  <a:cubicBezTo>
                    <a:pt x="3609" y="3173"/>
                    <a:pt x="3639" y="3194"/>
                    <a:pt x="3669" y="3214"/>
                  </a:cubicBezTo>
                  <a:cubicBezTo>
                    <a:pt x="3677" y="3220"/>
                    <a:pt x="3686" y="3222"/>
                    <a:pt x="3694" y="3222"/>
                  </a:cubicBezTo>
                  <a:cubicBezTo>
                    <a:pt x="3729" y="3222"/>
                    <a:pt x="3760" y="3176"/>
                    <a:pt x="3724" y="3150"/>
                  </a:cubicBezTo>
                  <a:cubicBezTo>
                    <a:pt x="3624" y="3081"/>
                    <a:pt x="3528" y="3008"/>
                    <a:pt x="3431" y="2936"/>
                  </a:cubicBezTo>
                  <a:cubicBezTo>
                    <a:pt x="3429" y="2934"/>
                    <a:pt x="3431" y="2931"/>
                    <a:pt x="3428" y="2930"/>
                  </a:cubicBezTo>
                  <a:cubicBezTo>
                    <a:pt x="2444" y="1830"/>
                    <a:pt x="1321" y="861"/>
                    <a:pt x="87" y="51"/>
                  </a:cubicBezTo>
                  <a:cubicBezTo>
                    <a:pt x="84" y="48"/>
                    <a:pt x="80" y="47"/>
                    <a:pt x="76" y="47"/>
                  </a:cubicBezTo>
                  <a:cubicBezTo>
                    <a:pt x="68" y="47"/>
                    <a:pt x="60" y="52"/>
                    <a:pt x="57" y="60"/>
                  </a:cubicBezTo>
                  <a:cubicBezTo>
                    <a:pt x="49" y="44"/>
                    <a:pt x="39" y="27"/>
                    <a:pt x="33" y="11"/>
                  </a:cubicBezTo>
                  <a:cubicBezTo>
                    <a:pt x="30" y="4"/>
                    <a:pt x="24" y="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07725" y="3633350"/>
              <a:ext cx="117650" cy="110875"/>
            </a:xfrm>
            <a:custGeom>
              <a:avLst/>
              <a:gdLst/>
              <a:ahLst/>
              <a:cxnLst/>
              <a:rect l="l" t="t" r="r" b="b"/>
              <a:pathLst>
                <a:path w="4706" h="4435" extrusionOk="0">
                  <a:moveTo>
                    <a:pt x="239" y="216"/>
                  </a:moveTo>
                  <a:lnTo>
                    <a:pt x="239" y="216"/>
                  </a:lnTo>
                  <a:cubicBezTo>
                    <a:pt x="1564" y="1307"/>
                    <a:pt x="2804" y="2474"/>
                    <a:pt x="3943" y="3757"/>
                  </a:cubicBezTo>
                  <a:lnTo>
                    <a:pt x="3943" y="3758"/>
                  </a:lnTo>
                  <a:cubicBezTo>
                    <a:pt x="2640" y="2647"/>
                    <a:pt x="1416" y="1466"/>
                    <a:pt x="239" y="216"/>
                  </a:cubicBezTo>
                  <a:close/>
                  <a:moveTo>
                    <a:pt x="87" y="123"/>
                  </a:moveTo>
                  <a:lnTo>
                    <a:pt x="87" y="123"/>
                  </a:lnTo>
                  <a:cubicBezTo>
                    <a:pt x="1305" y="1528"/>
                    <a:pt x="2661" y="2820"/>
                    <a:pt x="4101" y="3999"/>
                  </a:cubicBezTo>
                  <a:cubicBezTo>
                    <a:pt x="2471" y="2976"/>
                    <a:pt x="922" y="1923"/>
                    <a:pt x="87" y="123"/>
                  </a:cubicBezTo>
                  <a:close/>
                  <a:moveTo>
                    <a:pt x="26" y="1"/>
                  </a:moveTo>
                  <a:cubicBezTo>
                    <a:pt x="12" y="1"/>
                    <a:pt x="1" y="19"/>
                    <a:pt x="15" y="29"/>
                  </a:cubicBezTo>
                  <a:lnTo>
                    <a:pt x="27" y="40"/>
                  </a:lnTo>
                  <a:cubicBezTo>
                    <a:pt x="20" y="43"/>
                    <a:pt x="17" y="51"/>
                    <a:pt x="21" y="57"/>
                  </a:cubicBezTo>
                  <a:cubicBezTo>
                    <a:pt x="768" y="1970"/>
                    <a:pt x="2502" y="3103"/>
                    <a:pt x="4185" y="4133"/>
                  </a:cubicBezTo>
                  <a:cubicBezTo>
                    <a:pt x="4191" y="4136"/>
                    <a:pt x="4196" y="4138"/>
                    <a:pt x="4201" y="4138"/>
                  </a:cubicBezTo>
                  <a:cubicBezTo>
                    <a:pt x="4216" y="4138"/>
                    <a:pt x="4227" y="4124"/>
                    <a:pt x="4229" y="4107"/>
                  </a:cubicBezTo>
                  <a:cubicBezTo>
                    <a:pt x="4253" y="4126"/>
                    <a:pt x="4277" y="4146"/>
                    <a:pt x="4301" y="4166"/>
                  </a:cubicBezTo>
                  <a:cubicBezTo>
                    <a:pt x="4309" y="4176"/>
                    <a:pt x="4317" y="4185"/>
                    <a:pt x="4326" y="4194"/>
                  </a:cubicBezTo>
                  <a:cubicBezTo>
                    <a:pt x="4331" y="4202"/>
                    <a:pt x="4341" y="4206"/>
                    <a:pt x="4350" y="4206"/>
                  </a:cubicBezTo>
                  <a:cubicBezTo>
                    <a:pt x="4441" y="4280"/>
                    <a:pt x="4531" y="4354"/>
                    <a:pt x="4623" y="4426"/>
                  </a:cubicBezTo>
                  <a:cubicBezTo>
                    <a:pt x="4631" y="4432"/>
                    <a:pt x="4639" y="4434"/>
                    <a:pt x="4647" y="4434"/>
                  </a:cubicBezTo>
                  <a:cubicBezTo>
                    <a:pt x="4678" y="4434"/>
                    <a:pt x="4705" y="4392"/>
                    <a:pt x="4674" y="4368"/>
                  </a:cubicBezTo>
                  <a:cubicBezTo>
                    <a:pt x="4537" y="4256"/>
                    <a:pt x="4402" y="4142"/>
                    <a:pt x="4266" y="4029"/>
                  </a:cubicBezTo>
                  <a:cubicBezTo>
                    <a:pt x="2995" y="2547"/>
                    <a:pt x="1592" y="1186"/>
                    <a:pt x="36" y="4"/>
                  </a:cubicBezTo>
                  <a:cubicBezTo>
                    <a:pt x="33" y="2"/>
                    <a:pt x="29" y="1"/>
                    <a:pt x="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358300" y="3647325"/>
              <a:ext cx="118250" cy="135650"/>
            </a:xfrm>
            <a:custGeom>
              <a:avLst/>
              <a:gdLst/>
              <a:ahLst/>
              <a:cxnLst/>
              <a:rect l="l" t="t" r="r" b="b"/>
              <a:pathLst>
                <a:path w="4730" h="5426" extrusionOk="0">
                  <a:moveTo>
                    <a:pt x="42" y="64"/>
                  </a:moveTo>
                  <a:lnTo>
                    <a:pt x="42" y="64"/>
                  </a:lnTo>
                  <a:cubicBezTo>
                    <a:pt x="1089" y="1894"/>
                    <a:pt x="2266" y="3706"/>
                    <a:pt x="3971" y="4962"/>
                  </a:cubicBezTo>
                  <a:cubicBezTo>
                    <a:pt x="2112" y="3825"/>
                    <a:pt x="765" y="2122"/>
                    <a:pt x="42" y="64"/>
                  </a:cubicBezTo>
                  <a:close/>
                  <a:moveTo>
                    <a:pt x="51" y="1"/>
                  </a:moveTo>
                  <a:cubicBezTo>
                    <a:pt x="38" y="1"/>
                    <a:pt x="25" y="14"/>
                    <a:pt x="27" y="30"/>
                  </a:cubicBezTo>
                  <a:cubicBezTo>
                    <a:pt x="24" y="26"/>
                    <a:pt x="20" y="24"/>
                    <a:pt x="16" y="24"/>
                  </a:cubicBezTo>
                  <a:cubicBezTo>
                    <a:pt x="8" y="24"/>
                    <a:pt x="1" y="31"/>
                    <a:pt x="3" y="41"/>
                  </a:cubicBezTo>
                  <a:cubicBezTo>
                    <a:pt x="690" y="2202"/>
                    <a:pt x="2130" y="3966"/>
                    <a:pt x="4080" y="5115"/>
                  </a:cubicBezTo>
                  <a:cubicBezTo>
                    <a:pt x="4085" y="5118"/>
                    <a:pt x="4091" y="5119"/>
                    <a:pt x="4096" y="5119"/>
                  </a:cubicBezTo>
                  <a:cubicBezTo>
                    <a:pt x="4102" y="5119"/>
                    <a:pt x="4107" y="5118"/>
                    <a:pt x="4112" y="5115"/>
                  </a:cubicBezTo>
                  <a:cubicBezTo>
                    <a:pt x="4148" y="5155"/>
                    <a:pt x="4181" y="5197"/>
                    <a:pt x="4217" y="5235"/>
                  </a:cubicBezTo>
                  <a:cubicBezTo>
                    <a:pt x="4226" y="5245"/>
                    <a:pt x="4234" y="5248"/>
                    <a:pt x="4243" y="5248"/>
                  </a:cubicBezTo>
                  <a:cubicBezTo>
                    <a:pt x="4271" y="5248"/>
                    <a:pt x="4295" y="5205"/>
                    <a:pt x="4269" y="5177"/>
                  </a:cubicBezTo>
                  <a:lnTo>
                    <a:pt x="4269" y="5177"/>
                  </a:lnTo>
                  <a:cubicBezTo>
                    <a:pt x="4393" y="5259"/>
                    <a:pt x="4521" y="5341"/>
                    <a:pt x="4651" y="5420"/>
                  </a:cubicBezTo>
                  <a:cubicBezTo>
                    <a:pt x="4658" y="5424"/>
                    <a:pt x="4665" y="5426"/>
                    <a:pt x="4671" y="5426"/>
                  </a:cubicBezTo>
                  <a:cubicBezTo>
                    <a:pt x="4708" y="5426"/>
                    <a:pt x="4729" y="5366"/>
                    <a:pt x="4689" y="5342"/>
                  </a:cubicBezTo>
                  <a:cubicBezTo>
                    <a:pt x="4456" y="5201"/>
                    <a:pt x="4236" y="5050"/>
                    <a:pt x="4023" y="4891"/>
                  </a:cubicBezTo>
                  <a:cubicBezTo>
                    <a:pt x="3344" y="4081"/>
                    <a:pt x="2814" y="3138"/>
                    <a:pt x="2165" y="2306"/>
                  </a:cubicBezTo>
                  <a:cubicBezTo>
                    <a:pt x="1543" y="1508"/>
                    <a:pt x="875" y="749"/>
                    <a:pt x="161" y="34"/>
                  </a:cubicBezTo>
                  <a:cubicBezTo>
                    <a:pt x="157" y="31"/>
                    <a:pt x="153" y="30"/>
                    <a:pt x="150" y="30"/>
                  </a:cubicBezTo>
                  <a:cubicBezTo>
                    <a:pt x="137" y="30"/>
                    <a:pt x="127" y="49"/>
                    <a:pt x="139" y="61"/>
                  </a:cubicBezTo>
                  <a:cubicBezTo>
                    <a:pt x="974" y="964"/>
                    <a:pt x="1778" y="1891"/>
                    <a:pt x="2509" y="2882"/>
                  </a:cubicBezTo>
                  <a:cubicBezTo>
                    <a:pt x="2945" y="3474"/>
                    <a:pt x="3325" y="4111"/>
                    <a:pt x="3769" y="4697"/>
                  </a:cubicBezTo>
                  <a:cubicBezTo>
                    <a:pt x="2202" y="3443"/>
                    <a:pt x="1123" y="1727"/>
                    <a:pt x="69" y="12"/>
                  </a:cubicBezTo>
                  <a:cubicBezTo>
                    <a:pt x="64" y="4"/>
                    <a:pt x="57" y="1"/>
                    <a:pt x="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263150" y="3676975"/>
              <a:ext cx="157475" cy="106400"/>
            </a:xfrm>
            <a:custGeom>
              <a:avLst/>
              <a:gdLst/>
              <a:ahLst/>
              <a:cxnLst/>
              <a:rect l="l" t="t" r="r" b="b"/>
              <a:pathLst>
                <a:path w="6299" h="4256" extrusionOk="0">
                  <a:moveTo>
                    <a:pt x="274" y="250"/>
                  </a:moveTo>
                  <a:cubicBezTo>
                    <a:pt x="1778" y="1387"/>
                    <a:pt x="3578" y="2040"/>
                    <a:pt x="5061" y="3177"/>
                  </a:cubicBezTo>
                  <a:cubicBezTo>
                    <a:pt x="3462" y="2175"/>
                    <a:pt x="1384" y="1863"/>
                    <a:pt x="274" y="250"/>
                  </a:cubicBezTo>
                  <a:close/>
                  <a:moveTo>
                    <a:pt x="148" y="57"/>
                  </a:moveTo>
                  <a:lnTo>
                    <a:pt x="148" y="57"/>
                  </a:lnTo>
                  <a:cubicBezTo>
                    <a:pt x="1131" y="473"/>
                    <a:pt x="2106" y="902"/>
                    <a:pt x="3057" y="1390"/>
                  </a:cubicBezTo>
                  <a:cubicBezTo>
                    <a:pt x="3580" y="1658"/>
                    <a:pt x="4172" y="1912"/>
                    <a:pt x="4631" y="2277"/>
                  </a:cubicBezTo>
                  <a:cubicBezTo>
                    <a:pt x="4999" y="2569"/>
                    <a:pt x="5173" y="2967"/>
                    <a:pt x="5408" y="3340"/>
                  </a:cubicBezTo>
                  <a:cubicBezTo>
                    <a:pt x="3851" y="2022"/>
                    <a:pt x="1877" y="1312"/>
                    <a:pt x="198" y="135"/>
                  </a:cubicBezTo>
                  <a:cubicBezTo>
                    <a:pt x="180" y="107"/>
                    <a:pt x="164" y="82"/>
                    <a:pt x="148" y="57"/>
                  </a:cubicBezTo>
                  <a:close/>
                  <a:moveTo>
                    <a:pt x="105" y="0"/>
                  </a:moveTo>
                  <a:cubicBezTo>
                    <a:pt x="94" y="0"/>
                    <a:pt x="82" y="14"/>
                    <a:pt x="90" y="27"/>
                  </a:cubicBezTo>
                  <a:cubicBezTo>
                    <a:pt x="100" y="47"/>
                    <a:pt x="111" y="63"/>
                    <a:pt x="122" y="82"/>
                  </a:cubicBezTo>
                  <a:cubicBezTo>
                    <a:pt x="94" y="62"/>
                    <a:pt x="66" y="43"/>
                    <a:pt x="39" y="23"/>
                  </a:cubicBezTo>
                  <a:cubicBezTo>
                    <a:pt x="35" y="21"/>
                    <a:pt x="32" y="20"/>
                    <a:pt x="28" y="20"/>
                  </a:cubicBezTo>
                  <a:cubicBezTo>
                    <a:pt x="13" y="20"/>
                    <a:pt x="0" y="39"/>
                    <a:pt x="15" y="51"/>
                  </a:cubicBezTo>
                  <a:cubicBezTo>
                    <a:pt x="68" y="94"/>
                    <a:pt x="124" y="134"/>
                    <a:pt x="179" y="177"/>
                  </a:cubicBezTo>
                  <a:cubicBezTo>
                    <a:pt x="1455" y="2233"/>
                    <a:pt x="4256" y="2276"/>
                    <a:pt x="5902" y="3928"/>
                  </a:cubicBezTo>
                  <a:cubicBezTo>
                    <a:pt x="5906" y="3932"/>
                    <a:pt x="5910" y="3931"/>
                    <a:pt x="5914" y="3933"/>
                  </a:cubicBezTo>
                  <a:cubicBezTo>
                    <a:pt x="6010" y="4032"/>
                    <a:pt x="6104" y="4134"/>
                    <a:pt x="6196" y="4239"/>
                  </a:cubicBezTo>
                  <a:cubicBezTo>
                    <a:pt x="6206" y="4251"/>
                    <a:pt x="6219" y="4256"/>
                    <a:pt x="6232" y="4256"/>
                  </a:cubicBezTo>
                  <a:cubicBezTo>
                    <a:pt x="6266" y="4256"/>
                    <a:pt x="6298" y="4221"/>
                    <a:pt x="6271" y="4190"/>
                  </a:cubicBezTo>
                  <a:cubicBezTo>
                    <a:pt x="6068" y="3953"/>
                    <a:pt x="5851" y="3731"/>
                    <a:pt x="5620" y="3523"/>
                  </a:cubicBezTo>
                  <a:cubicBezTo>
                    <a:pt x="5360" y="3169"/>
                    <a:pt x="5225" y="2744"/>
                    <a:pt x="4916" y="2424"/>
                  </a:cubicBezTo>
                  <a:cubicBezTo>
                    <a:pt x="4585" y="2082"/>
                    <a:pt x="4093" y="1861"/>
                    <a:pt x="3682" y="1642"/>
                  </a:cubicBezTo>
                  <a:cubicBezTo>
                    <a:pt x="2544" y="1033"/>
                    <a:pt x="1370" y="483"/>
                    <a:pt x="162" y="25"/>
                  </a:cubicBezTo>
                  <a:cubicBezTo>
                    <a:pt x="160" y="24"/>
                    <a:pt x="157" y="23"/>
                    <a:pt x="155" y="23"/>
                  </a:cubicBezTo>
                  <a:cubicBezTo>
                    <a:pt x="146" y="23"/>
                    <a:pt x="138" y="31"/>
                    <a:pt x="138" y="41"/>
                  </a:cubicBezTo>
                  <a:lnTo>
                    <a:pt x="118" y="9"/>
                  </a:lnTo>
                  <a:cubicBezTo>
                    <a:pt x="115" y="3"/>
                    <a:pt x="110" y="0"/>
                    <a:pt x="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208550" y="3713575"/>
              <a:ext cx="140025" cy="66000"/>
            </a:xfrm>
            <a:custGeom>
              <a:avLst/>
              <a:gdLst/>
              <a:ahLst/>
              <a:cxnLst/>
              <a:rect l="l" t="t" r="r" b="b"/>
              <a:pathLst>
                <a:path w="5601" h="2640" extrusionOk="0">
                  <a:moveTo>
                    <a:pt x="38" y="1"/>
                  </a:moveTo>
                  <a:cubicBezTo>
                    <a:pt x="15" y="1"/>
                    <a:pt x="0" y="37"/>
                    <a:pt x="27" y="46"/>
                  </a:cubicBezTo>
                  <a:cubicBezTo>
                    <a:pt x="1722" y="680"/>
                    <a:pt x="3877" y="1123"/>
                    <a:pt x="5261" y="2375"/>
                  </a:cubicBezTo>
                  <a:cubicBezTo>
                    <a:pt x="3703" y="1453"/>
                    <a:pt x="1844" y="1220"/>
                    <a:pt x="337" y="196"/>
                  </a:cubicBezTo>
                  <a:cubicBezTo>
                    <a:pt x="335" y="194"/>
                    <a:pt x="333" y="194"/>
                    <a:pt x="331" y="194"/>
                  </a:cubicBezTo>
                  <a:cubicBezTo>
                    <a:pt x="321" y="194"/>
                    <a:pt x="313" y="206"/>
                    <a:pt x="323" y="213"/>
                  </a:cubicBezTo>
                  <a:cubicBezTo>
                    <a:pt x="1830" y="1309"/>
                    <a:pt x="3751" y="1517"/>
                    <a:pt x="5326" y="2485"/>
                  </a:cubicBezTo>
                  <a:cubicBezTo>
                    <a:pt x="5331" y="2489"/>
                    <a:pt x="5336" y="2490"/>
                    <a:pt x="5341" y="2490"/>
                  </a:cubicBezTo>
                  <a:cubicBezTo>
                    <a:pt x="5350" y="2490"/>
                    <a:pt x="5359" y="2485"/>
                    <a:pt x="5364" y="2476"/>
                  </a:cubicBezTo>
                  <a:cubicBezTo>
                    <a:pt x="5416" y="2525"/>
                    <a:pt x="5469" y="2575"/>
                    <a:pt x="5518" y="2627"/>
                  </a:cubicBezTo>
                  <a:cubicBezTo>
                    <a:pt x="5527" y="2636"/>
                    <a:pt x="5536" y="2640"/>
                    <a:pt x="5545" y="2640"/>
                  </a:cubicBezTo>
                  <a:cubicBezTo>
                    <a:pt x="5575" y="2640"/>
                    <a:pt x="5601" y="2595"/>
                    <a:pt x="5573" y="2565"/>
                  </a:cubicBezTo>
                  <a:cubicBezTo>
                    <a:pt x="4209" y="1103"/>
                    <a:pt x="1871" y="636"/>
                    <a:pt x="47" y="2"/>
                  </a:cubicBezTo>
                  <a:cubicBezTo>
                    <a:pt x="44" y="1"/>
                    <a:pt x="41" y="1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149825" y="3753525"/>
              <a:ext cx="187250" cy="62750"/>
            </a:xfrm>
            <a:custGeom>
              <a:avLst/>
              <a:gdLst/>
              <a:ahLst/>
              <a:cxnLst/>
              <a:rect l="l" t="t" r="r" b="b"/>
              <a:pathLst>
                <a:path w="7490" h="2510" extrusionOk="0">
                  <a:moveTo>
                    <a:pt x="33" y="1"/>
                  </a:moveTo>
                  <a:cubicBezTo>
                    <a:pt x="12" y="1"/>
                    <a:pt x="0" y="32"/>
                    <a:pt x="23" y="43"/>
                  </a:cubicBezTo>
                  <a:cubicBezTo>
                    <a:pt x="54" y="61"/>
                    <a:pt x="85" y="73"/>
                    <a:pt x="115" y="87"/>
                  </a:cubicBezTo>
                  <a:cubicBezTo>
                    <a:pt x="106" y="101"/>
                    <a:pt x="109" y="121"/>
                    <a:pt x="127" y="123"/>
                  </a:cubicBezTo>
                  <a:lnTo>
                    <a:pt x="217" y="135"/>
                  </a:lnTo>
                  <a:cubicBezTo>
                    <a:pt x="2509" y="1245"/>
                    <a:pt x="5295" y="927"/>
                    <a:pt x="7393" y="2500"/>
                  </a:cubicBezTo>
                  <a:cubicBezTo>
                    <a:pt x="7402" y="2506"/>
                    <a:pt x="7411" y="2509"/>
                    <a:pt x="7420" y="2509"/>
                  </a:cubicBezTo>
                  <a:cubicBezTo>
                    <a:pt x="7458" y="2509"/>
                    <a:pt x="7489" y="2458"/>
                    <a:pt x="7451" y="2430"/>
                  </a:cubicBezTo>
                  <a:cubicBezTo>
                    <a:pt x="5416" y="893"/>
                    <a:pt x="2713" y="1094"/>
                    <a:pt x="421" y="165"/>
                  </a:cubicBezTo>
                  <a:lnTo>
                    <a:pt x="421" y="165"/>
                  </a:lnTo>
                  <a:cubicBezTo>
                    <a:pt x="2761" y="499"/>
                    <a:pt x="5110" y="899"/>
                    <a:pt x="7137" y="2198"/>
                  </a:cubicBezTo>
                  <a:cubicBezTo>
                    <a:pt x="7142" y="2202"/>
                    <a:pt x="7148" y="2204"/>
                    <a:pt x="7153" y="2204"/>
                  </a:cubicBezTo>
                  <a:cubicBezTo>
                    <a:pt x="7182" y="2204"/>
                    <a:pt x="7198" y="2156"/>
                    <a:pt x="7167" y="2136"/>
                  </a:cubicBezTo>
                  <a:cubicBezTo>
                    <a:pt x="5095" y="790"/>
                    <a:pt x="2656" y="406"/>
                    <a:pt x="251" y="93"/>
                  </a:cubicBezTo>
                  <a:cubicBezTo>
                    <a:pt x="182" y="62"/>
                    <a:pt x="111" y="35"/>
                    <a:pt x="43" y="3"/>
                  </a:cubicBezTo>
                  <a:cubicBezTo>
                    <a:pt x="40" y="1"/>
                    <a:pt x="36" y="1"/>
                    <a:pt x="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125650" y="3783750"/>
              <a:ext cx="142025" cy="109800"/>
            </a:xfrm>
            <a:custGeom>
              <a:avLst/>
              <a:gdLst/>
              <a:ahLst/>
              <a:cxnLst/>
              <a:rect l="l" t="t" r="r" b="b"/>
              <a:pathLst>
                <a:path w="5681" h="4392" extrusionOk="0">
                  <a:moveTo>
                    <a:pt x="369" y="233"/>
                  </a:moveTo>
                  <a:lnTo>
                    <a:pt x="369" y="233"/>
                  </a:lnTo>
                  <a:cubicBezTo>
                    <a:pt x="1333" y="808"/>
                    <a:pt x="2140" y="1560"/>
                    <a:pt x="2977" y="2312"/>
                  </a:cubicBezTo>
                  <a:cubicBezTo>
                    <a:pt x="3233" y="2542"/>
                    <a:pt x="3511" y="2754"/>
                    <a:pt x="3792" y="2959"/>
                  </a:cubicBezTo>
                  <a:cubicBezTo>
                    <a:pt x="2563" y="2171"/>
                    <a:pt x="1422" y="1259"/>
                    <a:pt x="369" y="233"/>
                  </a:cubicBezTo>
                  <a:close/>
                  <a:moveTo>
                    <a:pt x="23" y="1"/>
                  </a:moveTo>
                  <a:cubicBezTo>
                    <a:pt x="9" y="1"/>
                    <a:pt x="0" y="19"/>
                    <a:pt x="11" y="31"/>
                  </a:cubicBezTo>
                  <a:cubicBezTo>
                    <a:pt x="97" y="75"/>
                    <a:pt x="178" y="124"/>
                    <a:pt x="259" y="171"/>
                  </a:cubicBezTo>
                  <a:cubicBezTo>
                    <a:pt x="1510" y="1444"/>
                    <a:pt x="2925" y="2546"/>
                    <a:pt x="4467" y="3446"/>
                  </a:cubicBezTo>
                  <a:cubicBezTo>
                    <a:pt x="4867" y="3735"/>
                    <a:pt x="5258" y="4034"/>
                    <a:pt x="5596" y="4379"/>
                  </a:cubicBezTo>
                  <a:cubicBezTo>
                    <a:pt x="5605" y="4388"/>
                    <a:pt x="5614" y="4391"/>
                    <a:pt x="5622" y="4391"/>
                  </a:cubicBezTo>
                  <a:cubicBezTo>
                    <a:pt x="5653" y="4391"/>
                    <a:pt x="5680" y="4346"/>
                    <a:pt x="5651" y="4315"/>
                  </a:cubicBezTo>
                  <a:cubicBezTo>
                    <a:pt x="5459" y="4123"/>
                    <a:pt x="5258" y="3942"/>
                    <a:pt x="5047" y="3773"/>
                  </a:cubicBezTo>
                  <a:lnTo>
                    <a:pt x="5047" y="3773"/>
                  </a:lnTo>
                  <a:cubicBezTo>
                    <a:pt x="5071" y="3786"/>
                    <a:pt x="5095" y="3801"/>
                    <a:pt x="5120" y="3814"/>
                  </a:cubicBezTo>
                  <a:cubicBezTo>
                    <a:pt x="5125" y="3816"/>
                    <a:pt x="5130" y="3818"/>
                    <a:pt x="5135" y="3818"/>
                  </a:cubicBezTo>
                  <a:cubicBezTo>
                    <a:pt x="5163" y="3818"/>
                    <a:pt x="5179" y="3773"/>
                    <a:pt x="5148" y="3757"/>
                  </a:cubicBezTo>
                  <a:cubicBezTo>
                    <a:pt x="5004" y="3679"/>
                    <a:pt x="4863" y="3597"/>
                    <a:pt x="4722" y="3515"/>
                  </a:cubicBezTo>
                  <a:cubicBezTo>
                    <a:pt x="4082" y="3030"/>
                    <a:pt x="3396" y="2584"/>
                    <a:pt x="2803" y="2048"/>
                  </a:cubicBezTo>
                  <a:cubicBezTo>
                    <a:pt x="2002" y="1327"/>
                    <a:pt x="1204" y="620"/>
                    <a:pt x="250" y="117"/>
                  </a:cubicBezTo>
                  <a:cubicBezTo>
                    <a:pt x="230" y="99"/>
                    <a:pt x="210" y="81"/>
                    <a:pt x="191" y="63"/>
                  </a:cubicBezTo>
                  <a:cubicBezTo>
                    <a:pt x="189" y="60"/>
                    <a:pt x="185" y="58"/>
                    <a:pt x="182" y="58"/>
                  </a:cubicBezTo>
                  <a:cubicBezTo>
                    <a:pt x="175" y="58"/>
                    <a:pt x="168" y="67"/>
                    <a:pt x="169" y="76"/>
                  </a:cubicBezTo>
                  <a:cubicBezTo>
                    <a:pt x="121" y="52"/>
                    <a:pt x="75" y="25"/>
                    <a:pt x="26" y="1"/>
                  </a:cubicBezTo>
                  <a:cubicBezTo>
                    <a:pt x="25" y="1"/>
                    <a:pt x="24" y="1"/>
                    <a:pt x="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964675" y="3610975"/>
              <a:ext cx="105700" cy="178225"/>
            </a:xfrm>
            <a:custGeom>
              <a:avLst/>
              <a:gdLst/>
              <a:ahLst/>
              <a:cxnLst/>
              <a:rect l="l" t="t" r="r" b="b"/>
              <a:pathLst>
                <a:path w="4228" h="7129" extrusionOk="0">
                  <a:moveTo>
                    <a:pt x="280" y="588"/>
                  </a:moveTo>
                  <a:lnTo>
                    <a:pt x="280" y="588"/>
                  </a:lnTo>
                  <a:cubicBezTo>
                    <a:pt x="760" y="1474"/>
                    <a:pt x="1440" y="2218"/>
                    <a:pt x="2062" y="3022"/>
                  </a:cubicBezTo>
                  <a:cubicBezTo>
                    <a:pt x="2950" y="4173"/>
                    <a:pt x="3594" y="5451"/>
                    <a:pt x="4047" y="6824"/>
                  </a:cubicBezTo>
                  <a:cubicBezTo>
                    <a:pt x="2716" y="4857"/>
                    <a:pt x="1072" y="2847"/>
                    <a:pt x="280" y="588"/>
                  </a:cubicBezTo>
                  <a:close/>
                  <a:moveTo>
                    <a:pt x="26" y="0"/>
                  </a:moveTo>
                  <a:cubicBezTo>
                    <a:pt x="13" y="0"/>
                    <a:pt x="1" y="10"/>
                    <a:pt x="6" y="26"/>
                  </a:cubicBezTo>
                  <a:cubicBezTo>
                    <a:pt x="61" y="159"/>
                    <a:pt x="121" y="286"/>
                    <a:pt x="184" y="412"/>
                  </a:cubicBezTo>
                  <a:cubicBezTo>
                    <a:pt x="917" y="2829"/>
                    <a:pt x="2707" y="4941"/>
                    <a:pt x="4083" y="7015"/>
                  </a:cubicBezTo>
                  <a:cubicBezTo>
                    <a:pt x="4089" y="7024"/>
                    <a:pt x="4100" y="7030"/>
                    <a:pt x="4110" y="7030"/>
                  </a:cubicBezTo>
                  <a:cubicBezTo>
                    <a:pt x="4112" y="7030"/>
                    <a:pt x="4113" y="7030"/>
                    <a:pt x="4114" y="7030"/>
                  </a:cubicBezTo>
                  <a:cubicBezTo>
                    <a:pt x="4122" y="7054"/>
                    <a:pt x="4130" y="7076"/>
                    <a:pt x="4138" y="7100"/>
                  </a:cubicBezTo>
                  <a:cubicBezTo>
                    <a:pt x="4144" y="7120"/>
                    <a:pt x="4159" y="7128"/>
                    <a:pt x="4175" y="7128"/>
                  </a:cubicBezTo>
                  <a:cubicBezTo>
                    <a:pt x="4201" y="7128"/>
                    <a:pt x="4228" y="7106"/>
                    <a:pt x="4218" y="7074"/>
                  </a:cubicBezTo>
                  <a:cubicBezTo>
                    <a:pt x="3845" y="5803"/>
                    <a:pt x="3288" y="4604"/>
                    <a:pt x="2531" y="3517"/>
                  </a:cubicBezTo>
                  <a:cubicBezTo>
                    <a:pt x="1764" y="2415"/>
                    <a:pt x="793" y="1491"/>
                    <a:pt x="180" y="294"/>
                  </a:cubicBezTo>
                  <a:cubicBezTo>
                    <a:pt x="173" y="270"/>
                    <a:pt x="164" y="247"/>
                    <a:pt x="157" y="223"/>
                  </a:cubicBezTo>
                  <a:cubicBezTo>
                    <a:pt x="155" y="217"/>
                    <a:pt x="150" y="213"/>
                    <a:pt x="144" y="213"/>
                  </a:cubicBezTo>
                  <a:cubicBezTo>
                    <a:pt x="143" y="213"/>
                    <a:pt x="141" y="213"/>
                    <a:pt x="140" y="214"/>
                  </a:cubicBezTo>
                  <a:cubicBezTo>
                    <a:pt x="107" y="147"/>
                    <a:pt x="75" y="80"/>
                    <a:pt x="45" y="12"/>
                  </a:cubicBezTo>
                  <a:cubicBezTo>
                    <a:pt x="41" y="4"/>
                    <a:pt x="34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107075" y="3520550"/>
              <a:ext cx="55900" cy="200600"/>
            </a:xfrm>
            <a:custGeom>
              <a:avLst/>
              <a:gdLst/>
              <a:ahLst/>
              <a:cxnLst/>
              <a:rect l="l" t="t" r="r" b="b"/>
              <a:pathLst>
                <a:path w="2236" h="8024" extrusionOk="0">
                  <a:moveTo>
                    <a:pt x="2205" y="0"/>
                  </a:moveTo>
                  <a:cubicBezTo>
                    <a:pt x="2200" y="0"/>
                    <a:pt x="2194" y="3"/>
                    <a:pt x="2189" y="8"/>
                  </a:cubicBezTo>
                  <a:cubicBezTo>
                    <a:pt x="428" y="2256"/>
                    <a:pt x="1" y="5328"/>
                    <a:pt x="969" y="7998"/>
                  </a:cubicBezTo>
                  <a:cubicBezTo>
                    <a:pt x="976" y="8016"/>
                    <a:pt x="990" y="8023"/>
                    <a:pt x="1004" y="8023"/>
                  </a:cubicBezTo>
                  <a:cubicBezTo>
                    <a:pt x="1029" y="8023"/>
                    <a:pt x="1054" y="8002"/>
                    <a:pt x="1044" y="7973"/>
                  </a:cubicBezTo>
                  <a:cubicBezTo>
                    <a:pt x="89" y="5258"/>
                    <a:pt x="561" y="2368"/>
                    <a:pt x="2223" y="38"/>
                  </a:cubicBezTo>
                  <a:cubicBezTo>
                    <a:pt x="2236" y="21"/>
                    <a:pt x="2221" y="0"/>
                    <a:pt x="2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141100" y="3549675"/>
              <a:ext cx="39650" cy="185275"/>
            </a:xfrm>
            <a:custGeom>
              <a:avLst/>
              <a:gdLst/>
              <a:ahLst/>
              <a:cxnLst/>
              <a:rect l="l" t="t" r="r" b="b"/>
              <a:pathLst>
                <a:path w="1586" h="7411" extrusionOk="0">
                  <a:moveTo>
                    <a:pt x="794" y="0"/>
                  </a:moveTo>
                  <a:cubicBezTo>
                    <a:pt x="786" y="0"/>
                    <a:pt x="779" y="5"/>
                    <a:pt x="778" y="16"/>
                  </a:cubicBezTo>
                  <a:cubicBezTo>
                    <a:pt x="554" y="2455"/>
                    <a:pt x="1499" y="5139"/>
                    <a:pt x="24" y="7332"/>
                  </a:cubicBezTo>
                  <a:cubicBezTo>
                    <a:pt x="1" y="7368"/>
                    <a:pt x="31" y="7410"/>
                    <a:pt x="63" y="7410"/>
                  </a:cubicBezTo>
                  <a:cubicBezTo>
                    <a:pt x="74" y="7410"/>
                    <a:pt x="86" y="7405"/>
                    <a:pt x="95" y="7392"/>
                  </a:cubicBezTo>
                  <a:cubicBezTo>
                    <a:pt x="1586" y="5191"/>
                    <a:pt x="647" y="2476"/>
                    <a:pt x="816" y="24"/>
                  </a:cubicBezTo>
                  <a:cubicBezTo>
                    <a:pt x="817" y="9"/>
                    <a:pt x="805" y="0"/>
                    <a:pt x="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183975" y="3561675"/>
              <a:ext cx="27175" cy="132400"/>
            </a:xfrm>
            <a:custGeom>
              <a:avLst/>
              <a:gdLst/>
              <a:ahLst/>
              <a:cxnLst/>
              <a:rect l="l" t="t" r="r" b="b"/>
              <a:pathLst>
                <a:path w="1087" h="5296" extrusionOk="0">
                  <a:moveTo>
                    <a:pt x="1057" y="0"/>
                  </a:moveTo>
                  <a:cubicBezTo>
                    <a:pt x="1050" y="0"/>
                    <a:pt x="1043" y="4"/>
                    <a:pt x="1038" y="12"/>
                  </a:cubicBezTo>
                  <a:cubicBezTo>
                    <a:pt x="232" y="1649"/>
                    <a:pt x="0" y="3464"/>
                    <a:pt x="290" y="5259"/>
                  </a:cubicBezTo>
                  <a:cubicBezTo>
                    <a:pt x="293" y="5284"/>
                    <a:pt x="314" y="5296"/>
                    <a:pt x="333" y="5296"/>
                  </a:cubicBezTo>
                  <a:cubicBezTo>
                    <a:pt x="354" y="5296"/>
                    <a:pt x="374" y="5282"/>
                    <a:pt x="370" y="5255"/>
                  </a:cubicBezTo>
                  <a:cubicBezTo>
                    <a:pt x="84" y="3444"/>
                    <a:pt x="347" y="1707"/>
                    <a:pt x="1079" y="32"/>
                  </a:cubicBezTo>
                  <a:cubicBezTo>
                    <a:pt x="1086" y="14"/>
                    <a:pt x="1072" y="0"/>
                    <a:pt x="10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152875" y="3757150"/>
              <a:ext cx="164625" cy="51825"/>
            </a:xfrm>
            <a:custGeom>
              <a:avLst/>
              <a:gdLst/>
              <a:ahLst/>
              <a:cxnLst/>
              <a:rect l="l" t="t" r="r" b="b"/>
              <a:pathLst>
                <a:path w="6585" h="2073" extrusionOk="0">
                  <a:moveTo>
                    <a:pt x="34" y="0"/>
                  </a:moveTo>
                  <a:cubicBezTo>
                    <a:pt x="16" y="0"/>
                    <a:pt x="1" y="30"/>
                    <a:pt x="19" y="42"/>
                  </a:cubicBezTo>
                  <a:cubicBezTo>
                    <a:pt x="816" y="569"/>
                    <a:pt x="1710" y="786"/>
                    <a:pt x="2622" y="1031"/>
                  </a:cubicBezTo>
                  <a:cubicBezTo>
                    <a:pt x="3922" y="1379"/>
                    <a:pt x="5221" y="1725"/>
                    <a:pt x="6521" y="2071"/>
                  </a:cubicBezTo>
                  <a:cubicBezTo>
                    <a:pt x="6525" y="2072"/>
                    <a:pt x="6529" y="2072"/>
                    <a:pt x="6532" y="2072"/>
                  </a:cubicBezTo>
                  <a:cubicBezTo>
                    <a:pt x="6574" y="2072"/>
                    <a:pt x="6584" y="2002"/>
                    <a:pt x="6537" y="1989"/>
                  </a:cubicBezTo>
                  <a:cubicBezTo>
                    <a:pt x="5406" y="1691"/>
                    <a:pt x="4275" y="1391"/>
                    <a:pt x="3145" y="1092"/>
                  </a:cubicBezTo>
                  <a:cubicBezTo>
                    <a:pt x="2087" y="812"/>
                    <a:pt x="973" y="605"/>
                    <a:pt x="44" y="4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126250" y="3781975"/>
              <a:ext cx="122675" cy="89200"/>
            </a:xfrm>
            <a:custGeom>
              <a:avLst/>
              <a:gdLst/>
              <a:ahLst/>
              <a:cxnLst/>
              <a:rect l="l" t="t" r="r" b="b"/>
              <a:pathLst>
                <a:path w="4907" h="3568" extrusionOk="0">
                  <a:moveTo>
                    <a:pt x="24" y="0"/>
                  </a:moveTo>
                  <a:cubicBezTo>
                    <a:pt x="9" y="0"/>
                    <a:pt x="0" y="22"/>
                    <a:pt x="17" y="30"/>
                  </a:cubicBezTo>
                  <a:cubicBezTo>
                    <a:pt x="1862" y="900"/>
                    <a:pt x="3469" y="2022"/>
                    <a:pt x="4826" y="3554"/>
                  </a:cubicBezTo>
                  <a:cubicBezTo>
                    <a:pt x="4834" y="3564"/>
                    <a:pt x="4844" y="3568"/>
                    <a:pt x="4855" y="3568"/>
                  </a:cubicBezTo>
                  <a:cubicBezTo>
                    <a:pt x="4882" y="3568"/>
                    <a:pt x="4907" y="3539"/>
                    <a:pt x="4884" y="3514"/>
                  </a:cubicBezTo>
                  <a:cubicBezTo>
                    <a:pt x="3561" y="1994"/>
                    <a:pt x="1912" y="746"/>
                    <a:pt x="30" y="2"/>
                  </a:cubicBezTo>
                  <a:cubicBezTo>
                    <a:pt x="28" y="1"/>
                    <a:pt x="26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090050" y="3821350"/>
              <a:ext cx="142575" cy="103425"/>
            </a:xfrm>
            <a:custGeom>
              <a:avLst/>
              <a:gdLst/>
              <a:ahLst/>
              <a:cxnLst/>
              <a:rect l="l" t="t" r="r" b="b"/>
              <a:pathLst>
                <a:path w="5703" h="4137" extrusionOk="0">
                  <a:moveTo>
                    <a:pt x="28" y="0"/>
                  </a:moveTo>
                  <a:cubicBezTo>
                    <a:pt x="11" y="0"/>
                    <a:pt x="0" y="25"/>
                    <a:pt x="19" y="33"/>
                  </a:cubicBezTo>
                  <a:cubicBezTo>
                    <a:pt x="2266" y="907"/>
                    <a:pt x="3959" y="2439"/>
                    <a:pt x="5631" y="4126"/>
                  </a:cubicBezTo>
                  <a:cubicBezTo>
                    <a:pt x="5638" y="4133"/>
                    <a:pt x="5646" y="4136"/>
                    <a:pt x="5653" y="4136"/>
                  </a:cubicBezTo>
                  <a:cubicBezTo>
                    <a:pt x="5680" y="4136"/>
                    <a:pt x="5703" y="4098"/>
                    <a:pt x="5679" y="4073"/>
                  </a:cubicBezTo>
                  <a:cubicBezTo>
                    <a:pt x="4001" y="2383"/>
                    <a:pt x="2309" y="827"/>
                    <a:pt x="35" y="1"/>
                  </a:cubicBezTo>
                  <a:cubicBezTo>
                    <a:pt x="33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2693410" y="-1710083"/>
            <a:ext cx="2683308" cy="3220736"/>
            <a:chOff x="1900450" y="3143950"/>
            <a:chExt cx="384825" cy="461900"/>
          </a:xfrm>
        </p:grpSpPr>
        <p:sp>
          <p:nvSpPr>
            <p:cNvPr id="160" name="Google Shape;160;p2"/>
            <p:cNvSpPr/>
            <p:nvPr/>
          </p:nvSpPr>
          <p:spPr>
            <a:xfrm>
              <a:off x="1900450" y="3143950"/>
              <a:ext cx="384825" cy="461900"/>
            </a:xfrm>
            <a:custGeom>
              <a:avLst/>
              <a:gdLst/>
              <a:ahLst/>
              <a:cxnLst/>
              <a:rect l="l" t="t" r="r" b="b"/>
              <a:pathLst>
                <a:path w="15393" h="18476" extrusionOk="0">
                  <a:moveTo>
                    <a:pt x="14024" y="172"/>
                  </a:moveTo>
                  <a:cubicBezTo>
                    <a:pt x="14072" y="187"/>
                    <a:pt x="14119" y="203"/>
                    <a:pt x="14167" y="216"/>
                  </a:cubicBezTo>
                  <a:cubicBezTo>
                    <a:pt x="14212" y="230"/>
                    <a:pt x="14265" y="254"/>
                    <a:pt x="14312" y="263"/>
                  </a:cubicBezTo>
                  <a:cubicBezTo>
                    <a:pt x="14316" y="266"/>
                    <a:pt x="14321" y="267"/>
                    <a:pt x="14327" y="267"/>
                  </a:cubicBezTo>
                  <a:cubicBezTo>
                    <a:pt x="12344" y="3625"/>
                    <a:pt x="10633" y="7031"/>
                    <a:pt x="8223" y="10126"/>
                  </a:cubicBezTo>
                  <a:cubicBezTo>
                    <a:pt x="6096" y="12856"/>
                    <a:pt x="3667" y="15234"/>
                    <a:pt x="1090" y="17520"/>
                  </a:cubicBezTo>
                  <a:cubicBezTo>
                    <a:pt x="6507" y="12616"/>
                    <a:pt x="10453" y="6521"/>
                    <a:pt x="14019" y="191"/>
                  </a:cubicBezTo>
                  <a:cubicBezTo>
                    <a:pt x="14021" y="184"/>
                    <a:pt x="14023" y="178"/>
                    <a:pt x="14024" y="172"/>
                  </a:cubicBezTo>
                  <a:close/>
                  <a:moveTo>
                    <a:pt x="11243" y="3437"/>
                  </a:moveTo>
                  <a:cubicBezTo>
                    <a:pt x="11465" y="3437"/>
                    <a:pt x="11690" y="3451"/>
                    <a:pt x="11914" y="3480"/>
                  </a:cubicBezTo>
                  <a:cubicBezTo>
                    <a:pt x="10658" y="5599"/>
                    <a:pt x="9339" y="7679"/>
                    <a:pt x="7894" y="9675"/>
                  </a:cubicBezTo>
                  <a:cubicBezTo>
                    <a:pt x="5753" y="12635"/>
                    <a:pt x="3326" y="15266"/>
                    <a:pt x="685" y="17781"/>
                  </a:cubicBezTo>
                  <a:cubicBezTo>
                    <a:pt x="656" y="17808"/>
                    <a:pt x="685" y="17842"/>
                    <a:pt x="717" y="17842"/>
                  </a:cubicBezTo>
                  <a:cubicBezTo>
                    <a:pt x="721" y="17842"/>
                    <a:pt x="725" y="17841"/>
                    <a:pt x="729" y="17840"/>
                  </a:cubicBezTo>
                  <a:lnTo>
                    <a:pt x="729" y="17840"/>
                  </a:lnTo>
                  <a:lnTo>
                    <a:pt x="692" y="17873"/>
                  </a:lnTo>
                  <a:cubicBezTo>
                    <a:pt x="669" y="17893"/>
                    <a:pt x="693" y="17928"/>
                    <a:pt x="718" y="17928"/>
                  </a:cubicBezTo>
                  <a:cubicBezTo>
                    <a:pt x="724" y="17928"/>
                    <a:pt x="729" y="17927"/>
                    <a:pt x="735" y="17922"/>
                  </a:cubicBezTo>
                  <a:cubicBezTo>
                    <a:pt x="5598" y="14179"/>
                    <a:pt x="9554" y="9187"/>
                    <a:pt x="12585" y="3813"/>
                  </a:cubicBezTo>
                  <a:cubicBezTo>
                    <a:pt x="13276" y="4221"/>
                    <a:pt x="13849" y="4744"/>
                    <a:pt x="14192" y="5485"/>
                  </a:cubicBezTo>
                  <a:cubicBezTo>
                    <a:pt x="14459" y="6064"/>
                    <a:pt x="14612" y="6840"/>
                    <a:pt x="14292" y="7447"/>
                  </a:cubicBezTo>
                  <a:cubicBezTo>
                    <a:pt x="14073" y="7860"/>
                    <a:pt x="13612" y="8100"/>
                    <a:pt x="13273" y="8398"/>
                  </a:cubicBezTo>
                  <a:cubicBezTo>
                    <a:pt x="12898" y="8726"/>
                    <a:pt x="12722" y="9049"/>
                    <a:pt x="12634" y="9539"/>
                  </a:cubicBezTo>
                  <a:cubicBezTo>
                    <a:pt x="12581" y="9837"/>
                    <a:pt x="12592" y="10144"/>
                    <a:pt x="12534" y="10440"/>
                  </a:cubicBezTo>
                  <a:cubicBezTo>
                    <a:pt x="12392" y="11158"/>
                    <a:pt x="12036" y="11444"/>
                    <a:pt x="11526" y="11852"/>
                  </a:cubicBezTo>
                  <a:cubicBezTo>
                    <a:pt x="11153" y="12152"/>
                    <a:pt x="10923" y="12452"/>
                    <a:pt x="10722" y="12889"/>
                  </a:cubicBezTo>
                  <a:cubicBezTo>
                    <a:pt x="10306" y="13794"/>
                    <a:pt x="9913" y="14296"/>
                    <a:pt x="8983" y="14675"/>
                  </a:cubicBezTo>
                  <a:cubicBezTo>
                    <a:pt x="7884" y="15123"/>
                    <a:pt x="7124" y="15525"/>
                    <a:pt x="6249" y="16338"/>
                  </a:cubicBezTo>
                  <a:cubicBezTo>
                    <a:pt x="4948" y="17550"/>
                    <a:pt x="3321" y="17782"/>
                    <a:pt x="1626" y="18022"/>
                  </a:cubicBezTo>
                  <a:cubicBezTo>
                    <a:pt x="1518" y="18038"/>
                    <a:pt x="426" y="18224"/>
                    <a:pt x="421" y="18233"/>
                  </a:cubicBezTo>
                  <a:lnTo>
                    <a:pt x="421" y="18233"/>
                  </a:lnTo>
                  <a:cubicBezTo>
                    <a:pt x="423" y="18224"/>
                    <a:pt x="691" y="17710"/>
                    <a:pt x="723" y="17593"/>
                  </a:cubicBezTo>
                  <a:cubicBezTo>
                    <a:pt x="811" y="17280"/>
                    <a:pt x="817" y="16969"/>
                    <a:pt x="834" y="16643"/>
                  </a:cubicBezTo>
                  <a:cubicBezTo>
                    <a:pt x="890" y="15534"/>
                    <a:pt x="1111" y="14782"/>
                    <a:pt x="1819" y="13900"/>
                  </a:cubicBezTo>
                  <a:cubicBezTo>
                    <a:pt x="2160" y="13476"/>
                    <a:pt x="2488" y="13088"/>
                    <a:pt x="2611" y="12543"/>
                  </a:cubicBezTo>
                  <a:cubicBezTo>
                    <a:pt x="2750" y="11921"/>
                    <a:pt x="2641" y="11269"/>
                    <a:pt x="2785" y="10642"/>
                  </a:cubicBezTo>
                  <a:cubicBezTo>
                    <a:pt x="3010" y="9661"/>
                    <a:pt x="3570" y="8846"/>
                    <a:pt x="4420" y="8305"/>
                  </a:cubicBezTo>
                  <a:cubicBezTo>
                    <a:pt x="4970" y="7951"/>
                    <a:pt x="5512" y="7692"/>
                    <a:pt x="5957" y="7196"/>
                  </a:cubicBezTo>
                  <a:cubicBezTo>
                    <a:pt x="6464" y="6631"/>
                    <a:pt x="6812" y="5952"/>
                    <a:pt x="7277" y="5356"/>
                  </a:cubicBezTo>
                  <a:cubicBezTo>
                    <a:pt x="8247" y="4111"/>
                    <a:pt x="9703" y="3437"/>
                    <a:pt x="11243" y="3437"/>
                  </a:cubicBezTo>
                  <a:close/>
                  <a:moveTo>
                    <a:pt x="14003" y="1"/>
                  </a:moveTo>
                  <a:cubicBezTo>
                    <a:pt x="13966" y="1"/>
                    <a:pt x="13938" y="29"/>
                    <a:pt x="13927" y="62"/>
                  </a:cubicBezTo>
                  <a:cubicBezTo>
                    <a:pt x="13897" y="63"/>
                    <a:pt x="13869" y="80"/>
                    <a:pt x="13856" y="107"/>
                  </a:cubicBezTo>
                  <a:cubicBezTo>
                    <a:pt x="13257" y="1172"/>
                    <a:pt x="12649" y="2231"/>
                    <a:pt x="12029" y="3285"/>
                  </a:cubicBezTo>
                  <a:cubicBezTo>
                    <a:pt x="12025" y="3282"/>
                    <a:pt x="12020" y="3281"/>
                    <a:pt x="12014" y="3280"/>
                  </a:cubicBezTo>
                  <a:cubicBezTo>
                    <a:pt x="11750" y="3241"/>
                    <a:pt x="11485" y="3222"/>
                    <a:pt x="11221" y="3222"/>
                  </a:cubicBezTo>
                  <a:cubicBezTo>
                    <a:pt x="10022" y="3222"/>
                    <a:pt x="8844" y="3616"/>
                    <a:pt x="7904" y="4397"/>
                  </a:cubicBezTo>
                  <a:cubicBezTo>
                    <a:pt x="7323" y="4880"/>
                    <a:pt x="6921" y="5492"/>
                    <a:pt x="6501" y="6112"/>
                  </a:cubicBezTo>
                  <a:cubicBezTo>
                    <a:pt x="6148" y="6635"/>
                    <a:pt x="5789" y="7159"/>
                    <a:pt x="5273" y="7539"/>
                  </a:cubicBezTo>
                  <a:cubicBezTo>
                    <a:pt x="4892" y="7820"/>
                    <a:pt x="4444" y="7995"/>
                    <a:pt x="4057" y="8269"/>
                  </a:cubicBezTo>
                  <a:cubicBezTo>
                    <a:pt x="2671" y="9249"/>
                    <a:pt x="2634" y="10705"/>
                    <a:pt x="2448" y="12223"/>
                  </a:cubicBezTo>
                  <a:cubicBezTo>
                    <a:pt x="2304" y="13404"/>
                    <a:pt x="1212" y="14035"/>
                    <a:pt x="840" y="15130"/>
                  </a:cubicBezTo>
                  <a:cubicBezTo>
                    <a:pt x="484" y="16181"/>
                    <a:pt x="923" y="17469"/>
                    <a:pt x="71" y="18316"/>
                  </a:cubicBezTo>
                  <a:cubicBezTo>
                    <a:pt x="1" y="18386"/>
                    <a:pt x="74" y="18475"/>
                    <a:pt x="152" y="18475"/>
                  </a:cubicBezTo>
                  <a:cubicBezTo>
                    <a:pt x="159" y="18475"/>
                    <a:pt x="166" y="18475"/>
                    <a:pt x="173" y="18473"/>
                  </a:cubicBezTo>
                  <a:cubicBezTo>
                    <a:pt x="2355" y="18010"/>
                    <a:pt x="4676" y="18098"/>
                    <a:pt x="6397" y="16473"/>
                  </a:cubicBezTo>
                  <a:cubicBezTo>
                    <a:pt x="6931" y="15969"/>
                    <a:pt x="7399" y="15521"/>
                    <a:pt x="8084" y="15230"/>
                  </a:cubicBezTo>
                  <a:cubicBezTo>
                    <a:pt x="8515" y="15046"/>
                    <a:pt x="8968" y="14919"/>
                    <a:pt x="9394" y="14720"/>
                  </a:cubicBezTo>
                  <a:cubicBezTo>
                    <a:pt x="10254" y="14320"/>
                    <a:pt x="10510" y="13806"/>
                    <a:pt x="10902" y="12983"/>
                  </a:cubicBezTo>
                  <a:cubicBezTo>
                    <a:pt x="11310" y="12127"/>
                    <a:pt x="12302" y="11797"/>
                    <a:pt x="12636" y="10916"/>
                  </a:cubicBezTo>
                  <a:cubicBezTo>
                    <a:pt x="12917" y="10170"/>
                    <a:pt x="12637" y="9383"/>
                    <a:pt x="13211" y="8717"/>
                  </a:cubicBezTo>
                  <a:cubicBezTo>
                    <a:pt x="13523" y="8353"/>
                    <a:pt x="14004" y="8175"/>
                    <a:pt x="14297" y="7788"/>
                  </a:cubicBezTo>
                  <a:cubicBezTo>
                    <a:pt x="15392" y="6344"/>
                    <a:pt x="14033" y="4356"/>
                    <a:pt x="12649" y="3698"/>
                  </a:cubicBezTo>
                  <a:cubicBezTo>
                    <a:pt x="13288" y="2561"/>
                    <a:pt x="13885" y="1410"/>
                    <a:pt x="14443" y="246"/>
                  </a:cubicBezTo>
                  <a:cubicBezTo>
                    <a:pt x="14456" y="220"/>
                    <a:pt x="14441" y="191"/>
                    <a:pt x="14413" y="186"/>
                  </a:cubicBezTo>
                  <a:cubicBezTo>
                    <a:pt x="14412" y="166"/>
                    <a:pt x="14404" y="147"/>
                    <a:pt x="14388" y="134"/>
                  </a:cubicBezTo>
                  <a:cubicBezTo>
                    <a:pt x="14292" y="60"/>
                    <a:pt x="14136" y="32"/>
                    <a:pt x="14020" y="3"/>
                  </a:cubicBezTo>
                  <a:cubicBezTo>
                    <a:pt x="14014" y="1"/>
                    <a:pt x="14008" y="1"/>
                    <a:pt x="14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2183200" y="3288975"/>
              <a:ext cx="57850" cy="61275"/>
            </a:xfrm>
            <a:custGeom>
              <a:avLst/>
              <a:gdLst/>
              <a:ahLst/>
              <a:cxnLst/>
              <a:rect l="l" t="t" r="r" b="b"/>
              <a:pathLst>
                <a:path w="2314" h="2451" extrusionOk="0">
                  <a:moveTo>
                    <a:pt x="39" y="1"/>
                  </a:moveTo>
                  <a:cubicBezTo>
                    <a:pt x="21" y="1"/>
                    <a:pt x="0" y="18"/>
                    <a:pt x="4" y="42"/>
                  </a:cubicBezTo>
                  <a:cubicBezTo>
                    <a:pt x="103" y="528"/>
                    <a:pt x="526" y="793"/>
                    <a:pt x="902" y="1070"/>
                  </a:cubicBezTo>
                  <a:cubicBezTo>
                    <a:pt x="1431" y="1459"/>
                    <a:pt x="1951" y="1838"/>
                    <a:pt x="2257" y="2437"/>
                  </a:cubicBezTo>
                  <a:cubicBezTo>
                    <a:pt x="2261" y="2446"/>
                    <a:pt x="2269" y="2450"/>
                    <a:pt x="2277" y="2450"/>
                  </a:cubicBezTo>
                  <a:cubicBezTo>
                    <a:pt x="2294" y="2450"/>
                    <a:pt x="2313" y="2429"/>
                    <a:pt x="2302" y="2407"/>
                  </a:cubicBezTo>
                  <a:cubicBezTo>
                    <a:pt x="2077" y="1957"/>
                    <a:pt x="1738" y="1627"/>
                    <a:pt x="1343" y="1322"/>
                  </a:cubicBezTo>
                  <a:cubicBezTo>
                    <a:pt x="890" y="970"/>
                    <a:pt x="191" y="630"/>
                    <a:pt x="63" y="22"/>
                  </a:cubicBezTo>
                  <a:cubicBezTo>
                    <a:pt x="60" y="7"/>
                    <a:pt x="50" y="1"/>
                    <a:pt x="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194825" y="3268900"/>
              <a:ext cx="64550" cy="62525"/>
            </a:xfrm>
            <a:custGeom>
              <a:avLst/>
              <a:gdLst/>
              <a:ahLst/>
              <a:cxnLst/>
              <a:rect l="l" t="t" r="r" b="b"/>
              <a:pathLst>
                <a:path w="2582" h="2501" extrusionOk="0">
                  <a:moveTo>
                    <a:pt x="53" y="1"/>
                  </a:moveTo>
                  <a:cubicBezTo>
                    <a:pt x="27" y="1"/>
                    <a:pt x="1" y="23"/>
                    <a:pt x="13" y="54"/>
                  </a:cubicBezTo>
                  <a:cubicBezTo>
                    <a:pt x="462" y="1242"/>
                    <a:pt x="1842" y="1507"/>
                    <a:pt x="2538" y="2492"/>
                  </a:cubicBezTo>
                  <a:cubicBezTo>
                    <a:pt x="2542" y="2498"/>
                    <a:pt x="2548" y="2501"/>
                    <a:pt x="2554" y="2501"/>
                  </a:cubicBezTo>
                  <a:cubicBezTo>
                    <a:pt x="2567" y="2501"/>
                    <a:pt x="2581" y="2485"/>
                    <a:pt x="2572" y="2470"/>
                  </a:cubicBezTo>
                  <a:cubicBezTo>
                    <a:pt x="1962" y="1425"/>
                    <a:pt x="541" y="1215"/>
                    <a:pt x="91" y="27"/>
                  </a:cubicBezTo>
                  <a:cubicBezTo>
                    <a:pt x="84" y="9"/>
                    <a:pt x="68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2198725" y="3262475"/>
              <a:ext cx="63000" cy="61225"/>
            </a:xfrm>
            <a:custGeom>
              <a:avLst/>
              <a:gdLst/>
              <a:ahLst/>
              <a:cxnLst/>
              <a:rect l="l" t="t" r="r" b="b"/>
              <a:pathLst>
                <a:path w="2520" h="2449" extrusionOk="0">
                  <a:moveTo>
                    <a:pt x="51" y="0"/>
                  </a:moveTo>
                  <a:cubicBezTo>
                    <a:pt x="26" y="0"/>
                    <a:pt x="1" y="28"/>
                    <a:pt x="17" y="57"/>
                  </a:cubicBezTo>
                  <a:cubicBezTo>
                    <a:pt x="626" y="1103"/>
                    <a:pt x="1705" y="1563"/>
                    <a:pt x="2486" y="2443"/>
                  </a:cubicBezTo>
                  <a:cubicBezTo>
                    <a:pt x="2489" y="2447"/>
                    <a:pt x="2493" y="2448"/>
                    <a:pt x="2496" y="2448"/>
                  </a:cubicBezTo>
                  <a:cubicBezTo>
                    <a:pt x="2508" y="2448"/>
                    <a:pt x="2520" y="2433"/>
                    <a:pt x="2510" y="2423"/>
                  </a:cubicBezTo>
                  <a:cubicBezTo>
                    <a:pt x="1781" y="1500"/>
                    <a:pt x="687" y="1067"/>
                    <a:pt x="79" y="17"/>
                  </a:cubicBezTo>
                  <a:cubicBezTo>
                    <a:pt x="72" y="5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2156300" y="3331525"/>
              <a:ext cx="61650" cy="84550"/>
            </a:xfrm>
            <a:custGeom>
              <a:avLst/>
              <a:gdLst/>
              <a:ahLst/>
              <a:cxnLst/>
              <a:rect l="l" t="t" r="r" b="b"/>
              <a:pathLst>
                <a:path w="2466" h="3382" extrusionOk="0">
                  <a:moveTo>
                    <a:pt x="57" y="0"/>
                  </a:moveTo>
                  <a:cubicBezTo>
                    <a:pt x="27" y="0"/>
                    <a:pt x="1" y="39"/>
                    <a:pt x="31" y="63"/>
                  </a:cubicBezTo>
                  <a:cubicBezTo>
                    <a:pt x="536" y="463"/>
                    <a:pt x="992" y="918"/>
                    <a:pt x="1374" y="1440"/>
                  </a:cubicBezTo>
                  <a:cubicBezTo>
                    <a:pt x="1699" y="1890"/>
                    <a:pt x="2383" y="2787"/>
                    <a:pt x="2242" y="3366"/>
                  </a:cubicBezTo>
                  <a:cubicBezTo>
                    <a:pt x="2240" y="3375"/>
                    <a:pt x="2248" y="3382"/>
                    <a:pt x="2256" y="3382"/>
                  </a:cubicBezTo>
                  <a:cubicBezTo>
                    <a:pt x="2261" y="3382"/>
                    <a:pt x="2265" y="3379"/>
                    <a:pt x="2267" y="3374"/>
                  </a:cubicBezTo>
                  <a:cubicBezTo>
                    <a:pt x="2466" y="2901"/>
                    <a:pt x="1924" y="2151"/>
                    <a:pt x="1684" y="1764"/>
                  </a:cubicBezTo>
                  <a:cubicBezTo>
                    <a:pt x="1259" y="1083"/>
                    <a:pt x="713" y="499"/>
                    <a:pt x="79" y="8"/>
                  </a:cubicBezTo>
                  <a:cubicBezTo>
                    <a:pt x="72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152950" y="3337450"/>
              <a:ext cx="57075" cy="86675"/>
            </a:xfrm>
            <a:custGeom>
              <a:avLst/>
              <a:gdLst/>
              <a:ahLst/>
              <a:cxnLst/>
              <a:rect l="l" t="t" r="r" b="b"/>
              <a:pathLst>
                <a:path w="2283" h="3467" extrusionOk="0">
                  <a:moveTo>
                    <a:pt x="55" y="1"/>
                  </a:moveTo>
                  <a:cubicBezTo>
                    <a:pt x="26" y="1"/>
                    <a:pt x="0" y="42"/>
                    <a:pt x="27" y="70"/>
                  </a:cubicBezTo>
                  <a:cubicBezTo>
                    <a:pt x="987" y="1055"/>
                    <a:pt x="1889" y="2085"/>
                    <a:pt x="2234" y="3450"/>
                  </a:cubicBezTo>
                  <a:cubicBezTo>
                    <a:pt x="2237" y="3461"/>
                    <a:pt x="2245" y="3466"/>
                    <a:pt x="2254" y="3466"/>
                  </a:cubicBezTo>
                  <a:cubicBezTo>
                    <a:pt x="2267" y="3466"/>
                    <a:pt x="2283" y="3453"/>
                    <a:pt x="2278" y="3436"/>
                  </a:cubicBezTo>
                  <a:cubicBezTo>
                    <a:pt x="2000" y="2058"/>
                    <a:pt x="1043" y="979"/>
                    <a:pt x="79" y="12"/>
                  </a:cubicBezTo>
                  <a:cubicBezTo>
                    <a:pt x="72" y="4"/>
                    <a:pt x="63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2129150" y="3369925"/>
              <a:ext cx="52750" cy="83100"/>
            </a:xfrm>
            <a:custGeom>
              <a:avLst/>
              <a:gdLst/>
              <a:ahLst/>
              <a:cxnLst/>
              <a:rect l="l" t="t" r="r" b="b"/>
              <a:pathLst>
                <a:path w="2110" h="3324" extrusionOk="0">
                  <a:moveTo>
                    <a:pt x="67" y="0"/>
                  </a:moveTo>
                  <a:cubicBezTo>
                    <a:pt x="31" y="0"/>
                    <a:pt x="1" y="49"/>
                    <a:pt x="35" y="80"/>
                  </a:cubicBezTo>
                  <a:cubicBezTo>
                    <a:pt x="998" y="982"/>
                    <a:pt x="1641" y="2054"/>
                    <a:pt x="2050" y="3305"/>
                  </a:cubicBezTo>
                  <a:cubicBezTo>
                    <a:pt x="2054" y="3318"/>
                    <a:pt x="2064" y="3323"/>
                    <a:pt x="2074" y="3323"/>
                  </a:cubicBezTo>
                  <a:cubicBezTo>
                    <a:pt x="2091" y="3323"/>
                    <a:pt x="2109" y="3308"/>
                    <a:pt x="2104" y="3286"/>
                  </a:cubicBezTo>
                  <a:cubicBezTo>
                    <a:pt x="1773" y="2027"/>
                    <a:pt x="1049" y="892"/>
                    <a:pt x="96" y="12"/>
                  </a:cubicBezTo>
                  <a:cubicBezTo>
                    <a:pt x="87" y="4"/>
                    <a:pt x="77" y="0"/>
                    <a:pt x="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2093575" y="3419975"/>
              <a:ext cx="42925" cy="88875"/>
            </a:xfrm>
            <a:custGeom>
              <a:avLst/>
              <a:gdLst/>
              <a:ahLst/>
              <a:cxnLst/>
              <a:rect l="l" t="t" r="r" b="b"/>
              <a:pathLst>
                <a:path w="1717" h="3555" extrusionOk="0">
                  <a:moveTo>
                    <a:pt x="54" y="1"/>
                  </a:moveTo>
                  <a:cubicBezTo>
                    <a:pt x="25" y="1"/>
                    <a:pt x="0" y="43"/>
                    <a:pt x="26" y="72"/>
                  </a:cubicBezTo>
                  <a:cubicBezTo>
                    <a:pt x="901" y="1059"/>
                    <a:pt x="1465" y="2220"/>
                    <a:pt x="1657" y="3529"/>
                  </a:cubicBezTo>
                  <a:cubicBezTo>
                    <a:pt x="1659" y="3546"/>
                    <a:pt x="1674" y="3554"/>
                    <a:pt x="1688" y="3554"/>
                  </a:cubicBezTo>
                  <a:cubicBezTo>
                    <a:pt x="1703" y="3554"/>
                    <a:pt x="1717" y="3544"/>
                    <a:pt x="1714" y="3525"/>
                  </a:cubicBezTo>
                  <a:cubicBezTo>
                    <a:pt x="1534" y="2207"/>
                    <a:pt x="986" y="992"/>
                    <a:pt x="79" y="13"/>
                  </a:cubicBezTo>
                  <a:cubicBezTo>
                    <a:pt x="71" y="5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2094075" y="34194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3" y="0"/>
                  </a:moveTo>
                  <a:cubicBezTo>
                    <a:pt x="2" y="0"/>
                    <a:pt x="1" y="4"/>
                    <a:pt x="3" y="5"/>
                  </a:cubicBezTo>
                  <a:lnTo>
                    <a:pt x="4" y="1"/>
                  </a:ln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2102925" y="3407450"/>
              <a:ext cx="48300" cy="90175"/>
            </a:xfrm>
            <a:custGeom>
              <a:avLst/>
              <a:gdLst/>
              <a:ahLst/>
              <a:cxnLst/>
              <a:rect l="l" t="t" r="r" b="b"/>
              <a:pathLst>
                <a:path w="1932" h="3607" extrusionOk="0">
                  <a:moveTo>
                    <a:pt x="47" y="0"/>
                  </a:moveTo>
                  <a:cubicBezTo>
                    <a:pt x="24" y="0"/>
                    <a:pt x="0" y="29"/>
                    <a:pt x="19" y="50"/>
                  </a:cubicBezTo>
                  <a:cubicBezTo>
                    <a:pt x="896" y="1089"/>
                    <a:pt x="1716" y="2189"/>
                    <a:pt x="1878" y="3583"/>
                  </a:cubicBezTo>
                  <a:cubicBezTo>
                    <a:pt x="1879" y="3599"/>
                    <a:pt x="1892" y="3607"/>
                    <a:pt x="1905" y="3607"/>
                  </a:cubicBezTo>
                  <a:cubicBezTo>
                    <a:pt x="1918" y="3607"/>
                    <a:pt x="1932" y="3597"/>
                    <a:pt x="1930" y="3579"/>
                  </a:cubicBezTo>
                  <a:cubicBezTo>
                    <a:pt x="1792" y="2185"/>
                    <a:pt x="984" y="1024"/>
                    <a:pt x="67" y="9"/>
                  </a:cubicBezTo>
                  <a:cubicBezTo>
                    <a:pt x="61" y="3"/>
                    <a:pt x="54" y="0"/>
                    <a:pt x="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2102725" y="3403075"/>
              <a:ext cx="53950" cy="88600"/>
            </a:xfrm>
            <a:custGeom>
              <a:avLst/>
              <a:gdLst/>
              <a:ahLst/>
              <a:cxnLst/>
              <a:rect l="l" t="t" r="r" b="b"/>
              <a:pathLst>
                <a:path w="2158" h="3544" extrusionOk="0">
                  <a:moveTo>
                    <a:pt x="53" y="0"/>
                  </a:moveTo>
                  <a:cubicBezTo>
                    <a:pt x="25" y="0"/>
                    <a:pt x="0" y="40"/>
                    <a:pt x="25" y="68"/>
                  </a:cubicBezTo>
                  <a:cubicBezTo>
                    <a:pt x="948" y="1091"/>
                    <a:pt x="1626" y="2256"/>
                    <a:pt x="2126" y="3537"/>
                  </a:cubicBezTo>
                  <a:cubicBezTo>
                    <a:pt x="2129" y="3541"/>
                    <a:pt x="2134" y="3543"/>
                    <a:pt x="2139" y="3543"/>
                  </a:cubicBezTo>
                  <a:cubicBezTo>
                    <a:pt x="2148" y="3543"/>
                    <a:pt x="2157" y="3536"/>
                    <a:pt x="2156" y="3526"/>
                  </a:cubicBezTo>
                  <a:cubicBezTo>
                    <a:pt x="1719" y="2216"/>
                    <a:pt x="995" y="1039"/>
                    <a:pt x="77" y="12"/>
                  </a:cubicBezTo>
                  <a:cubicBezTo>
                    <a:pt x="70" y="4"/>
                    <a:pt x="61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122925" y="3379575"/>
              <a:ext cx="50750" cy="80875"/>
            </a:xfrm>
            <a:custGeom>
              <a:avLst/>
              <a:gdLst/>
              <a:ahLst/>
              <a:cxnLst/>
              <a:rect l="l" t="t" r="r" b="b"/>
              <a:pathLst>
                <a:path w="2030" h="3235" extrusionOk="0">
                  <a:moveTo>
                    <a:pt x="43" y="69"/>
                  </a:moveTo>
                  <a:cubicBezTo>
                    <a:pt x="43" y="70"/>
                    <a:pt x="43" y="70"/>
                    <a:pt x="43" y="70"/>
                  </a:cubicBezTo>
                  <a:lnTo>
                    <a:pt x="43" y="70"/>
                  </a:lnTo>
                  <a:cubicBezTo>
                    <a:pt x="43" y="70"/>
                    <a:pt x="43" y="70"/>
                    <a:pt x="43" y="69"/>
                  </a:cubicBezTo>
                  <a:close/>
                  <a:moveTo>
                    <a:pt x="72" y="1"/>
                  </a:moveTo>
                  <a:cubicBezTo>
                    <a:pt x="71" y="1"/>
                    <a:pt x="70" y="1"/>
                    <a:pt x="69" y="1"/>
                  </a:cubicBezTo>
                  <a:lnTo>
                    <a:pt x="41" y="6"/>
                  </a:lnTo>
                  <a:cubicBezTo>
                    <a:pt x="15" y="9"/>
                    <a:pt x="0" y="40"/>
                    <a:pt x="13" y="62"/>
                  </a:cubicBezTo>
                  <a:cubicBezTo>
                    <a:pt x="97" y="226"/>
                    <a:pt x="299" y="334"/>
                    <a:pt x="433" y="460"/>
                  </a:cubicBezTo>
                  <a:cubicBezTo>
                    <a:pt x="698" y="709"/>
                    <a:pt x="936" y="983"/>
                    <a:pt x="1148" y="1277"/>
                  </a:cubicBezTo>
                  <a:cubicBezTo>
                    <a:pt x="1550" y="1833"/>
                    <a:pt x="1944" y="2527"/>
                    <a:pt x="1998" y="3224"/>
                  </a:cubicBezTo>
                  <a:cubicBezTo>
                    <a:pt x="2001" y="3231"/>
                    <a:pt x="2007" y="3235"/>
                    <a:pt x="2013" y="3235"/>
                  </a:cubicBezTo>
                  <a:cubicBezTo>
                    <a:pt x="2021" y="3235"/>
                    <a:pt x="2028" y="3230"/>
                    <a:pt x="2030" y="3222"/>
                  </a:cubicBezTo>
                  <a:cubicBezTo>
                    <a:pt x="2026" y="2623"/>
                    <a:pt x="1707" y="2016"/>
                    <a:pt x="1399" y="1516"/>
                  </a:cubicBezTo>
                  <a:cubicBezTo>
                    <a:pt x="1250" y="1275"/>
                    <a:pt x="1080" y="1044"/>
                    <a:pt x="895" y="828"/>
                  </a:cubicBezTo>
                  <a:cubicBezTo>
                    <a:pt x="786" y="700"/>
                    <a:pt x="670" y="577"/>
                    <a:pt x="548" y="460"/>
                  </a:cubicBezTo>
                  <a:cubicBezTo>
                    <a:pt x="482" y="395"/>
                    <a:pt x="126" y="166"/>
                    <a:pt x="55" y="87"/>
                  </a:cubicBezTo>
                  <a:lnTo>
                    <a:pt x="55" y="87"/>
                  </a:lnTo>
                  <a:cubicBezTo>
                    <a:pt x="60" y="91"/>
                    <a:pt x="67" y="93"/>
                    <a:pt x="73" y="93"/>
                  </a:cubicBezTo>
                  <a:cubicBezTo>
                    <a:pt x="94" y="93"/>
                    <a:pt x="116" y="74"/>
                    <a:pt x="109" y="46"/>
                  </a:cubicBezTo>
                  <a:cubicBezTo>
                    <a:pt x="108" y="40"/>
                    <a:pt x="107" y="33"/>
                    <a:pt x="105" y="26"/>
                  </a:cubicBezTo>
                  <a:cubicBezTo>
                    <a:pt x="100" y="11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111300" y="3392900"/>
              <a:ext cx="55900" cy="80475"/>
            </a:xfrm>
            <a:custGeom>
              <a:avLst/>
              <a:gdLst/>
              <a:ahLst/>
              <a:cxnLst/>
              <a:rect l="l" t="t" r="r" b="b"/>
              <a:pathLst>
                <a:path w="2236" h="3219" extrusionOk="0">
                  <a:moveTo>
                    <a:pt x="47" y="1"/>
                  </a:moveTo>
                  <a:cubicBezTo>
                    <a:pt x="22" y="1"/>
                    <a:pt x="1" y="35"/>
                    <a:pt x="25" y="58"/>
                  </a:cubicBezTo>
                  <a:cubicBezTo>
                    <a:pt x="968" y="963"/>
                    <a:pt x="1681" y="1994"/>
                    <a:pt x="2181" y="3202"/>
                  </a:cubicBezTo>
                  <a:cubicBezTo>
                    <a:pt x="2186" y="3213"/>
                    <a:pt x="2195" y="3218"/>
                    <a:pt x="2205" y="3218"/>
                  </a:cubicBezTo>
                  <a:cubicBezTo>
                    <a:pt x="2220" y="3218"/>
                    <a:pt x="2236" y="3205"/>
                    <a:pt x="2228" y="3186"/>
                  </a:cubicBezTo>
                  <a:cubicBezTo>
                    <a:pt x="1769" y="1971"/>
                    <a:pt x="1029" y="883"/>
                    <a:pt x="68" y="9"/>
                  </a:cubicBezTo>
                  <a:cubicBezTo>
                    <a:pt x="61" y="3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079075" y="3433175"/>
              <a:ext cx="32550" cy="86150"/>
            </a:xfrm>
            <a:custGeom>
              <a:avLst/>
              <a:gdLst/>
              <a:ahLst/>
              <a:cxnLst/>
              <a:rect l="l" t="t" r="r" b="b"/>
              <a:pathLst>
                <a:path w="1302" h="3446" extrusionOk="0">
                  <a:moveTo>
                    <a:pt x="50" y="0"/>
                  </a:moveTo>
                  <a:cubicBezTo>
                    <a:pt x="25" y="0"/>
                    <a:pt x="0" y="27"/>
                    <a:pt x="19" y="55"/>
                  </a:cubicBezTo>
                  <a:cubicBezTo>
                    <a:pt x="729" y="1074"/>
                    <a:pt x="1110" y="2198"/>
                    <a:pt x="1255" y="3425"/>
                  </a:cubicBezTo>
                  <a:cubicBezTo>
                    <a:pt x="1257" y="3439"/>
                    <a:pt x="1268" y="3446"/>
                    <a:pt x="1279" y="3446"/>
                  </a:cubicBezTo>
                  <a:cubicBezTo>
                    <a:pt x="1290" y="3446"/>
                    <a:pt x="1302" y="3437"/>
                    <a:pt x="1302" y="3422"/>
                  </a:cubicBezTo>
                  <a:cubicBezTo>
                    <a:pt x="1229" y="2191"/>
                    <a:pt x="779" y="1023"/>
                    <a:pt x="79" y="16"/>
                  </a:cubicBezTo>
                  <a:cubicBezTo>
                    <a:pt x="71" y="5"/>
                    <a:pt x="61" y="0"/>
                    <a:pt x="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2073200" y="3438875"/>
              <a:ext cx="32475" cy="83650"/>
            </a:xfrm>
            <a:custGeom>
              <a:avLst/>
              <a:gdLst/>
              <a:ahLst/>
              <a:cxnLst/>
              <a:rect l="l" t="t" r="r" b="b"/>
              <a:pathLst>
                <a:path w="1299" h="3346" extrusionOk="0">
                  <a:moveTo>
                    <a:pt x="57" y="0"/>
                  </a:moveTo>
                  <a:cubicBezTo>
                    <a:pt x="29" y="0"/>
                    <a:pt x="1" y="30"/>
                    <a:pt x="22" y="59"/>
                  </a:cubicBezTo>
                  <a:cubicBezTo>
                    <a:pt x="739" y="1027"/>
                    <a:pt x="1144" y="2123"/>
                    <a:pt x="1246" y="3322"/>
                  </a:cubicBezTo>
                  <a:cubicBezTo>
                    <a:pt x="1247" y="3338"/>
                    <a:pt x="1259" y="3346"/>
                    <a:pt x="1272" y="3346"/>
                  </a:cubicBezTo>
                  <a:cubicBezTo>
                    <a:pt x="1285" y="3346"/>
                    <a:pt x="1298" y="3337"/>
                    <a:pt x="1297" y="3319"/>
                  </a:cubicBezTo>
                  <a:cubicBezTo>
                    <a:pt x="1229" y="2115"/>
                    <a:pt x="807" y="983"/>
                    <a:pt x="89" y="16"/>
                  </a:cubicBezTo>
                  <a:cubicBezTo>
                    <a:pt x="80" y="5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2046825" y="3471650"/>
              <a:ext cx="21275" cy="84125"/>
            </a:xfrm>
            <a:custGeom>
              <a:avLst/>
              <a:gdLst/>
              <a:ahLst/>
              <a:cxnLst/>
              <a:rect l="l" t="t" r="r" b="b"/>
              <a:pathLst>
                <a:path w="851" h="3365" extrusionOk="0">
                  <a:moveTo>
                    <a:pt x="53" y="1"/>
                  </a:moveTo>
                  <a:cubicBezTo>
                    <a:pt x="28" y="1"/>
                    <a:pt x="1" y="30"/>
                    <a:pt x="17" y="60"/>
                  </a:cubicBezTo>
                  <a:cubicBezTo>
                    <a:pt x="458" y="928"/>
                    <a:pt x="764" y="2411"/>
                    <a:pt x="362" y="3337"/>
                  </a:cubicBezTo>
                  <a:cubicBezTo>
                    <a:pt x="355" y="3352"/>
                    <a:pt x="368" y="3365"/>
                    <a:pt x="380" y="3365"/>
                  </a:cubicBezTo>
                  <a:cubicBezTo>
                    <a:pt x="386" y="3365"/>
                    <a:pt x="392" y="3362"/>
                    <a:pt x="396" y="3354"/>
                  </a:cubicBezTo>
                  <a:cubicBezTo>
                    <a:pt x="850" y="2403"/>
                    <a:pt x="538" y="924"/>
                    <a:pt x="79" y="19"/>
                  </a:cubicBezTo>
                  <a:cubicBezTo>
                    <a:pt x="73" y="6"/>
                    <a:pt x="63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2041425" y="3476825"/>
              <a:ext cx="16400" cy="84900"/>
            </a:xfrm>
            <a:custGeom>
              <a:avLst/>
              <a:gdLst/>
              <a:ahLst/>
              <a:cxnLst/>
              <a:rect l="l" t="t" r="r" b="b"/>
              <a:pathLst>
                <a:path w="656" h="3396" extrusionOk="0">
                  <a:moveTo>
                    <a:pt x="49" y="1"/>
                  </a:moveTo>
                  <a:cubicBezTo>
                    <a:pt x="24" y="1"/>
                    <a:pt x="0" y="21"/>
                    <a:pt x="13" y="50"/>
                  </a:cubicBezTo>
                  <a:cubicBezTo>
                    <a:pt x="456" y="1132"/>
                    <a:pt x="553" y="2224"/>
                    <a:pt x="334" y="3372"/>
                  </a:cubicBezTo>
                  <a:cubicBezTo>
                    <a:pt x="332" y="3387"/>
                    <a:pt x="343" y="3395"/>
                    <a:pt x="354" y="3395"/>
                  </a:cubicBezTo>
                  <a:cubicBezTo>
                    <a:pt x="362" y="3395"/>
                    <a:pt x="371" y="3391"/>
                    <a:pt x="373" y="3380"/>
                  </a:cubicBezTo>
                  <a:cubicBezTo>
                    <a:pt x="656" y="2252"/>
                    <a:pt x="546" y="1091"/>
                    <a:pt x="86" y="25"/>
                  </a:cubicBezTo>
                  <a:cubicBezTo>
                    <a:pt x="79" y="8"/>
                    <a:pt x="64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2028300" y="3487525"/>
              <a:ext cx="14350" cy="85400"/>
            </a:xfrm>
            <a:custGeom>
              <a:avLst/>
              <a:gdLst/>
              <a:ahLst/>
              <a:cxnLst/>
              <a:rect l="l" t="t" r="r" b="b"/>
              <a:pathLst>
                <a:path w="574" h="3416" extrusionOk="0">
                  <a:moveTo>
                    <a:pt x="64" y="1"/>
                  </a:moveTo>
                  <a:cubicBezTo>
                    <a:pt x="47" y="1"/>
                    <a:pt x="30" y="10"/>
                    <a:pt x="22" y="27"/>
                  </a:cubicBezTo>
                  <a:lnTo>
                    <a:pt x="11" y="49"/>
                  </a:lnTo>
                  <a:cubicBezTo>
                    <a:pt x="0" y="71"/>
                    <a:pt x="8" y="99"/>
                    <a:pt x="31" y="109"/>
                  </a:cubicBezTo>
                  <a:lnTo>
                    <a:pt x="47" y="117"/>
                  </a:lnTo>
                  <a:cubicBezTo>
                    <a:pt x="53" y="120"/>
                    <a:pt x="59" y="122"/>
                    <a:pt x="66" y="122"/>
                  </a:cubicBezTo>
                  <a:cubicBezTo>
                    <a:pt x="92" y="122"/>
                    <a:pt x="114" y="95"/>
                    <a:pt x="111" y="71"/>
                  </a:cubicBezTo>
                  <a:lnTo>
                    <a:pt x="111" y="71"/>
                  </a:lnTo>
                  <a:cubicBezTo>
                    <a:pt x="158" y="185"/>
                    <a:pt x="214" y="642"/>
                    <a:pt x="242" y="759"/>
                  </a:cubicBezTo>
                  <a:cubicBezTo>
                    <a:pt x="324" y="1081"/>
                    <a:pt x="384" y="1411"/>
                    <a:pt x="423" y="1743"/>
                  </a:cubicBezTo>
                  <a:cubicBezTo>
                    <a:pt x="487" y="2292"/>
                    <a:pt x="459" y="2850"/>
                    <a:pt x="340" y="3391"/>
                  </a:cubicBezTo>
                  <a:cubicBezTo>
                    <a:pt x="337" y="3407"/>
                    <a:pt x="349" y="3416"/>
                    <a:pt x="361" y="3416"/>
                  </a:cubicBezTo>
                  <a:cubicBezTo>
                    <a:pt x="370" y="3416"/>
                    <a:pt x="378" y="3411"/>
                    <a:pt x="380" y="3399"/>
                  </a:cubicBezTo>
                  <a:cubicBezTo>
                    <a:pt x="555" y="2738"/>
                    <a:pt x="574" y="2079"/>
                    <a:pt x="471" y="1403"/>
                  </a:cubicBezTo>
                  <a:cubicBezTo>
                    <a:pt x="412" y="1012"/>
                    <a:pt x="366" y="303"/>
                    <a:pt x="96" y="13"/>
                  </a:cubicBezTo>
                  <a:cubicBezTo>
                    <a:pt x="87" y="5"/>
                    <a:pt x="75" y="1"/>
                    <a:pt x="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2004450" y="3512650"/>
              <a:ext cx="10725" cy="73200"/>
            </a:xfrm>
            <a:custGeom>
              <a:avLst/>
              <a:gdLst/>
              <a:ahLst/>
              <a:cxnLst/>
              <a:rect l="l" t="t" r="r" b="b"/>
              <a:pathLst>
                <a:path w="429" h="2928" extrusionOk="0">
                  <a:moveTo>
                    <a:pt x="126" y="0"/>
                  </a:moveTo>
                  <a:cubicBezTo>
                    <a:pt x="102" y="0"/>
                    <a:pt x="78" y="17"/>
                    <a:pt x="82" y="48"/>
                  </a:cubicBezTo>
                  <a:cubicBezTo>
                    <a:pt x="212" y="1014"/>
                    <a:pt x="306" y="1947"/>
                    <a:pt x="7" y="2892"/>
                  </a:cubicBezTo>
                  <a:cubicBezTo>
                    <a:pt x="1" y="2912"/>
                    <a:pt x="20" y="2927"/>
                    <a:pt x="38" y="2927"/>
                  </a:cubicBezTo>
                  <a:cubicBezTo>
                    <a:pt x="48" y="2927"/>
                    <a:pt x="58" y="2923"/>
                    <a:pt x="62" y="2912"/>
                  </a:cubicBezTo>
                  <a:cubicBezTo>
                    <a:pt x="429" y="1989"/>
                    <a:pt x="314" y="1002"/>
                    <a:pt x="177" y="43"/>
                  </a:cubicBezTo>
                  <a:cubicBezTo>
                    <a:pt x="173" y="14"/>
                    <a:pt x="149" y="0"/>
                    <a:pt x="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974700" y="3542900"/>
              <a:ext cx="6575" cy="48850"/>
            </a:xfrm>
            <a:custGeom>
              <a:avLst/>
              <a:gdLst/>
              <a:ahLst/>
              <a:cxnLst/>
              <a:rect l="l" t="t" r="r" b="b"/>
              <a:pathLst>
                <a:path w="263" h="1954" extrusionOk="0">
                  <a:moveTo>
                    <a:pt x="46" y="0"/>
                  </a:moveTo>
                  <a:cubicBezTo>
                    <a:pt x="24" y="0"/>
                    <a:pt x="1" y="16"/>
                    <a:pt x="5" y="41"/>
                  </a:cubicBezTo>
                  <a:cubicBezTo>
                    <a:pt x="129" y="692"/>
                    <a:pt x="63" y="1286"/>
                    <a:pt x="13" y="1939"/>
                  </a:cubicBezTo>
                  <a:cubicBezTo>
                    <a:pt x="13" y="1947"/>
                    <a:pt x="21" y="1954"/>
                    <a:pt x="27" y="1954"/>
                  </a:cubicBezTo>
                  <a:cubicBezTo>
                    <a:pt x="31" y="1954"/>
                    <a:pt x="34" y="1952"/>
                    <a:pt x="36" y="1947"/>
                  </a:cubicBezTo>
                  <a:cubicBezTo>
                    <a:pt x="263" y="1351"/>
                    <a:pt x="212" y="637"/>
                    <a:pt x="81" y="25"/>
                  </a:cubicBezTo>
                  <a:cubicBezTo>
                    <a:pt x="77" y="8"/>
                    <a:pt x="62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962125" y="3546000"/>
              <a:ext cx="9775" cy="49650"/>
            </a:xfrm>
            <a:custGeom>
              <a:avLst/>
              <a:gdLst/>
              <a:ahLst/>
              <a:cxnLst/>
              <a:rect l="l" t="t" r="r" b="b"/>
              <a:pathLst>
                <a:path w="391" h="1986" extrusionOk="0">
                  <a:moveTo>
                    <a:pt x="374" y="0"/>
                  </a:moveTo>
                  <a:cubicBezTo>
                    <a:pt x="364" y="0"/>
                    <a:pt x="353" y="7"/>
                    <a:pt x="352" y="20"/>
                  </a:cubicBezTo>
                  <a:cubicBezTo>
                    <a:pt x="315" y="676"/>
                    <a:pt x="199" y="1324"/>
                    <a:pt x="7" y="1951"/>
                  </a:cubicBezTo>
                  <a:cubicBezTo>
                    <a:pt x="1" y="1973"/>
                    <a:pt x="17" y="1985"/>
                    <a:pt x="35" y="1985"/>
                  </a:cubicBezTo>
                  <a:cubicBezTo>
                    <a:pt x="48" y="1985"/>
                    <a:pt x="60" y="1979"/>
                    <a:pt x="65" y="1964"/>
                  </a:cubicBezTo>
                  <a:cubicBezTo>
                    <a:pt x="279" y="1338"/>
                    <a:pt x="388" y="680"/>
                    <a:pt x="391" y="19"/>
                  </a:cubicBezTo>
                  <a:cubicBezTo>
                    <a:pt x="391" y="6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949625" y="3553750"/>
              <a:ext cx="12175" cy="41975"/>
            </a:xfrm>
            <a:custGeom>
              <a:avLst/>
              <a:gdLst/>
              <a:ahLst/>
              <a:cxnLst/>
              <a:rect l="l" t="t" r="r" b="b"/>
              <a:pathLst>
                <a:path w="487" h="1679" extrusionOk="0">
                  <a:moveTo>
                    <a:pt x="470" y="0"/>
                  </a:moveTo>
                  <a:cubicBezTo>
                    <a:pt x="463" y="0"/>
                    <a:pt x="456" y="4"/>
                    <a:pt x="455" y="11"/>
                  </a:cubicBezTo>
                  <a:cubicBezTo>
                    <a:pt x="352" y="572"/>
                    <a:pt x="219" y="1097"/>
                    <a:pt x="11" y="1629"/>
                  </a:cubicBezTo>
                  <a:cubicBezTo>
                    <a:pt x="1" y="1656"/>
                    <a:pt x="23" y="1678"/>
                    <a:pt x="44" y="1678"/>
                  </a:cubicBezTo>
                  <a:cubicBezTo>
                    <a:pt x="55" y="1678"/>
                    <a:pt x="65" y="1673"/>
                    <a:pt x="71" y="1660"/>
                  </a:cubicBezTo>
                  <a:cubicBezTo>
                    <a:pt x="299" y="1142"/>
                    <a:pt x="449" y="580"/>
                    <a:pt x="485" y="14"/>
                  </a:cubicBezTo>
                  <a:cubicBezTo>
                    <a:pt x="486" y="5"/>
                    <a:pt x="478" y="0"/>
                    <a:pt x="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932825" y="3575750"/>
              <a:ext cx="7850" cy="21675"/>
            </a:xfrm>
            <a:custGeom>
              <a:avLst/>
              <a:gdLst/>
              <a:ahLst/>
              <a:cxnLst/>
              <a:rect l="l" t="t" r="r" b="b"/>
              <a:pathLst>
                <a:path w="314" h="867" extrusionOk="0">
                  <a:moveTo>
                    <a:pt x="292" y="0"/>
                  </a:moveTo>
                  <a:cubicBezTo>
                    <a:pt x="284" y="0"/>
                    <a:pt x="276" y="5"/>
                    <a:pt x="273" y="16"/>
                  </a:cubicBezTo>
                  <a:cubicBezTo>
                    <a:pt x="209" y="296"/>
                    <a:pt x="116" y="558"/>
                    <a:pt x="9" y="824"/>
                  </a:cubicBezTo>
                  <a:cubicBezTo>
                    <a:pt x="0" y="847"/>
                    <a:pt x="19" y="866"/>
                    <a:pt x="37" y="866"/>
                  </a:cubicBezTo>
                  <a:cubicBezTo>
                    <a:pt x="46" y="866"/>
                    <a:pt x="55" y="861"/>
                    <a:pt x="60" y="850"/>
                  </a:cubicBezTo>
                  <a:cubicBezTo>
                    <a:pt x="185" y="592"/>
                    <a:pt x="264" y="306"/>
                    <a:pt x="311" y="24"/>
                  </a:cubicBezTo>
                  <a:cubicBezTo>
                    <a:pt x="314" y="9"/>
                    <a:pt x="303" y="0"/>
                    <a:pt x="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917925" y="3575050"/>
              <a:ext cx="14550" cy="2075"/>
            </a:xfrm>
            <a:custGeom>
              <a:avLst/>
              <a:gdLst/>
              <a:ahLst/>
              <a:cxnLst/>
              <a:rect l="l" t="t" r="r" b="b"/>
              <a:pathLst>
                <a:path w="582" h="83" extrusionOk="0">
                  <a:moveTo>
                    <a:pt x="359" y="0"/>
                  </a:moveTo>
                  <a:cubicBezTo>
                    <a:pt x="248" y="0"/>
                    <a:pt x="137" y="9"/>
                    <a:pt x="28" y="32"/>
                  </a:cubicBezTo>
                  <a:cubicBezTo>
                    <a:pt x="1" y="37"/>
                    <a:pt x="10" y="82"/>
                    <a:pt x="36" y="82"/>
                  </a:cubicBezTo>
                  <a:cubicBezTo>
                    <a:pt x="37" y="82"/>
                    <a:pt x="38" y="82"/>
                    <a:pt x="38" y="82"/>
                  </a:cubicBezTo>
                  <a:cubicBezTo>
                    <a:pt x="184" y="64"/>
                    <a:pt x="324" y="48"/>
                    <a:pt x="469" y="48"/>
                  </a:cubicBezTo>
                  <a:cubicBezTo>
                    <a:pt x="497" y="48"/>
                    <a:pt x="525" y="49"/>
                    <a:pt x="553" y="50"/>
                  </a:cubicBezTo>
                  <a:cubicBezTo>
                    <a:pt x="554" y="50"/>
                    <a:pt x="554" y="50"/>
                    <a:pt x="555" y="50"/>
                  </a:cubicBezTo>
                  <a:cubicBezTo>
                    <a:pt x="581" y="50"/>
                    <a:pt x="578" y="9"/>
                    <a:pt x="551" y="8"/>
                  </a:cubicBezTo>
                  <a:cubicBezTo>
                    <a:pt x="487" y="3"/>
                    <a:pt x="423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919200" y="3560450"/>
              <a:ext cx="25225" cy="2500"/>
            </a:xfrm>
            <a:custGeom>
              <a:avLst/>
              <a:gdLst/>
              <a:ahLst/>
              <a:cxnLst/>
              <a:rect l="l" t="t" r="r" b="b"/>
              <a:pathLst>
                <a:path w="1009" h="100" extrusionOk="0">
                  <a:moveTo>
                    <a:pt x="583" y="0"/>
                  </a:moveTo>
                  <a:cubicBezTo>
                    <a:pt x="398" y="0"/>
                    <a:pt x="213" y="15"/>
                    <a:pt x="31" y="49"/>
                  </a:cubicBezTo>
                  <a:cubicBezTo>
                    <a:pt x="1" y="54"/>
                    <a:pt x="1" y="100"/>
                    <a:pt x="30" y="100"/>
                  </a:cubicBezTo>
                  <a:cubicBezTo>
                    <a:pt x="32" y="100"/>
                    <a:pt x="33" y="100"/>
                    <a:pt x="34" y="99"/>
                  </a:cubicBezTo>
                  <a:cubicBezTo>
                    <a:pt x="264" y="67"/>
                    <a:pt x="489" y="46"/>
                    <a:pt x="717" y="46"/>
                  </a:cubicBezTo>
                  <a:cubicBezTo>
                    <a:pt x="804" y="46"/>
                    <a:pt x="891" y="49"/>
                    <a:pt x="980" y="55"/>
                  </a:cubicBezTo>
                  <a:cubicBezTo>
                    <a:pt x="980" y="56"/>
                    <a:pt x="981" y="56"/>
                    <a:pt x="981" y="56"/>
                  </a:cubicBezTo>
                  <a:cubicBezTo>
                    <a:pt x="1003" y="56"/>
                    <a:pt x="1009" y="23"/>
                    <a:pt x="988" y="22"/>
                  </a:cubicBezTo>
                  <a:cubicBezTo>
                    <a:pt x="853" y="8"/>
                    <a:pt x="718" y="0"/>
                    <a:pt x="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920775" y="3554700"/>
              <a:ext cx="28400" cy="3300"/>
            </a:xfrm>
            <a:custGeom>
              <a:avLst/>
              <a:gdLst/>
              <a:ahLst/>
              <a:cxnLst/>
              <a:rect l="l" t="t" r="r" b="b"/>
              <a:pathLst>
                <a:path w="1136" h="132" extrusionOk="0">
                  <a:moveTo>
                    <a:pt x="404" y="0"/>
                  </a:moveTo>
                  <a:cubicBezTo>
                    <a:pt x="284" y="0"/>
                    <a:pt x="164" y="7"/>
                    <a:pt x="45" y="21"/>
                  </a:cubicBezTo>
                  <a:cubicBezTo>
                    <a:pt x="1" y="28"/>
                    <a:pt x="3" y="95"/>
                    <a:pt x="45" y="95"/>
                  </a:cubicBezTo>
                  <a:cubicBezTo>
                    <a:pt x="47" y="95"/>
                    <a:pt x="48" y="95"/>
                    <a:pt x="50" y="95"/>
                  </a:cubicBezTo>
                  <a:cubicBezTo>
                    <a:pt x="179" y="82"/>
                    <a:pt x="309" y="75"/>
                    <a:pt x="438" y="75"/>
                  </a:cubicBezTo>
                  <a:cubicBezTo>
                    <a:pt x="658" y="75"/>
                    <a:pt x="877" y="94"/>
                    <a:pt x="1094" y="131"/>
                  </a:cubicBezTo>
                  <a:cubicBezTo>
                    <a:pt x="1096" y="131"/>
                    <a:pt x="1098" y="131"/>
                    <a:pt x="1100" y="131"/>
                  </a:cubicBezTo>
                  <a:cubicBezTo>
                    <a:pt x="1129" y="131"/>
                    <a:pt x="1136" y="86"/>
                    <a:pt x="1105" y="80"/>
                  </a:cubicBezTo>
                  <a:cubicBezTo>
                    <a:pt x="874" y="27"/>
                    <a:pt x="639" y="0"/>
                    <a:pt x="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922975" y="3524825"/>
              <a:ext cx="58325" cy="6650"/>
            </a:xfrm>
            <a:custGeom>
              <a:avLst/>
              <a:gdLst/>
              <a:ahLst/>
              <a:cxnLst/>
              <a:rect l="l" t="t" r="r" b="b"/>
              <a:pathLst>
                <a:path w="2333" h="266" extrusionOk="0">
                  <a:moveTo>
                    <a:pt x="1478" y="0"/>
                  </a:moveTo>
                  <a:cubicBezTo>
                    <a:pt x="993" y="0"/>
                    <a:pt x="509" y="67"/>
                    <a:pt x="39" y="200"/>
                  </a:cubicBezTo>
                  <a:cubicBezTo>
                    <a:pt x="1" y="211"/>
                    <a:pt x="16" y="265"/>
                    <a:pt x="53" y="265"/>
                  </a:cubicBezTo>
                  <a:cubicBezTo>
                    <a:pt x="56" y="265"/>
                    <a:pt x="59" y="265"/>
                    <a:pt x="62" y="264"/>
                  </a:cubicBezTo>
                  <a:cubicBezTo>
                    <a:pt x="616" y="142"/>
                    <a:pt x="1151" y="81"/>
                    <a:pt x="1702" y="81"/>
                  </a:cubicBezTo>
                  <a:cubicBezTo>
                    <a:pt x="1898" y="81"/>
                    <a:pt x="2096" y="88"/>
                    <a:pt x="2298" y="104"/>
                  </a:cubicBezTo>
                  <a:cubicBezTo>
                    <a:pt x="2299" y="104"/>
                    <a:pt x="2300" y="104"/>
                    <a:pt x="2301" y="104"/>
                  </a:cubicBezTo>
                  <a:cubicBezTo>
                    <a:pt x="2323" y="104"/>
                    <a:pt x="2332" y="69"/>
                    <a:pt x="2306" y="66"/>
                  </a:cubicBezTo>
                  <a:cubicBezTo>
                    <a:pt x="2031" y="22"/>
                    <a:pt x="1754" y="0"/>
                    <a:pt x="1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924050" y="3518525"/>
              <a:ext cx="63700" cy="5450"/>
            </a:xfrm>
            <a:custGeom>
              <a:avLst/>
              <a:gdLst/>
              <a:ahLst/>
              <a:cxnLst/>
              <a:rect l="l" t="t" r="r" b="b"/>
              <a:pathLst>
                <a:path w="2548" h="218" extrusionOk="0">
                  <a:moveTo>
                    <a:pt x="1871" y="0"/>
                  </a:moveTo>
                  <a:cubicBezTo>
                    <a:pt x="1260" y="0"/>
                    <a:pt x="647" y="53"/>
                    <a:pt x="46" y="143"/>
                  </a:cubicBezTo>
                  <a:cubicBezTo>
                    <a:pt x="1" y="151"/>
                    <a:pt x="3" y="218"/>
                    <a:pt x="45" y="218"/>
                  </a:cubicBezTo>
                  <a:cubicBezTo>
                    <a:pt x="46" y="218"/>
                    <a:pt x="48" y="218"/>
                    <a:pt x="50" y="218"/>
                  </a:cubicBezTo>
                  <a:cubicBezTo>
                    <a:pt x="872" y="115"/>
                    <a:pt x="1683" y="79"/>
                    <a:pt x="2513" y="73"/>
                  </a:cubicBezTo>
                  <a:cubicBezTo>
                    <a:pt x="2547" y="73"/>
                    <a:pt x="2542" y="23"/>
                    <a:pt x="2509" y="20"/>
                  </a:cubicBezTo>
                  <a:cubicBezTo>
                    <a:pt x="2297" y="7"/>
                    <a:pt x="2084" y="0"/>
                    <a:pt x="1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948025" y="3485475"/>
              <a:ext cx="65500" cy="5525"/>
            </a:xfrm>
            <a:custGeom>
              <a:avLst/>
              <a:gdLst/>
              <a:ahLst/>
              <a:cxnLst/>
              <a:rect l="l" t="t" r="r" b="b"/>
              <a:pathLst>
                <a:path w="2620" h="221" extrusionOk="0">
                  <a:moveTo>
                    <a:pt x="1168" y="0"/>
                  </a:moveTo>
                  <a:cubicBezTo>
                    <a:pt x="918" y="0"/>
                    <a:pt x="665" y="19"/>
                    <a:pt x="416" y="19"/>
                  </a:cubicBezTo>
                  <a:cubicBezTo>
                    <a:pt x="296" y="19"/>
                    <a:pt x="177" y="14"/>
                    <a:pt x="59" y="2"/>
                  </a:cubicBezTo>
                  <a:cubicBezTo>
                    <a:pt x="57" y="2"/>
                    <a:pt x="55" y="2"/>
                    <a:pt x="54" y="2"/>
                  </a:cubicBezTo>
                  <a:cubicBezTo>
                    <a:pt x="28" y="2"/>
                    <a:pt x="0" y="20"/>
                    <a:pt x="4" y="50"/>
                  </a:cubicBezTo>
                  <a:lnTo>
                    <a:pt x="7" y="69"/>
                  </a:lnTo>
                  <a:cubicBezTo>
                    <a:pt x="9" y="92"/>
                    <a:pt x="29" y="109"/>
                    <a:pt x="51" y="109"/>
                  </a:cubicBezTo>
                  <a:cubicBezTo>
                    <a:pt x="56" y="109"/>
                    <a:pt x="60" y="109"/>
                    <a:pt x="64" y="107"/>
                  </a:cubicBezTo>
                  <a:lnTo>
                    <a:pt x="73" y="105"/>
                  </a:lnTo>
                  <a:cubicBezTo>
                    <a:pt x="79" y="102"/>
                    <a:pt x="83" y="99"/>
                    <a:pt x="87" y="94"/>
                  </a:cubicBezTo>
                  <a:cubicBezTo>
                    <a:pt x="93" y="98"/>
                    <a:pt x="101" y="101"/>
                    <a:pt x="109" y="101"/>
                  </a:cubicBezTo>
                  <a:cubicBezTo>
                    <a:pt x="237" y="91"/>
                    <a:pt x="365" y="83"/>
                    <a:pt x="493" y="79"/>
                  </a:cubicBezTo>
                  <a:cubicBezTo>
                    <a:pt x="595" y="76"/>
                    <a:pt x="696" y="74"/>
                    <a:pt x="798" y="74"/>
                  </a:cubicBezTo>
                  <a:cubicBezTo>
                    <a:pt x="888" y="74"/>
                    <a:pt x="979" y="75"/>
                    <a:pt x="1070" y="78"/>
                  </a:cubicBezTo>
                  <a:cubicBezTo>
                    <a:pt x="1580" y="91"/>
                    <a:pt x="2084" y="158"/>
                    <a:pt x="2591" y="221"/>
                  </a:cubicBezTo>
                  <a:cubicBezTo>
                    <a:pt x="2592" y="221"/>
                    <a:pt x="2593" y="221"/>
                    <a:pt x="2594" y="221"/>
                  </a:cubicBezTo>
                  <a:cubicBezTo>
                    <a:pt x="2614" y="221"/>
                    <a:pt x="2620" y="191"/>
                    <a:pt x="2599" y="185"/>
                  </a:cubicBezTo>
                  <a:cubicBezTo>
                    <a:pt x="2220" y="94"/>
                    <a:pt x="1836" y="37"/>
                    <a:pt x="1448" y="10"/>
                  </a:cubicBezTo>
                  <a:cubicBezTo>
                    <a:pt x="1356" y="3"/>
                    <a:pt x="1262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956025" y="3474750"/>
              <a:ext cx="62800" cy="9400"/>
            </a:xfrm>
            <a:custGeom>
              <a:avLst/>
              <a:gdLst/>
              <a:ahLst/>
              <a:cxnLst/>
              <a:rect l="l" t="t" r="r" b="b"/>
              <a:pathLst>
                <a:path w="2512" h="376" extrusionOk="0">
                  <a:moveTo>
                    <a:pt x="382" y="1"/>
                  </a:moveTo>
                  <a:cubicBezTo>
                    <a:pt x="248" y="1"/>
                    <a:pt x="124" y="17"/>
                    <a:pt x="33" y="67"/>
                  </a:cubicBezTo>
                  <a:cubicBezTo>
                    <a:pt x="0" y="84"/>
                    <a:pt x="11" y="125"/>
                    <a:pt x="36" y="143"/>
                  </a:cubicBezTo>
                  <a:lnTo>
                    <a:pt x="53" y="153"/>
                  </a:lnTo>
                  <a:cubicBezTo>
                    <a:pt x="59" y="157"/>
                    <a:pt x="65" y="159"/>
                    <a:pt x="71" y="159"/>
                  </a:cubicBezTo>
                  <a:cubicBezTo>
                    <a:pt x="86" y="159"/>
                    <a:pt x="102" y="147"/>
                    <a:pt x="109" y="135"/>
                  </a:cubicBezTo>
                  <a:lnTo>
                    <a:pt x="117" y="123"/>
                  </a:lnTo>
                  <a:cubicBezTo>
                    <a:pt x="124" y="113"/>
                    <a:pt x="124" y="100"/>
                    <a:pt x="117" y="89"/>
                  </a:cubicBezTo>
                  <a:lnTo>
                    <a:pt x="117" y="89"/>
                  </a:lnTo>
                  <a:cubicBezTo>
                    <a:pt x="271" y="105"/>
                    <a:pt x="631" y="123"/>
                    <a:pt x="658" y="123"/>
                  </a:cubicBezTo>
                  <a:cubicBezTo>
                    <a:pt x="900" y="131"/>
                    <a:pt x="1143" y="149"/>
                    <a:pt x="1384" y="178"/>
                  </a:cubicBezTo>
                  <a:cubicBezTo>
                    <a:pt x="1752" y="220"/>
                    <a:pt x="2115" y="292"/>
                    <a:pt x="2475" y="375"/>
                  </a:cubicBezTo>
                  <a:cubicBezTo>
                    <a:pt x="2477" y="375"/>
                    <a:pt x="2479" y="376"/>
                    <a:pt x="2481" y="376"/>
                  </a:cubicBezTo>
                  <a:cubicBezTo>
                    <a:pt x="2507" y="376"/>
                    <a:pt x="2512" y="336"/>
                    <a:pt x="2485" y="328"/>
                  </a:cubicBezTo>
                  <a:cubicBezTo>
                    <a:pt x="2008" y="194"/>
                    <a:pt x="1520" y="104"/>
                    <a:pt x="1027" y="61"/>
                  </a:cubicBezTo>
                  <a:cubicBezTo>
                    <a:pt x="859" y="47"/>
                    <a:pt x="606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964875" y="3438675"/>
              <a:ext cx="88900" cy="9500"/>
            </a:xfrm>
            <a:custGeom>
              <a:avLst/>
              <a:gdLst/>
              <a:ahLst/>
              <a:cxnLst/>
              <a:rect l="l" t="t" r="r" b="b"/>
              <a:pathLst>
                <a:path w="3556" h="380" extrusionOk="0">
                  <a:moveTo>
                    <a:pt x="1969" y="1"/>
                  </a:moveTo>
                  <a:cubicBezTo>
                    <a:pt x="1324" y="1"/>
                    <a:pt x="679" y="102"/>
                    <a:pt x="49" y="295"/>
                  </a:cubicBezTo>
                  <a:cubicBezTo>
                    <a:pt x="0" y="310"/>
                    <a:pt x="19" y="380"/>
                    <a:pt x="63" y="380"/>
                  </a:cubicBezTo>
                  <a:cubicBezTo>
                    <a:pt x="68" y="380"/>
                    <a:pt x="72" y="379"/>
                    <a:pt x="77" y="378"/>
                  </a:cubicBezTo>
                  <a:cubicBezTo>
                    <a:pt x="715" y="183"/>
                    <a:pt x="1350" y="90"/>
                    <a:pt x="1989" y="90"/>
                  </a:cubicBezTo>
                  <a:cubicBezTo>
                    <a:pt x="2493" y="90"/>
                    <a:pt x="2999" y="148"/>
                    <a:pt x="3511" y="258"/>
                  </a:cubicBezTo>
                  <a:cubicBezTo>
                    <a:pt x="3513" y="258"/>
                    <a:pt x="3515" y="258"/>
                    <a:pt x="3517" y="258"/>
                  </a:cubicBezTo>
                  <a:cubicBezTo>
                    <a:pt x="3548" y="258"/>
                    <a:pt x="3555" y="210"/>
                    <a:pt x="3522" y="202"/>
                  </a:cubicBezTo>
                  <a:cubicBezTo>
                    <a:pt x="3008" y="66"/>
                    <a:pt x="2488" y="1"/>
                    <a:pt x="19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965375" y="3446575"/>
              <a:ext cx="84050" cy="11425"/>
            </a:xfrm>
            <a:custGeom>
              <a:avLst/>
              <a:gdLst/>
              <a:ahLst/>
              <a:cxnLst/>
              <a:rect l="l" t="t" r="r" b="b"/>
              <a:pathLst>
                <a:path w="3362" h="457" extrusionOk="0">
                  <a:moveTo>
                    <a:pt x="2252" y="0"/>
                  </a:moveTo>
                  <a:cubicBezTo>
                    <a:pt x="1510" y="0"/>
                    <a:pt x="771" y="156"/>
                    <a:pt x="52" y="370"/>
                  </a:cubicBezTo>
                  <a:cubicBezTo>
                    <a:pt x="0" y="384"/>
                    <a:pt x="20" y="457"/>
                    <a:pt x="67" y="457"/>
                  </a:cubicBezTo>
                  <a:cubicBezTo>
                    <a:pt x="72" y="457"/>
                    <a:pt x="76" y="456"/>
                    <a:pt x="81" y="455"/>
                  </a:cubicBezTo>
                  <a:cubicBezTo>
                    <a:pt x="836" y="236"/>
                    <a:pt x="1580" y="83"/>
                    <a:pt x="2341" y="83"/>
                  </a:cubicBezTo>
                  <a:cubicBezTo>
                    <a:pt x="2665" y="83"/>
                    <a:pt x="2991" y="111"/>
                    <a:pt x="3323" y="172"/>
                  </a:cubicBezTo>
                  <a:cubicBezTo>
                    <a:pt x="3324" y="172"/>
                    <a:pt x="3325" y="172"/>
                    <a:pt x="3325" y="172"/>
                  </a:cubicBezTo>
                  <a:cubicBezTo>
                    <a:pt x="3354" y="172"/>
                    <a:pt x="3362" y="131"/>
                    <a:pt x="3333" y="122"/>
                  </a:cubicBezTo>
                  <a:cubicBezTo>
                    <a:pt x="2974" y="37"/>
                    <a:pt x="2613" y="0"/>
                    <a:pt x="2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967825" y="3435225"/>
              <a:ext cx="89100" cy="5950"/>
            </a:xfrm>
            <a:custGeom>
              <a:avLst/>
              <a:gdLst/>
              <a:ahLst/>
              <a:cxnLst/>
              <a:rect l="l" t="t" r="r" b="b"/>
              <a:pathLst>
                <a:path w="3564" h="238" extrusionOk="0">
                  <a:moveTo>
                    <a:pt x="1762" y="0"/>
                  </a:moveTo>
                  <a:cubicBezTo>
                    <a:pt x="1193" y="0"/>
                    <a:pt x="623" y="52"/>
                    <a:pt x="54" y="149"/>
                  </a:cubicBezTo>
                  <a:cubicBezTo>
                    <a:pt x="1" y="158"/>
                    <a:pt x="1" y="238"/>
                    <a:pt x="50" y="238"/>
                  </a:cubicBezTo>
                  <a:cubicBezTo>
                    <a:pt x="53" y="238"/>
                    <a:pt x="56" y="237"/>
                    <a:pt x="59" y="237"/>
                  </a:cubicBezTo>
                  <a:cubicBezTo>
                    <a:pt x="639" y="138"/>
                    <a:pt x="1216" y="92"/>
                    <a:pt x="1792" y="92"/>
                  </a:cubicBezTo>
                  <a:cubicBezTo>
                    <a:pt x="2367" y="92"/>
                    <a:pt x="2942" y="138"/>
                    <a:pt x="3524" y="222"/>
                  </a:cubicBezTo>
                  <a:cubicBezTo>
                    <a:pt x="3525" y="222"/>
                    <a:pt x="3527" y="223"/>
                    <a:pt x="3528" y="223"/>
                  </a:cubicBezTo>
                  <a:cubicBezTo>
                    <a:pt x="3555" y="223"/>
                    <a:pt x="3563" y="179"/>
                    <a:pt x="3533" y="174"/>
                  </a:cubicBezTo>
                  <a:cubicBezTo>
                    <a:pt x="2944" y="56"/>
                    <a:pt x="2353" y="0"/>
                    <a:pt x="1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966825" y="3407175"/>
              <a:ext cx="113825" cy="10725"/>
            </a:xfrm>
            <a:custGeom>
              <a:avLst/>
              <a:gdLst/>
              <a:ahLst/>
              <a:cxnLst/>
              <a:rect l="l" t="t" r="r" b="b"/>
              <a:pathLst>
                <a:path w="4553" h="429" extrusionOk="0">
                  <a:moveTo>
                    <a:pt x="2527" y="0"/>
                  </a:moveTo>
                  <a:cubicBezTo>
                    <a:pt x="1691" y="0"/>
                    <a:pt x="856" y="117"/>
                    <a:pt x="47" y="349"/>
                  </a:cubicBezTo>
                  <a:cubicBezTo>
                    <a:pt x="0" y="363"/>
                    <a:pt x="18" y="428"/>
                    <a:pt x="61" y="428"/>
                  </a:cubicBezTo>
                  <a:cubicBezTo>
                    <a:pt x="64" y="428"/>
                    <a:pt x="68" y="428"/>
                    <a:pt x="72" y="427"/>
                  </a:cubicBezTo>
                  <a:cubicBezTo>
                    <a:pt x="930" y="208"/>
                    <a:pt x="1775" y="98"/>
                    <a:pt x="2626" y="98"/>
                  </a:cubicBezTo>
                  <a:cubicBezTo>
                    <a:pt x="3249" y="98"/>
                    <a:pt x="3875" y="157"/>
                    <a:pt x="4512" y="275"/>
                  </a:cubicBezTo>
                  <a:cubicBezTo>
                    <a:pt x="4514" y="275"/>
                    <a:pt x="4516" y="275"/>
                    <a:pt x="4518" y="275"/>
                  </a:cubicBezTo>
                  <a:cubicBezTo>
                    <a:pt x="4546" y="275"/>
                    <a:pt x="4552" y="230"/>
                    <a:pt x="4521" y="224"/>
                  </a:cubicBezTo>
                  <a:cubicBezTo>
                    <a:pt x="3864" y="75"/>
                    <a:pt x="3195" y="0"/>
                    <a:pt x="2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980550" y="3373500"/>
              <a:ext cx="123650" cy="8000"/>
            </a:xfrm>
            <a:custGeom>
              <a:avLst/>
              <a:gdLst/>
              <a:ahLst/>
              <a:cxnLst/>
              <a:rect l="l" t="t" r="r" b="b"/>
              <a:pathLst>
                <a:path w="4946" h="320" extrusionOk="0">
                  <a:moveTo>
                    <a:pt x="2215" y="1"/>
                  </a:moveTo>
                  <a:cubicBezTo>
                    <a:pt x="1497" y="1"/>
                    <a:pt x="777" y="56"/>
                    <a:pt x="55" y="163"/>
                  </a:cubicBezTo>
                  <a:cubicBezTo>
                    <a:pt x="0" y="170"/>
                    <a:pt x="3" y="253"/>
                    <a:pt x="54" y="253"/>
                  </a:cubicBezTo>
                  <a:cubicBezTo>
                    <a:pt x="56" y="253"/>
                    <a:pt x="58" y="252"/>
                    <a:pt x="61" y="252"/>
                  </a:cubicBezTo>
                  <a:cubicBezTo>
                    <a:pt x="789" y="143"/>
                    <a:pt x="1512" y="91"/>
                    <a:pt x="2235" y="91"/>
                  </a:cubicBezTo>
                  <a:cubicBezTo>
                    <a:pt x="3126" y="91"/>
                    <a:pt x="4015" y="170"/>
                    <a:pt x="4911" y="319"/>
                  </a:cubicBezTo>
                  <a:cubicBezTo>
                    <a:pt x="4913" y="319"/>
                    <a:pt x="4914" y="319"/>
                    <a:pt x="4916" y="319"/>
                  </a:cubicBezTo>
                  <a:cubicBezTo>
                    <a:pt x="4940" y="319"/>
                    <a:pt x="4945" y="282"/>
                    <a:pt x="4919" y="276"/>
                  </a:cubicBezTo>
                  <a:cubicBezTo>
                    <a:pt x="4021" y="89"/>
                    <a:pt x="3119" y="1"/>
                    <a:pt x="2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988825" y="3366075"/>
              <a:ext cx="119775" cy="8100"/>
            </a:xfrm>
            <a:custGeom>
              <a:avLst/>
              <a:gdLst/>
              <a:ahLst/>
              <a:cxnLst/>
              <a:rect l="l" t="t" r="r" b="b"/>
              <a:pathLst>
                <a:path w="4791" h="324" extrusionOk="0">
                  <a:moveTo>
                    <a:pt x="1843" y="1"/>
                  </a:moveTo>
                  <a:cubicBezTo>
                    <a:pt x="1242" y="1"/>
                    <a:pt x="641" y="37"/>
                    <a:pt x="44" y="112"/>
                  </a:cubicBezTo>
                  <a:cubicBezTo>
                    <a:pt x="0" y="118"/>
                    <a:pt x="3" y="185"/>
                    <a:pt x="46" y="185"/>
                  </a:cubicBezTo>
                  <a:cubicBezTo>
                    <a:pt x="47" y="185"/>
                    <a:pt x="48" y="185"/>
                    <a:pt x="50" y="185"/>
                  </a:cubicBezTo>
                  <a:cubicBezTo>
                    <a:pt x="656" y="132"/>
                    <a:pt x="1256" y="105"/>
                    <a:pt x="1854" y="105"/>
                  </a:cubicBezTo>
                  <a:cubicBezTo>
                    <a:pt x="2822" y="105"/>
                    <a:pt x="3784" y="176"/>
                    <a:pt x="4761" y="324"/>
                  </a:cubicBezTo>
                  <a:cubicBezTo>
                    <a:pt x="4762" y="324"/>
                    <a:pt x="4764" y="324"/>
                    <a:pt x="4765" y="324"/>
                  </a:cubicBezTo>
                  <a:cubicBezTo>
                    <a:pt x="4785" y="324"/>
                    <a:pt x="4791" y="293"/>
                    <a:pt x="4768" y="288"/>
                  </a:cubicBezTo>
                  <a:cubicBezTo>
                    <a:pt x="3806" y="98"/>
                    <a:pt x="2824" y="1"/>
                    <a:pt x="1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2011125" y="3346300"/>
              <a:ext cx="108225" cy="12100"/>
            </a:xfrm>
            <a:custGeom>
              <a:avLst/>
              <a:gdLst/>
              <a:ahLst/>
              <a:cxnLst/>
              <a:rect l="l" t="t" r="r" b="b"/>
              <a:pathLst>
                <a:path w="4329" h="484" extrusionOk="0">
                  <a:moveTo>
                    <a:pt x="1209" y="1"/>
                  </a:moveTo>
                  <a:cubicBezTo>
                    <a:pt x="822" y="1"/>
                    <a:pt x="435" y="21"/>
                    <a:pt x="49" y="61"/>
                  </a:cubicBezTo>
                  <a:cubicBezTo>
                    <a:pt x="0" y="66"/>
                    <a:pt x="3" y="139"/>
                    <a:pt x="49" y="139"/>
                  </a:cubicBezTo>
                  <a:cubicBezTo>
                    <a:pt x="50" y="139"/>
                    <a:pt x="51" y="139"/>
                    <a:pt x="53" y="138"/>
                  </a:cubicBezTo>
                  <a:cubicBezTo>
                    <a:pt x="423" y="105"/>
                    <a:pt x="795" y="89"/>
                    <a:pt x="1166" y="89"/>
                  </a:cubicBezTo>
                  <a:cubicBezTo>
                    <a:pt x="2219" y="89"/>
                    <a:pt x="3270" y="221"/>
                    <a:pt x="4292" y="483"/>
                  </a:cubicBezTo>
                  <a:cubicBezTo>
                    <a:pt x="4294" y="483"/>
                    <a:pt x="4297" y="484"/>
                    <a:pt x="4299" y="484"/>
                  </a:cubicBezTo>
                  <a:cubicBezTo>
                    <a:pt x="4323" y="484"/>
                    <a:pt x="4328" y="445"/>
                    <a:pt x="4301" y="437"/>
                  </a:cubicBezTo>
                  <a:cubicBezTo>
                    <a:pt x="3294" y="147"/>
                    <a:pt x="2253" y="1"/>
                    <a:pt x="1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043925" y="3325500"/>
              <a:ext cx="91500" cy="10800"/>
            </a:xfrm>
            <a:custGeom>
              <a:avLst/>
              <a:gdLst/>
              <a:ahLst/>
              <a:cxnLst/>
              <a:rect l="l" t="t" r="r" b="b"/>
              <a:pathLst>
                <a:path w="3660" h="432" extrusionOk="0">
                  <a:moveTo>
                    <a:pt x="683" y="1"/>
                  </a:moveTo>
                  <a:cubicBezTo>
                    <a:pt x="472" y="1"/>
                    <a:pt x="261" y="6"/>
                    <a:pt x="49" y="17"/>
                  </a:cubicBezTo>
                  <a:cubicBezTo>
                    <a:pt x="0" y="20"/>
                    <a:pt x="5" y="94"/>
                    <a:pt x="52" y="94"/>
                  </a:cubicBezTo>
                  <a:cubicBezTo>
                    <a:pt x="52" y="94"/>
                    <a:pt x="53" y="94"/>
                    <a:pt x="54" y="94"/>
                  </a:cubicBezTo>
                  <a:cubicBezTo>
                    <a:pt x="290" y="79"/>
                    <a:pt x="526" y="72"/>
                    <a:pt x="760" y="72"/>
                  </a:cubicBezTo>
                  <a:cubicBezTo>
                    <a:pt x="1726" y="72"/>
                    <a:pt x="2679" y="196"/>
                    <a:pt x="3624" y="430"/>
                  </a:cubicBezTo>
                  <a:cubicBezTo>
                    <a:pt x="3626" y="431"/>
                    <a:pt x="3628" y="431"/>
                    <a:pt x="3630" y="431"/>
                  </a:cubicBezTo>
                  <a:cubicBezTo>
                    <a:pt x="3653" y="431"/>
                    <a:pt x="3660" y="392"/>
                    <a:pt x="3633" y="385"/>
                  </a:cubicBezTo>
                  <a:cubicBezTo>
                    <a:pt x="2660" y="123"/>
                    <a:pt x="1681" y="1"/>
                    <a:pt x="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2049050" y="3320125"/>
              <a:ext cx="88700" cy="10525"/>
            </a:xfrm>
            <a:custGeom>
              <a:avLst/>
              <a:gdLst/>
              <a:ahLst/>
              <a:cxnLst/>
              <a:rect l="l" t="t" r="r" b="b"/>
              <a:pathLst>
                <a:path w="3548" h="421" extrusionOk="0">
                  <a:moveTo>
                    <a:pt x="60" y="1"/>
                  </a:moveTo>
                  <a:cubicBezTo>
                    <a:pt x="27" y="1"/>
                    <a:pt x="0" y="48"/>
                    <a:pt x="29" y="80"/>
                  </a:cubicBezTo>
                  <a:cubicBezTo>
                    <a:pt x="97" y="154"/>
                    <a:pt x="249" y="176"/>
                    <a:pt x="423" y="176"/>
                  </a:cubicBezTo>
                  <a:cubicBezTo>
                    <a:pt x="684" y="176"/>
                    <a:pt x="996" y="126"/>
                    <a:pt x="1149" y="126"/>
                  </a:cubicBezTo>
                  <a:cubicBezTo>
                    <a:pt x="1154" y="126"/>
                    <a:pt x="1158" y="127"/>
                    <a:pt x="1163" y="127"/>
                  </a:cubicBezTo>
                  <a:cubicBezTo>
                    <a:pt x="1963" y="140"/>
                    <a:pt x="2739" y="223"/>
                    <a:pt x="3515" y="420"/>
                  </a:cubicBezTo>
                  <a:cubicBezTo>
                    <a:pt x="3517" y="421"/>
                    <a:pt x="3519" y="421"/>
                    <a:pt x="3521" y="421"/>
                  </a:cubicBezTo>
                  <a:cubicBezTo>
                    <a:pt x="3543" y="421"/>
                    <a:pt x="3548" y="386"/>
                    <a:pt x="3523" y="379"/>
                  </a:cubicBezTo>
                  <a:cubicBezTo>
                    <a:pt x="2928" y="195"/>
                    <a:pt x="2322" y="101"/>
                    <a:pt x="1701" y="61"/>
                  </a:cubicBezTo>
                  <a:cubicBezTo>
                    <a:pt x="1520" y="49"/>
                    <a:pt x="1339" y="44"/>
                    <a:pt x="1157" y="39"/>
                  </a:cubicBezTo>
                  <a:cubicBezTo>
                    <a:pt x="1153" y="38"/>
                    <a:pt x="1148" y="38"/>
                    <a:pt x="1142" y="38"/>
                  </a:cubicBezTo>
                  <a:cubicBezTo>
                    <a:pt x="1011" y="38"/>
                    <a:pt x="695" y="76"/>
                    <a:pt x="439" y="76"/>
                  </a:cubicBezTo>
                  <a:cubicBezTo>
                    <a:pt x="278" y="76"/>
                    <a:pt x="141" y="61"/>
                    <a:pt x="89" y="13"/>
                  </a:cubicBezTo>
                  <a:cubicBezTo>
                    <a:pt x="80" y="4"/>
                    <a:pt x="70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2069075" y="3289000"/>
              <a:ext cx="85775" cy="13850"/>
            </a:xfrm>
            <a:custGeom>
              <a:avLst/>
              <a:gdLst/>
              <a:ahLst/>
              <a:cxnLst/>
              <a:rect l="l" t="t" r="r" b="b"/>
              <a:pathLst>
                <a:path w="3431" h="554" extrusionOk="0">
                  <a:moveTo>
                    <a:pt x="58" y="1"/>
                  </a:moveTo>
                  <a:cubicBezTo>
                    <a:pt x="0" y="1"/>
                    <a:pt x="6" y="90"/>
                    <a:pt x="64" y="90"/>
                  </a:cubicBezTo>
                  <a:cubicBezTo>
                    <a:pt x="1206" y="93"/>
                    <a:pt x="2303" y="259"/>
                    <a:pt x="3405" y="553"/>
                  </a:cubicBezTo>
                  <a:cubicBezTo>
                    <a:pt x="3407" y="553"/>
                    <a:pt x="3408" y="553"/>
                    <a:pt x="3410" y="553"/>
                  </a:cubicBezTo>
                  <a:cubicBezTo>
                    <a:pt x="3427" y="553"/>
                    <a:pt x="3430" y="526"/>
                    <a:pt x="3412" y="519"/>
                  </a:cubicBezTo>
                  <a:cubicBezTo>
                    <a:pt x="2322" y="167"/>
                    <a:pt x="1201" y="10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2072900" y="3285500"/>
              <a:ext cx="85425" cy="12025"/>
            </a:xfrm>
            <a:custGeom>
              <a:avLst/>
              <a:gdLst/>
              <a:ahLst/>
              <a:cxnLst/>
              <a:rect l="l" t="t" r="r" b="b"/>
              <a:pathLst>
                <a:path w="3417" h="481" extrusionOk="0">
                  <a:moveTo>
                    <a:pt x="52" y="1"/>
                  </a:moveTo>
                  <a:cubicBezTo>
                    <a:pt x="1" y="1"/>
                    <a:pt x="7" y="82"/>
                    <a:pt x="59" y="83"/>
                  </a:cubicBezTo>
                  <a:cubicBezTo>
                    <a:pt x="1177" y="122"/>
                    <a:pt x="2272" y="262"/>
                    <a:pt x="3367" y="479"/>
                  </a:cubicBezTo>
                  <a:cubicBezTo>
                    <a:pt x="3369" y="480"/>
                    <a:pt x="3371" y="480"/>
                    <a:pt x="3374" y="480"/>
                  </a:cubicBezTo>
                  <a:cubicBezTo>
                    <a:pt x="3407" y="480"/>
                    <a:pt x="3416" y="428"/>
                    <a:pt x="3380" y="421"/>
                  </a:cubicBezTo>
                  <a:cubicBezTo>
                    <a:pt x="2285" y="170"/>
                    <a:pt x="1176" y="38"/>
                    <a:pt x="54" y="1"/>
                  </a:cubicBezTo>
                  <a:cubicBezTo>
                    <a:pt x="53" y="1"/>
                    <a:pt x="52" y="1"/>
                    <a:pt x="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2096225" y="3259800"/>
              <a:ext cx="78775" cy="11900"/>
            </a:xfrm>
            <a:custGeom>
              <a:avLst/>
              <a:gdLst/>
              <a:ahLst/>
              <a:cxnLst/>
              <a:rect l="l" t="t" r="r" b="b"/>
              <a:pathLst>
                <a:path w="3151" h="476" extrusionOk="0">
                  <a:moveTo>
                    <a:pt x="819" y="1"/>
                  </a:moveTo>
                  <a:cubicBezTo>
                    <a:pt x="562" y="1"/>
                    <a:pt x="304" y="16"/>
                    <a:pt x="48" y="47"/>
                  </a:cubicBezTo>
                  <a:cubicBezTo>
                    <a:pt x="0" y="54"/>
                    <a:pt x="2" y="125"/>
                    <a:pt x="47" y="125"/>
                  </a:cubicBezTo>
                  <a:cubicBezTo>
                    <a:pt x="49" y="125"/>
                    <a:pt x="50" y="125"/>
                    <a:pt x="52" y="124"/>
                  </a:cubicBezTo>
                  <a:cubicBezTo>
                    <a:pt x="300" y="98"/>
                    <a:pt x="548" y="85"/>
                    <a:pt x="796" y="85"/>
                  </a:cubicBezTo>
                  <a:cubicBezTo>
                    <a:pt x="1582" y="85"/>
                    <a:pt x="2365" y="216"/>
                    <a:pt x="3111" y="474"/>
                  </a:cubicBezTo>
                  <a:cubicBezTo>
                    <a:pt x="3114" y="475"/>
                    <a:pt x="3116" y="475"/>
                    <a:pt x="3118" y="475"/>
                  </a:cubicBezTo>
                  <a:cubicBezTo>
                    <a:pt x="3139" y="475"/>
                    <a:pt x="3150" y="438"/>
                    <a:pt x="3127" y="429"/>
                  </a:cubicBezTo>
                  <a:cubicBezTo>
                    <a:pt x="2388" y="145"/>
                    <a:pt x="1606" y="1"/>
                    <a:pt x="8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2104575" y="3251150"/>
              <a:ext cx="74100" cy="13100"/>
            </a:xfrm>
            <a:custGeom>
              <a:avLst/>
              <a:gdLst/>
              <a:ahLst/>
              <a:cxnLst/>
              <a:rect l="l" t="t" r="r" b="b"/>
              <a:pathLst>
                <a:path w="2964" h="524" extrusionOk="0">
                  <a:moveTo>
                    <a:pt x="377" y="0"/>
                  </a:moveTo>
                  <a:cubicBezTo>
                    <a:pt x="243" y="0"/>
                    <a:pt x="121" y="16"/>
                    <a:pt x="31" y="58"/>
                  </a:cubicBezTo>
                  <a:cubicBezTo>
                    <a:pt x="13" y="65"/>
                    <a:pt x="1" y="84"/>
                    <a:pt x="1" y="102"/>
                  </a:cubicBezTo>
                  <a:cubicBezTo>
                    <a:pt x="3" y="113"/>
                    <a:pt x="5" y="124"/>
                    <a:pt x="6" y="134"/>
                  </a:cubicBezTo>
                  <a:cubicBezTo>
                    <a:pt x="9" y="159"/>
                    <a:pt x="28" y="170"/>
                    <a:pt x="46" y="170"/>
                  </a:cubicBezTo>
                  <a:cubicBezTo>
                    <a:pt x="67" y="170"/>
                    <a:pt x="87" y="156"/>
                    <a:pt x="87" y="129"/>
                  </a:cubicBezTo>
                  <a:cubicBezTo>
                    <a:pt x="89" y="91"/>
                    <a:pt x="164" y="76"/>
                    <a:pt x="288" y="76"/>
                  </a:cubicBezTo>
                  <a:cubicBezTo>
                    <a:pt x="900" y="76"/>
                    <a:pt x="2715" y="459"/>
                    <a:pt x="2937" y="522"/>
                  </a:cubicBezTo>
                  <a:cubicBezTo>
                    <a:pt x="2939" y="523"/>
                    <a:pt x="2941" y="523"/>
                    <a:pt x="2943" y="523"/>
                  </a:cubicBezTo>
                  <a:cubicBezTo>
                    <a:pt x="2961" y="523"/>
                    <a:pt x="2963" y="494"/>
                    <a:pt x="2944" y="488"/>
                  </a:cubicBezTo>
                  <a:cubicBezTo>
                    <a:pt x="2381" y="296"/>
                    <a:pt x="1801" y="165"/>
                    <a:pt x="1210" y="94"/>
                  </a:cubicBezTo>
                  <a:cubicBezTo>
                    <a:pt x="1001" y="69"/>
                    <a:pt x="661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2143700" y="3233075"/>
              <a:ext cx="47100" cy="11750"/>
            </a:xfrm>
            <a:custGeom>
              <a:avLst/>
              <a:gdLst/>
              <a:ahLst/>
              <a:cxnLst/>
              <a:rect l="l" t="t" r="r" b="b"/>
              <a:pathLst>
                <a:path w="1884" h="470" extrusionOk="0">
                  <a:moveTo>
                    <a:pt x="55" y="1"/>
                  </a:moveTo>
                  <a:cubicBezTo>
                    <a:pt x="13" y="1"/>
                    <a:pt x="0" y="63"/>
                    <a:pt x="44" y="72"/>
                  </a:cubicBezTo>
                  <a:cubicBezTo>
                    <a:pt x="628" y="180"/>
                    <a:pt x="1303" y="211"/>
                    <a:pt x="1844" y="468"/>
                  </a:cubicBezTo>
                  <a:cubicBezTo>
                    <a:pt x="1847" y="469"/>
                    <a:pt x="1850" y="470"/>
                    <a:pt x="1853" y="470"/>
                  </a:cubicBezTo>
                  <a:cubicBezTo>
                    <a:pt x="1872" y="470"/>
                    <a:pt x="1883" y="442"/>
                    <a:pt x="1864" y="431"/>
                  </a:cubicBezTo>
                  <a:cubicBezTo>
                    <a:pt x="1371" y="135"/>
                    <a:pt x="619" y="72"/>
                    <a:pt x="60" y="1"/>
                  </a:cubicBezTo>
                  <a:cubicBezTo>
                    <a:pt x="58" y="1"/>
                    <a:pt x="56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202775" y="3245550"/>
              <a:ext cx="59800" cy="47625"/>
            </a:xfrm>
            <a:custGeom>
              <a:avLst/>
              <a:gdLst/>
              <a:ahLst/>
              <a:cxnLst/>
              <a:rect l="l" t="t" r="r" b="b"/>
              <a:pathLst>
                <a:path w="2392" h="1905" extrusionOk="0">
                  <a:moveTo>
                    <a:pt x="24" y="0"/>
                  </a:moveTo>
                  <a:cubicBezTo>
                    <a:pt x="8" y="0"/>
                    <a:pt x="0" y="27"/>
                    <a:pt x="16" y="33"/>
                  </a:cubicBezTo>
                  <a:cubicBezTo>
                    <a:pt x="505" y="234"/>
                    <a:pt x="952" y="525"/>
                    <a:pt x="1334" y="892"/>
                  </a:cubicBezTo>
                  <a:cubicBezTo>
                    <a:pt x="1484" y="1036"/>
                    <a:pt x="1632" y="1184"/>
                    <a:pt x="1780" y="1331"/>
                  </a:cubicBezTo>
                  <a:cubicBezTo>
                    <a:pt x="1834" y="1383"/>
                    <a:pt x="2234" y="1708"/>
                    <a:pt x="2334" y="1811"/>
                  </a:cubicBezTo>
                  <a:cubicBezTo>
                    <a:pt x="2329" y="1809"/>
                    <a:pt x="2324" y="1808"/>
                    <a:pt x="2319" y="1808"/>
                  </a:cubicBezTo>
                  <a:cubicBezTo>
                    <a:pt x="2303" y="1808"/>
                    <a:pt x="2288" y="1818"/>
                    <a:pt x="2283" y="1835"/>
                  </a:cubicBezTo>
                  <a:lnTo>
                    <a:pt x="2279" y="1853"/>
                  </a:lnTo>
                  <a:cubicBezTo>
                    <a:pt x="2274" y="1875"/>
                    <a:pt x="2288" y="1895"/>
                    <a:pt x="2310" y="1900"/>
                  </a:cubicBezTo>
                  <a:lnTo>
                    <a:pt x="2335" y="1904"/>
                  </a:lnTo>
                  <a:cubicBezTo>
                    <a:pt x="2338" y="1905"/>
                    <a:pt x="2341" y="1905"/>
                    <a:pt x="2344" y="1905"/>
                  </a:cubicBezTo>
                  <a:cubicBezTo>
                    <a:pt x="2371" y="1905"/>
                    <a:pt x="2392" y="1878"/>
                    <a:pt x="2383" y="1851"/>
                  </a:cubicBezTo>
                  <a:cubicBezTo>
                    <a:pt x="2334" y="1709"/>
                    <a:pt x="2199" y="1621"/>
                    <a:pt x="2094" y="1517"/>
                  </a:cubicBezTo>
                  <a:cubicBezTo>
                    <a:pt x="1859" y="1289"/>
                    <a:pt x="1627" y="1057"/>
                    <a:pt x="1387" y="832"/>
                  </a:cubicBezTo>
                  <a:cubicBezTo>
                    <a:pt x="986" y="456"/>
                    <a:pt x="559" y="162"/>
                    <a:pt x="28" y="1"/>
                  </a:cubicBezTo>
                  <a:cubicBezTo>
                    <a:pt x="27" y="1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05" name="Google Shape;205;p2"/>
          <p:cNvSpPr/>
          <p:nvPr/>
        </p:nvSpPr>
        <p:spPr>
          <a:xfrm>
            <a:off x="7872931" y="-242607"/>
            <a:ext cx="12049" cy="13328"/>
          </a:xfrm>
          <a:custGeom>
            <a:avLst/>
            <a:gdLst/>
            <a:ahLst/>
            <a:cxnLst/>
            <a:rect l="l" t="t" r="r" b="b"/>
            <a:pathLst>
              <a:path w="226" h="250" extrusionOk="0">
                <a:moveTo>
                  <a:pt x="6" y="0"/>
                </a:moveTo>
                <a:cubicBezTo>
                  <a:pt x="0" y="0"/>
                  <a:pt x="54" y="66"/>
                  <a:pt x="225" y="249"/>
                </a:cubicBezTo>
                <a:lnTo>
                  <a:pt x="212" y="232"/>
                </a:lnTo>
                <a:cubicBezTo>
                  <a:pt x="145" y="156"/>
                  <a:pt x="77" y="80"/>
                  <a:pt x="12" y="4"/>
                </a:cubicBezTo>
                <a:cubicBezTo>
                  <a:pt x="9" y="2"/>
                  <a:pt x="7" y="0"/>
                  <a:pt x="6" y="0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06" name="Google Shape;206;p2"/>
          <p:cNvGrpSpPr/>
          <p:nvPr/>
        </p:nvGrpSpPr>
        <p:grpSpPr>
          <a:xfrm>
            <a:off x="1202071" y="-920072"/>
            <a:ext cx="2653991" cy="2495811"/>
            <a:chOff x="1888400" y="1093775"/>
            <a:chExt cx="1244525" cy="1170350"/>
          </a:xfrm>
        </p:grpSpPr>
        <p:sp>
          <p:nvSpPr>
            <p:cNvPr id="207" name="Google Shape;207;p2"/>
            <p:cNvSpPr/>
            <p:nvPr/>
          </p:nvSpPr>
          <p:spPr>
            <a:xfrm>
              <a:off x="1900125" y="1102800"/>
              <a:ext cx="1219700" cy="1155700"/>
            </a:xfrm>
            <a:custGeom>
              <a:avLst/>
              <a:gdLst/>
              <a:ahLst/>
              <a:cxnLst/>
              <a:rect l="l" t="t" r="r" b="b"/>
              <a:pathLst>
                <a:path w="48788" h="46228" extrusionOk="0">
                  <a:moveTo>
                    <a:pt x="30136" y="0"/>
                  </a:moveTo>
                  <a:cubicBezTo>
                    <a:pt x="30058" y="0"/>
                    <a:pt x="29984" y="40"/>
                    <a:pt x="29942" y="136"/>
                  </a:cubicBezTo>
                  <a:cubicBezTo>
                    <a:pt x="28296" y="3874"/>
                    <a:pt x="28051" y="8343"/>
                    <a:pt x="31076" y="11392"/>
                  </a:cubicBezTo>
                  <a:cubicBezTo>
                    <a:pt x="30071" y="12069"/>
                    <a:pt x="29084" y="12764"/>
                    <a:pt x="28118" y="13476"/>
                  </a:cubicBezTo>
                  <a:cubicBezTo>
                    <a:pt x="28128" y="10953"/>
                    <a:pt x="27629" y="8313"/>
                    <a:pt x="25979" y="6321"/>
                  </a:cubicBezTo>
                  <a:cubicBezTo>
                    <a:pt x="24034" y="3979"/>
                    <a:pt x="20893" y="3183"/>
                    <a:pt x="18644" y="1209"/>
                  </a:cubicBezTo>
                  <a:cubicBezTo>
                    <a:pt x="18591" y="1163"/>
                    <a:pt x="18523" y="1141"/>
                    <a:pt x="18455" y="1141"/>
                  </a:cubicBezTo>
                  <a:cubicBezTo>
                    <a:pt x="18316" y="1141"/>
                    <a:pt x="18179" y="1233"/>
                    <a:pt x="18191" y="1398"/>
                  </a:cubicBezTo>
                  <a:cubicBezTo>
                    <a:pt x="18566" y="6799"/>
                    <a:pt x="22179" y="12288"/>
                    <a:pt x="27508" y="13932"/>
                  </a:cubicBezTo>
                  <a:cubicBezTo>
                    <a:pt x="26983" y="14326"/>
                    <a:pt x="26464" y="14722"/>
                    <a:pt x="25954" y="15125"/>
                  </a:cubicBezTo>
                  <a:cubicBezTo>
                    <a:pt x="25456" y="15519"/>
                    <a:pt x="24963" y="15919"/>
                    <a:pt x="24476" y="16326"/>
                  </a:cubicBezTo>
                  <a:cubicBezTo>
                    <a:pt x="23733" y="14234"/>
                    <a:pt x="22603" y="12324"/>
                    <a:pt x="21052" y="10719"/>
                  </a:cubicBezTo>
                  <a:cubicBezTo>
                    <a:pt x="19134" y="8733"/>
                    <a:pt x="16513" y="7817"/>
                    <a:pt x="14541" y="5943"/>
                  </a:cubicBezTo>
                  <a:cubicBezTo>
                    <a:pt x="14484" y="5888"/>
                    <a:pt x="14419" y="5865"/>
                    <a:pt x="14357" y="5865"/>
                  </a:cubicBezTo>
                  <a:cubicBezTo>
                    <a:pt x="14198" y="5865"/>
                    <a:pt x="14055" y="6022"/>
                    <a:pt x="14089" y="6208"/>
                  </a:cubicBezTo>
                  <a:cubicBezTo>
                    <a:pt x="14586" y="8889"/>
                    <a:pt x="14725" y="11646"/>
                    <a:pt x="16881" y="13546"/>
                  </a:cubicBezTo>
                  <a:cubicBezTo>
                    <a:pt x="18751" y="15194"/>
                    <a:pt x="21084" y="16445"/>
                    <a:pt x="23487" y="17167"/>
                  </a:cubicBezTo>
                  <a:cubicBezTo>
                    <a:pt x="22501" y="18017"/>
                    <a:pt x="21538" y="18892"/>
                    <a:pt x="20595" y="19793"/>
                  </a:cubicBezTo>
                  <a:cubicBezTo>
                    <a:pt x="20859" y="17509"/>
                    <a:pt x="18298" y="15822"/>
                    <a:pt x="16694" y="14575"/>
                  </a:cubicBezTo>
                  <a:cubicBezTo>
                    <a:pt x="14332" y="12741"/>
                    <a:pt x="11395" y="12178"/>
                    <a:pt x="8999" y="10461"/>
                  </a:cubicBezTo>
                  <a:cubicBezTo>
                    <a:pt x="8964" y="10436"/>
                    <a:pt x="8922" y="10424"/>
                    <a:pt x="8879" y="10424"/>
                  </a:cubicBezTo>
                  <a:cubicBezTo>
                    <a:pt x="8742" y="10424"/>
                    <a:pt x="8595" y="10541"/>
                    <a:pt x="8612" y="10685"/>
                  </a:cubicBezTo>
                  <a:cubicBezTo>
                    <a:pt x="8939" y="13341"/>
                    <a:pt x="10452" y="15506"/>
                    <a:pt x="12558" y="17105"/>
                  </a:cubicBezTo>
                  <a:cubicBezTo>
                    <a:pt x="14367" y="18478"/>
                    <a:pt x="17350" y="20368"/>
                    <a:pt x="19896" y="20473"/>
                  </a:cubicBezTo>
                  <a:cubicBezTo>
                    <a:pt x="18872" y="21480"/>
                    <a:pt x="17879" y="22519"/>
                    <a:pt x="16914" y="23586"/>
                  </a:cubicBezTo>
                  <a:cubicBezTo>
                    <a:pt x="14098" y="19907"/>
                    <a:pt x="9768" y="17758"/>
                    <a:pt x="5172" y="17758"/>
                  </a:cubicBezTo>
                  <a:cubicBezTo>
                    <a:pt x="4770" y="17758"/>
                    <a:pt x="4366" y="17774"/>
                    <a:pt x="3961" y="17808"/>
                  </a:cubicBezTo>
                  <a:cubicBezTo>
                    <a:pt x="3749" y="17825"/>
                    <a:pt x="3637" y="18022"/>
                    <a:pt x="3730" y="18214"/>
                  </a:cubicBezTo>
                  <a:cubicBezTo>
                    <a:pt x="6030" y="22960"/>
                    <a:pt x="11372" y="24191"/>
                    <a:pt x="16234" y="24350"/>
                  </a:cubicBezTo>
                  <a:cubicBezTo>
                    <a:pt x="15423" y="25259"/>
                    <a:pt x="14632" y="26186"/>
                    <a:pt x="13875" y="27138"/>
                  </a:cubicBezTo>
                  <a:cubicBezTo>
                    <a:pt x="12712" y="24574"/>
                    <a:pt x="10144" y="23943"/>
                    <a:pt x="7433" y="23943"/>
                  </a:cubicBezTo>
                  <a:cubicBezTo>
                    <a:pt x="5396" y="23943"/>
                    <a:pt x="3278" y="24300"/>
                    <a:pt x="1617" y="24460"/>
                  </a:cubicBezTo>
                  <a:cubicBezTo>
                    <a:pt x="1392" y="24482"/>
                    <a:pt x="1244" y="24750"/>
                    <a:pt x="1425" y="24928"/>
                  </a:cubicBezTo>
                  <a:cubicBezTo>
                    <a:pt x="3766" y="27230"/>
                    <a:pt x="6872" y="28512"/>
                    <a:pt x="10056" y="28512"/>
                  </a:cubicBezTo>
                  <a:cubicBezTo>
                    <a:pt x="11078" y="28512"/>
                    <a:pt x="12107" y="28380"/>
                    <a:pt x="13121" y="28107"/>
                  </a:cubicBezTo>
                  <a:lnTo>
                    <a:pt x="13121" y="28107"/>
                  </a:lnTo>
                  <a:cubicBezTo>
                    <a:pt x="12624" y="28758"/>
                    <a:pt x="12136" y="29415"/>
                    <a:pt x="11667" y="30086"/>
                  </a:cubicBezTo>
                  <a:cubicBezTo>
                    <a:pt x="10274" y="29200"/>
                    <a:pt x="8728" y="28876"/>
                    <a:pt x="7144" y="28876"/>
                  </a:cubicBezTo>
                  <a:cubicBezTo>
                    <a:pt x="4890" y="28876"/>
                    <a:pt x="2558" y="29532"/>
                    <a:pt x="473" y="30162"/>
                  </a:cubicBezTo>
                  <a:cubicBezTo>
                    <a:pt x="210" y="30241"/>
                    <a:pt x="218" y="30608"/>
                    <a:pt x="475" y="30688"/>
                  </a:cubicBezTo>
                  <a:cubicBezTo>
                    <a:pt x="1409" y="30984"/>
                    <a:pt x="2091" y="31633"/>
                    <a:pt x="2978" y="32007"/>
                  </a:cubicBezTo>
                  <a:cubicBezTo>
                    <a:pt x="3575" y="32259"/>
                    <a:pt x="4159" y="32329"/>
                    <a:pt x="4773" y="32329"/>
                  </a:cubicBezTo>
                  <a:cubicBezTo>
                    <a:pt x="4988" y="32329"/>
                    <a:pt x="5206" y="32321"/>
                    <a:pt x="5430" y="32308"/>
                  </a:cubicBezTo>
                  <a:cubicBezTo>
                    <a:pt x="7333" y="32204"/>
                    <a:pt x="9184" y="31782"/>
                    <a:pt x="10962" y="31116"/>
                  </a:cubicBezTo>
                  <a:lnTo>
                    <a:pt x="10962" y="31116"/>
                  </a:lnTo>
                  <a:cubicBezTo>
                    <a:pt x="10634" y="31605"/>
                    <a:pt x="10310" y="32098"/>
                    <a:pt x="9996" y="32596"/>
                  </a:cubicBezTo>
                  <a:cubicBezTo>
                    <a:pt x="9986" y="32591"/>
                    <a:pt x="9973" y="32583"/>
                    <a:pt x="9962" y="32579"/>
                  </a:cubicBezTo>
                  <a:cubicBezTo>
                    <a:pt x="9387" y="32420"/>
                    <a:pt x="8829" y="32349"/>
                    <a:pt x="8285" y="32349"/>
                  </a:cubicBezTo>
                  <a:cubicBezTo>
                    <a:pt x="5285" y="32349"/>
                    <a:pt x="2722" y="34510"/>
                    <a:pt x="190" y="36041"/>
                  </a:cubicBezTo>
                  <a:cubicBezTo>
                    <a:pt x="0" y="36156"/>
                    <a:pt x="19" y="36490"/>
                    <a:pt x="255" y="36537"/>
                  </a:cubicBezTo>
                  <a:cubicBezTo>
                    <a:pt x="805" y="36648"/>
                    <a:pt x="1346" y="36699"/>
                    <a:pt x="1880" y="36699"/>
                  </a:cubicBezTo>
                  <a:cubicBezTo>
                    <a:pt x="4592" y="36699"/>
                    <a:pt x="7089" y="35368"/>
                    <a:pt x="9290" y="33750"/>
                  </a:cubicBezTo>
                  <a:lnTo>
                    <a:pt x="9290" y="33750"/>
                  </a:lnTo>
                  <a:cubicBezTo>
                    <a:pt x="9284" y="33767"/>
                    <a:pt x="9274" y="33781"/>
                    <a:pt x="9265" y="33796"/>
                  </a:cubicBezTo>
                  <a:cubicBezTo>
                    <a:pt x="9245" y="33827"/>
                    <a:pt x="9244" y="33866"/>
                    <a:pt x="9261" y="33899"/>
                  </a:cubicBezTo>
                  <a:cubicBezTo>
                    <a:pt x="6501" y="37266"/>
                    <a:pt x="4152" y="41598"/>
                    <a:pt x="5331" y="46040"/>
                  </a:cubicBezTo>
                  <a:cubicBezTo>
                    <a:pt x="5358" y="46143"/>
                    <a:pt x="5471" y="46227"/>
                    <a:pt x="5581" y="46227"/>
                  </a:cubicBezTo>
                  <a:cubicBezTo>
                    <a:pt x="5622" y="46227"/>
                    <a:pt x="5662" y="46216"/>
                    <a:pt x="5698" y="46189"/>
                  </a:cubicBezTo>
                  <a:cubicBezTo>
                    <a:pt x="7129" y="45098"/>
                    <a:pt x="8221" y="43661"/>
                    <a:pt x="8695" y="41903"/>
                  </a:cubicBezTo>
                  <a:cubicBezTo>
                    <a:pt x="9359" y="39440"/>
                    <a:pt x="8443" y="36828"/>
                    <a:pt x="9568" y="34462"/>
                  </a:cubicBezTo>
                  <a:cubicBezTo>
                    <a:pt x="9612" y="34373"/>
                    <a:pt x="9599" y="34267"/>
                    <a:pt x="9538" y="34191"/>
                  </a:cubicBezTo>
                  <a:cubicBezTo>
                    <a:pt x="9700" y="33945"/>
                    <a:pt x="9866" y="33701"/>
                    <a:pt x="10029" y="33455"/>
                  </a:cubicBezTo>
                  <a:lnTo>
                    <a:pt x="10029" y="33455"/>
                  </a:lnTo>
                  <a:cubicBezTo>
                    <a:pt x="9394" y="36921"/>
                    <a:pt x="10498" y="40595"/>
                    <a:pt x="12393" y="43496"/>
                  </a:cubicBezTo>
                  <a:cubicBezTo>
                    <a:pt x="12442" y="43570"/>
                    <a:pt x="12527" y="43612"/>
                    <a:pt x="12610" y="43612"/>
                  </a:cubicBezTo>
                  <a:cubicBezTo>
                    <a:pt x="12688" y="43612"/>
                    <a:pt x="12764" y="43575"/>
                    <a:pt x="12806" y="43495"/>
                  </a:cubicBezTo>
                  <a:cubicBezTo>
                    <a:pt x="14785" y="39765"/>
                    <a:pt x="13779" y="35468"/>
                    <a:pt x="10346" y="33013"/>
                  </a:cubicBezTo>
                  <a:cubicBezTo>
                    <a:pt x="10346" y="33013"/>
                    <a:pt x="10344" y="33013"/>
                    <a:pt x="10343" y="33012"/>
                  </a:cubicBezTo>
                  <a:lnTo>
                    <a:pt x="10344" y="32983"/>
                  </a:lnTo>
                  <a:cubicBezTo>
                    <a:pt x="10760" y="32370"/>
                    <a:pt x="11184" y="31764"/>
                    <a:pt x="11615" y="31165"/>
                  </a:cubicBezTo>
                  <a:cubicBezTo>
                    <a:pt x="11631" y="31176"/>
                    <a:pt x="11648" y="31185"/>
                    <a:pt x="11666" y="31194"/>
                  </a:cubicBezTo>
                  <a:cubicBezTo>
                    <a:pt x="11749" y="31222"/>
                    <a:pt x="11832" y="31254"/>
                    <a:pt x="11915" y="31282"/>
                  </a:cubicBezTo>
                  <a:cubicBezTo>
                    <a:pt x="12551" y="33102"/>
                    <a:pt x="13677" y="34827"/>
                    <a:pt x="14712" y="36409"/>
                  </a:cubicBezTo>
                  <a:cubicBezTo>
                    <a:pt x="15675" y="37881"/>
                    <a:pt x="16692" y="39274"/>
                    <a:pt x="18334" y="40019"/>
                  </a:cubicBezTo>
                  <a:cubicBezTo>
                    <a:pt x="18375" y="40037"/>
                    <a:pt x="18420" y="40047"/>
                    <a:pt x="18465" y="40047"/>
                  </a:cubicBezTo>
                  <a:cubicBezTo>
                    <a:pt x="18576" y="40047"/>
                    <a:pt x="18684" y="39988"/>
                    <a:pt x="18711" y="39864"/>
                  </a:cubicBezTo>
                  <a:cubicBezTo>
                    <a:pt x="19730" y="35223"/>
                    <a:pt x="15906" y="32075"/>
                    <a:pt x="11961" y="30682"/>
                  </a:cubicBezTo>
                  <a:cubicBezTo>
                    <a:pt x="12585" y="29822"/>
                    <a:pt x="13226" y="28975"/>
                    <a:pt x="13879" y="28142"/>
                  </a:cubicBezTo>
                  <a:cubicBezTo>
                    <a:pt x="13887" y="28142"/>
                    <a:pt x="13894" y="28142"/>
                    <a:pt x="13901" y="28142"/>
                  </a:cubicBezTo>
                  <a:cubicBezTo>
                    <a:pt x="13965" y="28142"/>
                    <a:pt x="14027" y="28120"/>
                    <a:pt x="14077" y="28080"/>
                  </a:cubicBezTo>
                  <a:cubicBezTo>
                    <a:pt x="14110" y="28121"/>
                    <a:pt x="14157" y="28152"/>
                    <a:pt x="14209" y="28164"/>
                  </a:cubicBezTo>
                  <a:cubicBezTo>
                    <a:pt x="14283" y="28184"/>
                    <a:pt x="14359" y="28207"/>
                    <a:pt x="14434" y="28229"/>
                  </a:cubicBezTo>
                  <a:cubicBezTo>
                    <a:pt x="16370" y="31856"/>
                    <a:pt x="18247" y="36060"/>
                    <a:pt x="22513" y="37250"/>
                  </a:cubicBezTo>
                  <a:cubicBezTo>
                    <a:pt x="22533" y="37256"/>
                    <a:pt x="22554" y="37258"/>
                    <a:pt x="22575" y="37258"/>
                  </a:cubicBezTo>
                  <a:cubicBezTo>
                    <a:pt x="22711" y="37258"/>
                    <a:pt x="22848" y="37146"/>
                    <a:pt x="22839" y="37000"/>
                  </a:cubicBezTo>
                  <a:cubicBezTo>
                    <a:pt x="22692" y="34723"/>
                    <a:pt x="22394" y="32611"/>
                    <a:pt x="20683" y="30954"/>
                  </a:cubicBezTo>
                  <a:cubicBezTo>
                    <a:pt x="18975" y="29304"/>
                    <a:pt x="16731" y="28242"/>
                    <a:pt x="14450" y="27659"/>
                  </a:cubicBezTo>
                  <a:lnTo>
                    <a:pt x="14368" y="27537"/>
                  </a:lnTo>
                  <a:cubicBezTo>
                    <a:pt x="15233" y="26456"/>
                    <a:pt x="16128" y="25400"/>
                    <a:pt x="17049" y="24370"/>
                  </a:cubicBezTo>
                  <a:lnTo>
                    <a:pt x="17145" y="24372"/>
                  </a:lnTo>
                  <a:cubicBezTo>
                    <a:pt x="18794" y="28665"/>
                    <a:pt x="21786" y="32923"/>
                    <a:pt x="26390" y="34243"/>
                  </a:cubicBezTo>
                  <a:cubicBezTo>
                    <a:pt x="26415" y="34250"/>
                    <a:pt x="26439" y="34253"/>
                    <a:pt x="26462" y="34253"/>
                  </a:cubicBezTo>
                  <a:cubicBezTo>
                    <a:pt x="26643" y="34253"/>
                    <a:pt x="26751" y="34041"/>
                    <a:pt x="26671" y="33876"/>
                  </a:cubicBezTo>
                  <a:cubicBezTo>
                    <a:pt x="25641" y="31747"/>
                    <a:pt x="24832" y="29754"/>
                    <a:pt x="23109" y="28073"/>
                  </a:cubicBezTo>
                  <a:cubicBezTo>
                    <a:pt x="21481" y="26489"/>
                    <a:pt x="19529" y="25293"/>
                    <a:pt x="17598" y="24119"/>
                  </a:cubicBezTo>
                  <a:cubicBezTo>
                    <a:pt x="17559" y="24094"/>
                    <a:pt x="17514" y="24081"/>
                    <a:pt x="17469" y="24081"/>
                  </a:cubicBezTo>
                  <a:cubicBezTo>
                    <a:pt x="17425" y="24081"/>
                    <a:pt x="17382" y="24093"/>
                    <a:pt x="17344" y="24117"/>
                  </a:cubicBezTo>
                  <a:cubicBezTo>
                    <a:pt x="17336" y="24098"/>
                    <a:pt x="17327" y="24081"/>
                    <a:pt x="17320" y="24062"/>
                  </a:cubicBezTo>
                  <a:cubicBezTo>
                    <a:pt x="17420" y="23949"/>
                    <a:pt x="17518" y="23833"/>
                    <a:pt x="17619" y="23721"/>
                  </a:cubicBezTo>
                  <a:cubicBezTo>
                    <a:pt x="18589" y="22702"/>
                    <a:pt x="19591" y="21721"/>
                    <a:pt x="20614" y="20764"/>
                  </a:cubicBezTo>
                  <a:cubicBezTo>
                    <a:pt x="20634" y="20772"/>
                    <a:pt x="20653" y="20781"/>
                    <a:pt x="20671" y="20788"/>
                  </a:cubicBezTo>
                  <a:cubicBezTo>
                    <a:pt x="22567" y="25492"/>
                    <a:pt x="25494" y="30600"/>
                    <a:pt x="30564" y="32251"/>
                  </a:cubicBezTo>
                  <a:cubicBezTo>
                    <a:pt x="30588" y="32259"/>
                    <a:pt x="30611" y="32262"/>
                    <a:pt x="30634" y="32262"/>
                  </a:cubicBezTo>
                  <a:cubicBezTo>
                    <a:pt x="30770" y="32262"/>
                    <a:pt x="30884" y="32138"/>
                    <a:pt x="30888" y="32002"/>
                  </a:cubicBezTo>
                  <a:cubicBezTo>
                    <a:pt x="31050" y="26785"/>
                    <a:pt x="25636" y="22026"/>
                    <a:pt x="21037" y="20364"/>
                  </a:cubicBezTo>
                  <a:cubicBezTo>
                    <a:pt x="21050" y="20354"/>
                    <a:pt x="21065" y="20347"/>
                    <a:pt x="21073" y="20332"/>
                  </a:cubicBezTo>
                  <a:cubicBezTo>
                    <a:pt x="22270" y="19232"/>
                    <a:pt x="23504" y="18176"/>
                    <a:pt x="24775" y="17166"/>
                  </a:cubicBezTo>
                  <a:lnTo>
                    <a:pt x="24775" y="17166"/>
                  </a:lnTo>
                  <a:cubicBezTo>
                    <a:pt x="24754" y="17243"/>
                    <a:pt x="24775" y="17327"/>
                    <a:pt x="24831" y="17386"/>
                  </a:cubicBezTo>
                  <a:cubicBezTo>
                    <a:pt x="25615" y="23235"/>
                    <a:pt x="30007" y="28170"/>
                    <a:pt x="35477" y="30163"/>
                  </a:cubicBezTo>
                  <a:cubicBezTo>
                    <a:pt x="35506" y="30174"/>
                    <a:pt x="35533" y="30179"/>
                    <a:pt x="35559" y="30179"/>
                  </a:cubicBezTo>
                  <a:cubicBezTo>
                    <a:pt x="35723" y="30179"/>
                    <a:pt x="35836" y="29991"/>
                    <a:pt x="35804" y="29834"/>
                  </a:cubicBezTo>
                  <a:cubicBezTo>
                    <a:pt x="35262" y="27138"/>
                    <a:pt x="34168" y="24595"/>
                    <a:pt x="32432" y="22449"/>
                  </a:cubicBezTo>
                  <a:cubicBezTo>
                    <a:pt x="31606" y="21426"/>
                    <a:pt x="30647" y="20508"/>
                    <a:pt x="29572" y="19750"/>
                  </a:cubicBezTo>
                  <a:cubicBezTo>
                    <a:pt x="28170" y="18762"/>
                    <a:pt x="26543" y="18163"/>
                    <a:pt x="25249" y="17014"/>
                  </a:cubicBezTo>
                  <a:cubicBezTo>
                    <a:pt x="25199" y="16967"/>
                    <a:pt x="25132" y="16942"/>
                    <a:pt x="25063" y="16942"/>
                  </a:cubicBezTo>
                  <a:cubicBezTo>
                    <a:pt x="25059" y="16942"/>
                    <a:pt x="25055" y="16942"/>
                    <a:pt x="25052" y="16942"/>
                  </a:cubicBezTo>
                  <a:cubicBezTo>
                    <a:pt x="26360" y="15907"/>
                    <a:pt x="27703" y="14920"/>
                    <a:pt x="29081" y="13982"/>
                  </a:cubicBezTo>
                  <a:lnTo>
                    <a:pt x="29081" y="13982"/>
                  </a:lnTo>
                  <a:cubicBezTo>
                    <a:pt x="28736" y="14662"/>
                    <a:pt x="29426" y="15617"/>
                    <a:pt x="29746" y="16220"/>
                  </a:cubicBezTo>
                  <a:cubicBezTo>
                    <a:pt x="30500" y="17647"/>
                    <a:pt x="31471" y="18954"/>
                    <a:pt x="32594" y="20113"/>
                  </a:cubicBezTo>
                  <a:cubicBezTo>
                    <a:pt x="34858" y="22450"/>
                    <a:pt x="37727" y="24089"/>
                    <a:pt x="40864" y="24928"/>
                  </a:cubicBezTo>
                  <a:cubicBezTo>
                    <a:pt x="40885" y="24933"/>
                    <a:pt x="40906" y="24936"/>
                    <a:pt x="40926" y="24936"/>
                  </a:cubicBezTo>
                  <a:cubicBezTo>
                    <a:pt x="41137" y="24936"/>
                    <a:pt x="41299" y="24653"/>
                    <a:pt x="41114" y="24492"/>
                  </a:cubicBezTo>
                  <a:cubicBezTo>
                    <a:pt x="39952" y="23479"/>
                    <a:pt x="39439" y="22118"/>
                    <a:pt x="38760" y="20779"/>
                  </a:cubicBezTo>
                  <a:cubicBezTo>
                    <a:pt x="38161" y="19590"/>
                    <a:pt x="37353" y="18518"/>
                    <a:pt x="36371" y="17617"/>
                  </a:cubicBezTo>
                  <a:cubicBezTo>
                    <a:pt x="34434" y="15833"/>
                    <a:pt x="32026" y="14680"/>
                    <a:pt x="29643" y="13606"/>
                  </a:cubicBezTo>
                  <a:cubicBezTo>
                    <a:pt x="30209" y="13229"/>
                    <a:pt x="30779" y="12863"/>
                    <a:pt x="31356" y="12503"/>
                  </a:cubicBezTo>
                  <a:cubicBezTo>
                    <a:pt x="33698" y="15647"/>
                    <a:pt x="37332" y="17497"/>
                    <a:pt x="41247" y="17497"/>
                  </a:cubicBezTo>
                  <a:cubicBezTo>
                    <a:pt x="41467" y="17497"/>
                    <a:pt x="41689" y="17491"/>
                    <a:pt x="41911" y="17479"/>
                  </a:cubicBezTo>
                  <a:cubicBezTo>
                    <a:pt x="42125" y="17468"/>
                    <a:pt x="42248" y="17253"/>
                    <a:pt x="42147" y="17064"/>
                  </a:cubicBezTo>
                  <a:cubicBezTo>
                    <a:pt x="40396" y="13727"/>
                    <a:pt x="37039" y="11573"/>
                    <a:pt x="33357" y="11299"/>
                  </a:cubicBezTo>
                  <a:cubicBezTo>
                    <a:pt x="38081" y="8568"/>
                    <a:pt x="43158" y="6390"/>
                    <a:pt x="48545" y="4860"/>
                  </a:cubicBezTo>
                  <a:cubicBezTo>
                    <a:pt x="48787" y="4793"/>
                    <a:pt x="48767" y="4492"/>
                    <a:pt x="48606" y="4388"/>
                  </a:cubicBezTo>
                  <a:cubicBezTo>
                    <a:pt x="48510" y="4113"/>
                    <a:pt x="48399" y="3843"/>
                    <a:pt x="48275" y="3579"/>
                  </a:cubicBezTo>
                  <a:cubicBezTo>
                    <a:pt x="48249" y="3527"/>
                    <a:pt x="48183" y="3496"/>
                    <a:pt x="48127" y="3496"/>
                  </a:cubicBezTo>
                  <a:lnTo>
                    <a:pt x="48130" y="3460"/>
                  </a:lnTo>
                  <a:cubicBezTo>
                    <a:pt x="48119" y="3439"/>
                    <a:pt x="48098" y="3427"/>
                    <a:pt x="48075" y="3427"/>
                  </a:cubicBezTo>
                  <a:cubicBezTo>
                    <a:pt x="48073" y="3427"/>
                    <a:pt x="48071" y="3427"/>
                    <a:pt x="48068" y="3427"/>
                  </a:cubicBezTo>
                  <a:cubicBezTo>
                    <a:pt x="48030" y="3339"/>
                    <a:pt x="47953" y="3270"/>
                    <a:pt x="47843" y="3270"/>
                  </a:cubicBezTo>
                  <a:cubicBezTo>
                    <a:pt x="47815" y="3270"/>
                    <a:pt x="47785" y="3274"/>
                    <a:pt x="47753" y="3284"/>
                  </a:cubicBezTo>
                  <a:cubicBezTo>
                    <a:pt x="42335" y="4879"/>
                    <a:pt x="37085" y="7496"/>
                    <a:pt x="32249" y="10619"/>
                  </a:cubicBezTo>
                  <a:cubicBezTo>
                    <a:pt x="32752" y="9213"/>
                    <a:pt x="32930" y="7737"/>
                    <a:pt x="32700" y="6220"/>
                  </a:cubicBezTo>
                  <a:cubicBezTo>
                    <a:pt x="32375" y="4068"/>
                    <a:pt x="30608" y="2372"/>
                    <a:pt x="30432" y="266"/>
                  </a:cubicBezTo>
                  <a:cubicBezTo>
                    <a:pt x="30419" y="120"/>
                    <a:pt x="30271" y="0"/>
                    <a:pt x="30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888400" y="1093775"/>
              <a:ext cx="1244525" cy="1170350"/>
            </a:xfrm>
            <a:custGeom>
              <a:avLst/>
              <a:gdLst/>
              <a:ahLst/>
              <a:cxnLst/>
              <a:rect l="l" t="t" r="r" b="b"/>
              <a:pathLst>
                <a:path w="49781" h="46814" extrusionOk="0">
                  <a:moveTo>
                    <a:pt x="30425" y="1236"/>
                  </a:moveTo>
                  <a:lnTo>
                    <a:pt x="30425" y="1236"/>
                  </a:lnTo>
                  <a:cubicBezTo>
                    <a:pt x="30196" y="3950"/>
                    <a:pt x="30456" y="6670"/>
                    <a:pt x="31275" y="9246"/>
                  </a:cubicBezTo>
                  <a:cubicBezTo>
                    <a:pt x="30149" y="6766"/>
                    <a:pt x="29872" y="4046"/>
                    <a:pt x="30400" y="1306"/>
                  </a:cubicBezTo>
                  <a:cubicBezTo>
                    <a:pt x="30408" y="1283"/>
                    <a:pt x="30417" y="1259"/>
                    <a:pt x="30425" y="1236"/>
                  </a:cubicBezTo>
                  <a:close/>
                  <a:moveTo>
                    <a:pt x="30609" y="1283"/>
                  </a:moveTo>
                  <a:cubicBezTo>
                    <a:pt x="30948" y="2478"/>
                    <a:pt x="31464" y="3533"/>
                    <a:pt x="32030" y="4696"/>
                  </a:cubicBezTo>
                  <a:cubicBezTo>
                    <a:pt x="32916" y="6518"/>
                    <a:pt x="33128" y="8358"/>
                    <a:pt x="32559" y="10233"/>
                  </a:cubicBezTo>
                  <a:cubicBezTo>
                    <a:pt x="32169" y="7247"/>
                    <a:pt x="31522" y="4291"/>
                    <a:pt x="30600" y="1425"/>
                  </a:cubicBezTo>
                  <a:cubicBezTo>
                    <a:pt x="30605" y="1378"/>
                    <a:pt x="30605" y="1331"/>
                    <a:pt x="30609" y="1283"/>
                  </a:cubicBezTo>
                  <a:close/>
                  <a:moveTo>
                    <a:pt x="19295" y="2196"/>
                  </a:moveTo>
                  <a:cubicBezTo>
                    <a:pt x="21235" y="3540"/>
                    <a:pt x="23407" y="4575"/>
                    <a:pt x="25193" y="6121"/>
                  </a:cubicBezTo>
                  <a:cubicBezTo>
                    <a:pt x="26660" y="7393"/>
                    <a:pt x="27350" y="9104"/>
                    <a:pt x="27892" y="10891"/>
                  </a:cubicBezTo>
                  <a:cubicBezTo>
                    <a:pt x="25975" y="7452"/>
                    <a:pt x="22341" y="4815"/>
                    <a:pt x="19435" y="2404"/>
                  </a:cubicBezTo>
                  <a:cubicBezTo>
                    <a:pt x="19389" y="2334"/>
                    <a:pt x="19341" y="2266"/>
                    <a:pt x="19295" y="2196"/>
                  </a:cubicBezTo>
                  <a:close/>
                  <a:moveTo>
                    <a:pt x="30579" y="1852"/>
                  </a:moveTo>
                  <a:lnTo>
                    <a:pt x="30579" y="1852"/>
                  </a:lnTo>
                  <a:cubicBezTo>
                    <a:pt x="31363" y="4790"/>
                    <a:pt x="31967" y="7728"/>
                    <a:pt x="32381" y="10746"/>
                  </a:cubicBezTo>
                  <a:cubicBezTo>
                    <a:pt x="32350" y="10832"/>
                    <a:pt x="32318" y="10917"/>
                    <a:pt x="32282" y="11004"/>
                  </a:cubicBezTo>
                  <a:cubicBezTo>
                    <a:pt x="32277" y="11016"/>
                    <a:pt x="32274" y="11028"/>
                    <a:pt x="32271" y="11043"/>
                  </a:cubicBezTo>
                  <a:cubicBezTo>
                    <a:pt x="32108" y="10793"/>
                    <a:pt x="31954" y="10543"/>
                    <a:pt x="31810" y="10288"/>
                  </a:cubicBezTo>
                  <a:cubicBezTo>
                    <a:pt x="30870" y="7552"/>
                    <a:pt x="30425" y="4754"/>
                    <a:pt x="30579" y="1852"/>
                  </a:cubicBezTo>
                  <a:close/>
                  <a:moveTo>
                    <a:pt x="30097" y="2152"/>
                  </a:moveTo>
                  <a:lnTo>
                    <a:pt x="30097" y="2152"/>
                  </a:lnTo>
                  <a:cubicBezTo>
                    <a:pt x="29633" y="5052"/>
                    <a:pt x="30242" y="7991"/>
                    <a:pt x="31735" y="10528"/>
                  </a:cubicBezTo>
                  <a:cubicBezTo>
                    <a:pt x="31834" y="10775"/>
                    <a:pt x="31936" y="11020"/>
                    <a:pt x="32046" y="11262"/>
                  </a:cubicBezTo>
                  <a:cubicBezTo>
                    <a:pt x="31946" y="11326"/>
                    <a:pt x="31844" y="11389"/>
                    <a:pt x="31744" y="11454"/>
                  </a:cubicBezTo>
                  <a:cubicBezTo>
                    <a:pt x="29322" y="9140"/>
                    <a:pt x="29100" y="5290"/>
                    <a:pt x="30097" y="2152"/>
                  </a:cubicBezTo>
                  <a:close/>
                  <a:moveTo>
                    <a:pt x="19705" y="2805"/>
                  </a:moveTo>
                  <a:lnTo>
                    <a:pt x="19705" y="2805"/>
                  </a:lnTo>
                  <a:cubicBezTo>
                    <a:pt x="22888" y="5662"/>
                    <a:pt x="26534" y="8359"/>
                    <a:pt x="28308" y="12327"/>
                  </a:cubicBezTo>
                  <a:cubicBezTo>
                    <a:pt x="28414" y="12703"/>
                    <a:pt x="28520" y="13080"/>
                    <a:pt x="28634" y="13454"/>
                  </a:cubicBezTo>
                  <a:cubicBezTo>
                    <a:pt x="28644" y="13486"/>
                    <a:pt x="28662" y="13517"/>
                    <a:pt x="28683" y="13545"/>
                  </a:cubicBezTo>
                  <a:cubicBezTo>
                    <a:pt x="28639" y="13576"/>
                    <a:pt x="28596" y="13608"/>
                    <a:pt x="28551" y="13639"/>
                  </a:cubicBezTo>
                  <a:cubicBezTo>
                    <a:pt x="28553" y="13606"/>
                    <a:pt x="28540" y="13576"/>
                    <a:pt x="28515" y="13553"/>
                  </a:cubicBezTo>
                  <a:cubicBezTo>
                    <a:pt x="25195" y="10270"/>
                    <a:pt x="22291" y="6675"/>
                    <a:pt x="19705" y="2805"/>
                  </a:cubicBezTo>
                  <a:close/>
                  <a:moveTo>
                    <a:pt x="19000" y="1993"/>
                  </a:moveTo>
                  <a:lnTo>
                    <a:pt x="19000" y="1993"/>
                  </a:lnTo>
                  <a:cubicBezTo>
                    <a:pt x="21589" y="6291"/>
                    <a:pt x="24755" y="10223"/>
                    <a:pt x="28336" y="13734"/>
                  </a:cubicBezTo>
                  <a:lnTo>
                    <a:pt x="28335" y="13734"/>
                  </a:lnTo>
                  <a:cubicBezTo>
                    <a:pt x="28348" y="13745"/>
                    <a:pt x="28364" y="13755"/>
                    <a:pt x="28379" y="13762"/>
                  </a:cubicBezTo>
                  <a:lnTo>
                    <a:pt x="28233" y="13868"/>
                  </a:lnTo>
                  <a:cubicBezTo>
                    <a:pt x="23730" y="11177"/>
                    <a:pt x="20534" y="6998"/>
                    <a:pt x="19000" y="1993"/>
                  </a:cubicBezTo>
                  <a:close/>
                  <a:moveTo>
                    <a:pt x="18998" y="2455"/>
                  </a:moveTo>
                  <a:lnTo>
                    <a:pt x="18998" y="2455"/>
                  </a:lnTo>
                  <a:cubicBezTo>
                    <a:pt x="20431" y="7304"/>
                    <a:pt x="23694" y="11421"/>
                    <a:pt x="28037" y="14009"/>
                  </a:cubicBezTo>
                  <a:lnTo>
                    <a:pt x="27990" y="14043"/>
                  </a:lnTo>
                  <a:cubicBezTo>
                    <a:pt x="27958" y="13997"/>
                    <a:pt x="27912" y="13963"/>
                    <a:pt x="27861" y="13944"/>
                  </a:cubicBezTo>
                  <a:cubicBezTo>
                    <a:pt x="25296" y="13055"/>
                    <a:pt x="23017" y="11473"/>
                    <a:pt x="21423" y="9253"/>
                  </a:cubicBezTo>
                  <a:lnTo>
                    <a:pt x="21421" y="9253"/>
                  </a:lnTo>
                  <a:cubicBezTo>
                    <a:pt x="19917" y="7160"/>
                    <a:pt x="19341" y="4913"/>
                    <a:pt x="18998" y="2455"/>
                  </a:cubicBezTo>
                  <a:close/>
                  <a:moveTo>
                    <a:pt x="34409" y="11835"/>
                  </a:moveTo>
                  <a:cubicBezTo>
                    <a:pt x="37386" y="12361"/>
                    <a:pt x="39953" y="13914"/>
                    <a:pt x="41608" y="16349"/>
                  </a:cubicBezTo>
                  <a:cubicBezTo>
                    <a:pt x="39408" y="14165"/>
                    <a:pt x="36545" y="12775"/>
                    <a:pt x="33469" y="12397"/>
                  </a:cubicBezTo>
                  <a:cubicBezTo>
                    <a:pt x="33781" y="12208"/>
                    <a:pt x="34092" y="12019"/>
                    <a:pt x="34409" y="11835"/>
                  </a:cubicBezTo>
                  <a:close/>
                  <a:moveTo>
                    <a:pt x="14886" y="6674"/>
                  </a:moveTo>
                  <a:lnTo>
                    <a:pt x="14886" y="6674"/>
                  </a:lnTo>
                  <a:cubicBezTo>
                    <a:pt x="16359" y="8111"/>
                    <a:pt x="18197" y="9105"/>
                    <a:pt x="19862" y="10298"/>
                  </a:cubicBezTo>
                  <a:cubicBezTo>
                    <a:pt x="22204" y="11977"/>
                    <a:pt x="23578" y="13973"/>
                    <a:pt x="24705" y="16587"/>
                  </a:cubicBezTo>
                  <a:cubicBezTo>
                    <a:pt x="24680" y="16607"/>
                    <a:pt x="24655" y="16628"/>
                    <a:pt x="24631" y="16648"/>
                  </a:cubicBezTo>
                  <a:cubicBezTo>
                    <a:pt x="24055" y="14710"/>
                    <a:pt x="22737" y="13265"/>
                    <a:pt x="21185" y="12001"/>
                  </a:cubicBezTo>
                  <a:cubicBezTo>
                    <a:pt x="19061" y="10272"/>
                    <a:pt x="16902" y="8677"/>
                    <a:pt x="14952" y="6738"/>
                  </a:cubicBezTo>
                  <a:cubicBezTo>
                    <a:pt x="14941" y="6726"/>
                    <a:pt x="14926" y="6720"/>
                    <a:pt x="14912" y="6720"/>
                  </a:cubicBezTo>
                  <a:cubicBezTo>
                    <a:pt x="14909" y="6720"/>
                    <a:pt x="14906" y="6721"/>
                    <a:pt x="14903" y="6721"/>
                  </a:cubicBezTo>
                  <a:lnTo>
                    <a:pt x="14894" y="6700"/>
                  </a:lnTo>
                  <a:cubicBezTo>
                    <a:pt x="14893" y="6695"/>
                    <a:pt x="14889" y="6695"/>
                    <a:pt x="14887" y="6692"/>
                  </a:cubicBezTo>
                  <a:cubicBezTo>
                    <a:pt x="14886" y="6688"/>
                    <a:pt x="14886" y="6680"/>
                    <a:pt x="14886" y="6674"/>
                  </a:cubicBezTo>
                  <a:close/>
                  <a:moveTo>
                    <a:pt x="15510" y="7509"/>
                  </a:moveTo>
                  <a:lnTo>
                    <a:pt x="15510" y="7509"/>
                  </a:lnTo>
                  <a:cubicBezTo>
                    <a:pt x="16804" y="8835"/>
                    <a:pt x="18213" y="10010"/>
                    <a:pt x="19692" y="11139"/>
                  </a:cubicBezTo>
                  <a:cubicBezTo>
                    <a:pt x="21723" y="12689"/>
                    <a:pt x="23656" y="14270"/>
                    <a:pt x="24456" y="16793"/>
                  </a:cubicBezTo>
                  <a:cubicBezTo>
                    <a:pt x="24406" y="16836"/>
                    <a:pt x="24354" y="16877"/>
                    <a:pt x="24303" y="16920"/>
                  </a:cubicBezTo>
                  <a:cubicBezTo>
                    <a:pt x="24300" y="16898"/>
                    <a:pt x="24290" y="16876"/>
                    <a:pt x="24273" y="16860"/>
                  </a:cubicBezTo>
                  <a:cubicBezTo>
                    <a:pt x="21127" y="13917"/>
                    <a:pt x="18220" y="10845"/>
                    <a:pt x="15510" y="7509"/>
                  </a:cubicBezTo>
                  <a:close/>
                  <a:moveTo>
                    <a:pt x="15078" y="7171"/>
                  </a:moveTo>
                  <a:lnTo>
                    <a:pt x="15078" y="7171"/>
                  </a:lnTo>
                  <a:cubicBezTo>
                    <a:pt x="17716" y="10748"/>
                    <a:pt x="20763" y="14106"/>
                    <a:pt x="24126" y="17008"/>
                  </a:cubicBezTo>
                  <a:cubicBezTo>
                    <a:pt x="24139" y="17019"/>
                    <a:pt x="24154" y="17026"/>
                    <a:pt x="24171" y="17031"/>
                  </a:cubicBezTo>
                  <a:lnTo>
                    <a:pt x="24169" y="17031"/>
                  </a:lnTo>
                  <a:lnTo>
                    <a:pt x="24129" y="17064"/>
                  </a:lnTo>
                  <a:cubicBezTo>
                    <a:pt x="20263" y="14476"/>
                    <a:pt x="16813" y="11561"/>
                    <a:pt x="15078" y="7171"/>
                  </a:cubicBezTo>
                  <a:close/>
                  <a:moveTo>
                    <a:pt x="33255" y="12523"/>
                  </a:moveTo>
                  <a:cubicBezTo>
                    <a:pt x="36614" y="13027"/>
                    <a:pt x="39540" y="14528"/>
                    <a:pt x="41926" y="16978"/>
                  </a:cubicBezTo>
                  <a:cubicBezTo>
                    <a:pt x="41945" y="16999"/>
                    <a:pt x="41970" y="17009"/>
                    <a:pt x="41996" y="17009"/>
                  </a:cubicBezTo>
                  <a:cubicBezTo>
                    <a:pt x="42003" y="17009"/>
                    <a:pt x="42011" y="17008"/>
                    <a:pt x="42019" y="17006"/>
                  </a:cubicBezTo>
                  <a:lnTo>
                    <a:pt x="42020" y="17006"/>
                  </a:lnTo>
                  <a:cubicBezTo>
                    <a:pt x="42050" y="17058"/>
                    <a:pt x="42083" y="17108"/>
                    <a:pt x="42114" y="17161"/>
                  </a:cubicBezTo>
                  <a:cubicBezTo>
                    <a:pt x="39225" y="15440"/>
                    <a:pt x="36022" y="14331"/>
                    <a:pt x="33135" y="12595"/>
                  </a:cubicBezTo>
                  <a:cubicBezTo>
                    <a:pt x="33175" y="12570"/>
                    <a:pt x="33215" y="12547"/>
                    <a:pt x="33255" y="12523"/>
                  </a:cubicBezTo>
                  <a:close/>
                  <a:moveTo>
                    <a:pt x="14923" y="7160"/>
                  </a:moveTo>
                  <a:lnTo>
                    <a:pt x="14923" y="7160"/>
                  </a:lnTo>
                  <a:cubicBezTo>
                    <a:pt x="16460" y="11602"/>
                    <a:pt x="20124" y="14689"/>
                    <a:pt x="23963" y="17204"/>
                  </a:cubicBezTo>
                  <a:cubicBezTo>
                    <a:pt x="23884" y="17267"/>
                    <a:pt x="23807" y="17332"/>
                    <a:pt x="23730" y="17398"/>
                  </a:cubicBezTo>
                  <a:cubicBezTo>
                    <a:pt x="21544" y="16367"/>
                    <a:pt x="19306" y="15311"/>
                    <a:pt x="17554" y="13609"/>
                  </a:cubicBezTo>
                  <a:lnTo>
                    <a:pt x="17552" y="13609"/>
                  </a:lnTo>
                  <a:cubicBezTo>
                    <a:pt x="15595" y="11708"/>
                    <a:pt x="15119" y="9651"/>
                    <a:pt x="14923" y="7160"/>
                  </a:cubicBezTo>
                  <a:close/>
                  <a:moveTo>
                    <a:pt x="33026" y="12660"/>
                  </a:moveTo>
                  <a:cubicBezTo>
                    <a:pt x="35903" y="14615"/>
                    <a:pt x="39279" y="15642"/>
                    <a:pt x="42253" y="17432"/>
                  </a:cubicBezTo>
                  <a:cubicBezTo>
                    <a:pt x="42261" y="17451"/>
                    <a:pt x="42270" y="17468"/>
                    <a:pt x="42280" y="17486"/>
                  </a:cubicBezTo>
                  <a:cubicBezTo>
                    <a:pt x="38683" y="16945"/>
                    <a:pt x="35445" y="15329"/>
                    <a:pt x="32844" y="12769"/>
                  </a:cubicBezTo>
                  <a:cubicBezTo>
                    <a:pt x="32906" y="12734"/>
                    <a:pt x="32966" y="12698"/>
                    <a:pt x="33026" y="12660"/>
                  </a:cubicBezTo>
                  <a:close/>
                  <a:moveTo>
                    <a:pt x="32698" y="12855"/>
                  </a:moveTo>
                  <a:cubicBezTo>
                    <a:pt x="32702" y="12865"/>
                    <a:pt x="32701" y="12875"/>
                    <a:pt x="32709" y="12884"/>
                  </a:cubicBezTo>
                  <a:cubicBezTo>
                    <a:pt x="35363" y="15500"/>
                    <a:pt x="38660" y="17112"/>
                    <a:pt x="42344" y="17614"/>
                  </a:cubicBezTo>
                  <a:cubicBezTo>
                    <a:pt x="42371" y="17667"/>
                    <a:pt x="42400" y="17719"/>
                    <a:pt x="42426" y="17772"/>
                  </a:cubicBezTo>
                  <a:cubicBezTo>
                    <a:pt x="40586" y="17343"/>
                    <a:pt x="38755" y="16991"/>
                    <a:pt x="37011" y="16226"/>
                  </a:cubicBezTo>
                  <a:cubicBezTo>
                    <a:pt x="35228" y="15442"/>
                    <a:pt x="33883" y="14307"/>
                    <a:pt x="32536" y="12953"/>
                  </a:cubicBezTo>
                  <a:cubicBezTo>
                    <a:pt x="32591" y="12920"/>
                    <a:pt x="32644" y="12888"/>
                    <a:pt x="32698" y="12855"/>
                  </a:cubicBezTo>
                  <a:close/>
                  <a:moveTo>
                    <a:pt x="10355" y="11647"/>
                  </a:moveTo>
                  <a:lnTo>
                    <a:pt x="10355" y="11647"/>
                  </a:lnTo>
                  <a:cubicBezTo>
                    <a:pt x="14050" y="14033"/>
                    <a:pt x="18932" y="15012"/>
                    <a:pt x="20742" y="19422"/>
                  </a:cubicBezTo>
                  <a:lnTo>
                    <a:pt x="20741" y="19424"/>
                  </a:lnTo>
                  <a:cubicBezTo>
                    <a:pt x="19616" y="17816"/>
                    <a:pt x="18356" y="16412"/>
                    <a:pt x="16640" y="15376"/>
                  </a:cubicBezTo>
                  <a:cubicBezTo>
                    <a:pt x="14515" y="14093"/>
                    <a:pt x="12361" y="13087"/>
                    <a:pt x="10355" y="11647"/>
                  </a:cubicBezTo>
                  <a:close/>
                  <a:moveTo>
                    <a:pt x="9760" y="11609"/>
                  </a:moveTo>
                  <a:lnTo>
                    <a:pt x="9760" y="11609"/>
                  </a:lnTo>
                  <a:cubicBezTo>
                    <a:pt x="11046" y="13317"/>
                    <a:pt x="12917" y="14711"/>
                    <a:pt x="14520" y="16064"/>
                  </a:cubicBezTo>
                  <a:cubicBezTo>
                    <a:pt x="16204" y="17482"/>
                    <a:pt x="17936" y="18833"/>
                    <a:pt x="19706" y="20139"/>
                  </a:cubicBezTo>
                  <a:lnTo>
                    <a:pt x="19706" y="20140"/>
                  </a:lnTo>
                  <a:cubicBezTo>
                    <a:pt x="15801" y="18389"/>
                    <a:pt x="11656" y="15528"/>
                    <a:pt x="9760" y="11609"/>
                  </a:cubicBezTo>
                  <a:close/>
                  <a:moveTo>
                    <a:pt x="9746" y="11341"/>
                  </a:moveTo>
                  <a:lnTo>
                    <a:pt x="9746" y="11341"/>
                  </a:lnTo>
                  <a:cubicBezTo>
                    <a:pt x="11351" y="12739"/>
                    <a:pt x="13169" y="13741"/>
                    <a:pt x="15046" y="14732"/>
                  </a:cubicBezTo>
                  <a:cubicBezTo>
                    <a:pt x="17554" y="16058"/>
                    <a:pt x="19216" y="17690"/>
                    <a:pt x="20874" y="19938"/>
                  </a:cubicBezTo>
                  <a:cubicBezTo>
                    <a:pt x="20708" y="20093"/>
                    <a:pt x="20540" y="20248"/>
                    <a:pt x="20375" y="20404"/>
                  </a:cubicBezTo>
                  <a:cubicBezTo>
                    <a:pt x="18428" y="18965"/>
                    <a:pt x="16525" y="17471"/>
                    <a:pt x="14665" y="15919"/>
                  </a:cubicBezTo>
                  <a:cubicBezTo>
                    <a:pt x="13000" y="14523"/>
                    <a:pt x="11064" y="13100"/>
                    <a:pt x="9746" y="11341"/>
                  </a:cubicBezTo>
                  <a:close/>
                  <a:moveTo>
                    <a:pt x="9545" y="11414"/>
                  </a:moveTo>
                  <a:lnTo>
                    <a:pt x="9545" y="11414"/>
                  </a:lnTo>
                  <a:cubicBezTo>
                    <a:pt x="11321" y="15647"/>
                    <a:pt x="16101" y="18937"/>
                    <a:pt x="20225" y="20544"/>
                  </a:cubicBezTo>
                  <a:cubicBezTo>
                    <a:pt x="20182" y="20583"/>
                    <a:pt x="20140" y="20622"/>
                    <a:pt x="20099" y="20662"/>
                  </a:cubicBezTo>
                  <a:cubicBezTo>
                    <a:pt x="20069" y="20624"/>
                    <a:pt x="20028" y="20597"/>
                    <a:pt x="19984" y="20581"/>
                  </a:cubicBezTo>
                  <a:cubicBezTo>
                    <a:pt x="15131" y="18885"/>
                    <a:pt x="10904" y="16594"/>
                    <a:pt x="9545" y="11414"/>
                  </a:cubicBezTo>
                  <a:close/>
                  <a:moveTo>
                    <a:pt x="6872" y="18464"/>
                  </a:moveTo>
                  <a:cubicBezTo>
                    <a:pt x="8442" y="18464"/>
                    <a:pt x="9988" y="18753"/>
                    <a:pt x="11477" y="19394"/>
                  </a:cubicBezTo>
                  <a:lnTo>
                    <a:pt x="11475" y="19395"/>
                  </a:lnTo>
                  <a:cubicBezTo>
                    <a:pt x="13023" y="20061"/>
                    <a:pt x="14257" y="21066"/>
                    <a:pt x="15386" y="22216"/>
                  </a:cubicBezTo>
                  <a:cubicBezTo>
                    <a:pt x="12560" y="19862"/>
                    <a:pt x="8638" y="19098"/>
                    <a:pt x="5055" y="18588"/>
                  </a:cubicBezTo>
                  <a:cubicBezTo>
                    <a:pt x="5663" y="18507"/>
                    <a:pt x="6269" y="18464"/>
                    <a:pt x="6872" y="18464"/>
                  </a:cubicBezTo>
                  <a:close/>
                  <a:moveTo>
                    <a:pt x="4984" y="18730"/>
                  </a:moveTo>
                  <a:lnTo>
                    <a:pt x="4984" y="18730"/>
                  </a:lnTo>
                  <a:cubicBezTo>
                    <a:pt x="9343" y="19475"/>
                    <a:pt x="13533" y="20369"/>
                    <a:pt x="16667" y="23757"/>
                  </a:cubicBezTo>
                  <a:cubicBezTo>
                    <a:pt x="16681" y="23775"/>
                    <a:pt x="16703" y="23785"/>
                    <a:pt x="16725" y="23785"/>
                  </a:cubicBezTo>
                  <a:cubicBezTo>
                    <a:pt x="16736" y="23785"/>
                    <a:pt x="16748" y="23782"/>
                    <a:pt x="16759" y="23777"/>
                  </a:cubicBezTo>
                  <a:cubicBezTo>
                    <a:pt x="16770" y="23841"/>
                    <a:pt x="16797" y="23901"/>
                    <a:pt x="16856" y="23944"/>
                  </a:cubicBezTo>
                  <a:cubicBezTo>
                    <a:pt x="16846" y="23956"/>
                    <a:pt x="16834" y="23966"/>
                    <a:pt x="16824" y="23977"/>
                  </a:cubicBezTo>
                  <a:cubicBezTo>
                    <a:pt x="16817" y="23970"/>
                    <a:pt x="16809" y="23965"/>
                    <a:pt x="16800" y="23960"/>
                  </a:cubicBezTo>
                  <a:cubicBezTo>
                    <a:pt x="12910" y="22109"/>
                    <a:pt x="8976" y="20348"/>
                    <a:pt x="4984" y="18730"/>
                  </a:cubicBezTo>
                  <a:close/>
                  <a:moveTo>
                    <a:pt x="30238" y="14870"/>
                  </a:moveTo>
                  <a:lnTo>
                    <a:pt x="30238" y="14870"/>
                  </a:lnTo>
                  <a:cubicBezTo>
                    <a:pt x="31325" y="15598"/>
                    <a:pt x="32443" y="16304"/>
                    <a:pt x="33493" y="17082"/>
                  </a:cubicBezTo>
                  <a:lnTo>
                    <a:pt x="33495" y="17082"/>
                  </a:lnTo>
                  <a:cubicBezTo>
                    <a:pt x="34730" y="17999"/>
                    <a:pt x="35462" y="19200"/>
                    <a:pt x="36299" y="20454"/>
                  </a:cubicBezTo>
                  <a:cubicBezTo>
                    <a:pt x="36894" y="21348"/>
                    <a:pt x="37567" y="22186"/>
                    <a:pt x="38311" y="22960"/>
                  </a:cubicBezTo>
                  <a:cubicBezTo>
                    <a:pt x="38626" y="23290"/>
                    <a:pt x="38964" y="23675"/>
                    <a:pt x="39329" y="23995"/>
                  </a:cubicBezTo>
                  <a:cubicBezTo>
                    <a:pt x="39186" y="23922"/>
                    <a:pt x="39063" y="23857"/>
                    <a:pt x="38993" y="23813"/>
                  </a:cubicBezTo>
                  <a:cubicBezTo>
                    <a:pt x="38541" y="23528"/>
                    <a:pt x="38099" y="23228"/>
                    <a:pt x="37667" y="22916"/>
                  </a:cubicBezTo>
                  <a:cubicBezTo>
                    <a:pt x="36520" y="22086"/>
                    <a:pt x="35439" y="21170"/>
                    <a:pt x="34433" y="20173"/>
                  </a:cubicBezTo>
                  <a:cubicBezTo>
                    <a:pt x="32823" y="18580"/>
                    <a:pt x="31440" y="16784"/>
                    <a:pt x="30238" y="14870"/>
                  </a:cubicBezTo>
                  <a:close/>
                  <a:moveTo>
                    <a:pt x="4625" y="18716"/>
                  </a:moveTo>
                  <a:lnTo>
                    <a:pt x="4625" y="18716"/>
                  </a:lnTo>
                  <a:cubicBezTo>
                    <a:pt x="7482" y="21351"/>
                    <a:pt x="11020" y="23201"/>
                    <a:pt x="14801" y="24066"/>
                  </a:cubicBezTo>
                  <a:cubicBezTo>
                    <a:pt x="10726" y="23664"/>
                    <a:pt x="7140" y="22135"/>
                    <a:pt x="4625" y="18716"/>
                  </a:cubicBezTo>
                  <a:close/>
                  <a:moveTo>
                    <a:pt x="30262" y="14423"/>
                  </a:moveTo>
                  <a:cubicBezTo>
                    <a:pt x="30278" y="14439"/>
                    <a:pt x="30295" y="14452"/>
                    <a:pt x="30315" y="14463"/>
                  </a:cubicBezTo>
                  <a:cubicBezTo>
                    <a:pt x="32856" y="15660"/>
                    <a:pt x="36535" y="16710"/>
                    <a:pt x="37971" y="19300"/>
                  </a:cubicBezTo>
                  <a:cubicBezTo>
                    <a:pt x="38890" y="20958"/>
                    <a:pt x="39311" y="22583"/>
                    <a:pt x="40203" y="24088"/>
                  </a:cubicBezTo>
                  <a:cubicBezTo>
                    <a:pt x="39384" y="23040"/>
                    <a:pt x="38940" y="21811"/>
                    <a:pt x="38220" y="20692"/>
                  </a:cubicBezTo>
                  <a:cubicBezTo>
                    <a:pt x="37614" y="19749"/>
                    <a:pt x="36856" y="18918"/>
                    <a:pt x="36012" y="18184"/>
                  </a:cubicBezTo>
                  <a:cubicBezTo>
                    <a:pt x="34430" y="16809"/>
                    <a:pt x="32586" y="15774"/>
                    <a:pt x="30708" y="14859"/>
                  </a:cubicBezTo>
                  <a:cubicBezTo>
                    <a:pt x="30521" y="14738"/>
                    <a:pt x="30334" y="14618"/>
                    <a:pt x="30153" y="14496"/>
                  </a:cubicBezTo>
                  <a:cubicBezTo>
                    <a:pt x="30189" y="14472"/>
                    <a:pt x="30225" y="14447"/>
                    <a:pt x="30262" y="14423"/>
                  </a:cubicBezTo>
                  <a:close/>
                  <a:moveTo>
                    <a:pt x="32271" y="15864"/>
                  </a:moveTo>
                  <a:lnTo>
                    <a:pt x="32271" y="15864"/>
                  </a:lnTo>
                  <a:cubicBezTo>
                    <a:pt x="33687" y="16670"/>
                    <a:pt x="35051" y="17557"/>
                    <a:pt x="36239" y="18681"/>
                  </a:cubicBezTo>
                  <a:cubicBezTo>
                    <a:pt x="37904" y="20261"/>
                    <a:pt x="38557" y="22360"/>
                    <a:pt x="39898" y="24104"/>
                  </a:cubicBezTo>
                  <a:cubicBezTo>
                    <a:pt x="38051" y="22441"/>
                    <a:pt x="36839" y="20485"/>
                    <a:pt x="35296" y="18468"/>
                  </a:cubicBezTo>
                  <a:cubicBezTo>
                    <a:pt x="34496" y="17422"/>
                    <a:pt x="33403" y="16610"/>
                    <a:pt x="32271" y="15864"/>
                  </a:cubicBezTo>
                  <a:close/>
                  <a:moveTo>
                    <a:pt x="4874" y="18798"/>
                  </a:moveTo>
                  <a:lnTo>
                    <a:pt x="4874" y="18798"/>
                  </a:lnTo>
                  <a:cubicBezTo>
                    <a:pt x="8832" y="20534"/>
                    <a:pt x="12779" y="22287"/>
                    <a:pt x="16694" y="24116"/>
                  </a:cubicBezTo>
                  <a:lnTo>
                    <a:pt x="16608" y="24207"/>
                  </a:lnTo>
                  <a:cubicBezTo>
                    <a:pt x="16555" y="24198"/>
                    <a:pt x="16502" y="24190"/>
                    <a:pt x="16449" y="24179"/>
                  </a:cubicBezTo>
                  <a:cubicBezTo>
                    <a:pt x="16435" y="24175"/>
                    <a:pt x="16420" y="24171"/>
                    <a:pt x="16405" y="24169"/>
                  </a:cubicBezTo>
                  <a:lnTo>
                    <a:pt x="16390" y="24169"/>
                  </a:lnTo>
                  <a:cubicBezTo>
                    <a:pt x="12080" y="23401"/>
                    <a:pt x="8241" y="21610"/>
                    <a:pt x="4874" y="18798"/>
                  </a:cubicBezTo>
                  <a:close/>
                  <a:moveTo>
                    <a:pt x="29914" y="14655"/>
                  </a:moveTo>
                  <a:cubicBezTo>
                    <a:pt x="29940" y="14672"/>
                    <a:pt x="29965" y="14688"/>
                    <a:pt x="29990" y="14705"/>
                  </a:cubicBezTo>
                  <a:cubicBezTo>
                    <a:pt x="32444" y="18998"/>
                    <a:pt x="36054" y="22456"/>
                    <a:pt x="40363" y="24867"/>
                  </a:cubicBezTo>
                  <a:cubicBezTo>
                    <a:pt x="38243" y="24086"/>
                    <a:pt x="36348" y="22868"/>
                    <a:pt x="34594" y="21415"/>
                  </a:cubicBezTo>
                  <a:cubicBezTo>
                    <a:pt x="32373" y="19576"/>
                    <a:pt x="30355" y="17674"/>
                    <a:pt x="29812" y="14722"/>
                  </a:cubicBezTo>
                  <a:cubicBezTo>
                    <a:pt x="29847" y="14699"/>
                    <a:pt x="29881" y="14678"/>
                    <a:pt x="29914" y="14655"/>
                  </a:cubicBezTo>
                  <a:close/>
                  <a:moveTo>
                    <a:pt x="25197" y="18158"/>
                  </a:moveTo>
                  <a:cubicBezTo>
                    <a:pt x="25147" y="20806"/>
                    <a:pt x="26312" y="23081"/>
                    <a:pt x="28040" y="25002"/>
                  </a:cubicBezTo>
                  <a:lnTo>
                    <a:pt x="28040" y="25002"/>
                  </a:lnTo>
                  <a:cubicBezTo>
                    <a:pt x="26428" y="23367"/>
                    <a:pt x="24205" y="21358"/>
                    <a:pt x="22007" y="20925"/>
                  </a:cubicBezTo>
                  <a:cubicBezTo>
                    <a:pt x="23036" y="19974"/>
                    <a:pt x="24099" y="19053"/>
                    <a:pt x="25197" y="18158"/>
                  </a:cubicBezTo>
                  <a:close/>
                  <a:moveTo>
                    <a:pt x="5008" y="25067"/>
                  </a:moveTo>
                  <a:cubicBezTo>
                    <a:pt x="7937" y="25067"/>
                    <a:pt x="10753" y="25746"/>
                    <a:pt x="13365" y="27227"/>
                  </a:cubicBezTo>
                  <a:cubicBezTo>
                    <a:pt x="9928" y="26409"/>
                    <a:pt x="6470" y="25711"/>
                    <a:pt x="2978" y="25172"/>
                  </a:cubicBezTo>
                  <a:cubicBezTo>
                    <a:pt x="3660" y="25103"/>
                    <a:pt x="4337" y="25067"/>
                    <a:pt x="5008" y="25067"/>
                  </a:cubicBezTo>
                  <a:close/>
                  <a:moveTo>
                    <a:pt x="6770" y="24412"/>
                  </a:moveTo>
                  <a:cubicBezTo>
                    <a:pt x="9470" y="24412"/>
                    <a:pt x="12137" y="25180"/>
                    <a:pt x="13930" y="27260"/>
                  </a:cubicBezTo>
                  <a:cubicBezTo>
                    <a:pt x="13916" y="27277"/>
                    <a:pt x="13901" y="27297"/>
                    <a:pt x="13887" y="27315"/>
                  </a:cubicBezTo>
                  <a:cubicBezTo>
                    <a:pt x="11279" y="25751"/>
                    <a:pt x="8292" y="24863"/>
                    <a:pt x="5272" y="24863"/>
                  </a:cubicBezTo>
                  <a:cubicBezTo>
                    <a:pt x="4371" y="24863"/>
                    <a:pt x="3468" y="24942"/>
                    <a:pt x="2570" y="25105"/>
                  </a:cubicBezTo>
                  <a:cubicBezTo>
                    <a:pt x="2488" y="25092"/>
                    <a:pt x="2407" y="25078"/>
                    <a:pt x="2324" y="25065"/>
                  </a:cubicBezTo>
                  <a:lnTo>
                    <a:pt x="2302" y="25052"/>
                  </a:lnTo>
                  <a:cubicBezTo>
                    <a:pt x="3700" y="24659"/>
                    <a:pt x="5240" y="24412"/>
                    <a:pt x="6770" y="24412"/>
                  </a:cubicBezTo>
                  <a:close/>
                  <a:moveTo>
                    <a:pt x="2689" y="25205"/>
                  </a:moveTo>
                  <a:cubicBezTo>
                    <a:pt x="6349" y="25853"/>
                    <a:pt x="9992" y="26580"/>
                    <a:pt x="13605" y="27449"/>
                  </a:cubicBezTo>
                  <a:cubicBezTo>
                    <a:pt x="13610" y="27451"/>
                    <a:pt x="13616" y="27451"/>
                    <a:pt x="13621" y="27451"/>
                  </a:cubicBezTo>
                  <a:cubicBezTo>
                    <a:pt x="13646" y="27451"/>
                    <a:pt x="13669" y="27439"/>
                    <a:pt x="13684" y="27416"/>
                  </a:cubicBezTo>
                  <a:lnTo>
                    <a:pt x="13767" y="27467"/>
                  </a:lnTo>
                  <a:cubicBezTo>
                    <a:pt x="13675" y="27581"/>
                    <a:pt x="13585" y="27697"/>
                    <a:pt x="13493" y="27812"/>
                  </a:cubicBezTo>
                  <a:cubicBezTo>
                    <a:pt x="13044" y="27843"/>
                    <a:pt x="12598" y="27858"/>
                    <a:pt x="12154" y="27858"/>
                  </a:cubicBezTo>
                  <a:cubicBezTo>
                    <a:pt x="8763" y="27858"/>
                    <a:pt x="5529" y="26957"/>
                    <a:pt x="2583" y="25218"/>
                  </a:cubicBezTo>
                  <a:lnTo>
                    <a:pt x="2689" y="25205"/>
                  </a:lnTo>
                  <a:close/>
                  <a:moveTo>
                    <a:pt x="25836" y="17643"/>
                  </a:moveTo>
                  <a:cubicBezTo>
                    <a:pt x="28187" y="18944"/>
                    <a:pt x="30493" y="20339"/>
                    <a:pt x="32298" y="22371"/>
                  </a:cubicBezTo>
                  <a:lnTo>
                    <a:pt x="32300" y="22371"/>
                  </a:lnTo>
                  <a:cubicBezTo>
                    <a:pt x="33750" y="24000"/>
                    <a:pt x="34566" y="25926"/>
                    <a:pt x="35259" y="27926"/>
                  </a:cubicBezTo>
                  <a:cubicBezTo>
                    <a:pt x="32929" y="23843"/>
                    <a:pt x="29712" y="20318"/>
                    <a:pt x="25807" y="17673"/>
                  </a:cubicBezTo>
                  <a:cubicBezTo>
                    <a:pt x="25806" y="17672"/>
                    <a:pt x="25805" y="17671"/>
                    <a:pt x="25804" y="17671"/>
                  </a:cubicBezTo>
                  <a:cubicBezTo>
                    <a:pt x="25804" y="17671"/>
                    <a:pt x="25803" y="17672"/>
                    <a:pt x="25802" y="17672"/>
                  </a:cubicBezTo>
                  <a:cubicBezTo>
                    <a:pt x="25801" y="17672"/>
                    <a:pt x="25801" y="17672"/>
                    <a:pt x="25800" y="17671"/>
                  </a:cubicBezTo>
                  <a:lnTo>
                    <a:pt x="25836" y="17643"/>
                  </a:lnTo>
                  <a:close/>
                  <a:moveTo>
                    <a:pt x="2679" y="25410"/>
                  </a:moveTo>
                  <a:lnTo>
                    <a:pt x="2679" y="25410"/>
                  </a:lnTo>
                  <a:cubicBezTo>
                    <a:pt x="5532" y="27156"/>
                    <a:pt x="8758" y="28051"/>
                    <a:pt x="12082" y="28051"/>
                  </a:cubicBezTo>
                  <a:cubicBezTo>
                    <a:pt x="12500" y="28051"/>
                    <a:pt x="12918" y="28036"/>
                    <a:pt x="13338" y="28008"/>
                  </a:cubicBezTo>
                  <a:lnTo>
                    <a:pt x="13338" y="28008"/>
                  </a:lnTo>
                  <a:cubicBezTo>
                    <a:pt x="13267" y="28100"/>
                    <a:pt x="13191" y="28190"/>
                    <a:pt x="13119" y="28283"/>
                  </a:cubicBezTo>
                  <a:cubicBezTo>
                    <a:pt x="12399" y="28405"/>
                    <a:pt x="11694" y="28463"/>
                    <a:pt x="11002" y="28463"/>
                  </a:cubicBezTo>
                  <a:cubicBezTo>
                    <a:pt x="7938" y="28463"/>
                    <a:pt x="5151" y="27316"/>
                    <a:pt x="2679" y="25410"/>
                  </a:cubicBezTo>
                  <a:close/>
                  <a:moveTo>
                    <a:pt x="25670" y="17776"/>
                  </a:moveTo>
                  <a:cubicBezTo>
                    <a:pt x="28113" y="22343"/>
                    <a:pt x="31782" y="26051"/>
                    <a:pt x="35458" y="29645"/>
                  </a:cubicBezTo>
                  <a:cubicBezTo>
                    <a:pt x="30948" y="26928"/>
                    <a:pt x="27502" y="22863"/>
                    <a:pt x="25635" y="17913"/>
                  </a:cubicBezTo>
                  <a:cubicBezTo>
                    <a:pt x="25625" y="17886"/>
                    <a:pt x="25605" y="17863"/>
                    <a:pt x="25579" y="17850"/>
                  </a:cubicBezTo>
                  <a:lnTo>
                    <a:pt x="25579" y="17848"/>
                  </a:lnTo>
                  <a:lnTo>
                    <a:pt x="25581" y="17848"/>
                  </a:lnTo>
                  <a:cubicBezTo>
                    <a:pt x="25611" y="17825"/>
                    <a:pt x="25640" y="17800"/>
                    <a:pt x="25670" y="17776"/>
                  </a:cubicBezTo>
                  <a:close/>
                  <a:moveTo>
                    <a:pt x="25938" y="17969"/>
                  </a:moveTo>
                  <a:lnTo>
                    <a:pt x="25938" y="17969"/>
                  </a:lnTo>
                  <a:cubicBezTo>
                    <a:pt x="30039" y="20994"/>
                    <a:pt x="33336" y="24778"/>
                    <a:pt x="35716" y="29292"/>
                  </a:cubicBezTo>
                  <a:lnTo>
                    <a:pt x="35850" y="29705"/>
                  </a:lnTo>
                  <a:cubicBezTo>
                    <a:pt x="32171" y="26091"/>
                    <a:pt x="28620" y="22401"/>
                    <a:pt x="25938" y="17969"/>
                  </a:cubicBezTo>
                  <a:close/>
                  <a:moveTo>
                    <a:pt x="25763" y="18851"/>
                  </a:moveTo>
                  <a:cubicBezTo>
                    <a:pt x="27716" y="23466"/>
                    <a:pt x="31107" y="27307"/>
                    <a:pt x="35485" y="29762"/>
                  </a:cubicBezTo>
                  <a:cubicBezTo>
                    <a:pt x="33201" y="28606"/>
                    <a:pt x="30989" y="27276"/>
                    <a:pt x="29187" y="25439"/>
                  </a:cubicBezTo>
                  <a:cubicBezTo>
                    <a:pt x="27306" y="23525"/>
                    <a:pt x="26287" y="21362"/>
                    <a:pt x="25763" y="18851"/>
                  </a:cubicBezTo>
                  <a:close/>
                  <a:moveTo>
                    <a:pt x="6545" y="29980"/>
                  </a:moveTo>
                  <a:cubicBezTo>
                    <a:pt x="8087" y="29980"/>
                    <a:pt x="9630" y="30175"/>
                    <a:pt x="11197" y="30584"/>
                  </a:cubicBezTo>
                  <a:cubicBezTo>
                    <a:pt x="8961" y="30567"/>
                    <a:pt x="6722" y="30534"/>
                    <a:pt x="4485" y="30534"/>
                  </a:cubicBezTo>
                  <a:cubicBezTo>
                    <a:pt x="3618" y="30534"/>
                    <a:pt x="2751" y="30539"/>
                    <a:pt x="1885" y="30552"/>
                  </a:cubicBezTo>
                  <a:cubicBezTo>
                    <a:pt x="3453" y="30176"/>
                    <a:pt x="4999" y="29980"/>
                    <a:pt x="6545" y="29980"/>
                  </a:cubicBezTo>
                  <a:close/>
                  <a:moveTo>
                    <a:pt x="6518" y="29746"/>
                  </a:moveTo>
                  <a:cubicBezTo>
                    <a:pt x="8196" y="29746"/>
                    <a:pt x="9892" y="29989"/>
                    <a:pt x="11636" y="30392"/>
                  </a:cubicBezTo>
                  <a:lnTo>
                    <a:pt x="11635" y="30392"/>
                  </a:lnTo>
                  <a:cubicBezTo>
                    <a:pt x="11594" y="30457"/>
                    <a:pt x="11556" y="30523"/>
                    <a:pt x="11516" y="30587"/>
                  </a:cubicBezTo>
                  <a:lnTo>
                    <a:pt x="11487" y="30587"/>
                  </a:lnTo>
                  <a:cubicBezTo>
                    <a:pt x="11517" y="30536"/>
                    <a:pt x="11507" y="30458"/>
                    <a:pt x="11434" y="30438"/>
                  </a:cubicBezTo>
                  <a:cubicBezTo>
                    <a:pt x="9857" y="30008"/>
                    <a:pt x="8240" y="29783"/>
                    <a:pt x="6625" y="29783"/>
                  </a:cubicBezTo>
                  <a:cubicBezTo>
                    <a:pt x="4919" y="29783"/>
                    <a:pt x="3216" y="30033"/>
                    <a:pt x="1567" y="30554"/>
                  </a:cubicBezTo>
                  <a:lnTo>
                    <a:pt x="1497" y="30554"/>
                  </a:lnTo>
                  <a:cubicBezTo>
                    <a:pt x="3175" y="29989"/>
                    <a:pt x="4838" y="29746"/>
                    <a:pt x="6518" y="29746"/>
                  </a:cubicBezTo>
                  <a:close/>
                  <a:moveTo>
                    <a:pt x="21864" y="21054"/>
                  </a:moveTo>
                  <a:cubicBezTo>
                    <a:pt x="23903" y="22032"/>
                    <a:pt x="25913" y="23708"/>
                    <a:pt x="27504" y="25268"/>
                  </a:cubicBezTo>
                  <a:cubicBezTo>
                    <a:pt x="28406" y="26155"/>
                    <a:pt x="29289" y="27113"/>
                    <a:pt x="29933" y="28207"/>
                  </a:cubicBezTo>
                  <a:lnTo>
                    <a:pt x="29934" y="28207"/>
                  </a:lnTo>
                  <a:cubicBezTo>
                    <a:pt x="30513" y="29195"/>
                    <a:pt x="30679" y="30106"/>
                    <a:pt x="30795" y="31090"/>
                  </a:cubicBezTo>
                  <a:cubicBezTo>
                    <a:pt x="28995" y="26955"/>
                    <a:pt x="25902" y="23515"/>
                    <a:pt x="21980" y="21286"/>
                  </a:cubicBezTo>
                  <a:cubicBezTo>
                    <a:pt x="21937" y="21243"/>
                    <a:pt x="21897" y="21199"/>
                    <a:pt x="21854" y="21158"/>
                  </a:cubicBezTo>
                  <a:cubicBezTo>
                    <a:pt x="21841" y="21144"/>
                    <a:pt x="21828" y="21139"/>
                    <a:pt x="21814" y="21139"/>
                  </a:cubicBezTo>
                  <a:cubicBezTo>
                    <a:pt x="21796" y="21139"/>
                    <a:pt x="21780" y="21149"/>
                    <a:pt x="21768" y="21163"/>
                  </a:cubicBezTo>
                  <a:cubicBezTo>
                    <a:pt x="21762" y="21162"/>
                    <a:pt x="21758" y="21158"/>
                    <a:pt x="21752" y="21156"/>
                  </a:cubicBezTo>
                  <a:cubicBezTo>
                    <a:pt x="21789" y="21122"/>
                    <a:pt x="21827" y="21089"/>
                    <a:pt x="21864" y="21054"/>
                  </a:cubicBezTo>
                  <a:close/>
                  <a:moveTo>
                    <a:pt x="22310" y="21629"/>
                  </a:moveTo>
                  <a:lnTo>
                    <a:pt x="22310" y="21629"/>
                  </a:lnTo>
                  <a:cubicBezTo>
                    <a:pt x="23228" y="22092"/>
                    <a:pt x="26570" y="25104"/>
                    <a:pt x="26931" y="25503"/>
                  </a:cubicBezTo>
                  <a:cubicBezTo>
                    <a:pt x="28454" y="27180"/>
                    <a:pt x="29639" y="29076"/>
                    <a:pt x="30552" y="31135"/>
                  </a:cubicBezTo>
                  <a:cubicBezTo>
                    <a:pt x="27974" y="27822"/>
                    <a:pt x="25223" y="24649"/>
                    <a:pt x="22310" y="21629"/>
                  </a:cubicBezTo>
                  <a:close/>
                  <a:moveTo>
                    <a:pt x="1356" y="30653"/>
                  </a:moveTo>
                  <a:cubicBezTo>
                    <a:pt x="1384" y="30653"/>
                    <a:pt x="1409" y="30653"/>
                    <a:pt x="1437" y="30655"/>
                  </a:cubicBezTo>
                  <a:lnTo>
                    <a:pt x="1435" y="30655"/>
                  </a:lnTo>
                  <a:cubicBezTo>
                    <a:pt x="1439" y="30658"/>
                    <a:pt x="1445" y="30658"/>
                    <a:pt x="1451" y="30658"/>
                  </a:cubicBezTo>
                  <a:lnTo>
                    <a:pt x="1457" y="30656"/>
                  </a:lnTo>
                  <a:cubicBezTo>
                    <a:pt x="4684" y="30768"/>
                    <a:pt x="7918" y="30764"/>
                    <a:pt x="11146" y="30791"/>
                  </a:cubicBezTo>
                  <a:cubicBezTo>
                    <a:pt x="9594" y="31287"/>
                    <a:pt x="8038" y="31530"/>
                    <a:pt x="6485" y="31530"/>
                  </a:cubicBezTo>
                  <a:cubicBezTo>
                    <a:pt x="4768" y="31530"/>
                    <a:pt x="3055" y="31233"/>
                    <a:pt x="1356" y="30653"/>
                  </a:cubicBezTo>
                  <a:close/>
                  <a:moveTo>
                    <a:pt x="22080" y="21592"/>
                  </a:moveTo>
                  <a:lnTo>
                    <a:pt x="22080" y="21592"/>
                  </a:lnTo>
                  <a:cubicBezTo>
                    <a:pt x="25075" y="24882"/>
                    <a:pt x="27957" y="28263"/>
                    <a:pt x="30723" y="31738"/>
                  </a:cubicBezTo>
                  <a:cubicBezTo>
                    <a:pt x="28669" y="30673"/>
                    <a:pt x="26976" y="29137"/>
                    <a:pt x="25556" y="27312"/>
                  </a:cubicBezTo>
                  <a:cubicBezTo>
                    <a:pt x="24821" y="26366"/>
                    <a:pt x="24164" y="25370"/>
                    <a:pt x="23548" y="24346"/>
                  </a:cubicBezTo>
                  <a:cubicBezTo>
                    <a:pt x="23287" y="23912"/>
                    <a:pt x="21851" y="21966"/>
                    <a:pt x="22080" y="21592"/>
                  </a:cubicBezTo>
                  <a:close/>
                  <a:moveTo>
                    <a:pt x="21958" y="21961"/>
                  </a:moveTo>
                  <a:lnTo>
                    <a:pt x="21958" y="21961"/>
                  </a:lnTo>
                  <a:cubicBezTo>
                    <a:pt x="24185" y="25953"/>
                    <a:pt x="26630" y="29934"/>
                    <a:pt x="30891" y="31986"/>
                  </a:cubicBezTo>
                  <a:cubicBezTo>
                    <a:pt x="30894" y="32007"/>
                    <a:pt x="30895" y="32029"/>
                    <a:pt x="30898" y="32052"/>
                  </a:cubicBezTo>
                  <a:cubicBezTo>
                    <a:pt x="28712" y="30828"/>
                    <a:pt x="26525" y="29473"/>
                    <a:pt x="24849" y="27581"/>
                  </a:cubicBezTo>
                  <a:cubicBezTo>
                    <a:pt x="23380" y="25926"/>
                    <a:pt x="22801" y="23914"/>
                    <a:pt x="21958" y="21961"/>
                  </a:cubicBezTo>
                  <a:close/>
                  <a:moveTo>
                    <a:pt x="20494" y="26314"/>
                  </a:moveTo>
                  <a:lnTo>
                    <a:pt x="20494" y="26314"/>
                  </a:lnTo>
                  <a:cubicBezTo>
                    <a:pt x="21640" y="26968"/>
                    <a:pt x="22721" y="27719"/>
                    <a:pt x="23512" y="28770"/>
                  </a:cubicBezTo>
                  <a:lnTo>
                    <a:pt x="23512" y="28772"/>
                  </a:lnTo>
                  <a:cubicBezTo>
                    <a:pt x="24320" y="29847"/>
                    <a:pt x="24958" y="31067"/>
                    <a:pt x="25561" y="32303"/>
                  </a:cubicBezTo>
                  <a:cubicBezTo>
                    <a:pt x="24164" y="30074"/>
                    <a:pt x="22582" y="27882"/>
                    <a:pt x="20494" y="26314"/>
                  </a:cubicBezTo>
                  <a:close/>
                  <a:moveTo>
                    <a:pt x="1143" y="30676"/>
                  </a:moveTo>
                  <a:cubicBezTo>
                    <a:pt x="2897" y="31399"/>
                    <a:pt x="4739" y="31754"/>
                    <a:pt x="6586" y="31754"/>
                  </a:cubicBezTo>
                  <a:cubicBezTo>
                    <a:pt x="8064" y="31754"/>
                    <a:pt x="9545" y="31527"/>
                    <a:pt x="10988" y="31079"/>
                  </a:cubicBezTo>
                  <a:lnTo>
                    <a:pt x="10988" y="31079"/>
                  </a:lnTo>
                  <a:cubicBezTo>
                    <a:pt x="9578" y="31848"/>
                    <a:pt x="7765" y="32540"/>
                    <a:pt x="6059" y="32540"/>
                  </a:cubicBezTo>
                  <a:cubicBezTo>
                    <a:pt x="5552" y="32540"/>
                    <a:pt x="5054" y="32478"/>
                    <a:pt x="4579" y="32340"/>
                  </a:cubicBezTo>
                  <a:lnTo>
                    <a:pt x="4578" y="32341"/>
                  </a:lnTo>
                  <a:cubicBezTo>
                    <a:pt x="3324" y="31976"/>
                    <a:pt x="2286" y="31161"/>
                    <a:pt x="1078" y="30698"/>
                  </a:cubicBezTo>
                  <a:cubicBezTo>
                    <a:pt x="1100" y="30691"/>
                    <a:pt x="1121" y="30683"/>
                    <a:pt x="1143" y="30676"/>
                  </a:cubicBezTo>
                  <a:close/>
                  <a:moveTo>
                    <a:pt x="10882" y="31685"/>
                  </a:moveTo>
                  <a:lnTo>
                    <a:pt x="10882" y="31685"/>
                  </a:lnTo>
                  <a:cubicBezTo>
                    <a:pt x="10702" y="32023"/>
                    <a:pt x="10528" y="32366"/>
                    <a:pt x="10369" y="32712"/>
                  </a:cubicBezTo>
                  <a:cubicBezTo>
                    <a:pt x="9981" y="32666"/>
                    <a:pt x="9590" y="32643"/>
                    <a:pt x="9199" y="32643"/>
                  </a:cubicBezTo>
                  <a:cubicBezTo>
                    <a:pt x="8888" y="32643"/>
                    <a:pt x="8578" y="32657"/>
                    <a:pt x="8269" y="32687"/>
                  </a:cubicBezTo>
                  <a:cubicBezTo>
                    <a:pt x="9176" y="32456"/>
                    <a:pt x="10054" y="32109"/>
                    <a:pt x="10882" y="31685"/>
                  </a:cubicBezTo>
                  <a:close/>
                  <a:moveTo>
                    <a:pt x="18729" y="25551"/>
                  </a:moveTo>
                  <a:lnTo>
                    <a:pt x="18729" y="25551"/>
                  </a:lnTo>
                  <a:cubicBezTo>
                    <a:pt x="21107" y="27809"/>
                    <a:pt x="22755" y="30718"/>
                    <a:pt x="25074" y="33019"/>
                  </a:cubicBezTo>
                  <a:cubicBezTo>
                    <a:pt x="23850" y="32118"/>
                    <a:pt x="22712" y="31153"/>
                    <a:pt x="21728" y="29958"/>
                  </a:cubicBezTo>
                  <a:cubicBezTo>
                    <a:pt x="20594" y="28583"/>
                    <a:pt x="19662" y="27064"/>
                    <a:pt x="18729" y="25551"/>
                  </a:cubicBezTo>
                  <a:close/>
                  <a:moveTo>
                    <a:pt x="48113" y="3701"/>
                  </a:moveTo>
                  <a:cubicBezTo>
                    <a:pt x="48285" y="3858"/>
                    <a:pt x="48464" y="4006"/>
                    <a:pt x="48617" y="4186"/>
                  </a:cubicBezTo>
                  <a:cubicBezTo>
                    <a:pt x="48782" y="4384"/>
                    <a:pt x="48891" y="4605"/>
                    <a:pt x="49007" y="4828"/>
                  </a:cubicBezTo>
                  <a:cubicBezTo>
                    <a:pt x="41027" y="7350"/>
                    <a:pt x="33538" y="11220"/>
                    <a:pt x="26863" y="16268"/>
                  </a:cubicBezTo>
                  <a:lnTo>
                    <a:pt x="26865" y="16268"/>
                  </a:lnTo>
                  <a:cubicBezTo>
                    <a:pt x="26527" y="16525"/>
                    <a:pt x="26190" y="16784"/>
                    <a:pt x="25855" y="17047"/>
                  </a:cubicBezTo>
                  <a:cubicBezTo>
                    <a:pt x="25819" y="17032"/>
                    <a:pt x="25784" y="17026"/>
                    <a:pt x="25751" y="17026"/>
                  </a:cubicBezTo>
                  <a:cubicBezTo>
                    <a:pt x="25584" y="17026"/>
                    <a:pt x="25459" y="17190"/>
                    <a:pt x="25482" y="17340"/>
                  </a:cubicBezTo>
                  <a:cubicBezTo>
                    <a:pt x="19878" y="21762"/>
                    <a:pt x="14598" y="27070"/>
                    <a:pt x="10712" y="33071"/>
                  </a:cubicBezTo>
                  <a:cubicBezTo>
                    <a:pt x="10695" y="33072"/>
                    <a:pt x="10679" y="33075"/>
                    <a:pt x="10663" y="33079"/>
                  </a:cubicBezTo>
                  <a:cubicBezTo>
                    <a:pt x="12563" y="29857"/>
                    <a:pt x="14612" y="26922"/>
                    <a:pt x="17218" y="24138"/>
                  </a:cubicBezTo>
                  <a:cubicBezTo>
                    <a:pt x="17234" y="24141"/>
                    <a:pt x="17249" y="24142"/>
                    <a:pt x="17264" y="24142"/>
                  </a:cubicBezTo>
                  <a:cubicBezTo>
                    <a:pt x="17434" y="24142"/>
                    <a:pt x="17557" y="23973"/>
                    <a:pt x="17541" y="23800"/>
                  </a:cubicBezTo>
                  <a:cubicBezTo>
                    <a:pt x="20358" y="20835"/>
                    <a:pt x="23401" y="18094"/>
                    <a:pt x="26643" y="15601"/>
                  </a:cubicBezTo>
                  <a:cubicBezTo>
                    <a:pt x="28331" y="14301"/>
                    <a:pt x="30069" y="13072"/>
                    <a:pt x="31854" y="11914"/>
                  </a:cubicBezTo>
                  <a:cubicBezTo>
                    <a:pt x="31857" y="11913"/>
                    <a:pt x="31858" y="11911"/>
                    <a:pt x="31861" y="11910"/>
                  </a:cubicBezTo>
                  <a:cubicBezTo>
                    <a:pt x="36959" y="8595"/>
                    <a:pt x="42423" y="5853"/>
                    <a:pt x="48113" y="3701"/>
                  </a:cubicBezTo>
                  <a:close/>
                  <a:moveTo>
                    <a:pt x="18922" y="25521"/>
                  </a:moveTo>
                  <a:lnTo>
                    <a:pt x="18922" y="25521"/>
                  </a:lnTo>
                  <a:cubicBezTo>
                    <a:pt x="22126" y="27498"/>
                    <a:pt x="24118" y="30490"/>
                    <a:pt x="26101" y="33649"/>
                  </a:cubicBezTo>
                  <a:cubicBezTo>
                    <a:pt x="23366" y="31251"/>
                    <a:pt x="21670" y="27888"/>
                    <a:pt x="18922" y="25521"/>
                  </a:cubicBezTo>
                  <a:close/>
                  <a:moveTo>
                    <a:pt x="18249" y="25119"/>
                  </a:moveTo>
                  <a:lnTo>
                    <a:pt x="18267" y="25128"/>
                  </a:lnTo>
                  <a:cubicBezTo>
                    <a:pt x="18306" y="25162"/>
                    <a:pt x="18343" y="25200"/>
                    <a:pt x="18382" y="25234"/>
                  </a:cubicBezTo>
                  <a:cubicBezTo>
                    <a:pt x="18345" y="25264"/>
                    <a:pt x="18336" y="25319"/>
                    <a:pt x="18363" y="25359"/>
                  </a:cubicBezTo>
                  <a:cubicBezTo>
                    <a:pt x="20381" y="28716"/>
                    <a:pt x="22496" y="31507"/>
                    <a:pt x="25753" y="33659"/>
                  </a:cubicBezTo>
                  <a:cubicBezTo>
                    <a:pt x="25773" y="33677"/>
                    <a:pt x="25793" y="33697"/>
                    <a:pt x="25813" y="33714"/>
                  </a:cubicBezTo>
                  <a:cubicBezTo>
                    <a:pt x="22132" y="31963"/>
                    <a:pt x="19844" y="28876"/>
                    <a:pt x="18249" y="25119"/>
                  </a:cubicBezTo>
                  <a:close/>
                  <a:moveTo>
                    <a:pt x="16458" y="28988"/>
                  </a:moveTo>
                  <a:lnTo>
                    <a:pt x="16458" y="28988"/>
                  </a:lnTo>
                  <a:cubicBezTo>
                    <a:pt x="17952" y="29589"/>
                    <a:pt x="19421" y="30298"/>
                    <a:pt x="20592" y="31414"/>
                  </a:cubicBezTo>
                  <a:cubicBezTo>
                    <a:pt x="21678" y="32449"/>
                    <a:pt x="22261" y="33688"/>
                    <a:pt x="22580" y="35041"/>
                  </a:cubicBezTo>
                  <a:cubicBezTo>
                    <a:pt x="21295" y="32439"/>
                    <a:pt x="18855" y="30617"/>
                    <a:pt x="16458" y="28988"/>
                  </a:cubicBezTo>
                  <a:close/>
                  <a:moveTo>
                    <a:pt x="9499" y="33568"/>
                  </a:moveTo>
                  <a:cubicBezTo>
                    <a:pt x="7048" y="35098"/>
                    <a:pt x="4520" y="36050"/>
                    <a:pt x="1696" y="36653"/>
                  </a:cubicBezTo>
                  <a:cubicBezTo>
                    <a:pt x="4228" y="35449"/>
                    <a:pt x="6804" y="34397"/>
                    <a:pt x="9482" y="33568"/>
                  </a:cubicBezTo>
                  <a:close/>
                  <a:moveTo>
                    <a:pt x="10193" y="33040"/>
                  </a:moveTo>
                  <a:lnTo>
                    <a:pt x="10180" y="33058"/>
                  </a:lnTo>
                  <a:cubicBezTo>
                    <a:pt x="10097" y="33227"/>
                    <a:pt x="10044" y="33404"/>
                    <a:pt x="9948" y="33568"/>
                  </a:cubicBezTo>
                  <a:cubicBezTo>
                    <a:pt x="9873" y="33691"/>
                    <a:pt x="9789" y="33807"/>
                    <a:pt x="9696" y="33916"/>
                  </a:cubicBezTo>
                  <a:cubicBezTo>
                    <a:pt x="9651" y="33920"/>
                    <a:pt x="9611" y="33940"/>
                    <a:pt x="9581" y="33972"/>
                  </a:cubicBezTo>
                  <a:cubicBezTo>
                    <a:pt x="7574" y="36072"/>
                    <a:pt x="4861" y="36564"/>
                    <a:pt x="2110" y="36694"/>
                  </a:cubicBezTo>
                  <a:cubicBezTo>
                    <a:pt x="4919" y="36257"/>
                    <a:pt x="7631" y="35104"/>
                    <a:pt x="9952" y="33482"/>
                  </a:cubicBezTo>
                  <a:cubicBezTo>
                    <a:pt x="9975" y="33466"/>
                    <a:pt x="9988" y="33439"/>
                    <a:pt x="9985" y="33410"/>
                  </a:cubicBezTo>
                  <a:lnTo>
                    <a:pt x="9990" y="33409"/>
                  </a:lnTo>
                  <a:cubicBezTo>
                    <a:pt x="10089" y="33379"/>
                    <a:pt x="10058" y="33234"/>
                    <a:pt x="9969" y="33234"/>
                  </a:cubicBezTo>
                  <a:cubicBezTo>
                    <a:pt x="9961" y="33234"/>
                    <a:pt x="9952" y="33235"/>
                    <a:pt x="9942" y="33238"/>
                  </a:cubicBezTo>
                  <a:cubicBezTo>
                    <a:pt x="9772" y="33288"/>
                    <a:pt x="9603" y="33343"/>
                    <a:pt x="9434" y="33394"/>
                  </a:cubicBezTo>
                  <a:cubicBezTo>
                    <a:pt x="6655" y="33518"/>
                    <a:pt x="4304" y="34554"/>
                    <a:pt x="2004" y="35995"/>
                  </a:cubicBezTo>
                  <a:cubicBezTo>
                    <a:pt x="4297" y="34012"/>
                    <a:pt x="7091" y="33142"/>
                    <a:pt x="10193" y="33040"/>
                  </a:cubicBezTo>
                  <a:close/>
                  <a:moveTo>
                    <a:pt x="8699" y="33624"/>
                  </a:moveTo>
                  <a:cubicBezTo>
                    <a:pt x="6142" y="34446"/>
                    <a:pt x="3655" y="35458"/>
                    <a:pt x="1282" y="36724"/>
                  </a:cubicBezTo>
                  <a:lnTo>
                    <a:pt x="1227" y="36726"/>
                  </a:lnTo>
                  <a:cubicBezTo>
                    <a:pt x="1318" y="36634"/>
                    <a:pt x="1408" y="36548"/>
                    <a:pt x="1498" y="36459"/>
                  </a:cubicBezTo>
                  <a:cubicBezTo>
                    <a:pt x="3818" y="35085"/>
                    <a:pt x="6020" y="33906"/>
                    <a:pt x="8699" y="33624"/>
                  </a:cubicBezTo>
                  <a:close/>
                  <a:moveTo>
                    <a:pt x="15708" y="28695"/>
                  </a:moveTo>
                  <a:lnTo>
                    <a:pt x="15708" y="28695"/>
                  </a:lnTo>
                  <a:cubicBezTo>
                    <a:pt x="15817" y="28736"/>
                    <a:pt x="15926" y="28779"/>
                    <a:pt x="16033" y="28822"/>
                  </a:cubicBezTo>
                  <a:cubicBezTo>
                    <a:pt x="18828" y="30822"/>
                    <a:pt x="21560" y="32907"/>
                    <a:pt x="22790" y="36190"/>
                  </a:cubicBezTo>
                  <a:cubicBezTo>
                    <a:pt x="22817" y="36399"/>
                    <a:pt x="22843" y="36608"/>
                    <a:pt x="22863" y="36820"/>
                  </a:cubicBezTo>
                  <a:cubicBezTo>
                    <a:pt x="21112" y="33589"/>
                    <a:pt x="18691" y="30837"/>
                    <a:pt x="15708" y="28695"/>
                  </a:cubicBezTo>
                  <a:close/>
                  <a:moveTo>
                    <a:pt x="15115" y="28470"/>
                  </a:moveTo>
                  <a:lnTo>
                    <a:pt x="15327" y="28550"/>
                  </a:lnTo>
                  <a:cubicBezTo>
                    <a:pt x="15333" y="28554"/>
                    <a:pt x="15339" y="28560"/>
                    <a:pt x="15346" y="28564"/>
                  </a:cubicBezTo>
                  <a:cubicBezTo>
                    <a:pt x="17459" y="31463"/>
                    <a:pt x="19755" y="34225"/>
                    <a:pt x="22219" y="36833"/>
                  </a:cubicBezTo>
                  <a:cubicBezTo>
                    <a:pt x="18762" y="35481"/>
                    <a:pt x="16760" y="31653"/>
                    <a:pt x="15115" y="28470"/>
                  </a:cubicBezTo>
                  <a:close/>
                  <a:moveTo>
                    <a:pt x="15780" y="28908"/>
                  </a:moveTo>
                  <a:cubicBezTo>
                    <a:pt x="18624" y="31136"/>
                    <a:pt x="20947" y="33841"/>
                    <a:pt x="22704" y="37012"/>
                  </a:cubicBezTo>
                  <a:cubicBezTo>
                    <a:pt x="22688" y="37007"/>
                    <a:pt x="22672" y="37000"/>
                    <a:pt x="22656" y="36994"/>
                  </a:cubicBezTo>
                  <a:lnTo>
                    <a:pt x="22656" y="36995"/>
                  </a:lnTo>
                  <a:cubicBezTo>
                    <a:pt x="20253" y="34385"/>
                    <a:pt x="17969" y="31698"/>
                    <a:pt x="15780" y="28908"/>
                  </a:cubicBezTo>
                  <a:close/>
                  <a:moveTo>
                    <a:pt x="12560" y="31464"/>
                  </a:moveTo>
                  <a:cubicBezTo>
                    <a:pt x="15932" y="32960"/>
                    <a:pt x="19438" y="35713"/>
                    <a:pt x="18871" y="39708"/>
                  </a:cubicBezTo>
                  <a:lnTo>
                    <a:pt x="18869" y="39709"/>
                  </a:lnTo>
                  <a:cubicBezTo>
                    <a:pt x="18201" y="36118"/>
                    <a:pt x="15856" y="33119"/>
                    <a:pt x="12586" y="31499"/>
                  </a:cubicBezTo>
                  <a:cubicBezTo>
                    <a:pt x="12582" y="31497"/>
                    <a:pt x="12577" y="31496"/>
                    <a:pt x="12573" y="31496"/>
                  </a:cubicBezTo>
                  <a:lnTo>
                    <a:pt x="12560" y="31464"/>
                  </a:lnTo>
                  <a:close/>
                  <a:moveTo>
                    <a:pt x="13105" y="32031"/>
                  </a:moveTo>
                  <a:lnTo>
                    <a:pt x="13105" y="32031"/>
                  </a:lnTo>
                  <a:cubicBezTo>
                    <a:pt x="16034" y="33703"/>
                    <a:pt x="17990" y="36478"/>
                    <a:pt x="18703" y="39792"/>
                  </a:cubicBezTo>
                  <a:cubicBezTo>
                    <a:pt x="17040" y="37071"/>
                    <a:pt x="15364" y="34297"/>
                    <a:pt x="13105" y="32031"/>
                  </a:cubicBezTo>
                  <a:close/>
                  <a:moveTo>
                    <a:pt x="12705" y="31817"/>
                  </a:moveTo>
                  <a:lnTo>
                    <a:pt x="12722" y="31825"/>
                  </a:lnTo>
                  <a:cubicBezTo>
                    <a:pt x="15061" y="34205"/>
                    <a:pt x="16727" y="37084"/>
                    <a:pt x="18504" y="39888"/>
                  </a:cubicBezTo>
                  <a:cubicBezTo>
                    <a:pt x="15724" y="37766"/>
                    <a:pt x="14022" y="35021"/>
                    <a:pt x="12705" y="31817"/>
                  </a:cubicBezTo>
                  <a:close/>
                  <a:moveTo>
                    <a:pt x="10786" y="33953"/>
                  </a:moveTo>
                  <a:lnTo>
                    <a:pt x="10786" y="33953"/>
                  </a:lnTo>
                  <a:cubicBezTo>
                    <a:pt x="10795" y="33968"/>
                    <a:pt x="10803" y="33982"/>
                    <a:pt x="10813" y="33995"/>
                  </a:cubicBezTo>
                  <a:cubicBezTo>
                    <a:pt x="10983" y="35830"/>
                    <a:pt x="11288" y="37654"/>
                    <a:pt x="11696" y="39451"/>
                  </a:cubicBezTo>
                  <a:cubicBezTo>
                    <a:pt x="11857" y="40165"/>
                    <a:pt x="11973" y="41171"/>
                    <a:pt x="12239" y="42062"/>
                  </a:cubicBezTo>
                  <a:cubicBezTo>
                    <a:pt x="10855" y="39590"/>
                    <a:pt x="10524" y="36849"/>
                    <a:pt x="10786" y="33953"/>
                  </a:cubicBezTo>
                  <a:close/>
                  <a:moveTo>
                    <a:pt x="10964" y="33813"/>
                  </a:moveTo>
                  <a:lnTo>
                    <a:pt x="10964" y="33813"/>
                  </a:lnTo>
                  <a:cubicBezTo>
                    <a:pt x="13801" y="35911"/>
                    <a:pt x="14155" y="39458"/>
                    <a:pt x="13304" y="42681"/>
                  </a:cubicBezTo>
                  <a:cubicBezTo>
                    <a:pt x="13232" y="41229"/>
                    <a:pt x="13195" y="39759"/>
                    <a:pt x="12973" y="38331"/>
                  </a:cubicBezTo>
                  <a:cubicBezTo>
                    <a:pt x="12706" y="36614"/>
                    <a:pt x="11877" y="35256"/>
                    <a:pt x="10964" y="33813"/>
                  </a:cubicBezTo>
                  <a:close/>
                  <a:moveTo>
                    <a:pt x="10983" y="34256"/>
                  </a:moveTo>
                  <a:lnTo>
                    <a:pt x="10983" y="34256"/>
                  </a:lnTo>
                  <a:cubicBezTo>
                    <a:pt x="11923" y="35713"/>
                    <a:pt x="12616" y="37169"/>
                    <a:pt x="12820" y="38940"/>
                  </a:cubicBezTo>
                  <a:cubicBezTo>
                    <a:pt x="12908" y="39713"/>
                    <a:pt x="12937" y="40497"/>
                    <a:pt x="12989" y="41275"/>
                  </a:cubicBezTo>
                  <a:cubicBezTo>
                    <a:pt x="13014" y="41668"/>
                    <a:pt x="13042" y="42059"/>
                    <a:pt x="13067" y="42450"/>
                  </a:cubicBezTo>
                  <a:cubicBezTo>
                    <a:pt x="13181" y="42847"/>
                    <a:pt x="13204" y="43045"/>
                    <a:pt x="13135" y="43045"/>
                  </a:cubicBezTo>
                  <a:cubicBezTo>
                    <a:pt x="13101" y="43045"/>
                    <a:pt x="13044" y="42996"/>
                    <a:pt x="12964" y="42897"/>
                  </a:cubicBezTo>
                  <a:cubicBezTo>
                    <a:pt x="12563" y="42667"/>
                    <a:pt x="12437" y="41350"/>
                    <a:pt x="12327" y="40921"/>
                  </a:cubicBezTo>
                  <a:cubicBezTo>
                    <a:pt x="12116" y="40102"/>
                    <a:pt x="11920" y="39279"/>
                    <a:pt x="11741" y="38452"/>
                  </a:cubicBezTo>
                  <a:cubicBezTo>
                    <a:pt x="11441" y="37061"/>
                    <a:pt x="11208" y="35660"/>
                    <a:pt x="10983" y="34256"/>
                  </a:cubicBezTo>
                  <a:close/>
                  <a:moveTo>
                    <a:pt x="8978" y="35707"/>
                  </a:moveTo>
                  <a:cubicBezTo>
                    <a:pt x="6979" y="38616"/>
                    <a:pt x="5910" y="42088"/>
                    <a:pt x="5724" y="45608"/>
                  </a:cubicBezTo>
                  <a:cubicBezTo>
                    <a:pt x="5082" y="44532"/>
                    <a:pt x="6185" y="40857"/>
                    <a:pt x="6429" y="40218"/>
                  </a:cubicBezTo>
                  <a:cubicBezTo>
                    <a:pt x="7054" y="38566"/>
                    <a:pt x="7918" y="37080"/>
                    <a:pt x="8978" y="35707"/>
                  </a:cubicBezTo>
                  <a:close/>
                  <a:moveTo>
                    <a:pt x="9669" y="35088"/>
                  </a:moveTo>
                  <a:lnTo>
                    <a:pt x="9669" y="35088"/>
                  </a:lnTo>
                  <a:cubicBezTo>
                    <a:pt x="9431" y="36634"/>
                    <a:pt x="9425" y="38190"/>
                    <a:pt x="9290" y="39754"/>
                  </a:cubicBezTo>
                  <a:lnTo>
                    <a:pt x="9290" y="39755"/>
                  </a:lnTo>
                  <a:cubicBezTo>
                    <a:pt x="9187" y="40944"/>
                    <a:pt x="8995" y="42086"/>
                    <a:pt x="8511" y="43181"/>
                  </a:cubicBezTo>
                  <a:cubicBezTo>
                    <a:pt x="8198" y="43889"/>
                    <a:pt x="7511" y="45335"/>
                    <a:pt x="6733" y="45766"/>
                  </a:cubicBezTo>
                  <a:cubicBezTo>
                    <a:pt x="9015" y="43056"/>
                    <a:pt x="9098" y="38879"/>
                    <a:pt x="9591" y="35545"/>
                  </a:cubicBezTo>
                  <a:cubicBezTo>
                    <a:pt x="9598" y="35498"/>
                    <a:pt x="9574" y="35452"/>
                    <a:pt x="9531" y="35431"/>
                  </a:cubicBezTo>
                  <a:cubicBezTo>
                    <a:pt x="9577" y="35317"/>
                    <a:pt x="9621" y="35203"/>
                    <a:pt x="9669" y="35088"/>
                  </a:cubicBezTo>
                  <a:close/>
                  <a:moveTo>
                    <a:pt x="9297" y="35489"/>
                  </a:moveTo>
                  <a:cubicBezTo>
                    <a:pt x="7895" y="38826"/>
                    <a:pt x="6667" y="42281"/>
                    <a:pt x="5937" y="45832"/>
                  </a:cubicBezTo>
                  <a:cubicBezTo>
                    <a:pt x="5929" y="45828"/>
                    <a:pt x="5923" y="45822"/>
                    <a:pt x="5916" y="45816"/>
                  </a:cubicBezTo>
                  <a:cubicBezTo>
                    <a:pt x="6091" y="42036"/>
                    <a:pt x="7290" y="38647"/>
                    <a:pt x="9297" y="35489"/>
                  </a:cubicBezTo>
                  <a:close/>
                  <a:moveTo>
                    <a:pt x="9318" y="35956"/>
                  </a:moveTo>
                  <a:lnTo>
                    <a:pt x="9318" y="35956"/>
                  </a:lnTo>
                  <a:cubicBezTo>
                    <a:pt x="8830" y="39279"/>
                    <a:pt x="8667" y="43231"/>
                    <a:pt x="6446" y="45879"/>
                  </a:cubicBezTo>
                  <a:cubicBezTo>
                    <a:pt x="6369" y="45896"/>
                    <a:pt x="6297" y="45905"/>
                    <a:pt x="6231" y="45905"/>
                  </a:cubicBezTo>
                  <a:cubicBezTo>
                    <a:pt x="6165" y="45905"/>
                    <a:pt x="6105" y="45896"/>
                    <a:pt x="6049" y="45879"/>
                  </a:cubicBezTo>
                  <a:lnTo>
                    <a:pt x="6049" y="45879"/>
                  </a:lnTo>
                  <a:cubicBezTo>
                    <a:pt x="7017" y="42515"/>
                    <a:pt x="8017" y="39201"/>
                    <a:pt x="9318" y="35956"/>
                  </a:cubicBezTo>
                  <a:close/>
                  <a:moveTo>
                    <a:pt x="30613" y="1"/>
                  </a:moveTo>
                  <a:cubicBezTo>
                    <a:pt x="30527" y="1"/>
                    <a:pt x="30440" y="39"/>
                    <a:pt x="30398" y="120"/>
                  </a:cubicBezTo>
                  <a:cubicBezTo>
                    <a:pt x="28697" y="3358"/>
                    <a:pt x="28121" y="9121"/>
                    <a:pt x="31364" y="11696"/>
                  </a:cubicBezTo>
                  <a:cubicBezTo>
                    <a:pt x="30629" y="12182"/>
                    <a:pt x="29900" y="12679"/>
                    <a:pt x="29177" y="13189"/>
                  </a:cubicBezTo>
                  <a:cubicBezTo>
                    <a:pt x="28419" y="10677"/>
                    <a:pt x="27949" y="7916"/>
                    <a:pt x="25949" y="6065"/>
                  </a:cubicBezTo>
                  <a:cubicBezTo>
                    <a:pt x="23959" y="4222"/>
                    <a:pt x="21258" y="2686"/>
                    <a:pt x="18858" y="1464"/>
                  </a:cubicBezTo>
                  <a:cubicBezTo>
                    <a:pt x="18832" y="1449"/>
                    <a:pt x="18803" y="1442"/>
                    <a:pt x="18773" y="1442"/>
                  </a:cubicBezTo>
                  <a:cubicBezTo>
                    <a:pt x="18762" y="1442"/>
                    <a:pt x="18751" y="1443"/>
                    <a:pt x="18740" y="1445"/>
                  </a:cubicBezTo>
                  <a:cubicBezTo>
                    <a:pt x="18733" y="1444"/>
                    <a:pt x="18726" y="1444"/>
                    <a:pt x="18719" y="1444"/>
                  </a:cubicBezTo>
                  <a:cubicBezTo>
                    <a:pt x="18643" y="1444"/>
                    <a:pt x="18566" y="1495"/>
                    <a:pt x="18555" y="1603"/>
                  </a:cubicBezTo>
                  <a:cubicBezTo>
                    <a:pt x="18015" y="7329"/>
                    <a:pt x="22375" y="12511"/>
                    <a:pt x="27518" y="14389"/>
                  </a:cubicBezTo>
                  <a:cubicBezTo>
                    <a:pt x="27058" y="14731"/>
                    <a:pt x="26602" y="15078"/>
                    <a:pt x="26150" y="15430"/>
                  </a:cubicBezTo>
                  <a:cubicBezTo>
                    <a:pt x="25807" y="15697"/>
                    <a:pt x="25468" y="15969"/>
                    <a:pt x="25128" y="16243"/>
                  </a:cubicBezTo>
                  <a:cubicBezTo>
                    <a:pt x="24124" y="13944"/>
                    <a:pt x="22997" y="12090"/>
                    <a:pt x="20986" y="10528"/>
                  </a:cubicBezTo>
                  <a:cubicBezTo>
                    <a:pt x="19000" y="8987"/>
                    <a:pt x="16827" y="7733"/>
                    <a:pt x="14874" y="6137"/>
                  </a:cubicBezTo>
                  <a:cubicBezTo>
                    <a:pt x="14839" y="6105"/>
                    <a:pt x="14794" y="6089"/>
                    <a:pt x="14749" y="6089"/>
                  </a:cubicBezTo>
                  <a:cubicBezTo>
                    <a:pt x="14712" y="6089"/>
                    <a:pt x="14676" y="6100"/>
                    <a:pt x="14644" y="6121"/>
                  </a:cubicBezTo>
                  <a:cubicBezTo>
                    <a:pt x="14579" y="6126"/>
                    <a:pt x="14529" y="6178"/>
                    <a:pt x="14523" y="6243"/>
                  </a:cubicBezTo>
                  <a:cubicBezTo>
                    <a:pt x="13692" y="12259"/>
                    <a:pt x="18570" y="15469"/>
                    <a:pt x="23328" y="17741"/>
                  </a:cubicBezTo>
                  <a:cubicBezTo>
                    <a:pt x="22672" y="18306"/>
                    <a:pt x="22023" y="18879"/>
                    <a:pt x="21382" y="19462"/>
                  </a:cubicBezTo>
                  <a:cubicBezTo>
                    <a:pt x="20616" y="17405"/>
                    <a:pt x="19107" y="15892"/>
                    <a:pt x="17274" y="14721"/>
                  </a:cubicBezTo>
                  <a:cubicBezTo>
                    <a:pt x="14784" y="13132"/>
                    <a:pt x="11927" y="11870"/>
                    <a:pt x="9286" y="10550"/>
                  </a:cubicBezTo>
                  <a:cubicBezTo>
                    <a:pt x="9267" y="10540"/>
                    <a:pt x="9248" y="10536"/>
                    <a:pt x="9229" y="10536"/>
                  </a:cubicBezTo>
                  <a:cubicBezTo>
                    <a:pt x="9152" y="10536"/>
                    <a:pt x="9080" y="10605"/>
                    <a:pt x="9083" y="10676"/>
                  </a:cubicBezTo>
                  <a:cubicBezTo>
                    <a:pt x="9038" y="10706"/>
                    <a:pt x="9012" y="10758"/>
                    <a:pt x="9017" y="10811"/>
                  </a:cubicBezTo>
                  <a:cubicBezTo>
                    <a:pt x="9276" y="16297"/>
                    <a:pt x="14896" y="19816"/>
                    <a:pt x="19709" y="21036"/>
                  </a:cubicBezTo>
                  <a:cubicBezTo>
                    <a:pt x="18896" y="21824"/>
                    <a:pt x="18101" y="22628"/>
                    <a:pt x="17322" y="23449"/>
                  </a:cubicBezTo>
                  <a:cubicBezTo>
                    <a:pt x="14588" y="20225"/>
                    <a:pt x="11197" y="17910"/>
                    <a:pt x="7134" y="17910"/>
                  </a:cubicBezTo>
                  <a:cubicBezTo>
                    <a:pt x="6765" y="17910"/>
                    <a:pt x="6390" y="17929"/>
                    <a:pt x="6010" y="17968"/>
                  </a:cubicBezTo>
                  <a:cubicBezTo>
                    <a:pt x="5990" y="17955"/>
                    <a:pt x="5967" y="17948"/>
                    <a:pt x="5943" y="17946"/>
                  </a:cubicBezTo>
                  <a:cubicBezTo>
                    <a:pt x="5878" y="17942"/>
                    <a:pt x="5812" y="17940"/>
                    <a:pt x="5744" y="17940"/>
                  </a:cubicBezTo>
                  <a:cubicBezTo>
                    <a:pt x="5234" y="17940"/>
                    <a:pt x="4661" y="18057"/>
                    <a:pt x="4204" y="18250"/>
                  </a:cubicBezTo>
                  <a:cubicBezTo>
                    <a:pt x="4093" y="18253"/>
                    <a:pt x="4026" y="18371"/>
                    <a:pt x="4077" y="18468"/>
                  </a:cubicBezTo>
                  <a:cubicBezTo>
                    <a:pt x="6225" y="22951"/>
                    <a:pt x="11484" y="24645"/>
                    <a:pt x="16145" y="24718"/>
                  </a:cubicBezTo>
                  <a:cubicBezTo>
                    <a:pt x="15525" y="25400"/>
                    <a:pt x="14900" y="26102"/>
                    <a:pt x="14287" y="26835"/>
                  </a:cubicBezTo>
                  <a:cubicBezTo>
                    <a:pt x="12452" y="24739"/>
                    <a:pt x="9658" y="23872"/>
                    <a:pt x="6858" y="23872"/>
                  </a:cubicBezTo>
                  <a:cubicBezTo>
                    <a:pt x="5127" y="23872"/>
                    <a:pt x="3393" y="24203"/>
                    <a:pt x="1882" y="24781"/>
                  </a:cubicBezTo>
                  <a:cubicBezTo>
                    <a:pt x="1854" y="24766"/>
                    <a:pt x="1827" y="24759"/>
                    <a:pt x="1800" y="24759"/>
                  </a:cubicBezTo>
                  <a:cubicBezTo>
                    <a:pt x="1670" y="24759"/>
                    <a:pt x="1575" y="24925"/>
                    <a:pt x="1683" y="25039"/>
                  </a:cubicBezTo>
                  <a:cubicBezTo>
                    <a:pt x="3953" y="27673"/>
                    <a:pt x="7444" y="28956"/>
                    <a:pt x="10878" y="28956"/>
                  </a:cubicBezTo>
                  <a:cubicBezTo>
                    <a:pt x="11491" y="28956"/>
                    <a:pt x="12103" y="28915"/>
                    <a:pt x="12705" y="28834"/>
                  </a:cubicBezTo>
                  <a:lnTo>
                    <a:pt x="12705" y="28834"/>
                  </a:lnTo>
                  <a:cubicBezTo>
                    <a:pt x="12387" y="29269"/>
                    <a:pt x="12076" y="29710"/>
                    <a:pt x="11785" y="30162"/>
                  </a:cubicBezTo>
                  <a:cubicBezTo>
                    <a:pt x="10172" y="29462"/>
                    <a:pt x="8431" y="29149"/>
                    <a:pt x="6678" y="29149"/>
                  </a:cubicBezTo>
                  <a:cubicBezTo>
                    <a:pt x="4479" y="29149"/>
                    <a:pt x="2263" y="29642"/>
                    <a:pt x="266" y="30480"/>
                  </a:cubicBezTo>
                  <a:cubicBezTo>
                    <a:pt x="58" y="30567"/>
                    <a:pt x="1" y="30901"/>
                    <a:pt x="267" y="30963"/>
                  </a:cubicBezTo>
                  <a:cubicBezTo>
                    <a:pt x="2137" y="31404"/>
                    <a:pt x="3540" y="32873"/>
                    <a:pt x="5512" y="32980"/>
                  </a:cubicBezTo>
                  <a:cubicBezTo>
                    <a:pt x="5639" y="32987"/>
                    <a:pt x="5765" y="32991"/>
                    <a:pt x="5892" y="32991"/>
                  </a:cubicBezTo>
                  <a:cubicBezTo>
                    <a:pt x="6171" y="32991"/>
                    <a:pt x="6450" y="32975"/>
                    <a:pt x="6728" y="32950"/>
                  </a:cubicBezTo>
                  <a:lnTo>
                    <a:pt x="6728" y="32950"/>
                  </a:lnTo>
                  <a:cubicBezTo>
                    <a:pt x="4335" y="33541"/>
                    <a:pt x="2137" y="34940"/>
                    <a:pt x="520" y="36803"/>
                  </a:cubicBezTo>
                  <a:cubicBezTo>
                    <a:pt x="396" y="36947"/>
                    <a:pt x="472" y="37197"/>
                    <a:pt x="679" y="37197"/>
                  </a:cubicBezTo>
                  <a:cubicBezTo>
                    <a:pt x="681" y="37197"/>
                    <a:pt x="683" y="37197"/>
                    <a:pt x="684" y="37197"/>
                  </a:cubicBezTo>
                  <a:cubicBezTo>
                    <a:pt x="3503" y="37136"/>
                    <a:pt x="6392" y="36883"/>
                    <a:pt x="8683" y="35270"/>
                  </a:cubicBezTo>
                  <a:lnTo>
                    <a:pt x="8683" y="35270"/>
                  </a:lnTo>
                  <a:cubicBezTo>
                    <a:pt x="7463" y="36779"/>
                    <a:pt x="6549" y="38516"/>
                    <a:pt x="5910" y="40357"/>
                  </a:cubicBezTo>
                  <a:cubicBezTo>
                    <a:pt x="5205" y="42392"/>
                    <a:pt x="4543" y="44734"/>
                    <a:pt x="5728" y="46706"/>
                  </a:cubicBezTo>
                  <a:cubicBezTo>
                    <a:pt x="5766" y="46770"/>
                    <a:pt x="5845" y="46814"/>
                    <a:pt x="5922" y="46814"/>
                  </a:cubicBezTo>
                  <a:cubicBezTo>
                    <a:pt x="5958" y="46814"/>
                    <a:pt x="5993" y="46804"/>
                    <a:pt x="6023" y="46783"/>
                  </a:cubicBezTo>
                  <a:cubicBezTo>
                    <a:pt x="7599" y="45677"/>
                    <a:pt x="8754" y="44190"/>
                    <a:pt x="9307" y="42333"/>
                  </a:cubicBezTo>
                  <a:cubicBezTo>
                    <a:pt x="10073" y="39758"/>
                    <a:pt x="9679" y="36995"/>
                    <a:pt x="10249" y="34383"/>
                  </a:cubicBezTo>
                  <a:cubicBezTo>
                    <a:pt x="10250" y="34377"/>
                    <a:pt x="10249" y="34373"/>
                    <a:pt x="10249" y="34366"/>
                  </a:cubicBezTo>
                  <a:cubicBezTo>
                    <a:pt x="10318" y="34271"/>
                    <a:pt x="10388" y="34180"/>
                    <a:pt x="10457" y="34086"/>
                  </a:cubicBezTo>
                  <a:lnTo>
                    <a:pt x="10457" y="34086"/>
                  </a:lnTo>
                  <a:cubicBezTo>
                    <a:pt x="9563" y="37556"/>
                    <a:pt x="10805" y="41335"/>
                    <a:pt x="13010" y="44065"/>
                  </a:cubicBezTo>
                  <a:cubicBezTo>
                    <a:pt x="13053" y="44118"/>
                    <a:pt x="13108" y="44141"/>
                    <a:pt x="13164" y="44141"/>
                  </a:cubicBezTo>
                  <a:cubicBezTo>
                    <a:pt x="13271" y="44141"/>
                    <a:pt x="13382" y="44058"/>
                    <a:pt x="13418" y="43956"/>
                  </a:cubicBezTo>
                  <a:cubicBezTo>
                    <a:pt x="14774" y="40198"/>
                    <a:pt x="14595" y="35696"/>
                    <a:pt x="11080" y="33248"/>
                  </a:cubicBezTo>
                  <a:cubicBezTo>
                    <a:pt x="11457" y="32747"/>
                    <a:pt x="11835" y="32251"/>
                    <a:pt x="12218" y="31759"/>
                  </a:cubicBezTo>
                  <a:cubicBezTo>
                    <a:pt x="13085" y="35463"/>
                    <a:pt x="15773" y="38679"/>
                    <a:pt x="18836" y="40802"/>
                  </a:cubicBezTo>
                  <a:cubicBezTo>
                    <a:pt x="18876" y="40830"/>
                    <a:pt x="18920" y="40842"/>
                    <a:pt x="18964" y="40842"/>
                  </a:cubicBezTo>
                  <a:cubicBezTo>
                    <a:pt x="19083" y="40842"/>
                    <a:pt x="19202" y="40754"/>
                    <a:pt x="19233" y="40641"/>
                  </a:cubicBezTo>
                  <a:cubicBezTo>
                    <a:pt x="20478" y="36018"/>
                    <a:pt x="16680" y="32632"/>
                    <a:pt x="12820" y="30986"/>
                  </a:cubicBezTo>
                  <a:cubicBezTo>
                    <a:pt x="13461" y="30169"/>
                    <a:pt x="14113" y="29365"/>
                    <a:pt x="14775" y="28573"/>
                  </a:cubicBezTo>
                  <a:cubicBezTo>
                    <a:pt x="16188" y="32333"/>
                    <a:pt x="19001" y="36755"/>
                    <a:pt x="23111" y="37683"/>
                  </a:cubicBezTo>
                  <a:cubicBezTo>
                    <a:pt x="23131" y="37687"/>
                    <a:pt x="23151" y="37690"/>
                    <a:pt x="23172" y="37690"/>
                  </a:cubicBezTo>
                  <a:cubicBezTo>
                    <a:pt x="23317" y="37690"/>
                    <a:pt x="23462" y="37583"/>
                    <a:pt x="23452" y="37422"/>
                  </a:cubicBezTo>
                  <a:cubicBezTo>
                    <a:pt x="23308" y="35220"/>
                    <a:pt x="22900" y="33083"/>
                    <a:pt x="21355" y="31410"/>
                  </a:cubicBezTo>
                  <a:cubicBezTo>
                    <a:pt x="19743" y="29663"/>
                    <a:pt x="17474" y="28775"/>
                    <a:pt x="15300" y="27949"/>
                  </a:cubicBezTo>
                  <a:cubicBezTo>
                    <a:pt x="16132" y="26966"/>
                    <a:pt x="16986" y="26005"/>
                    <a:pt x="17859" y="25065"/>
                  </a:cubicBezTo>
                  <a:cubicBezTo>
                    <a:pt x="18712" y="29603"/>
                    <a:pt x="22699" y="33257"/>
                    <a:pt x="26885" y="34787"/>
                  </a:cubicBezTo>
                  <a:cubicBezTo>
                    <a:pt x="26916" y="34798"/>
                    <a:pt x="26946" y="34804"/>
                    <a:pt x="26975" y="34804"/>
                  </a:cubicBezTo>
                  <a:cubicBezTo>
                    <a:pt x="27177" y="34804"/>
                    <a:pt x="27299" y="34543"/>
                    <a:pt x="27207" y="34364"/>
                  </a:cubicBezTo>
                  <a:cubicBezTo>
                    <a:pt x="26154" y="32304"/>
                    <a:pt x="25246" y="29965"/>
                    <a:pt x="23778" y="28159"/>
                  </a:cubicBezTo>
                  <a:cubicBezTo>
                    <a:pt x="22397" y="26456"/>
                    <a:pt x="20261" y="25544"/>
                    <a:pt x="18371" y="24519"/>
                  </a:cubicBezTo>
                  <a:cubicBezTo>
                    <a:pt x="19342" y="23490"/>
                    <a:pt x="20344" y="22487"/>
                    <a:pt x="21374" y="21510"/>
                  </a:cubicBezTo>
                  <a:cubicBezTo>
                    <a:pt x="22375" y="26741"/>
                    <a:pt x="26309" y="30473"/>
                    <a:pt x="30989" y="32714"/>
                  </a:cubicBezTo>
                  <a:cubicBezTo>
                    <a:pt x="31026" y="32733"/>
                    <a:pt x="31067" y="32742"/>
                    <a:pt x="31108" y="32742"/>
                  </a:cubicBezTo>
                  <a:cubicBezTo>
                    <a:pt x="31136" y="32742"/>
                    <a:pt x="31163" y="32738"/>
                    <a:pt x="31189" y="32730"/>
                  </a:cubicBezTo>
                  <a:cubicBezTo>
                    <a:pt x="31221" y="32738"/>
                    <a:pt x="31254" y="32743"/>
                    <a:pt x="31286" y="32743"/>
                  </a:cubicBezTo>
                  <a:cubicBezTo>
                    <a:pt x="31435" y="32743"/>
                    <a:pt x="31571" y="32650"/>
                    <a:pt x="31546" y="32460"/>
                  </a:cubicBezTo>
                  <a:cubicBezTo>
                    <a:pt x="31380" y="31209"/>
                    <a:pt x="31436" y="30064"/>
                    <a:pt x="30924" y="28884"/>
                  </a:cubicBezTo>
                  <a:cubicBezTo>
                    <a:pt x="30413" y="27704"/>
                    <a:pt x="29613" y="26676"/>
                    <a:pt x="28743" y="25734"/>
                  </a:cubicBezTo>
                  <a:lnTo>
                    <a:pt x="28743" y="25734"/>
                  </a:lnTo>
                  <a:cubicBezTo>
                    <a:pt x="30941" y="27889"/>
                    <a:pt x="33804" y="29550"/>
                    <a:pt x="36263" y="30741"/>
                  </a:cubicBezTo>
                  <a:cubicBezTo>
                    <a:pt x="36302" y="30760"/>
                    <a:pt x="36344" y="30768"/>
                    <a:pt x="36386" y="30768"/>
                  </a:cubicBezTo>
                  <a:cubicBezTo>
                    <a:pt x="36552" y="30768"/>
                    <a:pt x="36714" y="30629"/>
                    <a:pt x="36651" y="30441"/>
                  </a:cubicBezTo>
                  <a:cubicBezTo>
                    <a:pt x="35704" y="27616"/>
                    <a:pt x="34953" y="24713"/>
                    <a:pt x="33015" y="22377"/>
                  </a:cubicBezTo>
                  <a:cubicBezTo>
                    <a:pt x="31216" y="20210"/>
                    <a:pt x="28795" y="18563"/>
                    <a:pt x="26303" y="17272"/>
                  </a:cubicBezTo>
                  <a:cubicBezTo>
                    <a:pt x="26706" y="16958"/>
                    <a:pt x="27111" y="16647"/>
                    <a:pt x="27524" y="16340"/>
                  </a:cubicBezTo>
                  <a:cubicBezTo>
                    <a:pt x="28149" y="15879"/>
                    <a:pt x="28782" y="15432"/>
                    <a:pt x="29421" y="14992"/>
                  </a:cubicBezTo>
                  <a:cubicBezTo>
                    <a:pt x="29600" y="17829"/>
                    <a:pt x="31949" y="19897"/>
                    <a:pt x="33999" y="21613"/>
                  </a:cubicBezTo>
                  <a:cubicBezTo>
                    <a:pt x="36260" y="23506"/>
                    <a:pt x="38741" y="25075"/>
                    <a:pt x="41612" y="25829"/>
                  </a:cubicBezTo>
                  <a:cubicBezTo>
                    <a:pt x="41636" y="25835"/>
                    <a:pt x="41658" y="25838"/>
                    <a:pt x="41681" y="25838"/>
                  </a:cubicBezTo>
                  <a:cubicBezTo>
                    <a:pt x="41901" y="25838"/>
                    <a:pt x="42043" y="25552"/>
                    <a:pt x="41871" y="25380"/>
                  </a:cubicBezTo>
                  <a:cubicBezTo>
                    <a:pt x="40504" y="24016"/>
                    <a:pt x="39835" y="22547"/>
                    <a:pt x="39173" y="20766"/>
                  </a:cubicBezTo>
                  <a:cubicBezTo>
                    <a:pt x="38799" y="19760"/>
                    <a:pt x="38414" y="18747"/>
                    <a:pt x="37705" y="17921"/>
                  </a:cubicBezTo>
                  <a:cubicBezTo>
                    <a:pt x="36048" y="15993"/>
                    <a:pt x="33099" y="15091"/>
                    <a:pt x="30824" y="14046"/>
                  </a:cubicBezTo>
                  <a:cubicBezTo>
                    <a:pt x="31291" y="13739"/>
                    <a:pt x="31762" y="13436"/>
                    <a:pt x="32237" y="13138"/>
                  </a:cubicBezTo>
                  <a:cubicBezTo>
                    <a:pt x="34261" y="16471"/>
                    <a:pt x="38974" y="17787"/>
                    <a:pt x="42569" y="18272"/>
                  </a:cubicBezTo>
                  <a:cubicBezTo>
                    <a:pt x="42581" y="18273"/>
                    <a:pt x="42593" y="18274"/>
                    <a:pt x="42605" y="18274"/>
                  </a:cubicBezTo>
                  <a:cubicBezTo>
                    <a:pt x="42712" y="18274"/>
                    <a:pt x="42808" y="18206"/>
                    <a:pt x="42841" y="18101"/>
                  </a:cubicBezTo>
                  <a:cubicBezTo>
                    <a:pt x="42966" y="18041"/>
                    <a:pt x="43062" y="17889"/>
                    <a:pt x="42990" y="17724"/>
                  </a:cubicBezTo>
                  <a:cubicBezTo>
                    <a:pt x="41549" y="14399"/>
                    <a:pt x="38452" y="11966"/>
                    <a:pt x="34852" y="11580"/>
                  </a:cubicBezTo>
                  <a:cubicBezTo>
                    <a:pt x="39503" y="8934"/>
                    <a:pt x="44425" y="6796"/>
                    <a:pt x="49534" y="5204"/>
                  </a:cubicBezTo>
                  <a:cubicBezTo>
                    <a:pt x="49781" y="5131"/>
                    <a:pt x="49755" y="4817"/>
                    <a:pt x="49583" y="4721"/>
                  </a:cubicBezTo>
                  <a:cubicBezTo>
                    <a:pt x="49583" y="4709"/>
                    <a:pt x="49582" y="4699"/>
                    <a:pt x="49580" y="4688"/>
                  </a:cubicBezTo>
                  <a:cubicBezTo>
                    <a:pt x="49408" y="4142"/>
                    <a:pt x="48946" y="3560"/>
                    <a:pt x="48414" y="3288"/>
                  </a:cubicBezTo>
                  <a:cubicBezTo>
                    <a:pt x="48381" y="3215"/>
                    <a:pt x="48318" y="3159"/>
                    <a:pt x="48232" y="3159"/>
                  </a:cubicBezTo>
                  <a:cubicBezTo>
                    <a:pt x="48207" y="3159"/>
                    <a:pt x="48179" y="3164"/>
                    <a:pt x="48150" y="3175"/>
                  </a:cubicBezTo>
                  <a:cubicBezTo>
                    <a:pt x="42849" y="5165"/>
                    <a:pt x="37759" y="7680"/>
                    <a:pt x="32959" y="10683"/>
                  </a:cubicBezTo>
                  <a:cubicBezTo>
                    <a:pt x="33485" y="9187"/>
                    <a:pt x="33598" y="7601"/>
                    <a:pt x="33142" y="6055"/>
                  </a:cubicBezTo>
                  <a:cubicBezTo>
                    <a:pt x="32539" y="4002"/>
                    <a:pt x="31252" y="2332"/>
                    <a:pt x="30848" y="177"/>
                  </a:cubicBezTo>
                  <a:cubicBezTo>
                    <a:pt x="30827" y="61"/>
                    <a:pt x="30720" y="1"/>
                    <a:pt x="30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09" name="Google Shape;209;p2"/>
          <p:cNvGrpSpPr/>
          <p:nvPr/>
        </p:nvGrpSpPr>
        <p:grpSpPr>
          <a:xfrm>
            <a:off x="5113385" y="-1032575"/>
            <a:ext cx="2176144" cy="2288848"/>
            <a:chOff x="3445225" y="939575"/>
            <a:chExt cx="1020450" cy="1073300"/>
          </a:xfrm>
        </p:grpSpPr>
        <p:sp>
          <p:nvSpPr>
            <p:cNvPr id="210" name="Google Shape;210;p2"/>
            <p:cNvSpPr/>
            <p:nvPr/>
          </p:nvSpPr>
          <p:spPr>
            <a:xfrm>
              <a:off x="3478750" y="952100"/>
              <a:ext cx="974750" cy="1050850"/>
            </a:xfrm>
            <a:custGeom>
              <a:avLst/>
              <a:gdLst/>
              <a:ahLst/>
              <a:cxnLst/>
              <a:rect l="l" t="t" r="r" b="b"/>
              <a:pathLst>
                <a:path w="38990" h="42034" extrusionOk="0">
                  <a:moveTo>
                    <a:pt x="16013" y="1"/>
                  </a:moveTo>
                  <a:cubicBezTo>
                    <a:pt x="14568" y="1"/>
                    <a:pt x="13080" y="231"/>
                    <a:pt x="11558" y="737"/>
                  </a:cubicBezTo>
                  <a:cubicBezTo>
                    <a:pt x="9675" y="1363"/>
                    <a:pt x="7902" y="2600"/>
                    <a:pt x="7463" y="4646"/>
                  </a:cubicBezTo>
                  <a:cubicBezTo>
                    <a:pt x="6997" y="6813"/>
                    <a:pt x="8057" y="9001"/>
                    <a:pt x="7332" y="11139"/>
                  </a:cubicBezTo>
                  <a:cubicBezTo>
                    <a:pt x="6590" y="10065"/>
                    <a:pt x="5894" y="8958"/>
                    <a:pt x="5260" y="7800"/>
                  </a:cubicBezTo>
                  <a:cubicBezTo>
                    <a:pt x="4944" y="7221"/>
                    <a:pt x="4496" y="5563"/>
                    <a:pt x="3915" y="5244"/>
                  </a:cubicBezTo>
                  <a:cubicBezTo>
                    <a:pt x="3811" y="5187"/>
                    <a:pt x="3708" y="5163"/>
                    <a:pt x="3606" y="5163"/>
                  </a:cubicBezTo>
                  <a:cubicBezTo>
                    <a:pt x="3173" y="5163"/>
                    <a:pt x="2758" y="5602"/>
                    <a:pt x="2389" y="5827"/>
                  </a:cubicBezTo>
                  <a:cubicBezTo>
                    <a:pt x="2344" y="5854"/>
                    <a:pt x="2310" y="5897"/>
                    <a:pt x="2296" y="5947"/>
                  </a:cubicBezTo>
                  <a:cubicBezTo>
                    <a:pt x="2178" y="5999"/>
                    <a:pt x="2102" y="6121"/>
                    <a:pt x="2190" y="6258"/>
                  </a:cubicBezTo>
                  <a:cubicBezTo>
                    <a:pt x="3503" y="8300"/>
                    <a:pt x="4988" y="10229"/>
                    <a:pt x="6629" y="12020"/>
                  </a:cubicBezTo>
                  <a:cubicBezTo>
                    <a:pt x="6299" y="12326"/>
                    <a:pt x="5583" y="12369"/>
                    <a:pt x="4864" y="12369"/>
                  </a:cubicBezTo>
                  <a:cubicBezTo>
                    <a:pt x="4575" y="12369"/>
                    <a:pt x="4285" y="12362"/>
                    <a:pt x="4020" y="12362"/>
                  </a:cubicBezTo>
                  <a:cubicBezTo>
                    <a:pt x="3650" y="12362"/>
                    <a:pt x="3327" y="12376"/>
                    <a:pt x="3119" y="12443"/>
                  </a:cubicBezTo>
                  <a:cubicBezTo>
                    <a:pt x="2407" y="12670"/>
                    <a:pt x="1791" y="13149"/>
                    <a:pt x="1315" y="13715"/>
                  </a:cubicBezTo>
                  <a:cubicBezTo>
                    <a:pt x="231" y="15012"/>
                    <a:pt x="0" y="16688"/>
                    <a:pt x="324" y="18310"/>
                  </a:cubicBezTo>
                  <a:cubicBezTo>
                    <a:pt x="1201" y="22689"/>
                    <a:pt x="4895" y="27223"/>
                    <a:pt x="8344" y="29865"/>
                  </a:cubicBezTo>
                  <a:cubicBezTo>
                    <a:pt x="12552" y="33089"/>
                    <a:pt x="17718" y="33605"/>
                    <a:pt x="22816" y="34145"/>
                  </a:cubicBezTo>
                  <a:cubicBezTo>
                    <a:pt x="28629" y="34760"/>
                    <a:pt x="35392" y="35975"/>
                    <a:pt x="38134" y="41870"/>
                  </a:cubicBezTo>
                  <a:cubicBezTo>
                    <a:pt x="38186" y="41982"/>
                    <a:pt x="38295" y="42034"/>
                    <a:pt x="38405" y="42034"/>
                  </a:cubicBezTo>
                  <a:cubicBezTo>
                    <a:pt x="38558" y="42034"/>
                    <a:pt x="38712" y="41933"/>
                    <a:pt x="38711" y="41754"/>
                  </a:cubicBezTo>
                  <a:cubicBezTo>
                    <a:pt x="38695" y="36353"/>
                    <a:pt x="38989" y="30844"/>
                    <a:pt x="38486" y="25462"/>
                  </a:cubicBezTo>
                  <a:cubicBezTo>
                    <a:pt x="38035" y="20650"/>
                    <a:pt x="36244" y="16096"/>
                    <a:pt x="33607" y="12067"/>
                  </a:cubicBezTo>
                  <a:cubicBezTo>
                    <a:pt x="29652" y="6022"/>
                    <a:pt x="23397" y="1"/>
                    <a:pt x="160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445225" y="939575"/>
              <a:ext cx="1020450" cy="1073300"/>
            </a:xfrm>
            <a:custGeom>
              <a:avLst/>
              <a:gdLst/>
              <a:ahLst/>
              <a:cxnLst/>
              <a:rect l="l" t="t" r="r" b="b"/>
              <a:pathLst>
                <a:path w="40818" h="42932" extrusionOk="0">
                  <a:moveTo>
                    <a:pt x="10877" y="2446"/>
                  </a:moveTo>
                  <a:cubicBezTo>
                    <a:pt x="10735" y="3310"/>
                    <a:pt x="11635" y="4932"/>
                    <a:pt x="11808" y="5620"/>
                  </a:cubicBezTo>
                  <a:cubicBezTo>
                    <a:pt x="12374" y="7870"/>
                    <a:pt x="11874" y="10681"/>
                    <a:pt x="10006" y="12213"/>
                  </a:cubicBezTo>
                  <a:cubicBezTo>
                    <a:pt x="9999" y="12219"/>
                    <a:pt x="10000" y="12224"/>
                    <a:pt x="9996" y="12230"/>
                  </a:cubicBezTo>
                  <a:cubicBezTo>
                    <a:pt x="9646" y="11943"/>
                    <a:pt x="9295" y="11660"/>
                    <a:pt x="8950" y="11367"/>
                  </a:cubicBezTo>
                  <a:cubicBezTo>
                    <a:pt x="8951" y="11363"/>
                    <a:pt x="8955" y="11360"/>
                    <a:pt x="8957" y="11356"/>
                  </a:cubicBezTo>
                  <a:cubicBezTo>
                    <a:pt x="9918" y="9009"/>
                    <a:pt x="8070" y="6723"/>
                    <a:pt x="9331" y="4309"/>
                  </a:cubicBezTo>
                  <a:cubicBezTo>
                    <a:pt x="9725" y="3557"/>
                    <a:pt x="10255" y="2943"/>
                    <a:pt x="10877" y="2446"/>
                  </a:cubicBezTo>
                  <a:close/>
                  <a:moveTo>
                    <a:pt x="12105" y="1665"/>
                  </a:moveTo>
                  <a:lnTo>
                    <a:pt x="12105" y="1665"/>
                  </a:lnTo>
                  <a:cubicBezTo>
                    <a:pt x="11904" y="3054"/>
                    <a:pt x="12359" y="4482"/>
                    <a:pt x="12572" y="5849"/>
                  </a:cubicBezTo>
                  <a:cubicBezTo>
                    <a:pt x="12965" y="8364"/>
                    <a:pt x="12867" y="11138"/>
                    <a:pt x="10616" y="12742"/>
                  </a:cubicBezTo>
                  <a:cubicBezTo>
                    <a:pt x="10434" y="12594"/>
                    <a:pt x="10255" y="12444"/>
                    <a:pt x="10075" y="12296"/>
                  </a:cubicBezTo>
                  <a:lnTo>
                    <a:pt x="10079" y="12296"/>
                  </a:lnTo>
                  <a:cubicBezTo>
                    <a:pt x="11421" y="11386"/>
                    <a:pt x="12091" y="9657"/>
                    <a:pt x="12253" y="8089"/>
                  </a:cubicBezTo>
                  <a:cubicBezTo>
                    <a:pt x="12341" y="7234"/>
                    <a:pt x="12267" y="6404"/>
                    <a:pt x="12062" y="5570"/>
                  </a:cubicBezTo>
                  <a:cubicBezTo>
                    <a:pt x="11950" y="5117"/>
                    <a:pt x="11790" y="4677"/>
                    <a:pt x="11648" y="4233"/>
                  </a:cubicBezTo>
                  <a:cubicBezTo>
                    <a:pt x="11558" y="3951"/>
                    <a:pt x="10994" y="2686"/>
                    <a:pt x="11019" y="2357"/>
                  </a:cubicBezTo>
                  <a:lnTo>
                    <a:pt x="11019" y="2357"/>
                  </a:lnTo>
                  <a:cubicBezTo>
                    <a:pt x="11022" y="2422"/>
                    <a:pt x="11088" y="2469"/>
                    <a:pt x="11152" y="2469"/>
                  </a:cubicBezTo>
                  <a:cubicBezTo>
                    <a:pt x="11189" y="2469"/>
                    <a:pt x="11224" y="2453"/>
                    <a:pt x="11247" y="2415"/>
                  </a:cubicBezTo>
                  <a:lnTo>
                    <a:pt x="11284" y="2349"/>
                  </a:lnTo>
                  <a:cubicBezTo>
                    <a:pt x="11317" y="2290"/>
                    <a:pt x="11307" y="2211"/>
                    <a:pt x="11247" y="2174"/>
                  </a:cubicBezTo>
                  <a:cubicBezTo>
                    <a:pt x="11520" y="1985"/>
                    <a:pt x="11807" y="1814"/>
                    <a:pt x="12105" y="1665"/>
                  </a:cubicBezTo>
                  <a:close/>
                  <a:moveTo>
                    <a:pt x="17029" y="619"/>
                  </a:moveTo>
                  <a:cubicBezTo>
                    <a:pt x="17135" y="619"/>
                    <a:pt x="17241" y="620"/>
                    <a:pt x="17346" y="622"/>
                  </a:cubicBezTo>
                  <a:cubicBezTo>
                    <a:pt x="17475" y="625"/>
                    <a:pt x="17600" y="634"/>
                    <a:pt x="17728" y="639"/>
                  </a:cubicBezTo>
                  <a:cubicBezTo>
                    <a:pt x="18772" y="5510"/>
                    <a:pt x="17897" y="11982"/>
                    <a:pt x="13634" y="15083"/>
                  </a:cubicBezTo>
                  <a:cubicBezTo>
                    <a:pt x="12657" y="14358"/>
                    <a:pt x="11694" y="13613"/>
                    <a:pt x="10747" y="12848"/>
                  </a:cubicBezTo>
                  <a:cubicBezTo>
                    <a:pt x="12126" y="11906"/>
                    <a:pt x="12823" y="10452"/>
                    <a:pt x="12989" y="8787"/>
                  </a:cubicBezTo>
                  <a:cubicBezTo>
                    <a:pt x="13230" y="6378"/>
                    <a:pt x="11924" y="3891"/>
                    <a:pt x="12386" y="1539"/>
                  </a:cubicBezTo>
                  <a:lnTo>
                    <a:pt x="12386" y="1531"/>
                  </a:lnTo>
                  <a:cubicBezTo>
                    <a:pt x="13819" y="878"/>
                    <a:pt x="15476" y="619"/>
                    <a:pt x="17029" y="619"/>
                  </a:cubicBezTo>
                  <a:close/>
                  <a:moveTo>
                    <a:pt x="17965" y="649"/>
                  </a:moveTo>
                  <a:cubicBezTo>
                    <a:pt x="21366" y="867"/>
                    <a:pt x="24180" y="2226"/>
                    <a:pt x="26683" y="4149"/>
                  </a:cubicBezTo>
                  <a:cubicBezTo>
                    <a:pt x="26606" y="6915"/>
                    <a:pt x="25874" y="9489"/>
                    <a:pt x="24349" y="11823"/>
                  </a:cubicBezTo>
                  <a:cubicBezTo>
                    <a:pt x="22877" y="14078"/>
                    <a:pt x="20310" y="17037"/>
                    <a:pt x="17644" y="17878"/>
                  </a:cubicBezTo>
                  <a:cubicBezTo>
                    <a:pt x="17602" y="17851"/>
                    <a:pt x="17560" y="17825"/>
                    <a:pt x="17517" y="17797"/>
                  </a:cubicBezTo>
                  <a:cubicBezTo>
                    <a:pt x="16229" y="16953"/>
                    <a:pt x="14968" y="16072"/>
                    <a:pt x="13734" y="15156"/>
                  </a:cubicBezTo>
                  <a:cubicBezTo>
                    <a:pt x="15969" y="13643"/>
                    <a:pt x="17173" y="11257"/>
                    <a:pt x="17791" y="8674"/>
                  </a:cubicBezTo>
                  <a:cubicBezTo>
                    <a:pt x="18397" y="6139"/>
                    <a:pt x="18775" y="3051"/>
                    <a:pt x="17771" y="661"/>
                  </a:cubicBezTo>
                  <a:lnTo>
                    <a:pt x="17771" y="661"/>
                  </a:lnTo>
                  <a:cubicBezTo>
                    <a:pt x="17787" y="701"/>
                    <a:pt x="17822" y="718"/>
                    <a:pt x="17858" y="718"/>
                  </a:cubicBezTo>
                  <a:cubicBezTo>
                    <a:pt x="17903" y="718"/>
                    <a:pt x="17950" y="691"/>
                    <a:pt x="17965" y="649"/>
                  </a:cubicBezTo>
                  <a:close/>
                  <a:moveTo>
                    <a:pt x="7922" y="12795"/>
                  </a:moveTo>
                  <a:cubicBezTo>
                    <a:pt x="8907" y="13703"/>
                    <a:pt x="9964" y="14538"/>
                    <a:pt x="11060" y="15332"/>
                  </a:cubicBezTo>
                  <a:cubicBezTo>
                    <a:pt x="11049" y="15339"/>
                    <a:pt x="11037" y="15348"/>
                    <a:pt x="11029" y="15358"/>
                  </a:cubicBezTo>
                  <a:cubicBezTo>
                    <a:pt x="9355" y="17332"/>
                    <a:pt x="7139" y="18371"/>
                    <a:pt x="4785" y="18371"/>
                  </a:cubicBezTo>
                  <a:cubicBezTo>
                    <a:pt x="3737" y="18371"/>
                    <a:pt x="2662" y="18166"/>
                    <a:pt x="1595" y="17745"/>
                  </a:cubicBezTo>
                  <a:cubicBezTo>
                    <a:pt x="1736" y="14560"/>
                    <a:pt x="4822" y="12929"/>
                    <a:pt x="7685" y="12929"/>
                  </a:cubicBezTo>
                  <a:cubicBezTo>
                    <a:pt x="7686" y="12929"/>
                    <a:pt x="7688" y="12929"/>
                    <a:pt x="7689" y="12929"/>
                  </a:cubicBezTo>
                  <a:cubicBezTo>
                    <a:pt x="7690" y="12929"/>
                    <a:pt x="7691" y="12929"/>
                    <a:pt x="7693" y="12929"/>
                  </a:cubicBezTo>
                  <a:cubicBezTo>
                    <a:pt x="7787" y="12929"/>
                    <a:pt x="7876" y="12878"/>
                    <a:pt x="7922" y="12795"/>
                  </a:cubicBezTo>
                  <a:close/>
                  <a:moveTo>
                    <a:pt x="26901" y="4322"/>
                  </a:moveTo>
                  <a:lnTo>
                    <a:pt x="26901" y="4322"/>
                  </a:lnTo>
                  <a:cubicBezTo>
                    <a:pt x="28010" y="5193"/>
                    <a:pt x="29060" y="6170"/>
                    <a:pt x="30073" y="7208"/>
                  </a:cubicBezTo>
                  <a:cubicBezTo>
                    <a:pt x="30069" y="7215"/>
                    <a:pt x="30066" y="7223"/>
                    <a:pt x="30065" y="7232"/>
                  </a:cubicBezTo>
                  <a:cubicBezTo>
                    <a:pt x="29709" y="9764"/>
                    <a:pt x="27923" y="11710"/>
                    <a:pt x="26348" y="13608"/>
                  </a:cubicBezTo>
                  <a:cubicBezTo>
                    <a:pt x="24477" y="15865"/>
                    <a:pt x="22481" y="17891"/>
                    <a:pt x="19913" y="19343"/>
                  </a:cubicBezTo>
                  <a:cubicBezTo>
                    <a:pt x="19201" y="18887"/>
                    <a:pt x="18491" y="18429"/>
                    <a:pt x="17782" y="17969"/>
                  </a:cubicBezTo>
                  <a:cubicBezTo>
                    <a:pt x="20383" y="17237"/>
                    <a:pt x="22740" y="14579"/>
                    <a:pt x="24240" y="12458"/>
                  </a:cubicBezTo>
                  <a:cubicBezTo>
                    <a:pt x="25912" y="10094"/>
                    <a:pt x="26968" y="7236"/>
                    <a:pt x="26901" y="4322"/>
                  </a:cubicBezTo>
                  <a:close/>
                  <a:moveTo>
                    <a:pt x="30250" y="7391"/>
                  </a:moveTo>
                  <a:cubicBezTo>
                    <a:pt x="30830" y="7990"/>
                    <a:pt x="31397" y="8606"/>
                    <a:pt x="31958" y="9230"/>
                  </a:cubicBezTo>
                  <a:cubicBezTo>
                    <a:pt x="32238" y="9542"/>
                    <a:pt x="32511" y="9860"/>
                    <a:pt x="32772" y="10182"/>
                  </a:cubicBezTo>
                  <a:cubicBezTo>
                    <a:pt x="31559" y="15338"/>
                    <a:pt x="28206" y="19416"/>
                    <a:pt x="23296" y="21485"/>
                  </a:cubicBezTo>
                  <a:cubicBezTo>
                    <a:pt x="23271" y="21494"/>
                    <a:pt x="23259" y="21518"/>
                    <a:pt x="23264" y="21542"/>
                  </a:cubicBezTo>
                  <a:cubicBezTo>
                    <a:pt x="22190" y="20807"/>
                    <a:pt x="21098" y="20104"/>
                    <a:pt x="20000" y="19400"/>
                  </a:cubicBezTo>
                  <a:cubicBezTo>
                    <a:pt x="22634" y="18068"/>
                    <a:pt x="24679" y="15990"/>
                    <a:pt x="26556" y="13745"/>
                  </a:cubicBezTo>
                  <a:cubicBezTo>
                    <a:pt x="28117" y="11879"/>
                    <a:pt x="29957" y="9900"/>
                    <a:pt x="30250" y="7391"/>
                  </a:cubicBezTo>
                  <a:close/>
                  <a:moveTo>
                    <a:pt x="32949" y="10407"/>
                  </a:moveTo>
                  <a:cubicBezTo>
                    <a:pt x="33670" y="11309"/>
                    <a:pt x="34332" y="12254"/>
                    <a:pt x="34932" y="13240"/>
                  </a:cubicBezTo>
                  <a:cubicBezTo>
                    <a:pt x="33537" y="17947"/>
                    <a:pt x="30457" y="21545"/>
                    <a:pt x="25907" y="23452"/>
                  </a:cubicBezTo>
                  <a:cubicBezTo>
                    <a:pt x="25073" y="22805"/>
                    <a:pt x="24216" y="22193"/>
                    <a:pt x="23346" y="21598"/>
                  </a:cubicBezTo>
                  <a:lnTo>
                    <a:pt x="23346" y="21598"/>
                  </a:lnTo>
                  <a:cubicBezTo>
                    <a:pt x="23348" y="21598"/>
                    <a:pt x="23349" y="21599"/>
                    <a:pt x="23351" y="21599"/>
                  </a:cubicBezTo>
                  <a:cubicBezTo>
                    <a:pt x="23351" y="21599"/>
                    <a:pt x="23352" y="21599"/>
                    <a:pt x="23353" y="21598"/>
                  </a:cubicBezTo>
                  <a:cubicBezTo>
                    <a:pt x="28195" y="19820"/>
                    <a:pt x="31946" y="15474"/>
                    <a:pt x="32949" y="10407"/>
                  </a:cubicBezTo>
                  <a:close/>
                  <a:moveTo>
                    <a:pt x="11217" y="15444"/>
                  </a:moveTo>
                  <a:cubicBezTo>
                    <a:pt x="12098" y="16077"/>
                    <a:pt x="13002" y="16683"/>
                    <a:pt x="13919" y="17275"/>
                  </a:cubicBezTo>
                  <a:cubicBezTo>
                    <a:pt x="13897" y="17284"/>
                    <a:pt x="13880" y="17300"/>
                    <a:pt x="13872" y="17321"/>
                  </a:cubicBezTo>
                  <a:cubicBezTo>
                    <a:pt x="12445" y="20508"/>
                    <a:pt x="8973" y="24676"/>
                    <a:pt x="5197" y="24809"/>
                  </a:cubicBezTo>
                  <a:cubicBezTo>
                    <a:pt x="5029" y="24816"/>
                    <a:pt x="5009" y="25076"/>
                    <a:pt x="5178" y="25076"/>
                  </a:cubicBezTo>
                  <a:cubicBezTo>
                    <a:pt x="5179" y="25076"/>
                    <a:pt x="5180" y="25076"/>
                    <a:pt x="5181" y="25076"/>
                  </a:cubicBezTo>
                  <a:cubicBezTo>
                    <a:pt x="9049" y="25014"/>
                    <a:pt x="12734" y="20707"/>
                    <a:pt x="14038" y="17376"/>
                  </a:cubicBezTo>
                  <a:cubicBezTo>
                    <a:pt x="14042" y="17365"/>
                    <a:pt x="14036" y="17360"/>
                    <a:pt x="14038" y="17351"/>
                  </a:cubicBezTo>
                  <a:lnTo>
                    <a:pt x="14038" y="17351"/>
                  </a:lnTo>
                  <a:cubicBezTo>
                    <a:pt x="14504" y="17649"/>
                    <a:pt x="14971" y="17946"/>
                    <a:pt x="15439" y="18241"/>
                  </a:cubicBezTo>
                  <a:cubicBezTo>
                    <a:pt x="15424" y="18248"/>
                    <a:pt x="15412" y="18261"/>
                    <a:pt x="15405" y="18275"/>
                  </a:cubicBezTo>
                  <a:cubicBezTo>
                    <a:pt x="13781" y="22107"/>
                    <a:pt x="10679" y="26083"/>
                    <a:pt x="6260" y="26477"/>
                  </a:cubicBezTo>
                  <a:cubicBezTo>
                    <a:pt x="6220" y="26480"/>
                    <a:pt x="6186" y="26507"/>
                    <a:pt x="6174" y="26546"/>
                  </a:cubicBezTo>
                  <a:cubicBezTo>
                    <a:pt x="5789" y="26082"/>
                    <a:pt x="5415" y="25600"/>
                    <a:pt x="5057" y="25089"/>
                  </a:cubicBezTo>
                  <a:cubicBezTo>
                    <a:pt x="3745" y="23207"/>
                    <a:pt x="1632" y="20426"/>
                    <a:pt x="1593" y="18009"/>
                  </a:cubicBezTo>
                  <a:lnTo>
                    <a:pt x="1593" y="18009"/>
                  </a:lnTo>
                  <a:cubicBezTo>
                    <a:pt x="2635" y="18452"/>
                    <a:pt x="3719" y="18666"/>
                    <a:pt x="4788" y="18666"/>
                  </a:cubicBezTo>
                  <a:cubicBezTo>
                    <a:pt x="7242" y="18666"/>
                    <a:pt x="9614" y="17538"/>
                    <a:pt x="11204" y="15471"/>
                  </a:cubicBezTo>
                  <a:cubicBezTo>
                    <a:pt x="11209" y="15463"/>
                    <a:pt x="11214" y="15454"/>
                    <a:pt x="11217" y="15444"/>
                  </a:cubicBezTo>
                  <a:close/>
                  <a:moveTo>
                    <a:pt x="35110" y="13543"/>
                  </a:moveTo>
                  <a:cubicBezTo>
                    <a:pt x="36402" y="15735"/>
                    <a:pt x="37365" y="18058"/>
                    <a:pt x="38073" y="20466"/>
                  </a:cubicBezTo>
                  <a:cubicBezTo>
                    <a:pt x="37529" y="23771"/>
                    <a:pt x="34288" y="27452"/>
                    <a:pt x="31025" y="28075"/>
                  </a:cubicBezTo>
                  <a:cubicBezTo>
                    <a:pt x="29549" y="26533"/>
                    <a:pt x="27971" y="25090"/>
                    <a:pt x="26302" y="23759"/>
                  </a:cubicBezTo>
                  <a:cubicBezTo>
                    <a:pt x="26210" y="23687"/>
                    <a:pt x="26117" y="23617"/>
                    <a:pt x="26027" y="23546"/>
                  </a:cubicBezTo>
                  <a:cubicBezTo>
                    <a:pt x="30430" y="21958"/>
                    <a:pt x="34005" y="18116"/>
                    <a:pt x="35110" y="13543"/>
                  </a:cubicBezTo>
                  <a:close/>
                  <a:moveTo>
                    <a:pt x="38186" y="20856"/>
                  </a:moveTo>
                  <a:cubicBezTo>
                    <a:pt x="38368" y="21499"/>
                    <a:pt x="38533" y="22148"/>
                    <a:pt x="38681" y="22803"/>
                  </a:cubicBezTo>
                  <a:lnTo>
                    <a:pt x="38681" y="22803"/>
                  </a:lnTo>
                  <a:cubicBezTo>
                    <a:pt x="38265" y="24387"/>
                    <a:pt x="37799" y="25911"/>
                    <a:pt x="36582" y="27093"/>
                  </a:cubicBezTo>
                  <a:cubicBezTo>
                    <a:pt x="35435" y="28205"/>
                    <a:pt x="34043" y="29203"/>
                    <a:pt x="32492" y="29628"/>
                  </a:cubicBezTo>
                  <a:cubicBezTo>
                    <a:pt x="32482" y="29632"/>
                    <a:pt x="32472" y="29640"/>
                    <a:pt x="32466" y="29650"/>
                  </a:cubicBezTo>
                  <a:cubicBezTo>
                    <a:pt x="32062" y="29188"/>
                    <a:pt x="31651" y="28737"/>
                    <a:pt x="31228" y="28293"/>
                  </a:cubicBezTo>
                  <a:cubicBezTo>
                    <a:pt x="34425" y="27602"/>
                    <a:pt x="37645" y="24146"/>
                    <a:pt x="38186" y="20856"/>
                  </a:cubicBezTo>
                  <a:close/>
                  <a:moveTo>
                    <a:pt x="15537" y="18304"/>
                  </a:moveTo>
                  <a:lnTo>
                    <a:pt x="15537" y="18304"/>
                  </a:lnTo>
                  <a:cubicBezTo>
                    <a:pt x="17066" y="19263"/>
                    <a:pt x="18603" y="20205"/>
                    <a:pt x="20082" y="21194"/>
                  </a:cubicBezTo>
                  <a:cubicBezTo>
                    <a:pt x="19420" y="23126"/>
                    <a:pt x="18514" y="24940"/>
                    <a:pt x="17239" y="26543"/>
                  </a:cubicBezTo>
                  <a:cubicBezTo>
                    <a:pt x="15840" y="28303"/>
                    <a:pt x="13731" y="30405"/>
                    <a:pt x="11449" y="30806"/>
                  </a:cubicBezTo>
                  <a:cubicBezTo>
                    <a:pt x="11391" y="30815"/>
                    <a:pt x="11348" y="30865"/>
                    <a:pt x="11351" y="30923"/>
                  </a:cubicBezTo>
                  <a:cubicBezTo>
                    <a:pt x="9460" y="29849"/>
                    <a:pt x="7786" y="28452"/>
                    <a:pt x="6312" y="26715"/>
                  </a:cubicBezTo>
                  <a:lnTo>
                    <a:pt x="6312" y="26714"/>
                  </a:lnTo>
                  <a:cubicBezTo>
                    <a:pt x="10580" y="26457"/>
                    <a:pt x="14415" y="22272"/>
                    <a:pt x="15538" y="18318"/>
                  </a:cubicBezTo>
                  <a:cubicBezTo>
                    <a:pt x="15540" y="18313"/>
                    <a:pt x="15537" y="18310"/>
                    <a:pt x="15537" y="18304"/>
                  </a:cubicBezTo>
                  <a:close/>
                  <a:moveTo>
                    <a:pt x="20204" y="21277"/>
                  </a:moveTo>
                  <a:cubicBezTo>
                    <a:pt x="20414" y="21418"/>
                    <a:pt x="20625" y="21560"/>
                    <a:pt x="20833" y="21703"/>
                  </a:cubicBezTo>
                  <a:cubicBezTo>
                    <a:pt x="21893" y="22435"/>
                    <a:pt x="22919" y="23197"/>
                    <a:pt x="23919" y="23980"/>
                  </a:cubicBezTo>
                  <a:cubicBezTo>
                    <a:pt x="23423" y="27745"/>
                    <a:pt x="21652" y="31011"/>
                    <a:pt x="18637" y="33354"/>
                  </a:cubicBezTo>
                  <a:cubicBezTo>
                    <a:pt x="18627" y="33361"/>
                    <a:pt x="18620" y="33371"/>
                    <a:pt x="18613" y="33381"/>
                  </a:cubicBezTo>
                  <a:cubicBezTo>
                    <a:pt x="18126" y="33296"/>
                    <a:pt x="17643" y="33206"/>
                    <a:pt x="17175" y="33106"/>
                  </a:cubicBezTo>
                  <a:cubicBezTo>
                    <a:pt x="15124" y="32662"/>
                    <a:pt x="13261" y="31977"/>
                    <a:pt x="11566" y="31044"/>
                  </a:cubicBezTo>
                  <a:cubicBezTo>
                    <a:pt x="13754" y="30650"/>
                    <a:pt x="15683" y="28788"/>
                    <a:pt x="17064" y="27148"/>
                  </a:cubicBezTo>
                  <a:cubicBezTo>
                    <a:pt x="18510" y="25433"/>
                    <a:pt x="19580" y="23432"/>
                    <a:pt x="20204" y="21277"/>
                  </a:cubicBezTo>
                  <a:close/>
                  <a:moveTo>
                    <a:pt x="24065" y="24094"/>
                  </a:moveTo>
                  <a:cubicBezTo>
                    <a:pt x="24617" y="24529"/>
                    <a:pt x="25163" y="24968"/>
                    <a:pt x="25699" y="25417"/>
                  </a:cubicBezTo>
                  <a:cubicBezTo>
                    <a:pt x="25680" y="25430"/>
                    <a:pt x="25669" y="25450"/>
                    <a:pt x="25666" y="25473"/>
                  </a:cubicBezTo>
                  <a:cubicBezTo>
                    <a:pt x="25224" y="28747"/>
                    <a:pt x="23863" y="31459"/>
                    <a:pt x="21539" y="33804"/>
                  </a:cubicBezTo>
                  <a:cubicBezTo>
                    <a:pt x="21535" y="33809"/>
                    <a:pt x="21530" y="33817"/>
                    <a:pt x="21526" y="33822"/>
                  </a:cubicBezTo>
                  <a:cubicBezTo>
                    <a:pt x="20652" y="33705"/>
                    <a:pt x="19794" y="33580"/>
                    <a:pt x="18957" y="33440"/>
                  </a:cubicBezTo>
                  <a:cubicBezTo>
                    <a:pt x="21867" y="31146"/>
                    <a:pt x="23757" y="27803"/>
                    <a:pt x="24065" y="24094"/>
                  </a:cubicBezTo>
                  <a:close/>
                  <a:moveTo>
                    <a:pt x="38788" y="23290"/>
                  </a:moveTo>
                  <a:cubicBezTo>
                    <a:pt x="39457" y="26434"/>
                    <a:pt x="39765" y="29688"/>
                    <a:pt x="39877" y="32958"/>
                  </a:cubicBezTo>
                  <a:lnTo>
                    <a:pt x="39876" y="32958"/>
                  </a:lnTo>
                  <a:cubicBezTo>
                    <a:pt x="38927" y="33844"/>
                    <a:pt x="37903" y="34561"/>
                    <a:pt x="36596" y="34561"/>
                  </a:cubicBezTo>
                  <a:cubicBezTo>
                    <a:pt x="36468" y="34561"/>
                    <a:pt x="36337" y="34554"/>
                    <a:pt x="36203" y="34540"/>
                  </a:cubicBezTo>
                  <a:cubicBezTo>
                    <a:pt x="35100" y="32864"/>
                    <a:pt x="33876" y="31269"/>
                    <a:pt x="32558" y="29754"/>
                  </a:cubicBezTo>
                  <a:cubicBezTo>
                    <a:pt x="35872" y="29104"/>
                    <a:pt x="37923" y="26330"/>
                    <a:pt x="38788" y="23290"/>
                  </a:cubicBezTo>
                  <a:close/>
                  <a:moveTo>
                    <a:pt x="25822" y="25520"/>
                  </a:moveTo>
                  <a:cubicBezTo>
                    <a:pt x="26964" y="26482"/>
                    <a:pt x="28073" y="27473"/>
                    <a:pt x="29148" y="28496"/>
                  </a:cubicBezTo>
                  <a:cubicBezTo>
                    <a:pt x="29507" y="30694"/>
                    <a:pt x="29096" y="32802"/>
                    <a:pt x="27941" y="34706"/>
                  </a:cubicBezTo>
                  <a:cubicBezTo>
                    <a:pt x="27931" y="34724"/>
                    <a:pt x="27925" y="34744"/>
                    <a:pt x="27927" y="34764"/>
                  </a:cubicBezTo>
                  <a:cubicBezTo>
                    <a:pt x="25907" y="34381"/>
                    <a:pt x="23829" y="34130"/>
                    <a:pt x="21817" y="33861"/>
                  </a:cubicBezTo>
                  <a:cubicBezTo>
                    <a:pt x="24135" y="31684"/>
                    <a:pt x="25561" y="28688"/>
                    <a:pt x="25822" y="25520"/>
                  </a:cubicBezTo>
                  <a:close/>
                  <a:moveTo>
                    <a:pt x="39886" y="33220"/>
                  </a:moveTo>
                  <a:cubicBezTo>
                    <a:pt x="39904" y="33832"/>
                    <a:pt x="39913" y="34444"/>
                    <a:pt x="39920" y="35056"/>
                  </a:cubicBezTo>
                  <a:lnTo>
                    <a:pt x="39919" y="35055"/>
                  </a:lnTo>
                  <a:cubicBezTo>
                    <a:pt x="39270" y="35589"/>
                    <a:pt x="38486" y="35730"/>
                    <a:pt x="37673" y="35730"/>
                  </a:cubicBezTo>
                  <a:cubicBezTo>
                    <a:pt x="37431" y="35730"/>
                    <a:pt x="37186" y="35718"/>
                    <a:pt x="36941" y="35699"/>
                  </a:cubicBezTo>
                  <a:cubicBezTo>
                    <a:pt x="36735" y="35364"/>
                    <a:pt x="36524" y="35030"/>
                    <a:pt x="36309" y="34699"/>
                  </a:cubicBezTo>
                  <a:lnTo>
                    <a:pt x="36309" y="34699"/>
                  </a:lnTo>
                  <a:cubicBezTo>
                    <a:pt x="36462" y="34722"/>
                    <a:pt x="36613" y="34732"/>
                    <a:pt x="36762" y="34732"/>
                  </a:cubicBezTo>
                  <a:cubicBezTo>
                    <a:pt x="37957" y="34732"/>
                    <a:pt x="39021" y="34046"/>
                    <a:pt x="39886" y="33220"/>
                  </a:cubicBezTo>
                  <a:close/>
                  <a:moveTo>
                    <a:pt x="5041" y="5957"/>
                  </a:moveTo>
                  <a:cubicBezTo>
                    <a:pt x="5667" y="7747"/>
                    <a:pt x="6689" y="9753"/>
                    <a:pt x="8083" y="11161"/>
                  </a:cubicBezTo>
                  <a:cubicBezTo>
                    <a:pt x="8202" y="11297"/>
                    <a:pt x="8329" y="11428"/>
                    <a:pt x="8463" y="11549"/>
                  </a:cubicBezTo>
                  <a:cubicBezTo>
                    <a:pt x="8464" y="11627"/>
                    <a:pt x="8500" y="11701"/>
                    <a:pt x="8559" y="11751"/>
                  </a:cubicBezTo>
                  <a:cubicBezTo>
                    <a:pt x="13747" y="16113"/>
                    <a:pt x="19662" y="19293"/>
                    <a:pt x="25061" y="23338"/>
                  </a:cubicBezTo>
                  <a:cubicBezTo>
                    <a:pt x="29632" y="26762"/>
                    <a:pt x="33415" y="30972"/>
                    <a:pt x="36570" y="35669"/>
                  </a:cubicBezTo>
                  <a:lnTo>
                    <a:pt x="36539" y="35666"/>
                  </a:lnTo>
                  <a:cubicBezTo>
                    <a:pt x="36535" y="35666"/>
                    <a:pt x="36532" y="35666"/>
                    <a:pt x="36528" y="35666"/>
                  </a:cubicBezTo>
                  <a:cubicBezTo>
                    <a:pt x="36476" y="35666"/>
                    <a:pt x="36448" y="35706"/>
                    <a:pt x="36447" y="35749"/>
                  </a:cubicBezTo>
                  <a:cubicBezTo>
                    <a:pt x="32615" y="30764"/>
                    <a:pt x="27883" y="26355"/>
                    <a:pt x="22890" y="22649"/>
                  </a:cubicBezTo>
                  <a:cubicBezTo>
                    <a:pt x="16292" y="17750"/>
                    <a:pt x="7809" y="14470"/>
                    <a:pt x="3935" y="6739"/>
                  </a:cubicBezTo>
                  <a:cubicBezTo>
                    <a:pt x="3925" y="6723"/>
                    <a:pt x="3913" y="6708"/>
                    <a:pt x="3900" y="6695"/>
                  </a:cubicBezTo>
                  <a:cubicBezTo>
                    <a:pt x="4248" y="6391"/>
                    <a:pt x="4637" y="6176"/>
                    <a:pt x="5041" y="5957"/>
                  </a:cubicBezTo>
                  <a:close/>
                  <a:moveTo>
                    <a:pt x="29338" y="28680"/>
                  </a:moveTo>
                  <a:lnTo>
                    <a:pt x="29338" y="28680"/>
                  </a:lnTo>
                  <a:cubicBezTo>
                    <a:pt x="30691" y="29976"/>
                    <a:pt x="32002" y="31318"/>
                    <a:pt x="33269" y="32703"/>
                  </a:cubicBezTo>
                  <a:cubicBezTo>
                    <a:pt x="33306" y="33855"/>
                    <a:pt x="33170" y="35006"/>
                    <a:pt x="32865" y="36118"/>
                  </a:cubicBezTo>
                  <a:cubicBezTo>
                    <a:pt x="31372" y="35533"/>
                    <a:pt x="29771" y="35122"/>
                    <a:pt x="28129" y="34802"/>
                  </a:cubicBezTo>
                  <a:cubicBezTo>
                    <a:pt x="29292" y="32983"/>
                    <a:pt x="29717" y="30800"/>
                    <a:pt x="29338" y="28680"/>
                  </a:cubicBezTo>
                  <a:close/>
                  <a:moveTo>
                    <a:pt x="33466" y="32918"/>
                  </a:moveTo>
                  <a:cubicBezTo>
                    <a:pt x="33723" y="33202"/>
                    <a:pt x="33979" y="33486"/>
                    <a:pt x="34233" y="33772"/>
                  </a:cubicBezTo>
                  <a:lnTo>
                    <a:pt x="34229" y="33789"/>
                  </a:lnTo>
                  <a:cubicBezTo>
                    <a:pt x="34160" y="34724"/>
                    <a:pt x="34025" y="35609"/>
                    <a:pt x="33790" y="36509"/>
                  </a:cubicBezTo>
                  <a:cubicBezTo>
                    <a:pt x="33525" y="36389"/>
                    <a:pt x="33256" y="36277"/>
                    <a:pt x="32984" y="36169"/>
                  </a:cubicBezTo>
                  <a:lnTo>
                    <a:pt x="32982" y="36168"/>
                  </a:lnTo>
                  <a:cubicBezTo>
                    <a:pt x="33310" y="35116"/>
                    <a:pt x="33474" y="34020"/>
                    <a:pt x="33466" y="32918"/>
                  </a:cubicBezTo>
                  <a:close/>
                  <a:moveTo>
                    <a:pt x="36518" y="35843"/>
                  </a:moveTo>
                  <a:lnTo>
                    <a:pt x="36518" y="35843"/>
                  </a:lnTo>
                  <a:cubicBezTo>
                    <a:pt x="36521" y="35844"/>
                    <a:pt x="36523" y="35844"/>
                    <a:pt x="36527" y="35845"/>
                  </a:cubicBezTo>
                  <a:lnTo>
                    <a:pt x="36695" y="35860"/>
                  </a:lnTo>
                  <a:cubicBezTo>
                    <a:pt x="37095" y="36459"/>
                    <a:pt x="37483" y="37063"/>
                    <a:pt x="37863" y="37677"/>
                  </a:cubicBezTo>
                  <a:cubicBezTo>
                    <a:pt x="37430" y="37058"/>
                    <a:pt x="36979" y="36446"/>
                    <a:pt x="36518" y="35843"/>
                  </a:cubicBezTo>
                  <a:close/>
                  <a:moveTo>
                    <a:pt x="34416" y="33980"/>
                  </a:moveTo>
                  <a:cubicBezTo>
                    <a:pt x="35063" y="34711"/>
                    <a:pt x="35699" y="35451"/>
                    <a:pt x="36328" y="36204"/>
                  </a:cubicBezTo>
                  <a:cubicBezTo>
                    <a:pt x="36328" y="36205"/>
                    <a:pt x="36327" y="36205"/>
                    <a:pt x="36327" y="36207"/>
                  </a:cubicBezTo>
                  <a:cubicBezTo>
                    <a:pt x="36286" y="36751"/>
                    <a:pt x="36183" y="37265"/>
                    <a:pt x="36033" y="37777"/>
                  </a:cubicBezTo>
                  <a:cubicBezTo>
                    <a:pt x="35366" y="37314"/>
                    <a:pt x="34657" y="36914"/>
                    <a:pt x="33914" y="36566"/>
                  </a:cubicBezTo>
                  <a:lnTo>
                    <a:pt x="33912" y="36566"/>
                  </a:lnTo>
                  <a:cubicBezTo>
                    <a:pt x="34216" y="35748"/>
                    <a:pt x="34398" y="34851"/>
                    <a:pt x="34416" y="33980"/>
                  </a:cubicBezTo>
                  <a:close/>
                  <a:moveTo>
                    <a:pt x="36474" y="36377"/>
                  </a:moveTo>
                  <a:cubicBezTo>
                    <a:pt x="36772" y="36737"/>
                    <a:pt x="37070" y="37098"/>
                    <a:pt x="37365" y="37462"/>
                  </a:cubicBezTo>
                  <a:cubicBezTo>
                    <a:pt x="37365" y="37465"/>
                    <a:pt x="37363" y="37468"/>
                    <a:pt x="37363" y="37472"/>
                  </a:cubicBezTo>
                  <a:cubicBezTo>
                    <a:pt x="37397" y="37909"/>
                    <a:pt x="37378" y="38293"/>
                    <a:pt x="37193" y="38684"/>
                  </a:cubicBezTo>
                  <a:cubicBezTo>
                    <a:pt x="36865" y="38395"/>
                    <a:pt x="36521" y="38121"/>
                    <a:pt x="36165" y="37867"/>
                  </a:cubicBezTo>
                  <a:lnTo>
                    <a:pt x="36165" y="37866"/>
                  </a:lnTo>
                  <a:cubicBezTo>
                    <a:pt x="36338" y="37387"/>
                    <a:pt x="36443" y="36886"/>
                    <a:pt x="36474" y="36377"/>
                  </a:cubicBezTo>
                  <a:close/>
                  <a:moveTo>
                    <a:pt x="39922" y="35251"/>
                  </a:moveTo>
                  <a:cubicBezTo>
                    <a:pt x="39942" y="37529"/>
                    <a:pt x="39887" y="39803"/>
                    <a:pt x="39806" y="42044"/>
                  </a:cubicBezTo>
                  <a:lnTo>
                    <a:pt x="39806" y="42043"/>
                  </a:lnTo>
                  <a:cubicBezTo>
                    <a:pt x="39124" y="40734"/>
                    <a:pt x="38272" y="39664"/>
                    <a:pt x="37295" y="38773"/>
                  </a:cubicBezTo>
                  <a:cubicBezTo>
                    <a:pt x="37470" y="38448"/>
                    <a:pt x="37579" y="38042"/>
                    <a:pt x="37533" y="37667"/>
                  </a:cubicBezTo>
                  <a:lnTo>
                    <a:pt x="37533" y="37667"/>
                  </a:lnTo>
                  <a:cubicBezTo>
                    <a:pt x="37961" y="38197"/>
                    <a:pt x="38388" y="38731"/>
                    <a:pt x="38811" y="39270"/>
                  </a:cubicBezTo>
                  <a:cubicBezTo>
                    <a:pt x="38814" y="39273"/>
                    <a:pt x="38820" y="39273"/>
                    <a:pt x="38823" y="39276"/>
                  </a:cubicBezTo>
                  <a:cubicBezTo>
                    <a:pt x="38833" y="39292"/>
                    <a:pt x="38843" y="39309"/>
                    <a:pt x="38851" y="39325"/>
                  </a:cubicBezTo>
                  <a:cubicBezTo>
                    <a:pt x="38859" y="39338"/>
                    <a:pt x="38871" y="39343"/>
                    <a:pt x="38882" y="39343"/>
                  </a:cubicBezTo>
                  <a:cubicBezTo>
                    <a:pt x="38906" y="39343"/>
                    <a:pt x="38929" y="39321"/>
                    <a:pt x="38916" y="39293"/>
                  </a:cubicBezTo>
                  <a:cubicBezTo>
                    <a:pt x="38910" y="39282"/>
                    <a:pt x="38903" y="39270"/>
                    <a:pt x="38897" y="39257"/>
                  </a:cubicBezTo>
                  <a:cubicBezTo>
                    <a:pt x="38909" y="39244"/>
                    <a:pt x="38910" y="39224"/>
                    <a:pt x="38900" y="39210"/>
                  </a:cubicBezTo>
                  <a:cubicBezTo>
                    <a:pt x="38864" y="39155"/>
                    <a:pt x="38827" y="39101"/>
                    <a:pt x="38791" y="39047"/>
                  </a:cubicBezTo>
                  <a:cubicBezTo>
                    <a:pt x="38260" y="37968"/>
                    <a:pt x="37679" y="36913"/>
                    <a:pt x="37053" y="35886"/>
                  </a:cubicBezTo>
                  <a:lnTo>
                    <a:pt x="37053" y="35886"/>
                  </a:lnTo>
                  <a:cubicBezTo>
                    <a:pt x="37253" y="35898"/>
                    <a:pt x="37454" y="35906"/>
                    <a:pt x="37655" y="35906"/>
                  </a:cubicBezTo>
                  <a:cubicBezTo>
                    <a:pt x="38478" y="35906"/>
                    <a:pt x="39289" y="35771"/>
                    <a:pt x="39922" y="35251"/>
                  </a:cubicBezTo>
                  <a:close/>
                  <a:moveTo>
                    <a:pt x="17098" y="1"/>
                  </a:moveTo>
                  <a:cubicBezTo>
                    <a:pt x="15758" y="1"/>
                    <a:pt x="14430" y="188"/>
                    <a:pt x="13170" y="594"/>
                  </a:cubicBezTo>
                  <a:cubicBezTo>
                    <a:pt x="11204" y="1225"/>
                    <a:pt x="9444" y="2509"/>
                    <a:pt x="8606" y="4445"/>
                  </a:cubicBezTo>
                  <a:cubicBezTo>
                    <a:pt x="8268" y="5229"/>
                    <a:pt x="8109" y="6074"/>
                    <a:pt x="8164" y="6927"/>
                  </a:cubicBezTo>
                  <a:cubicBezTo>
                    <a:pt x="8253" y="8259"/>
                    <a:pt x="8862" y="9529"/>
                    <a:pt x="8507" y="10839"/>
                  </a:cubicBezTo>
                  <a:cubicBezTo>
                    <a:pt x="7379" y="9181"/>
                    <a:pt x="6300" y="7640"/>
                    <a:pt x="5528" y="5709"/>
                  </a:cubicBezTo>
                  <a:cubicBezTo>
                    <a:pt x="5508" y="5654"/>
                    <a:pt x="5468" y="5609"/>
                    <a:pt x="5415" y="5583"/>
                  </a:cubicBezTo>
                  <a:cubicBezTo>
                    <a:pt x="5400" y="5519"/>
                    <a:pt x="5354" y="5469"/>
                    <a:pt x="5277" y="5469"/>
                  </a:cubicBezTo>
                  <a:cubicBezTo>
                    <a:pt x="5274" y="5469"/>
                    <a:pt x="5270" y="5469"/>
                    <a:pt x="5267" y="5470"/>
                  </a:cubicBezTo>
                  <a:cubicBezTo>
                    <a:pt x="4515" y="5513"/>
                    <a:pt x="3863" y="5941"/>
                    <a:pt x="3340" y="6460"/>
                  </a:cubicBezTo>
                  <a:cubicBezTo>
                    <a:pt x="3197" y="6600"/>
                    <a:pt x="3255" y="6791"/>
                    <a:pt x="3376" y="6888"/>
                  </a:cubicBezTo>
                  <a:cubicBezTo>
                    <a:pt x="3379" y="6927"/>
                    <a:pt x="3389" y="6964"/>
                    <a:pt x="3407" y="7000"/>
                  </a:cubicBezTo>
                  <a:cubicBezTo>
                    <a:pt x="4473" y="9082"/>
                    <a:pt x="5879" y="10834"/>
                    <a:pt x="7487" y="12385"/>
                  </a:cubicBezTo>
                  <a:cubicBezTo>
                    <a:pt x="7443" y="12384"/>
                    <a:pt x="7400" y="12384"/>
                    <a:pt x="7356" y="12384"/>
                  </a:cubicBezTo>
                  <a:cubicBezTo>
                    <a:pt x="3687" y="12384"/>
                    <a:pt x="1" y="15354"/>
                    <a:pt x="1169" y="19351"/>
                  </a:cubicBezTo>
                  <a:cubicBezTo>
                    <a:pt x="1805" y="21524"/>
                    <a:pt x="3308" y="23660"/>
                    <a:pt x="4601" y="25496"/>
                  </a:cubicBezTo>
                  <a:cubicBezTo>
                    <a:pt x="6075" y="27591"/>
                    <a:pt x="7832" y="29506"/>
                    <a:pt x="9986" y="30918"/>
                  </a:cubicBezTo>
                  <a:cubicBezTo>
                    <a:pt x="18924" y="36780"/>
                    <a:pt x="33805" y="31951"/>
                    <a:pt x="39654" y="42746"/>
                  </a:cubicBezTo>
                  <a:cubicBezTo>
                    <a:pt x="39690" y="42818"/>
                    <a:pt x="39763" y="42864"/>
                    <a:pt x="39843" y="42864"/>
                  </a:cubicBezTo>
                  <a:cubicBezTo>
                    <a:pt x="39886" y="42908"/>
                    <a:pt x="39947" y="42931"/>
                    <a:pt x="40009" y="42931"/>
                  </a:cubicBezTo>
                  <a:cubicBezTo>
                    <a:pt x="40116" y="42931"/>
                    <a:pt x="40225" y="42863"/>
                    <a:pt x="40241" y="42723"/>
                  </a:cubicBezTo>
                  <a:cubicBezTo>
                    <a:pt x="40817" y="37624"/>
                    <a:pt x="40715" y="32388"/>
                    <a:pt x="40119" y="27293"/>
                  </a:cubicBezTo>
                  <a:cubicBezTo>
                    <a:pt x="39548" y="22414"/>
                    <a:pt x="38335" y="17502"/>
                    <a:pt x="35785" y="13256"/>
                  </a:cubicBezTo>
                  <a:cubicBezTo>
                    <a:pt x="34498" y="11115"/>
                    <a:pt x="32872" y="9221"/>
                    <a:pt x="31149" y="7423"/>
                  </a:cubicBezTo>
                  <a:cubicBezTo>
                    <a:pt x="29410" y="5607"/>
                    <a:pt x="27658" y="3713"/>
                    <a:pt x="25491" y="2396"/>
                  </a:cubicBezTo>
                  <a:cubicBezTo>
                    <a:pt x="23043" y="908"/>
                    <a:pt x="20044" y="1"/>
                    <a:pt x="17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12" name="Google Shape;212;p2"/>
          <p:cNvGrpSpPr/>
          <p:nvPr/>
        </p:nvGrpSpPr>
        <p:grpSpPr>
          <a:xfrm>
            <a:off x="2693402" y="5318643"/>
            <a:ext cx="2298177" cy="2844960"/>
            <a:chOff x="2665925" y="3755975"/>
            <a:chExt cx="1077675" cy="1334075"/>
          </a:xfrm>
        </p:grpSpPr>
        <p:sp>
          <p:nvSpPr>
            <p:cNvPr id="213" name="Google Shape;213;p2"/>
            <p:cNvSpPr/>
            <p:nvPr/>
          </p:nvSpPr>
          <p:spPr>
            <a:xfrm>
              <a:off x="2750425" y="3755975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1" y="1"/>
                  </a:moveTo>
                  <a:lnTo>
                    <a:pt x="2" y="2"/>
                  </a:lnTo>
                  <a:cubicBezTo>
                    <a:pt x="2" y="2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3012475" y="4448750"/>
              <a:ext cx="1250" cy="75"/>
            </a:xfrm>
            <a:custGeom>
              <a:avLst/>
              <a:gdLst/>
              <a:ahLst/>
              <a:cxnLst/>
              <a:rect l="l" t="t" r="r" b="b"/>
              <a:pathLst>
                <a:path w="50" h="3" extrusionOk="0">
                  <a:moveTo>
                    <a:pt x="1" y="1"/>
                  </a:moveTo>
                  <a:cubicBezTo>
                    <a:pt x="18" y="1"/>
                    <a:pt x="34" y="2"/>
                    <a:pt x="49" y="2"/>
                  </a:cubicBezTo>
                  <a:cubicBezTo>
                    <a:pt x="34" y="1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2996225" y="4447325"/>
              <a:ext cx="2025" cy="275"/>
            </a:xfrm>
            <a:custGeom>
              <a:avLst/>
              <a:gdLst/>
              <a:ahLst/>
              <a:cxnLst/>
              <a:rect l="l" t="t" r="r" b="b"/>
              <a:pathLst>
                <a:path w="81" h="11" extrusionOk="0">
                  <a:moveTo>
                    <a:pt x="0" y="0"/>
                  </a:moveTo>
                  <a:cubicBezTo>
                    <a:pt x="26" y="5"/>
                    <a:pt x="53" y="7"/>
                    <a:pt x="80" y="10"/>
                  </a:cubicBezTo>
                  <a:cubicBezTo>
                    <a:pt x="53" y="7"/>
                    <a:pt x="26" y="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2665925" y="4062175"/>
              <a:ext cx="1069700" cy="1014350"/>
            </a:xfrm>
            <a:custGeom>
              <a:avLst/>
              <a:gdLst/>
              <a:ahLst/>
              <a:cxnLst/>
              <a:rect l="l" t="t" r="r" b="b"/>
              <a:pathLst>
                <a:path w="42788" h="40574" extrusionOk="0">
                  <a:moveTo>
                    <a:pt x="42398" y="0"/>
                  </a:moveTo>
                  <a:cubicBezTo>
                    <a:pt x="42389" y="0"/>
                    <a:pt x="42380" y="1"/>
                    <a:pt x="42371" y="1"/>
                  </a:cubicBezTo>
                  <a:cubicBezTo>
                    <a:pt x="36994" y="493"/>
                    <a:pt x="31480" y="683"/>
                    <a:pt x="26162" y="1658"/>
                  </a:cubicBezTo>
                  <a:cubicBezTo>
                    <a:pt x="21408" y="2529"/>
                    <a:pt x="17029" y="4714"/>
                    <a:pt x="13248" y="7693"/>
                  </a:cubicBezTo>
                  <a:cubicBezTo>
                    <a:pt x="6465" y="13039"/>
                    <a:pt x="1" y="21657"/>
                    <a:pt x="3898" y="30652"/>
                  </a:cubicBezTo>
                  <a:cubicBezTo>
                    <a:pt x="4688" y="32473"/>
                    <a:pt x="6075" y="34130"/>
                    <a:pt x="8151" y="34388"/>
                  </a:cubicBezTo>
                  <a:cubicBezTo>
                    <a:pt x="8373" y="34415"/>
                    <a:pt x="8594" y="34428"/>
                    <a:pt x="8815" y="34428"/>
                  </a:cubicBezTo>
                  <a:cubicBezTo>
                    <a:pt x="10382" y="34428"/>
                    <a:pt x="11902" y="33813"/>
                    <a:pt x="13456" y="33813"/>
                  </a:cubicBezTo>
                  <a:cubicBezTo>
                    <a:pt x="13845" y="33813"/>
                    <a:pt x="14236" y="33852"/>
                    <a:pt x="14631" y="33948"/>
                  </a:cubicBezTo>
                  <a:cubicBezTo>
                    <a:pt x="13628" y="34782"/>
                    <a:pt x="12584" y="35573"/>
                    <a:pt x="11488" y="36305"/>
                  </a:cubicBezTo>
                  <a:cubicBezTo>
                    <a:pt x="10938" y="36672"/>
                    <a:pt x="9326" y="37264"/>
                    <a:pt x="9059" y="37870"/>
                  </a:cubicBezTo>
                  <a:cubicBezTo>
                    <a:pt x="8809" y="38439"/>
                    <a:pt x="9456" y="38909"/>
                    <a:pt x="9773" y="39338"/>
                  </a:cubicBezTo>
                  <a:cubicBezTo>
                    <a:pt x="9805" y="39381"/>
                    <a:pt x="9850" y="39410"/>
                    <a:pt x="9902" y="39422"/>
                  </a:cubicBezTo>
                  <a:cubicBezTo>
                    <a:pt x="9942" y="39496"/>
                    <a:pt x="10012" y="39550"/>
                    <a:pt x="10091" y="39550"/>
                  </a:cubicBezTo>
                  <a:cubicBezTo>
                    <a:pt x="10133" y="39550"/>
                    <a:pt x="10177" y="39535"/>
                    <a:pt x="10222" y="39500"/>
                  </a:cubicBezTo>
                  <a:cubicBezTo>
                    <a:pt x="12140" y="38012"/>
                    <a:pt x="13930" y="36364"/>
                    <a:pt x="15572" y="34573"/>
                  </a:cubicBezTo>
                  <a:cubicBezTo>
                    <a:pt x="16225" y="35166"/>
                    <a:pt x="16005" y="37330"/>
                    <a:pt x="16300" y="38032"/>
                  </a:cubicBezTo>
                  <a:cubicBezTo>
                    <a:pt x="16591" y="38719"/>
                    <a:pt x="17120" y="39293"/>
                    <a:pt x="17727" y="39715"/>
                  </a:cubicBezTo>
                  <a:cubicBezTo>
                    <a:pt x="18585" y="40314"/>
                    <a:pt x="19561" y="40574"/>
                    <a:pt x="20556" y="40574"/>
                  </a:cubicBezTo>
                  <a:cubicBezTo>
                    <a:pt x="21168" y="40574"/>
                    <a:pt x="21787" y="40476"/>
                    <a:pt x="22391" y="40298"/>
                  </a:cubicBezTo>
                  <a:cubicBezTo>
                    <a:pt x="26675" y="39042"/>
                    <a:pt x="30867" y="34964"/>
                    <a:pt x="33197" y="31296"/>
                  </a:cubicBezTo>
                  <a:cubicBezTo>
                    <a:pt x="36039" y="26821"/>
                    <a:pt x="36098" y="21629"/>
                    <a:pt x="36188" y="16504"/>
                  </a:cubicBezTo>
                  <a:cubicBezTo>
                    <a:pt x="36290" y="10659"/>
                    <a:pt x="36908" y="3814"/>
                    <a:pt x="42539" y="566"/>
                  </a:cubicBezTo>
                  <a:cubicBezTo>
                    <a:pt x="42788" y="423"/>
                    <a:pt x="42683" y="0"/>
                    <a:pt x="42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2705550" y="4056050"/>
              <a:ext cx="1038050" cy="1034000"/>
            </a:xfrm>
            <a:custGeom>
              <a:avLst/>
              <a:gdLst/>
              <a:ahLst/>
              <a:cxnLst/>
              <a:rect l="l" t="t" r="r" b="b"/>
              <a:pathLst>
                <a:path w="41522" h="41360" extrusionOk="0">
                  <a:moveTo>
                    <a:pt x="40599" y="511"/>
                  </a:moveTo>
                  <a:lnTo>
                    <a:pt x="40599" y="511"/>
                  </a:lnTo>
                  <a:cubicBezTo>
                    <a:pt x="39356" y="1305"/>
                    <a:pt x="38363" y="2248"/>
                    <a:pt x="37562" y="3300"/>
                  </a:cubicBezTo>
                  <a:cubicBezTo>
                    <a:pt x="37317" y="3195"/>
                    <a:pt x="37034" y="3127"/>
                    <a:pt x="36757" y="3127"/>
                  </a:cubicBezTo>
                  <a:cubicBezTo>
                    <a:pt x="36649" y="3127"/>
                    <a:pt x="36542" y="3137"/>
                    <a:pt x="36439" y="3159"/>
                  </a:cubicBezTo>
                  <a:cubicBezTo>
                    <a:pt x="36929" y="2685"/>
                    <a:pt x="37423" y="2214"/>
                    <a:pt x="37923" y="1744"/>
                  </a:cubicBezTo>
                  <a:cubicBezTo>
                    <a:pt x="37926" y="1741"/>
                    <a:pt x="37926" y="1737"/>
                    <a:pt x="37928" y="1732"/>
                  </a:cubicBezTo>
                  <a:cubicBezTo>
                    <a:pt x="37943" y="1722"/>
                    <a:pt x="37959" y="1711"/>
                    <a:pt x="37975" y="1699"/>
                  </a:cubicBezTo>
                  <a:cubicBezTo>
                    <a:pt x="38006" y="1678"/>
                    <a:pt x="37987" y="1633"/>
                    <a:pt x="37957" y="1633"/>
                  </a:cubicBezTo>
                  <a:cubicBezTo>
                    <a:pt x="37951" y="1633"/>
                    <a:pt x="37944" y="1635"/>
                    <a:pt x="37938" y="1639"/>
                  </a:cubicBezTo>
                  <a:cubicBezTo>
                    <a:pt x="37926" y="1645"/>
                    <a:pt x="37915" y="1653"/>
                    <a:pt x="37903" y="1659"/>
                  </a:cubicBezTo>
                  <a:cubicBezTo>
                    <a:pt x="37896" y="1655"/>
                    <a:pt x="37889" y="1653"/>
                    <a:pt x="37881" y="1653"/>
                  </a:cubicBezTo>
                  <a:cubicBezTo>
                    <a:pt x="37872" y="1653"/>
                    <a:pt x="37864" y="1655"/>
                    <a:pt x="37856" y="1661"/>
                  </a:cubicBezTo>
                  <a:cubicBezTo>
                    <a:pt x="37805" y="1702"/>
                    <a:pt x="37754" y="1744"/>
                    <a:pt x="37703" y="1785"/>
                  </a:cubicBezTo>
                  <a:cubicBezTo>
                    <a:pt x="36674" y="2410"/>
                    <a:pt x="35675" y="3079"/>
                    <a:pt x="34707" y="3793"/>
                  </a:cubicBezTo>
                  <a:cubicBezTo>
                    <a:pt x="34679" y="2771"/>
                    <a:pt x="34536" y="1718"/>
                    <a:pt x="33823" y="991"/>
                  </a:cubicBezTo>
                  <a:cubicBezTo>
                    <a:pt x="36088" y="772"/>
                    <a:pt x="38359" y="627"/>
                    <a:pt x="40599" y="511"/>
                  </a:cubicBezTo>
                  <a:close/>
                  <a:moveTo>
                    <a:pt x="36420" y="2830"/>
                  </a:moveTo>
                  <a:lnTo>
                    <a:pt x="36420" y="2830"/>
                  </a:lnTo>
                  <a:cubicBezTo>
                    <a:pt x="35840" y="3315"/>
                    <a:pt x="35272" y="3818"/>
                    <a:pt x="34710" y="4331"/>
                  </a:cubicBezTo>
                  <a:lnTo>
                    <a:pt x="34710" y="4331"/>
                  </a:lnTo>
                  <a:cubicBezTo>
                    <a:pt x="34711" y="4328"/>
                    <a:pt x="34712" y="4325"/>
                    <a:pt x="34712" y="4321"/>
                  </a:cubicBezTo>
                  <a:lnTo>
                    <a:pt x="34712" y="4152"/>
                  </a:lnTo>
                  <a:cubicBezTo>
                    <a:pt x="35274" y="3702"/>
                    <a:pt x="35843" y="3261"/>
                    <a:pt x="36420" y="2830"/>
                  </a:cubicBezTo>
                  <a:close/>
                  <a:moveTo>
                    <a:pt x="36814" y="3293"/>
                  </a:moveTo>
                  <a:cubicBezTo>
                    <a:pt x="37038" y="3293"/>
                    <a:pt x="37256" y="3325"/>
                    <a:pt x="37482" y="3409"/>
                  </a:cubicBezTo>
                  <a:cubicBezTo>
                    <a:pt x="37221" y="3761"/>
                    <a:pt x="36979" y="4127"/>
                    <a:pt x="36757" y="4505"/>
                  </a:cubicBezTo>
                  <a:cubicBezTo>
                    <a:pt x="36309" y="4386"/>
                    <a:pt x="35847" y="4325"/>
                    <a:pt x="35382" y="4325"/>
                  </a:cubicBezTo>
                  <a:cubicBezTo>
                    <a:pt x="35337" y="4325"/>
                    <a:pt x="35292" y="4326"/>
                    <a:pt x="35247" y="4327"/>
                  </a:cubicBezTo>
                  <a:cubicBezTo>
                    <a:pt x="35579" y="3999"/>
                    <a:pt x="35913" y="3671"/>
                    <a:pt x="36248" y="3344"/>
                  </a:cubicBezTo>
                  <a:cubicBezTo>
                    <a:pt x="36252" y="3344"/>
                    <a:pt x="36253" y="3346"/>
                    <a:pt x="36256" y="3346"/>
                  </a:cubicBezTo>
                  <a:cubicBezTo>
                    <a:pt x="36257" y="3346"/>
                    <a:pt x="36258" y="3346"/>
                    <a:pt x="36258" y="3346"/>
                  </a:cubicBezTo>
                  <a:cubicBezTo>
                    <a:pt x="36451" y="3314"/>
                    <a:pt x="36634" y="3293"/>
                    <a:pt x="36814" y="3293"/>
                  </a:cubicBezTo>
                  <a:close/>
                  <a:moveTo>
                    <a:pt x="33628" y="1011"/>
                  </a:moveTo>
                  <a:cubicBezTo>
                    <a:pt x="34393" y="1790"/>
                    <a:pt x="34517" y="2853"/>
                    <a:pt x="34530" y="3922"/>
                  </a:cubicBezTo>
                  <a:cubicBezTo>
                    <a:pt x="34214" y="4157"/>
                    <a:pt x="33900" y="4395"/>
                    <a:pt x="33589" y="4638"/>
                  </a:cubicBezTo>
                  <a:cubicBezTo>
                    <a:pt x="33669" y="3245"/>
                    <a:pt x="32812" y="2093"/>
                    <a:pt x="31802" y="1206"/>
                  </a:cubicBezTo>
                  <a:cubicBezTo>
                    <a:pt x="32410" y="1133"/>
                    <a:pt x="33019" y="1072"/>
                    <a:pt x="33628" y="1011"/>
                  </a:cubicBezTo>
                  <a:close/>
                  <a:moveTo>
                    <a:pt x="35086" y="4488"/>
                  </a:moveTo>
                  <a:cubicBezTo>
                    <a:pt x="35088" y="4488"/>
                    <a:pt x="35089" y="4489"/>
                    <a:pt x="35091" y="4489"/>
                  </a:cubicBezTo>
                  <a:cubicBezTo>
                    <a:pt x="35117" y="4489"/>
                    <a:pt x="35144" y="4489"/>
                    <a:pt x="35171" y="4489"/>
                  </a:cubicBezTo>
                  <a:cubicBezTo>
                    <a:pt x="35677" y="4489"/>
                    <a:pt x="36183" y="4540"/>
                    <a:pt x="36680" y="4642"/>
                  </a:cubicBezTo>
                  <a:cubicBezTo>
                    <a:pt x="36277" y="5347"/>
                    <a:pt x="35942" y="6091"/>
                    <a:pt x="35659" y="6862"/>
                  </a:cubicBezTo>
                  <a:lnTo>
                    <a:pt x="35659" y="6863"/>
                  </a:lnTo>
                  <a:cubicBezTo>
                    <a:pt x="34974" y="6675"/>
                    <a:pt x="34243" y="6572"/>
                    <a:pt x="33525" y="6572"/>
                  </a:cubicBezTo>
                  <a:cubicBezTo>
                    <a:pt x="33362" y="6572"/>
                    <a:pt x="33200" y="6577"/>
                    <a:pt x="33039" y="6588"/>
                  </a:cubicBezTo>
                  <a:cubicBezTo>
                    <a:pt x="33711" y="5880"/>
                    <a:pt x="34393" y="5180"/>
                    <a:pt x="35086" y="4488"/>
                  </a:cubicBezTo>
                  <a:close/>
                  <a:moveTo>
                    <a:pt x="32850" y="6789"/>
                  </a:moveTo>
                  <a:cubicBezTo>
                    <a:pt x="32855" y="6790"/>
                    <a:pt x="32861" y="6792"/>
                    <a:pt x="32867" y="6792"/>
                  </a:cubicBezTo>
                  <a:cubicBezTo>
                    <a:pt x="32951" y="6791"/>
                    <a:pt x="33035" y="6790"/>
                    <a:pt x="33119" y="6790"/>
                  </a:cubicBezTo>
                  <a:cubicBezTo>
                    <a:pt x="33964" y="6790"/>
                    <a:pt x="34779" y="6850"/>
                    <a:pt x="35615" y="6991"/>
                  </a:cubicBezTo>
                  <a:cubicBezTo>
                    <a:pt x="35518" y="7265"/>
                    <a:pt x="35430" y="7543"/>
                    <a:pt x="35346" y="7823"/>
                  </a:cubicBezTo>
                  <a:lnTo>
                    <a:pt x="35344" y="7823"/>
                  </a:lnTo>
                  <a:cubicBezTo>
                    <a:pt x="34599" y="7662"/>
                    <a:pt x="33839" y="7580"/>
                    <a:pt x="33079" y="7580"/>
                  </a:cubicBezTo>
                  <a:cubicBezTo>
                    <a:pt x="32741" y="7580"/>
                    <a:pt x="32403" y="7596"/>
                    <a:pt x="32066" y="7629"/>
                  </a:cubicBezTo>
                  <a:cubicBezTo>
                    <a:pt x="32325" y="7348"/>
                    <a:pt x="32586" y="7067"/>
                    <a:pt x="32850" y="6789"/>
                  </a:cubicBezTo>
                  <a:close/>
                  <a:moveTo>
                    <a:pt x="31543" y="1238"/>
                  </a:moveTo>
                  <a:lnTo>
                    <a:pt x="31543" y="1239"/>
                  </a:lnTo>
                  <a:cubicBezTo>
                    <a:pt x="32603" y="2191"/>
                    <a:pt x="33469" y="3253"/>
                    <a:pt x="33441" y="4758"/>
                  </a:cubicBezTo>
                  <a:cubicBezTo>
                    <a:pt x="31868" y="6004"/>
                    <a:pt x="30386" y="7363"/>
                    <a:pt x="28994" y="8809"/>
                  </a:cubicBezTo>
                  <a:cubicBezTo>
                    <a:pt x="28055" y="5567"/>
                    <a:pt x="25112" y="3767"/>
                    <a:pt x="22008" y="3172"/>
                  </a:cubicBezTo>
                  <a:cubicBezTo>
                    <a:pt x="25079" y="2229"/>
                    <a:pt x="28293" y="1636"/>
                    <a:pt x="31543" y="1238"/>
                  </a:cubicBezTo>
                  <a:close/>
                  <a:moveTo>
                    <a:pt x="21531" y="3321"/>
                  </a:moveTo>
                  <a:cubicBezTo>
                    <a:pt x="23145" y="3596"/>
                    <a:pt x="24705" y="3926"/>
                    <a:pt x="25990" y="5036"/>
                  </a:cubicBezTo>
                  <a:cubicBezTo>
                    <a:pt x="27198" y="6080"/>
                    <a:pt x="28314" y="7381"/>
                    <a:pt x="28875" y="8887"/>
                  </a:cubicBezTo>
                  <a:cubicBezTo>
                    <a:pt x="28879" y="8898"/>
                    <a:pt x="28889" y="8904"/>
                    <a:pt x="28896" y="8911"/>
                  </a:cubicBezTo>
                  <a:cubicBezTo>
                    <a:pt x="28474" y="9352"/>
                    <a:pt x="28059" y="9804"/>
                    <a:pt x="27654" y="10262"/>
                  </a:cubicBezTo>
                  <a:cubicBezTo>
                    <a:pt x="26687" y="7139"/>
                    <a:pt x="22961" y="4235"/>
                    <a:pt x="19634" y="3985"/>
                  </a:cubicBezTo>
                  <a:cubicBezTo>
                    <a:pt x="20259" y="3747"/>
                    <a:pt x="20892" y="3526"/>
                    <a:pt x="21531" y="3321"/>
                  </a:cubicBezTo>
                  <a:close/>
                  <a:moveTo>
                    <a:pt x="33246" y="7761"/>
                  </a:moveTo>
                  <a:cubicBezTo>
                    <a:pt x="33935" y="7761"/>
                    <a:pt x="34625" y="7823"/>
                    <a:pt x="35306" y="7947"/>
                  </a:cubicBezTo>
                  <a:cubicBezTo>
                    <a:pt x="34853" y="9484"/>
                    <a:pt x="34585" y="11115"/>
                    <a:pt x="34411" y="12780"/>
                  </a:cubicBezTo>
                  <a:cubicBezTo>
                    <a:pt x="33181" y="12137"/>
                    <a:pt x="31827" y="11812"/>
                    <a:pt x="30464" y="11812"/>
                  </a:cubicBezTo>
                  <a:cubicBezTo>
                    <a:pt x="29708" y="11812"/>
                    <a:pt x="28949" y="11912"/>
                    <a:pt x="28207" y="12113"/>
                  </a:cubicBezTo>
                  <a:cubicBezTo>
                    <a:pt x="29379" y="10651"/>
                    <a:pt x="30600" y="9228"/>
                    <a:pt x="31869" y="7843"/>
                  </a:cubicBezTo>
                  <a:cubicBezTo>
                    <a:pt x="32327" y="7788"/>
                    <a:pt x="32787" y="7761"/>
                    <a:pt x="33246" y="7761"/>
                  </a:cubicBezTo>
                  <a:close/>
                  <a:moveTo>
                    <a:pt x="19257" y="4132"/>
                  </a:moveTo>
                  <a:cubicBezTo>
                    <a:pt x="22596" y="4384"/>
                    <a:pt x="26546" y="7290"/>
                    <a:pt x="27455" y="10486"/>
                  </a:cubicBezTo>
                  <a:cubicBezTo>
                    <a:pt x="26048" y="12091"/>
                    <a:pt x="24749" y="13790"/>
                    <a:pt x="23570" y="15570"/>
                  </a:cubicBezTo>
                  <a:cubicBezTo>
                    <a:pt x="23506" y="15666"/>
                    <a:pt x="23446" y="15765"/>
                    <a:pt x="23382" y="15862"/>
                  </a:cubicBezTo>
                  <a:cubicBezTo>
                    <a:pt x="21414" y="11615"/>
                    <a:pt x="17273" y="8392"/>
                    <a:pt x="12620" y="7692"/>
                  </a:cubicBezTo>
                  <a:cubicBezTo>
                    <a:pt x="14689" y="6213"/>
                    <a:pt x="16919" y="5049"/>
                    <a:pt x="19257" y="4132"/>
                  </a:cubicBezTo>
                  <a:close/>
                  <a:moveTo>
                    <a:pt x="12333" y="7897"/>
                  </a:moveTo>
                  <a:cubicBezTo>
                    <a:pt x="17145" y="8874"/>
                    <a:pt x="21000" y="11625"/>
                    <a:pt x="23299" y="15991"/>
                  </a:cubicBezTo>
                  <a:cubicBezTo>
                    <a:pt x="22728" y="16878"/>
                    <a:pt x="22193" y="17785"/>
                    <a:pt x="21677" y="18703"/>
                  </a:cubicBezTo>
                  <a:lnTo>
                    <a:pt x="21677" y="18698"/>
                  </a:lnTo>
                  <a:cubicBezTo>
                    <a:pt x="19481" y="14029"/>
                    <a:pt x="14821" y="10673"/>
                    <a:pt x="9687" y="10120"/>
                  </a:cubicBezTo>
                  <a:cubicBezTo>
                    <a:pt x="10521" y="9324"/>
                    <a:pt x="11405" y="8580"/>
                    <a:pt x="12333" y="7897"/>
                  </a:cubicBezTo>
                  <a:close/>
                  <a:moveTo>
                    <a:pt x="30335" y="12024"/>
                  </a:moveTo>
                  <a:cubicBezTo>
                    <a:pt x="31704" y="12024"/>
                    <a:pt x="33045" y="12342"/>
                    <a:pt x="34331" y="12975"/>
                  </a:cubicBezTo>
                  <a:cubicBezTo>
                    <a:pt x="34346" y="12981"/>
                    <a:pt x="34362" y="12986"/>
                    <a:pt x="34377" y="12986"/>
                  </a:cubicBezTo>
                  <a:cubicBezTo>
                    <a:pt x="34382" y="12986"/>
                    <a:pt x="34386" y="12985"/>
                    <a:pt x="34390" y="12985"/>
                  </a:cubicBezTo>
                  <a:lnTo>
                    <a:pt x="34390" y="12985"/>
                  </a:lnTo>
                  <a:cubicBezTo>
                    <a:pt x="34186" y="15031"/>
                    <a:pt x="34118" y="17121"/>
                    <a:pt x="34027" y="19149"/>
                  </a:cubicBezTo>
                  <a:lnTo>
                    <a:pt x="34027" y="19150"/>
                  </a:lnTo>
                  <a:cubicBezTo>
                    <a:pt x="31673" y="17047"/>
                    <a:pt x="28591" y="15892"/>
                    <a:pt x="25437" y="15892"/>
                  </a:cubicBezTo>
                  <a:cubicBezTo>
                    <a:pt x="25414" y="15892"/>
                    <a:pt x="25390" y="15892"/>
                    <a:pt x="25367" y="15892"/>
                  </a:cubicBezTo>
                  <a:cubicBezTo>
                    <a:pt x="26224" y="14671"/>
                    <a:pt x="27115" y="13479"/>
                    <a:pt x="28039" y="12318"/>
                  </a:cubicBezTo>
                  <a:cubicBezTo>
                    <a:pt x="28810" y="12122"/>
                    <a:pt x="29577" y="12024"/>
                    <a:pt x="30335" y="12024"/>
                  </a:cubicBezTo>
                  <a:close/>
                  <a:moveTo>
                    <a:pt x="25274" y="16024"/>
                  </a:moveTo>
                  <a:cubicBezTo>
                    <a:pt x="25288" y="16041"/>
                    <a:pt x="25310" y="16051"/>
                    <a:pt x="25333" y="16051"/>
                  </a:cubicBezTo>
                  <a:cubicBezTo>
                    <a:pt x="28633" y="16204"/>
                    <a:pt x="31454" y="17321"/>
                    <a:pt x="33994" y="19431"/>
                  </a:cubicBezTo>
                  <a:cubicBezTo>
                    <a:pt x="34000" y="19436"/>
                    <a:pt x="34007" y="19438"/>
                    <a:pt x="34013" y="19441"/>
                  </a:cubicBezTo>
                  <a:cubicBezTo>
                    <a:pt x="33974" y="20323"/>
                    <a:pt x="33926" y="21188"/>
                    <a:pt x="33860" y="22035"/>
                  </a:cubicBezTo>
                  <a:lnTo>
                    <a:pt x="33858" y="22035"/>
                  </a:lnTo>
                  <a:cubicBezTo>
                    <a:pt x="31335" y="19354"/>
                    <a:pt x="27865" y="17767"/>
                    <a:pt x="24170" y="17767"/>
                  </a:cubicBezTo>
                  <a:cubicBezTo>
                    <a:pt x="24147" y="17767"/>
                    <a:pt x="24124" y="17768"/>
                    <a:pt x="24100" y="17768"/>
                  </a:cubicBezTo>
                  <a:cubicBezTo>
                    <a:pt x="24484" y="17180"/>
                    <a:pt x="24874" y="16597"/>
                    <a:pt x="25274" y="16024"/>
                  </a:cubicBezTo>
                  <a:close/>
                  <a:moveTo>
                    <a:pt x="9478" y="10317"/>
                  </a:moveTo>
                  <a:cubicBezTo>
                    <a:pt x="14719" y="11072"/>
                    <a:pt x="19077" y="14052"/>
                    <a:pt x="21570" y="18762"/>
                  </a:cubicBezTo>
                  <a:cubicBezTo>
                    <a:pt x="21578" y="18780"/>
                    <a:pt x="21596" y="18791"/>
                    <a:pt x="21615" y="18791"/>
                  </a:cubicBezTo>
                  <a:cubicBezTo>
                    <a:pt x="21620" y="18791"/>
                    <a:pt x="21625" y="18791"/>
                    <a:pt x="21630" y="18789"/>
                  </a:cubicBezTo>
                  <a:lnTo>
                    <a:pt x="21630" y="18789"/>
                  </a:lnTo>
                  <a:cubicBezTo>
                    <a:pt x="20994" y="19923"/>
                    <a:pt x="20386" y="21075"/>
                    <a:pt x="19783" y="22228"/>
                  </a:cubicBezTo>
                  <a:cubicBezTo>
                    <a:pt x="18224" y="19722"/>
                    <a:pt x="15976" y="17868"/>
                    <a:pt x="13573" y="16194"/>
                  </a:cubicBezTo>
                  <a:cubicBezTo>
                    <a:pt x="11577" y="14803"/>
                    <a:pt x="9445" y="13144"/>
                    <a:pt x="6920" y="13072"/>
                  </a:cubicBezTo>
                  <a:cubicBezTo>
                    <a:pt x="7464" y="12444"/>
                    <a:pt x="8028" y="11824"/>
                    <a:pt x="8601" y="11211"/>
                  </a:cubicBezTo>
                  <a:lnTo>
                    <a:pt x="8601" y="11212"/>
                  </a:lnTo>
                  <a:cubicBezTo>
                    <a:pt x="8887" y="10904"/>
                    <a:pt x="9180" y="10606"/>
                    <a:pt x="9478" y="10317"/>
                  </a:cubicBezTo>
                  <a:close/>
                  <a:moveTo>
                    <a:pt x="6752" y="13266"/>
                  </a:moveTo>
                  <a:cubicBezTo>
                    <a:pt x="6759" y="13268"/>
                    <a:pt x="6768" y="13271"/>
                    <a:pt x="6777" y="13271"/>
                  </a:cubicBezTo>
                  <a:cubicBezTo>
                    <a:pt x="9330" y="13405"/>
                    <a:pt x="11425" y="15012"/>
                    <a:pt x="13455" y="16415"/>
                  </a:cubicBezTo>
                  <a:cubicBezTo>
                    <a:pt x="15868" y="18080"/>
                    <a:pt x="18062" y="19890"/>
                    <a:pt x="19733" y="22321"/>
                  </a:cubicBezTo>
                  <a:cubicBezTo>
                    <a:pt x="19342" y="23069"/>
                    <a:pt x="18948" y="23817"/>
                    <a:pt x="18551" y="24564"/>
                  </a:cubicBezTo>
                  <a:cubicBezTo>
                    <a:pt x="17594" y="22038"/>
                    <a:pt x="14739" y="19924"/>
                    <a:pt x="12495" y="18616"/>
                  </a:cubicBezTo>
                  <a:cubicBezTo>
                    <a:pt x="10364" y="17374"/>
                    <a:pt x="7917" y="16609"/>
                    <a:pt x="5448" y="16609"/>
                  </a:cubicBezTo>
                  <a:cubicBezTo>
                    <a:pt x="5018" y="16609"/>
                    <a:pt x="4586" y="16632"/>
                    <a:pt x="4156" y="16680"/>
                  </a:cubicBezTo>
                  <a:cubicBezTo>
                    <a:pt x="4925" y="15498"/>
                    <a:pt x="5807" y="14366"/>
                    <a:pt x="6752" y="13266"/>
                  </a:cubicBezTo>
                  <a:close/>
                  <a:moveTo>
                    <a:pt x="5006" y="16881"/>
                  </a:moveTo>
                  <a:cubicBezTo>
                    <a:pt x="7403" y="16881"/>
                    <a:pt x="9693" y="17409"/>
                    <a:pt x="11852" y="18562"/>
                  </a:cubicBezTo>
                  <a:cubicBezTo>
                    <a:pt x="14228" y="19831"/>
                    <a:pt x="17400" y="22128"/>
                    <a:pt x="18473" y="24710"/>
                  </a:cubicBezTo>
                  <a:cubicBezTo>
                    <a:pt x="18449" y="24754"/>
                    <a:pt x="18428" y="24799"/>
                    <a:pt x="18403" y="24843"/>
                  </a:cubicBezTo>
                  <a:cubicBezTo>
                    <a:pt x="17675" y="26200"/>
                    <a:pt x="16909" y="27534"/>
                    <a:pt x="16105" y="28844"/>
                  </a:cubicBezTo>
                  <a:cubicBezTo>
                    <a:pt x="14401" y="26752"/>
                    <a:pt x="11919" y="25760"/>
                    <a:pt x="9290" y="25372"/>
                  </a:cubicBezTo>
                  <a:cubicBezTo>
                    <a:pt x="8270" y="25221"/>
                    <a:pt x="7166" y="25113"/>
                    <a:pt x="6063" y="25113"/>
                  </a:cubicBezTo>
                  <a:cubicBezTo>
                    <a:pt x="4379" y="25113"/>
                    <a:pt x="2695" y="25365"/>
                    <a:pt x="1310" y="26097"/>
                  </a:cubicBezTo>
                  <a:cubicBezTo>
                    <a:pt x="1396" y="26051"/>
                    <a:pt x="1360" y="25925"/>
                    <a:pt x="1283" y="25902"/>
                  </a:cubicBezTo>
                  <a:cubicBezTo>
                    <a:pt x="1201" y="22496"/>
                    <a:pt x="2306" y="19575"/>
                    <a:pt x="4003" y="16911"/>
                  </a:cubicBezTo>
                  <a:cubicBezTo>
                    <a:pt x="4339" y="16891"/>
                    <a:pt x="4674" y="16881"/>
                    <a:pt x="5006" y="16881"/>
                  </a:cubicBezTo>
                  <a:close/>
                  <a:moveTo>
                    <a:pt x="24000" y="17924"/>
                  </a:moveTo>
                  <a:cubicBezTo>
                    <a:pt x="27794" y="18086"/>
                    <a:pt x="31203" y="19563"/>
                    <a:pt x="33801" y="22362"/>
                  </a:cubicBezTo>
                  <a:cubicBezTo>
                    <a:pt x="33810" y="22370"/>
                    <a:pt x="33820" y="22377"/>
                    <a:pt x="33831" y="22382"/>
                  </a:cubicBezTo>
                  <a:lnTo>
                    <a:pt x="33831" y="22383"/>
                  </a:lnTo>
                  <a:cubicBezTo>
                    <a:pt x="33788" y="22877"/>
                    <a:pt x="33741" y="23366"/>
                    <a:pt x="33682" y="23840"/>
                  </a:cubicBezTo>
                  <a:cubicBezTo>
                    <a:pt x="33420" y="25922"/>
                    <a:pt x="32901" y="27838"/>
                    <a:pt x="32122" y="29608"/>
                  </a:cubicBezTo>
                  <a:cubicBezTo>
                    <a:pt x="31536" y="27463"/>
                    <a:pt x="29514" y="25706"/>
                    <a:pt x="27757" y="24474"/>
                  </a:cubicBezTo>
                  <a:cubicBezTo>
                    <a:pt x="25922" y="23184"/>
                    <a:pt x="23835" y="22293"/>
                    <a:pt x="21633" y="21861"/>
                  </a:cubicBezTo>
                  <a:cubicBezTo>
                    <a:pt x="21756" y="21639"/>
                    <a:pt x="21878" y="21417"/>
                    <a:pt x="22003" y="21198"/>
                  </a:cubicBezTo>
                  <a:cubicBezTo>
                    <a:pt x="22639" y="20076"/>
                    <a:pt x="23308" y="18989"/>
                    <a:pt x="24000" y="17924"/>
                  </a:cubicBezTo>
                  <a:close/>
                  <a:moveTo>
                    <a:pt x="6718" y="25332"/>
                  </a:moveTo>
                  <a:cubicBezTo>
                    <a:pt x="10235" y="25332"/>
                    <a:pt x="13786" y="26364"/>
                    <a:pt x="16039" y="28950"/>
                  </a:cubicBezTo>
                  <a:cubicBezTo>
                    <a:pt x="15403" y="29987"/>
                    <a:pt x="14746" y="31012"/>
                    <a:pt x="14067" y="32022"/>
                  </a:cubicBezTo>
                  <a:cubicBezTo>
                    <a:pt x="13007" y="30730"/>
                    <a:pt x="11498" y="30164"/>
                    <a:pt x="9824" y="30145"/>
                  </a:cubicBezTo>
                  <a:cubicBezTo>
                    <a:pt x="9802" y="30145"/>
                    <a:pt x="9779" y="30145"/>
                    <a:pt x="9757" y="30145"/>
                  </a:cubicBezTo>
                  <a:cubicBezTo>
                    <a:pt x="7546" y="30145"/>
                    <a:pt x="5382" y="31411"/>
                    <a:pt x="3207" y="31411"/>
                  </a:cubicBezTo>
                  <a:cubicBezTo>
                    <a:pt x="3024" y="31411"/>
                    <a:pt x="2841" y="31402"/>
                    <a:pt x="2659" y="31383"/>
                  </a:cubicBezTo>
                  <a:lnTo>
                    <a:pt x="2650" y="31383"/>
                  </a:lnTo>
                  <a:cubicBezTo>
                    <a:pt x="1820" y="29920"/>
                    <a:pt x="1418" y="28160"/>
                    <a:pt x="1310" y="26521"/>
                  </a:cubicBezTo>
                  <a:cubicBezTo>
                    <a:pt x="1302" y="26394"/>
                    <a:pt x="1299" y="26268"/>
                    <a:pt x="1293" y="26141"/>
                  </a:cubicBezTo>
                  <a:cubicBezTo>
                    <a:pt x="2955" y="25629"/>
                    <a:pt x="4831" y="25332"/>
                    <a:pt x="6718" y="25332"/>
                  </a:cubicBezTo>
                  <a:close/>
                  <a:moveTo>
                    <a:pt x="9816" y="30420"/>
                  </a:moveTo>
                  <a:cubicBezTo>
                    <a:pt x="11374" y="30420"/>
                    <a:pt x="12861" y="30859"/>
                    <a:pt x="13973" y="32162"/>
                  </a:cubicBezTo>
                  <a:cubicBezTo>
                    <a:pt x="13844" y="32356"/>
                    <a:pt x="13708" y="32547"/>
                    <a:pt x="13577" y="32740"/>
                  </a:cubicBezTo>
                  <a:cubicBezTo>
                    <a:pt x="13577" y="32739"/>
                    <a:pt x="13577" y="32739"/>
                    <a:pt x="13576" y="32737"/>
                  </a:cubicBezTo>
                  <a:cubicBezTo>
                    <a:pt x="12551" y="31478"/>
                    <a:pt x="10770" y="30963"/>
                    <a:pt x="9194" y="30940"/>
                  </a:cubicBezTo>
                  <a:cubicBezTo>
                    <a:pt x="9159" y="30940"/>
                    <a:pt x="9124" y="30939"/>
                    <a:pt x="9089" y="30939"/>
                  </a:cubicBezTo>
                  <a:cubicBezTo>
                    <a:pt x="8267" y="30939"/>
                    <a:pt x="7480" y="31085"/>
                    <a:pt x="6702" y="31351"/>
                  </a:cubicBezTo>
                  <a:cubicBezTo>
                    <a:pt x="6259" y="31502"/>
                    <a:pt x="5837" y="31701"/>
                    <a:pt x="5405" y="31882"/>
                  </a:cubicBezTo>
                  <a:cubicBezTo>
                    <a:pt x="5133" y="31996"/>
                    <a:pt x="3922" y="32667"/>
                    <a:pt x="3594" y="32673"/>
                  </a:cubicBezTo>
                  <a:cubicBezTo>
                    <a:pt x="3693" y="32658"/>
                    <a:pt x="3739" y="32492"/>
                    <a:pt x="3630" y="32440"/>
                  </a:cubicBezTo>
                  <a:lnTo>
                    <a:pt x="3561" y="32409"/>
                  </a:lnTo>
                  <a:cubicBezTo>
                    <a:pt x="3542" y="32400"/>
                    <a:pt x="3521" y="32396"/>
                    <a:pt x="3501" y="32396"/>
                  </a:cubicBezTo>
                  <a:cubicBezTo>
                    <a:pt x="3456" y="32396"/>
                    <a:pt x="3412" y="32418"/>
                    <a:pt x="3391" y="32462"/>
                  </a:cubicBezTo>
                  <a:cubicBezTo>
                    <a:pt x="3179" y="32205"/>
                    <a:pt x="2984" y="31935"/>
                    <a:pt x="2809" y="31652"/>
                  </a:cubicBezTo>
                  <a:lnTo>
                    <a:pt x="2809" y="31652"/>
                  </a:lnTo>
                  <a:cubicBezTo>
                    <a:pt x="2895" y="31657"/>
                    <a:pt x="2982" y="31659"/>
                    <a:pt x="3068" y="31659"/>
                  </a:cubicBezTo>
                  <a:cubicBezTo>
                    <a:pt x="4380" y="31659"/>
                    <a:pt x="5676" y="31132"/>
                    <a:pt x="6936" y="30818"/>
                  </a:cubicBezTo>
                  <a:cubicBezTo>
                    <a:pt x="7876" y="30586"/>
                    <a:pt x="8859" y="30420"/>
                    <a:pt x="9816" y="30420"/>
                  </a:cubicBezTo>
                  <a:close/>
                  <a:moveTo>
                    <a:pt x="9226" y="31192"/>
                  </a:moveTo>
                  <a:cubicBezTo>
                    <a:pt x="10808" y="31192"/>
                    <a:pt x="12400" y="31691"/>
                    <a:pt x="13501" y="32816"/>
                  </a:cubicBezTo>
                  <a:cubicBezTo>
                    <a:pt x="13507" y="32822"/>
                    <a:pt x="13513" y="32822"/>
                    <a:pt x="13518" y="32823"/>
                  </a:cubicBezTo>
                  <a:cubicBezTo>
                    <a:pt x="13263" y="33197"/>
                    <a:pt x="13011" y="33572"/>
                    <a:pt x="12750" y="33942"/>
                  </a:cubicBezTo>
                  <a:cubicBezTo>
                    <a:pt x="12746" y="33941"/>
                    <a:pt x="12743" y="33938"/>
                    <a:pt x="12739" y="33936"/>
                  </a:cubicBezTo>
                  <a:cubicBezTo>
                    <a:pt x="12346" y="33814"/>
                    <a:pt x="11961" y="33766"/>
                    <a:pt x="11581" y="33766"/>
                  </a:cubicBezTo>
                  <a:cubicBezTo>
                    <a:pt x="10116" y="33766"/>
                    <a:pt x="8727" y="34486"/>
                    <a:pt x="7240" y="34486"/>
                  </a:cubicBezTo>
                  <a:cubicBezTo>
                    <a:pt x="6736" y="34486"/>
                    <a:pt x="6220" y="34403"/>
                    <a:pt x="5686" y="34181"/>
                  </a:cubicBezTo>
                  <a:cubicBezTo>
                    <a:pt x="4902" y="33856"/>
                    <a:pt x="4245" y="33382"/>
                    <a:pt x="3696" y="32807"/>
                  </a:cubicBezTo>
                  <a:lnTo>
                    <a:pt x="3696" y="32807"/>
                  </a:lnTo>
                  <a:cubicBezTo>
                    <a:pt x="3722" y="32809"/>
                    <a:pt x="3748" y="32810"/>
                    <a:pt x="3775" y="32810"/>
                  </a:cubicBezTo>
                  <a:cubicBezTo>
                    <a:pt x="4658" y="32810"/>
                    <a:pt x="6126" y="31826"/>
                    <a:pt x="6775" y="31599"/>
                  </a:cubicBezTo>
                  <a:cubicBezTo>
                    <a:pt x="7538" y="31334"/>
                    <a:pt x="8381" y="31192"/>
                    <a:pt x="9226" y="31192"/>
                  </a:cubicBezTo>
                  <a:close/>
                  <a:moveTo>
                    <a:pt x="21561" y="21992"/>
                  </a:moveTo>
                  <a:cubicBezTo>
                    <a:pt x="23543" y="22480"/>
                    <a:pt x="25430" y="23223"/>
                    <a:pt x="27141" y="24352"/>
                  </a:cubicBezTo>
                  <a:cubicBezTo>
                    <a:pt x="29015" y="25591"/>
                    <a:pt x="31295" y="27507"/>
                    <a:pt x="31895" y="29745"/>
                  </a:cubicBezTo>
                  <a:cubicBezTo>
                    <a:pt x="31907" y="29798"/>
                    <a:pt x="31954" y="29833"/>
                    <a:pt x="32007" y="29833"/>
                  </a:cubicBezTo>
                  <a:cubicBezTo>
                    <a:pt x="32012" y="29833"/>
                    <a:pt x="32017" y="29833"/>
                    <a:pt x="32021" y="29833"/>
                  </a:cubicBezTo>
                  <a:lnTo>
                    <a:pt x="32021" y="29833"/>
                  </a:lnTo>
                  <a:cubicBezTo>
                    <a:pt x="31117" y="31811"/>
                    <a:pt x="29872" y="33601"/>
                    <a:pt x="28270" y="35222"/>
                  </a:cubicBezTo>
                  <a:cubicBezTo>
                    <a:pt x="27640" y="30993"/>
                    <a:pt x="23133" y="27540"/>
                    <a:pt x="19097" y="26769"/>
                  </a:cubicBezTo>
                  <a:cubicBezTo>
                    <a:pt x="19096" y="26769"/>
                    <a:pt x="19095" y="26769"/>
                    <a:pt x="19094" y="26769"/>
                  </a:cubicBezTo>
                  <a:cubicBezTo>
                    <a:pt x="19090" y="26769"/>
                    <a:pt x="19086" y="26772"/>
                    <a:pt x="19081" y="26772"/>
                  </a:cubicBezTo>
                  <a:cubicBezTo>
                    <a:pt x="19902" y="25164"/>
                    <a:pt x="20707" y="23551"/>
                    <a:pt x="21561" y="21992"/>
                  </a:cubicBezTo>
                  <a:close/>
                  <a:moveTo>
                    <a:pt x="34532" y="4296"/>
                  </a:moveTo>
                  <a:lnTo>
                    <a:pt x="34532" y="4327"/>
                  </a:lnTo>
                  <a:cubicBezTo>
                    <a:pt x="34532" y="4383"/>
                    <a:pt x="34573" y="4410"/>
                    <a:pt x="34617" y="4410"/>
                  </a:cubicBezTo>
                  <a:cubicBezTo>
                    <a:pt x="34619" y="4410"/>
                    <a:pt x="34621" y="4410"/>
                    <a:pt x="34623" y="4410"/>
                  </a:cubicBezTo>
                  <a:lnTo>
                    <a:pt x="34623" y="4410"/>
                  </a:lnTo>
                  <a:cubicBezTo>
                    <a:pt x="29994" y="8665"/>
                    <a:pt x="26018" y="13767"/>
                    <a:pt x="22763" y="19066"/>
                  </a:cubicBezTo>
                  <a:cubicBezTo>
                    <a:pt x="18463" y="26068"/>
                    <a:pt x="15940" y="34806"/>
                    <a:pt x="8581" y="39346"/>
                  </a:cubicBezTo>
                  <a:cubicBezTo>
                    <a:pt x="8566" y="39357"/>
                    <a:pt x="8552" y="39370"/>
                    <a:pt x="8539" y="39384"/>
                  </a:cubicBezTo>
                  <a:cubicBezTo>
                    <a:pt x="8207" y="39063"/>
                    <a:pt x="7959" y="38695"/>
                    <a:pt x="7704" y="38312"/>
                  </a:cubicBezTo>
                  <a:cubicBezTo>
                    <a:pt x="9432" y="37532"/>
                    <a:pt x="11340" y="36338"/>
                    <a:pt x="12621" y="34825"/>
                  </a:cubicBezTo>
                  <a:cubicBezTo>
                    <a:pt x="12746" y="34693"/>
                    <a:pt x="12865" y="34555"/>
                    <a:pt x="12975" y="34412"/>
                  </a:cubicBezTo>
                  <a:cubicBezTo>
                    <a:pt x="13053" y="34404"/>
                    <a:pt x="13123" y="34363"/>
                    <a:pt x="13167" y="34299"/>
                  </a:cubicBezTo>
                  <a:cubicBezTo>
                    <a:pt x="17058" y="28746"/>
                    <a:pt x="19704" y="22576"/>
                    <a:pt x="23259" y="16843"/>
                  </a:cubicBezTo>
                  <a:cubicBezTo>
                    <a:pt x="26270" y="11989"/>
                    <a:pt x="30131" y="7851"/>
                    <a:pt x="34532" y="4296"/>
                  </a:cubicBezTo>
                  <a:close/>
                  <a:moveTo>
                    <a:pt x="19028" y="26877"/>
                  </a:moveTo>
                  <a:cubicBezTo>
                    <a:pt x="19036" y="26891"/>
                    <a:pt x="19049" y="26901"/>
                    <a:pt x="19065" y="26907"/>
                  </a:cubicBezTo>
                  <a:cubicBezTo>
                    <a:pt x="23024" y="28188"/>
                    <a:pt x="27257" y="30929"/>
                    <a:pt x="28038" y="35296"/>
                  </a:cubicBezTo>
                  <a:cubicBezTo>
                    <a:pt x="28045" y="35335"/>
                    <a:pt x="28075" y="35366"/>
                    <a:pt x="28114" y="35374"/>
                  </a:cubicBezTo>
                  <a:lnTo>
                    <a:pt x="28114" y="35375"/>
                  </a:lnTo>
                  <a:cubicBezTo>
                    <a:pt x="27687" y="35799"/>
                    <a:pt x="27240" y="36215"/>
                    <a:pt x="26761" y="36616"/>
                  </a:cubicBezTo>
                  <a:cubicBezTo>
                    <a:pt x="25003" y="38087"/>
                    <a:pt x="22418" y="40436"/>
                    <a:pt x="20014" y="40688"/>
                  </a:cubicBezTo>
                  <a:cubicBezTo>
                    <a:pt x="21166" y="37139"/>
                    <a:pt x="19799" y="33350"/>
                    <a:pt x="16641" y="31339"/>
                  </a:cubicBezTo>
                  <a:cubicBezTo>
                    <a:pt x="16632" y="31334"/>
                    <a:pt x="16622" y="31330"/>
                    <a:pt x="16613" y="31329"/>
                  </a:cubicBezTo>
                  <a:cubicBezTo>
                    <a:pt x="17165" y="30396"/>
                    <a:pt x="17691" y="29440"/>
                    <a:pt x="18200" y="28474"/>
                  </a:cubicBezTo>
                  <a:cubicBezTo>
                    <a:pt x="18210" y="28496"/>
                    <a:pt x="18227" y="28510"/>
                    <a:pt x="18250" y="28519"/>
                  </a:cubicBezTo>
                  <a:cubicBezTo>
                    <a:pt x="21548" y="29661"/>
                    <a:pt x="26006" y="32751"/>
                    <a:pt x="26470" y="36501"/>
                  </a:cubicBezTo>
                  <a:cubicBezTo>
                    <a:pt x="26481" y="36584"/>
                    <a:pt x="26550" y="36626"/>
                    <a:pt x="26615" y="36626"/>
                  </a:cubicBezTo>
                  <a:cubicBezTo>
                    <a:pt x="26682" y="36626"/>
                    <a:pt x="26746" y="36582"/>
                    <a:pt x="26737" y="36494"/>
                  </a:cubicBezTo>
                  <a:cubicBezTo>
                    <a:pt x="26336" y="32647"/>
                    <a:pt x="21722" y="29354"/>
                    <a:pt x="18289" y="28347"/>
                  </a:cubicBezTo>
                  <a:cubicBezTo>
                    <a:pt x="18287" y="28346"/>
                    <a:pt x="18285" y="28346"/>
                    <a:pt x="18283" y="28346"/>
                  </a:cubicBezTo>
                  <a:cubicBezTo>
                    <a:pt x="18276" y="28346"/>
                    <a:pt x="18271" y="28350"/>
                    <a:pt x="18264" y="28350"/>
                  </a:cubicBezTo>
                  <a:cubicBezTo>
                    <a:pt x="18521" y="27861"/>
                    <a:pt x="18776" y="27369"/>
                    <a:pt x="19028" y="26877"/>
                  </a:cubicBezTo>
                  <a:close/>
                  <a:moveTo>
                    <a:pt x="16516" y="31492"/>
                  </a:moveTo>
                  <a:cubicBezTo>
                    <a:pt x="16523" y="31503"/>
                    <a:pt x="16532" y="31513"/>
                    <a:pt x="16543" y="31522"/>
                  </a:cubicBezTo>
                  <a:cubicBezTo>
                    <a:pt x="19597" y="33681"/>
                    <a:pt x="20806" y="37137"/>
                    <a:pt x="19749" y="40710"/>
                  </a:cubicBezTo>
                  <a:cubicBezTo>
                    <a:pt x="19676" y="40713"/>
                    <a:pt x="19605" y="40714"/>
                    <a:pt x="19534" y="40714"/>
                  </a:cubicBezTo>
                  <a:cubicBezTo>
                    <a:pt x="16478" y="40714"/>
                    <a:pt x="14662" y="37849"/>
                    <a:pt x="14417" y="35063"/>
                  </a:cubicBezTo>
                  <a:cubicBezTo>
                    <a:pt x="14411" y="34965"/>
                    <a:pt x="14352" y="34881"/>
                    <a:pt x="14264" y="34842"/>
                  </a:cubicBezTo>
                  <a:cubicBezTo>
                    <a:pt x="15080" y="33780"/>
                    <a:pt x="15821" y="32654"/>
                    <a:pt x="16516" y="31492"/>
                  </a:cubicBezTo>
                  <a:close/>
                  <a:moveTo>
                    <a:pt x="39803" y="1"/>
                  </a:moveTo>
                  <a:cubicBezTo>
                    <a:pt x="35139" y="1"/>
                    <a:pt x="30434" y="551"/>
                    <a:pt x="25876" y="1496"/>
                  </a:cubicBezTo>
                  <a:cubicBezTo>
                    <a:pt x="21065" y="2493"/>
                    <a:pt x="16278" y="4131"/>
                    <a:pt x="12273" y="7045"/>
                  </a:cubicBezTo>
                  <a:cubicBezTo>
                    <a:pt x="10254" y="8514"/>
                    <a:pt x="8512" y="10301"/>
                    <a:pt x="6871" y="12175"/>
                  </a:cubicBezTo>
                  <a:cubicBezTo>
                    <a:pt x="5215" y="14068"/>
                    <a:pt x="3482" y="15981"/>
                    <a:pt x="2361" y="18253"/>
                  </a:cubicBezTo>
                  <a:cubicBezTo>
                    <a:pt x="516" y="21992"/>
                    <a:pt x="1" y="26781"/>
                    <a:pt x="1647" y="30685"/>
                  </a:cubicBezTo>
                  <a:cubicBezTo>
                    <a:pt x="2449" y="32588"/>
                    <a:pt x="3882" y="34229"/>
                    <a:pt x="5885" y="34894"/>
                  </a:cubicBezTo>
                  <a:cubicBezTo>
                    <a:pt x="6442" y="35078"/>
                    <a:pt x="7021" y="35175"/>
                    <a:pt x="7603" y="35175"/>
                  </a:cubicBezTo>
                  <a:cubicBezTo>
                    <a:pt x="7867" y="35175"/>
                    <a:pt x="8132" y="35155"/>
                    <a:pt x="8396" y="35114"/>
                  </a:cubicBezTo>
                  <a:cubicBezTo>
                    <a:pt x="9532" y="34938"/>
                    <a:pt x="10587" y="34382"/>
                    <a:pt x="11711" y="34382"/>
                  </a:cubicBezTo>
                  <a:cubicBezTo>
                    <a:pt x="11893" y="34382"/>
                    <a:pt x="12077" y="34396"/>
                    <a:pt x="12263" y="34429"/>
                  </a:cubicBezTo>
                  <a:cubicBezTo>
                    <a:pt x="10710" y="35699"/>
                    <a:pt x="9270" y="36910"/>
                    <a:pt x="7414" y="37848"/>
                  </a:cubicBezTo>
                  <a:cubicBezTo>
                    <a:pt x="7361" y="37874"/>
                    <a:pt x="7320" y="37918"/>
                    <a:pt x="7298" y="37973"/>
                  </a:cubicBezTo>
                  <a:cubicBezTo>
                    <a:pt x="7235" y="37994"/>
                    <a:pt x="7186" y="38047"/>
                    <a:pt x="7199" y="38130"/>
                  </a:cubicBezTo>
                  <a:cubicBezTo>
                    <a:pt x="7308" y="38874"/>
                    <a:pt x="7793" y="39486"/>
                    <a:pt x="8354" y="39962"/>
                  </a:cubicBezTo>
                  <a:cubicBezTo>
                    <a:pt x="8410" y="40009"/>
                    <a:pt x="8471" y="40029"/>
                    <a:pt x="8529" y="40029"/>
                  </a:cubicBezTo>
                  <a:cubicBezTo>
                    <a:pt x="8630" y="40029"/>
                    <a:pt x="8724" y="39969"/>
                    <a:pt x="8778" y="39889"/>
                  </a:cubicBezTo>
                  <a:cubicBezTo>
                    <a:pt x="8817" y="39881"/>
                    <a:pt x="8853" y="39869"/>
                    <a:pt x="8886" y="39847"/>
                  </a:cubicBezTo>
                  <a:cubicBezTo>
                    <a:pt x="10866" y="38602"/>
                    <a:pt x="12490" y="37049"/>
                    <a:pt x="13892" y="35311"/>
                  </a:cubicBezTo>
                  <a:cubicBezTo>
                    <a:pt x="14105" y="38402"/>
                    <a:pt x="16450" y="41360"/>
                    <a:pt x="19503" y="41360"/>
                  </a:cubicBezTo>
                  <a:cubicBezTo>
                    <a:pt x="20107" y="41360"/>
                    <a:pt x="20738" y="41244"/>
                    <a:pt x="21386" y="40991"/>
                  </a:cubicBezTo>
                  <a:cubicBezTo>
                    <a:pt x="23496" y="40167"/>
                    <a:pt x="25492" y="38483"/>
                    <a:pt x="27205" y="37034"/>
                  </a:cubicBezTo>
                  <a:cubicBezTo>
                    <a:pt x="29163" y="35381"/>
                    <a:pt x="30917" y="33462"/>
                    <a:pt x="32133" y="31194"/>
                  </a:cubicBezTo>
                  <a:cubicBezTo>
                    <a:pt x="37188" y="21774"/>
                    <a:pt x="31071" y="7376"/>
                    <a:pt x="41311" y="602"/>
                  </a:cubicBezTo>
                  <a:cubicBezTo>
                    <a:pt x="41380" y="559"/>
                    <a:pt x="41418" y="483"/>
                    <a:pt x="41411" y="402"/>
                  </a:cubicBezTo>
                  <a:cubicBezTo>
                    <a:pt x="41521" y="275"/>
                    <a:pt x="41458" y="24"/>
                    <a:pt x="41236" y="18"/>
                  </a:cubicBezTo>
                  <a:cubicBezTo>
                    <a:pt x="40759" y="7"/>
                    <a:pt x="40282" y="1"/>
                    <a:pt x="39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18" name="Google Shape;218;p2"/>
          <p:cNvGrpSpPr/>
          <p:nvPr/>
        </p:nvGrpSpPr>
        <p:grpSpPr>
          <a:xfrm>
            <a:off x="-738110" y="4714655"/>
            <a:ext cx="2448095" cy="2465315"/>
            <a:chOff x="1056800" y="3472750"/>
            <a:chExt cx="1147975" cy="1156050"/>
          </a:xfrm>
        </p:grpSpPr>
        <p:sp>
          <p:nvSpPr>
            <p:cNvPr id="219" name="Google Shape;219;p2"/>
            <p:cNvSpPr/>
            <p:nvPr/>
          </p:nvSpPr>
          <p:spPr>
            <a:xfrm>
              <a:off x="1056800" y="3481525"/>
              <a:ext cx="1141000" cy="1138150"/>
            </a:xfrm>
            <a:custGeom>
              <a:avLst/>
              <a:gdLst/>
              <a:ahLst/>
              <a:cxnLst/>
              <a:rect l="l" t="t" r="r" b="b"/>
              <a:pathLst>
                <a:path w="45640" h="45526" extrusionOk="0">
                  <a:moveTo>
                    <a:pt x="31998" y="6701"/>
                  </a:moveTo>
                  <a:cubicBezTo>
                    <a:pt x="32151" y="6701"/>
                    <a:pt x="32304" y="6738"/>
                    <a:pt x="32440" y="6815"/>
                  </a:cubicBezTo>
                  <a:cubicBezTo>
                    <a:pt x="33582" y="7471"/>
                    <a:pt x="33407" y="8960"/>
                    <a:pt x="33143" y="10046"/>
                  </a:cubicBezTo>
                  <a:cubicBezTo>
                    <a:pt x="33114" y="10171"/>
                    <a:pt x="33060" y="10288"/>
                    <a:pt x="32984" y="10391"/>
                  </a:cubicBezTo>
                  <a:cubicBezTo>
                    <a:pt x="32867" y="10631"/>
                    <a:pt x="32654" y="10829"/>
                    <a:pt x="32408" y="10902"/>
                  </a:cubicBezTo>
                  <a:cubicBezTo>
                    <a:pt x="32321" y="10927"/>
                    <a:pt x="32236" y="10939"/>
                    <a:pt x="32152" y="10939"/>
                  </a:cubicBezTo>
                  <a:cubicBezTo>
                    <a:pt x="31751" y="10939"/>
                    <a:pt x="31402" y="10662"/>
                    <a:pt x="31259" y="10275"/>
                  </a:cubicBezTo>
                  <a:cubicBezTo>
                    <a:pt x="30901" y="9315"/>
                    <a:pt x="30681" y="8119"/>
                    <a:pt x="31180" y="7170"/>
                  </a:cubicBezTo>
                  <a:cubicBezTo>
                    <a:pt x="31337" y="6870"/>
                    <a:pt x="31668" y="6701"/>
                    <a:pt x="31998" y="6701"/>
                  </a:cubicBezTo>
                  <a:close/>
                  <a:moveTo>
                    <a:pt x="23400" y="5438"/>
                  </a:moveTo>
                  <a:cubicBezTo>
                    <a:pt x="23869" y="5438"/>
                    <a:pt x="24333" y="5717"/>
                    <a:pt x="24683" y="6093"/>
                  </a:cubicBezTo>
                  <a:cubicBezTo>
                    <a:pt x="25920" y="7420"/>
                    <a:pt x="26459" y="9257"/>
                    <a:pt x="26639" y="11048"/>
                  </a:cubicBezTo>
                  <a:cubicBezTo>
                    <a:pt x="26738" y="11380"/>
                    <a:pt x="26770" y="11736"/>
                    <a:pt x="26705" y="12064"/>
                  </a:cubicBezTo>
                  <a:cubicBezTo>
                    <a:pt x="26707" y="12097"/>
                    <a:pt x="26708" y="12130"/>
                    <a:pt x="26708" y="12161"/>
                  </a:cubicBezTo>
                  <a:cubicBezTo>
                    <a:pt x="26722" y="12706"/>
                    <a:pt x="26344" y="13008"/>
                    <a:pt x="25927" y="13067"/>
                  </a:cubicBezTo>
                  <a:cubicBezTo>
                    <a:pt x="25737" y="13157"/>
                    <a:pt x="25542" y="13197"/>
                    <a:pt x="25350" y="13197"/>
                  </a:cubicBezTo>
                  <a:cubicBezTo>
                    <a:pt x="24839" y="13197"/>
                    <a:pt x="24344" y="12913"/>
                    <a:pt x="23995" y="12515"/>
                  </a:cubicBezTo>
                  <a:cubicBezTo>
                    <a:pt x="22904" y="11267"/>
                    <a:pt x="22351" y="9214"/>
                    <a:pt x="22153" y="7603"/>
                  </a:cubicBezTo>
                  <a:cubicBezTo>
                    <a:pt x="22073" y="6958"/>
                    <a:pt x="22070" y="6220"/>
                    <a:pt x="22603" y="5753"/>
                  </a:cubicBezTo>
                  <a:cubicBezTo>
                    <a:pt x="22856" y="5531"/>
                    <a:pt x="23128" y="5438"/>
                    <a:pt x="23400" y="5438"/>
                  </a:cubicBezTo>
                  <a:close/>
                  <a:moveTo>
                    <a:pt x="14642" y="10989"/>
                  </a:moveTo>
                  <a:cubicBezTo>
                    <a:pt x="16071" y="10989"/>
                    <a:pt x="17773" y="12514"/>
                    <a:pt x="18496" y="13363"/>
                  </a:cubicBezTo>
                  <a:cubicBezTo>
                    <a:pt x="19430" y="14459"/>
                    <a:pt x="20829" y="16049"/>
                    <a:pt x="20594" y="17587"/>
                  </a:cubicBezTo>
                  <a:cubicBezTo>
                    <a:pt x="20579" y="17675"/>
                    <a:pt x="20554" y="17761"/>
                    <a:pt x="20515" y="17841"/>
                  </a:cubicBezTo>
                  <a:cubicBezTo>
                    <a:pt x="20378" y="18555"/>
                    <a:pt x="19743" y="18947"/>
                    <a:pt x="19107" y="18947"/>
                  </a:cubicBezTo>
                  <a:cubicBezTo>
                    <a:pt x="18914" y="18947"/>
                    <a:pt x="18721" y="18911"/>
                    <a:pt x="18542" y="18837"/>
                  </a:cubicBezTo>
                  <a:cubicBezTo>
                    <a:pt x="18539" y="18835"/>
                    <a:pt x="18535" y="18835"/>
                    <a:pt x="18532" y="18834"/>
                  </a:cubicBezTo>
                  <a:cubicBezTo>
                    <a:pt x="16595" y="18090"/>
                    <a:pt x="15494" y="16391"/>
                    <a:pt x="14313" y="14779"/>
                  </a:cubicBezTo>
                  <a:cubicBezTo>
                    <a:pt x="13690" y="13929"/>
                    <a:pt x="12418" y="12296"/>
                    <a:pt x="13586" y="11353"/>
                  </a:cubicBezTo>
                  <a:cubicBezTo>
                    <a:pt x="13903" y="11097"/>
                    <a:pt x="14263" y="10989"/>
                    <a:pt x="14642" y="10989"/>
                  </a:cubicBezTo>
                  <a:close/>
                  <a:moveTo>
                    <a:pt x="40141" y="16721"/>
                  </a:moveTo>
                  <a:cubicBezTo>
                    <a:pt x="41033" y="16721"/>
                    <a:pt x="41921" y="17017"/>
                    <a:pt x="41932" y="18024"/>
                  </a:cubicBezTo>
                  <a:cubicBezTo>
                    <a:pt x="41942" y="18826"/>
                    <a:pt x="41250" y="19221"/>
                    <a:pt x="40546" y="19221"/>
                  </a:cubicBezTo>
                  <a:cubicBezTo>
                    <a:pt x="40490" y="19221"/>
                    <a:pt x="40435" y="19219"/>
                    <a:pt x="40379" y="19214"/>
                  </a:cubicBezTo>
                  <a:cubicBezTo>
                    <a:pt x="39879" y="19168"/>
                    <a:pt x="39418" y="19020"/>
                    <a:pt x="38935" y="18894"/>
                  </a:cubicBezTo>
                  <a:cubicBezTo>
                    <a:pt x="38415" y="18760"/>
                    <a:pt x="38221" y="18318"/>
                    <a:pt x="38271" y="17904"/>
                  </a:cubicBezTo>
                  <a:cubicBezTo>
                    <a:pt x="38203" y="17491"/>
                    <a:pt x="38376" y="17046"/>
                    <a:pt x="38895" y="16895"/>
                  </a:cubicBezTo>
                  <a:cubicBezTo>
                    <a:pt x="39235" y="16797"/>
                    <a:pt x="39689" y="16721"/>
                    <a:pt x="40141" y="16721"/>
                  </a:cubicBezTo>
                  <a:close/>
                  <a:moveTo>
                    <a:pt x="9636" y="18108"/>
                  </a:moveTo>
                  <a:cubicBezTo>
                    <a:pt x="11850" y="18108"/>
                    <a:pt x="14161" y="19758"/>
                    <a:pt x="15583" y="21248"/>
                  </a:cubicBezTo>
                  <a:cubicBezTo>
                    <a:pt x="15683" y="21352"/>
                    <a:pt x="15759" y="21476"/>
                    <a:pt x="15804" y="21612"/>
                  </a:cubicBezTo>
                  <a:cubicBezTo>
                    <a:pt x="15887" y="21751"/>
                    <a:pt x="15951" y="21899"/>
                    <a:pt x="15997" y="22054"/>
                  </a:cubicBezTo>
                  <a:cubicBezTo>
                    <a:pt x="16443" y="23619"/>
                    <a:pt x="15016" y="23972"/>
                    <a:pt x="13738" y="23972"/>
                  </a:cubicBezTo>
                  <a:cubicBezTo>
                    <a:pt x="13308" y="23972"/>
                    <a:pt x="12895" y="23932"/>
                    <a:pt x="12575" y="23885"/>
                  </a:cubicBezTo>
                  <a:cubicBezTo>
                    <a:pt x="10983" y="23650"/>
                    <a:pt x="5646" y="20870"/>
                    <a:pt x="7360" y="19017"/>
                  </a:cubicBezTo>
                  <a:cubicBezTo>
                    <a:pt x="7421" y="18840"/>
                    <a:pt x="7549" y="18678"/>
                    <a:pt x="7769" y="18562"/>
                  </a:cubicBezTo>
                  <a:cubicBezTo>
                    <a:pt x="8368" y="18245"/>
                    <a:pt x="8998" y="18108"/>
                    <a:pt x="9636" y="18108"/>
                  </a:cubicBezTo>
                  <a:close/>
                  <a:moveTo>
                    <a:pt x="36430" y="23300"/>
                  </a:moveTo>
                  <a:cubicBezTo>
                    <a:pt x="38068" y="23300"/>
                    <a:pt x="39662" y="23919"/>
                    <a:pt x="40908" y="24983"/>
                  </a:cubicBezTo>
                  <a:cubicBezTo>
                    <a:pt x="41574" y="25551"/>
                    <a:pt x="41000" y="26470"/>
                    <a:pt x="40289" y="26572"/>
                  </a:cubicBezTo>
                  <a:cubicBezTo>
                    <a:pt x="40149" y="26591"/>
                    <a:pt x="40012" y="26601"/>
                    <a:pt x="39878" y="26601"/>
                  </a:cubicBezTo>
                  <a:cubicBezTo>
                    <a:pt x="38960" y="26601"/>
                    <a:pt x="38163" y="26176"/>
                    <a:pt x="37304" y="25834"/>
                  </a:cubicBezTo>
                  <a:cubicBezTo>
                    <a:pt x="36593" y="25550"/>
                    <a:pt x="35777" y="25461"/>
                    <a:pt x="35209" y="24902"/>
                  </a:cubicBezTo>
                  <a:cubicBezTo>
                    <a:pt x="34550" y="24253"/>
                    <a:pt x="35179" y="23309"/>
                    <a:pt x="35890" y="23309"/>
                  </a:cubicBezTo>
                  <a:cubicBezTo>
                    <a:pt x="35928" y="23309"/>
                    <a:pt x="35967" y="23312"/>
                    <a:pt x="36006" y="23318"/>
                  </a:cubicBezTo>
                  <a:lnTo>
                    <a:pt x="36007" y="23318"/>
                  </a:lnTo>
                  <a:cubicBezTo>
                    <a:pt x="36019" y="23318"/>
                    <a:pt x="36030" y="23313"/>
                    <a:pt x="36043" y="23312"/>
                  </a:cubicBezTo>
                  <a:cubicBezTo>
                    <a:pt x="36172" y="23304"/>
                    <a:pt x="36302" y="23300"/>
                    <a:pt x="36430" y="23300"/>
                  </a:cubicBezTo>
                  <a:close/>
                  <a:moveTo>
                    <a:pt x="31046" y="27157"/>
                  </a:moveTo>
                  <a:cubicBezTo>
                    <a:pt x="32866" y="27157"/>
                    <a:pt x="35778" y="29436"/>
                    <a:pt x="36662" y="30327"/>
                  </a:cubicBezTo>
                  <a:cubicBezTo>
                    <a:pt x="37376" y="31045"/>
                    <a:pt x="38340" y="31971"/>
                    <a:pt x="38392" y="33055"/>
                  </a:cubicBezTo>
                  <a:cubicBezTo>
                    <a:pt x="38430" y="33852"/>
                    <a:pt x="37948" y="34529"/>
                    <a:pt x="37128" y="34569"/>
                  </a:cubicBezTo>
                  <a:cubicBezTo>
                    <a:pt x="37109" y="34569"/>
                    <a:pt x="37089" y="34570"/>
                    <a:pt x="37070" y="34570"/>
                  </a:cubicBezTo>
                  <a:cubicBezTo>
                    <a:pt x="36924" y="34570"/>
                    <a:pt x="36780" y="34551"/>
                    <a:pt x="36639" y="34513"/>
                  </a:cubicBezTo>
                  <a:cubicBezTo>
                    <a:pt x="36597" y="34516"/>
                    <a:pt x="36554" y="34518"/>
                    <a:pt x="36511" y="34518"/>
                  </a:cubicBezTo>
                  <a:cubicBezTo>
                    <a:pt x="34429" y="34518"/>
                    <a:pt x="30743" y="30498"/>
                    <a:pt x="29869" y="29490"/>
                  </a:cubicBezTo>
                  <a:cubicBezTo>
                    <a:pt x="29650" y="29356"/>
                    <a:pt x="29508" y="29115"/>
                    <a:pt x="29544" y="28761"/>
                  </a:cubicBezTo>
                  <a:cubicBezTo>
                    <a:pt x="29544" y="28753"/>
                    <a:pt x="29545" y="28745"/>
                    <a:pt x="29547" y="28737"/>
                  </a:cubicBezTo>
                  <a:cubicBezTo>
                    <a:pt x="29545" y="28605"/>
                    <a:pt x="29568" y="28473"/>
                    <a:pt x="29614" y="28350"/>
                  </a:cubicBezTo>
                  <a:cubicBezTo>
                    <a:pt x="29818" y="27487"/>
                    <a:pt x="30353" y="27157"/>
                    <a:pt x="31046" y="27157"/>
                  </a:cubicBezTo>
                  <a:close/>
                  <a:moveTo>
                    <a:pt x="22870" y="31108"/>
                  </a:moveTo>
                  <a:cubicBezTo>
                    <a:pt x="24912" y="31108"/>
                    <a:pt x="26409" y="35344"/>
                    <a:pt x="27000" y="38012"/>
                  </a:cubicBezTo>
                  <a:cubicBezTo>
                    <a:pt x="27546" y="39519"/>
                    <a:pt x="28211" y="41994"/>
                    <a:pt x="26520" y="42955"/>
                  </a:cubicBezTo>
                  <a:cubicBezTo>
                    <a:pt x="26180" y="43149"/>
                    <a:pt x="25856" y="43234"/>
                    <a:pt x="25549" y="43234"/>
                  </a:cubicBezTo>
                  <a:cubicBezTo>
                    <a:pt x="24022" y="43234"/>
                    <a:pt x="22935" y="41128"/>
                    <a:pt x="22415" y="39892"/>
                  </a:cubicBezTo>
                  <a:cubicBezTo>
                    <a:pt x="21336" y="37334"/>
                    <a:pt x="20988" y="34670"/>
                    <a:pt x="21512" y="31925"/>
                  </a:cubicBezTo>
                  <a:cubicBezTo>
                    <a:pt x="21580" y="31570"/>
                    <a:pt x="21839" y="31368"/>
                    <a:pt x="22144" y="31284"/>
                  </a:cubicBezTo>
                  <a:cubicBezTo>
                    <a:pt x="22393" y="31164"/>
                    <a:pt x="22635" y="31108"/>
                    <a:pt x="22870" y="31108"/>
                  </a:cubicBezTo>
                  <a:close/>
                  <a:moveTo>
                    <a:pt x="23032" y="1"/>
                  </a:moveTo>
                  <a:cubicBezTo>
                    <a:pt x="20824" y="1"/>
                    <a:pt x="18609" y="397"/>
                    <a:pt x="16514" y="1109"/>
                  </a:cubicBezTo>
                  <a:cubicBezTo>
                    <a:pt x="8397" y="3870"/>
                    <a:pt x="0" y="12418"/>
                    <a:pt x="2130" y="21670"/>
                  </a:cubicBezTo>
                  <a:cubicBezTo>
                    <a:pt x="2615" y="23783"/>
                    <a:pt x="3654" y="25801"/>
                    <a:pt x="5163" y="27365"/>
                  </a:cubicBezTo>
                  <a:cubicBezTo>
                    <a:pt x="5875" y="28105"/>
                    <a:pt x="6693" y="28744"/>
                    <a:pt x="7596" y="29234"/>
                  </a:cubicBezTo>
                  <a:cubicBezTo>
                    <a:pt x="8024" y="29466"/>
                    <a:pt x="8470" y="29665"/>
                    <a:pt x="8930" y="29826"/>
                  </a:cubicBezTo>
                  <a:cubicBezTo>
                    <a:pt x="9412" y="29996"/>
                    <a:pt x="11760" y="30442"/>
                    <a:pt x="11561" y="31446"/>
                  </a:cubicBezTo>
                  <a:cubicBezTo>
                    <a:pt x="10097" y="31714"/>
                    <a:pt x="8614" y="31860"/>
                    <a:pt x="7119" y="31860"/>
                  </a:cubicBezTo>
                  <a:cubicBezTo>
                    <a:pt x="6599" y="31860"/>
                    <a:pt x="6077" y="31842"/>
                    <a:pt x="5554" y="31806"/>
                  </a:cubicBezTo>
                  <a:cubicBezTo>
                    <a:pt x="5078" y="31773"/>
                    <a:pt x="3581" y="31319"/>
                    <a:pt x="2464" y="31319"/>
                  </a:cubicBezTo>
                  <a:cubicBezTo>
                    <a:pt x="1527" y="31319"/>
                    <a:pt x="858" y="31639"/>
                    <a:pt x="1291" y="32798"/>
                  </a:cubicBezTo>
                  <a:cubicBezTo>
                    <a:pt x="1650" y="33759"/>
                    <a:pt x="2587" y="34043"/>
                    <a:pt x="3649" y="34043"/>
                  </a:cubicBezTo>
                  <a:cubicBezTo>
                    <a:pt x="4932" y="34043"/>
                    <a:pt x="6399" y="33628"/>
                    <a:pt x="7249" y="33490"/>
                  </a:cubicBezTo>
                  <a:cubicBezTo>
                    <a:pt x="8770" y="33243"/>
                    <a:pt x="10276" y="32937"/>
                    <a:pt x="11743" y="32504"/>
                  </a:cubicBezTo>
                  <a:lnTo>
                    <a:pt x="11743" y="32504"/>
                  </a:lnTo>
                  <a:cubicBezTo>
                    <a:pt x="11433" y="34569"/>
                    <a:pt x="10551" y="36367"/>
                    <a:pt x="11436" y="38450"/>
                  </a:cubicBezTo>
                  <a:cubicBezTo>
                    <a:pt x="12188" y="40220"/>
                    <a:pt x="13680" y="41584"/>
                    <a:pt x="15261" y="42623"/>
                  </a:cubicBezTo>
                  <a:cubicBezTo>
                    <a:pt x="18001" y="44422"/>
                    <a:pt x="21653" y="45526"/>
                    <a:pt x="25136" y="45526"/>
                  </a:cubicBezTo>
                  <a:cubicBezTo>
                    <a:pt x="26495" y="45526"/>
                    <a:pt x="27828" y="45357"/>
                    <a:pt x="29072" y="44997"/>
                  </a:cubicBezTo>
                  <a:cubicBezTo>
                    <a:pt x="33445" y="43731"/>
                    <a:pt x="36745" y="39933"/>
                    <a:pt x="39535" y="36546"/>
                  </a:cubicBezTo>
                  <a:cubicBezTo>
                    <a:pt x="42657" y="32756"/>
                    <a:pt x="44622" y="28681"/>
                    <a:pt x="44877" y="23735"/>
                  </a:cubicBezTo>
                  <a:cubicBezTo>
                    <a:pt x="45182" y="17864"/>
                    <a:pt x="43781" y="11916"/>
                    <a:pt x="45573" y="6177"/>
                  </a:cubicBezTo>
                  <a:cubicBezTo>
                    <a:pt x="45639" y="5967"/>
                    <a:pt x="45456" y="5812"/>
                    <a:pt x="45270" y="5812"/>
                  </a:cubicBezTo>
                  <a:cubicBezTo>
                    <a:pt x="45220" y="5812"/>
                    <a:pt x="45170" y="5823"/>
                    <a:pt x="45125" y="5846"/>
                  </a:cubicBezTo>
                  <a:cubicBezTo>
                    <a:pt x="43981" y="6445"/>
                    <a:pt x="42855" y="6694"/>
                    <a:pt x="41746" y="6694"/>
                  </a:cubicBezTo>
                  <a:cubicBezTo>
                    <a:pt x="37260" y="6694"/>
                    <a:pt x="33045" y="2619"/>
                    <a:pt x="29021" y="1076"/>
                  </a:cubicBezTo>
                  <a:cubicBezTo>
                    <a:pt x="27097" y="338"/>
                    <a:pt x="25068" y="1"/>
                    <a:pt x="230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2001300" y="3890775"/>
              <a:ext cx="108725" cy="80200"/>
            </a:xfrm>
            <a:custGeom>
              <a:avLst/>
              <a:gdLst/>
              <a:ahLst/>
              <a:cxnLst/>
              <a:rect l="l" t="t" r="r" b="b"/>
              <a:pathLst>
                <a:path w="4349" h="3208" extrusionOk="0">
                  <a:moveTo>
                    <a:pt x="1833" y="426"/>
                  </a:moveTo>
                  <a:cubicBezTo>
                    <a:pt x="2714" y="426"/>
                    <a:pt x="3802" y="1069"/>
                    <a:pt x="3953" y="1826"/>
                  </a:cubicBezTo>
                  <a:cubicBezTo>
                    <a:pt x="3910" y="1844"/>
                    <a:pt x="3876" y="1877"/>
                    <a:pt x="3856" y="1918"/>
                  </a:cubicBezTo>
                  <a:cubicBezTo>
                    <a:pt x="3596" y="2477"/>
                    <a:pt x="3119" y="2782"/>
                    <a:pt x="2542" y="2782"/>
                  </a:cubicBezTo>
                  <a:cubicBezTo>
                    <a:pt x="2424" y="2782"/>
                    <a:pt x="2303" y="2769"/>
                    <a:pt x="2178" y="2743"/>
                  </a:cubicBezTo>
                  <a:cubicBezTo>
                    <a:pt x="1489" y="2602"/>
                    <a:pt x="527" y="2027"/>
                    <a:pt x="722" y="1219"/>
                  </a:cubicBezTo>
                  <a:cubicBezTo>
                    <a:pt x="858" y="654"/>
                    <a:pt x="1309" y="426"/>
                    <a:pt x="1833" y="426"/>
                  </a:cubicBezTo>
                  <a:close/>
                  <a:moveTo>
                    <a:pt x="1900" y="1"/>
                  </a:moveTo>
                  <a:cubicBezTo>
                    <a:pt x="1101" y="1"/>
                    <a:pt x="370" y="358"/>
                    <a:pt x="219" y="1196"/>
                  </a:cubicBezTo>
                  <a:cubicBezTo>
                    <a:pt x="0" y="2413"/>
                    <a:pt x="1281" y="3208"/>
                    <a:pt x="2476" y="3208"/>
                  </a:cubicBezTo>
                  <a:cubicBezTo>
                    <a:pt x="3258" y="3208"/>
                    <a:pt x="4003" y="2867"/>
                    <a:pt x="4266" y="2080"/>
                  </a:cubicBezTo>
                  <a:cubicBezTo>
                    <a:pt x="4227" y="2014"/>
                    <a:pt x="4220" y="1935"/>
                    <a:pt x="4246" y="1864"/>
                  </a:cubicBezTo>
                  <a:cubicBezTo>
                    <a:pt x="4349" y="745"/>
                    <a:pt x="3053" y="1"/>
                    <a:pt x="1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601000" y="3613125"/>
              <a:ext cx="174675" cy="208875"/>
            </a:xfrm>
            <a:custGeom>
              <a:avLst/>
              <a:gdLst/>
              <a:ahLst/>
              <a:cxnLst/>
              <a:rect l="l" t="t" r="r" b="b"/>
              <a:pathLst>
                <a:path w="6987" h="8355" extrusionOk="0">
                  <a:moveTo>
                    <a:pt x="1734" y="627"/>
                  </a:moveTo>
                  <a:cubicBezTo>
                    <a:pt x="2972" y="627"/>
                    <a:pt x="3841" y="3010"/>
                    <a:pt x="4139" y="3968"/>
                  </a:cubicBezTo>
                  <a:cubicBezTo>
                    <a:pt x="4479" y="5061"/>
                    <a:pt x="5503" y="7727"/>
                    <a:pt x="3605" y="7727"/>
                  </a:cubicBezTo>
                  <a:cubicBezTo>
                    <a:pt x="3445" y="7727"/>
                    <a:pt x="3264" y="7708"/>
                    <a:pt x="3060" y="7668"/>
                  </a:cubicBezTo>
                  <a:cubicBezTo>
                    <a:pt x="3028" y="7636"/>
                    <a:pt x="2990" y="7615"/>
                    <a:pt x="2947" y="7606"/>
                  </a:cubicBezTo>
                  <a:cubicBezTo>
                    <a:pt x="1816" y="7367"/>
                    <a:pt x="1438" y="5503"/>
                    <a:pt x="1150" y="4592"/>
                  </a:cubicBezTo>
                  <a:lnTo>
                    <a:pt x="1149" y="4592"/>
                  </a:lnTo>
                  <a:cubicBezTo>
                    <a:pt x="779" y="3415"/>
                    <a:pt x="445" y="2151"/>
                    <a:pt x="934" y="955"/>
                  </a:cubicBezTo>
                  <a:cubicBezTo>
                    <a:pt x="1214" y="725"/>
                    <a:pt x="1482" y="627"/>
                    <a:pt x="1734" y="627"/>
                  </a:cubicBezTo>
                  <a:close/>
                  <a:moveTo>
                    <a:pt x="1718" y="1"/>
                  </a:moveTo>
                  <a:cubicBezTo>
                    <a:pt x="1265" y="1"/>
                    <a:pt x="830" y="300"/>
                    <a:pt x="455" y="1012"/>
                  </a:cubicBezTo>
                  <a:cubicBezTo>
                    <a:pt x="412" y="1094"/>
                    <a:pt x="456" y="1177"/>
                    <a:pt x="522" y="1211"/>
                  </a:cubicBezTo>
                  <a:cubicBezTo>
                    <a:pt x="1" y="2474"/>
                    <a:pt x="395" y="3868"/>
                    <a:pt x="825" y="5156"/>
                  </a:cubicBezTo>
                  <a:cubicBezTo>
                    <a:pt x="1179" y="6216"/>
                    <a:pt x="1577" y="7818"/>
                    <a:pt x="2828" y="8086"/>
                  </a:cubicBezTo>
                  <a:cubicBezTo>
                    <a:pt x="2844" y="8090"/>
                    <a:pt x="2861" y="8092"/>
                    <a:pt x="2877" y="8092"/>
                  </a:cubicBezTo>
                  <a:cubicBezTo>
                    <a:pt x="2907" y="8092"/>
                    <a:pt x="2936" y="8086"/>
                    <a:pt x="2964" y="8075"/>
                  </a:cubicBezTo>
                  <a:cubicBezTo>
                    <a:pt x="3392" y="8267"/>
                    <a:pt x="3753" y="8355"/>
                    <a:pt x="4053" y="8355"/>
                  </a:cubicBezTo>
                  <a:cubicBezTo>
                    <a:pt x="6987" y="8355"/>
                    <a:pt x="4108" y="1"/>
                    <a:pt x="1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064000" y="3472750"/>
              <a:ext cx="1140775" cy="1156050"/>
            </a:xfrm>
            <a:custGeom>
              <a:avLst/>
              <a:gdLst/>
              <a:ahLst/>
              <a:cxnLst/>
              <a:rect l="l" t="t" r="r" b="b"/>
              <a:pathLst>
                <a:path w="45631" h="46242" extrusionOk="0">
                  <a:moveTo>
                    <a:pt x="44980" y="6571"/>
                  </a:moveTo>
                  <a:lnTo>
                    <a:pt x="44980" y="6571"/>
                  </a:lnTo>
                  <a:cubicBezTo>
                    <a:pt x="44857" y="6802"/>
                    <a:pt x="44748" y="7041"/>
                    <a:pt x="44653" y="7286"/>
                  </a:cubicBezTo>
                  <a:cubicBezTo>
                    <a:pt x="44623" y="7286"/>
                    <a:pt x="44596" y="7298"/>
                    <a:pt x="44576" y="7318"/>
                  </a:cubicBezTo>
                  <a:cubicBezTo>
                    <a:pt x="43703" y="8117"/>
                    <a:pt x="42832" y="8921"/>
                    <a:pt x="41963" y="9731"/>
                  </a:cubicBezTo>
                  <a:cubicBezTo>
                    <a:pt x="42198" y="8887"/>
                    <a:pt x="42239" y="7993"/>
                    <a:pt x="42001" y="7146"/>
                  </a:cubicBezTo>
                  <a:cubicBezTo>
                    <a:pt x="43020" y="7129"/>
                    <a:pt x="44027" y="6934"/>
                    <a:pt x="44980" y="6571"/>
                  </a:cubicBezTo>
                  <a:close/>
                  <a:moveTo>
                    <a:pt x="31810" y="7129"/>
                  </a:moveTo>
                  <a:cubicBezTo>
                    <a:pt x="32547" y="7265"/>
                    <a:pt x="32816" y="8201"/>
                    <a:pt x="32825" y="8900"/>
                  </a:cubicBezTo>
                  <a:cubicBezTo>
                    <a:pt x="32833" y="9442"/>
                    <a:pt x="32510" y="10952"/>
                    <a:pt x="31714" y="10952"/>
                  </a:cubicBezTo>
                  <a:cubicBezTo>
                    <a:pt x="31611" y="10952"/>
                    <a:pt x="31501" y="10927"/>
                    <a:pt x="31382" y="10871"/>
                  </a:cubicBezTo>
                  <a:cubicBezTo>
                    <a:pt x="30928" y="9906"/>
                    <a:pt x="30428" y="7344"/>
                    <a:pt x="31810" y="7129"/>
                  </a:cubicBezTo>
                  <a:close/>
                  <a:moveTo>
                    <a:pt x="44459" y="7861"/>
                  </a:moveTo>
                  <a:lnTo>
                    <a:pt x="44459" y="7861"/>
                  </a:lnTo>
                  <a:cubicBezTo>
                    <a:pt x="44070" y="9202"/>
                    <a:pt x="44026" y="10665"/>
                    <a:pt x="44003" y="12077"/>
                  </a:cubicBezTo>
                  <a:cubicBezTo>
                    <a:pt x="43990" y="12056"/>
                    <a:pt x="43970" y="12042"/>
                    <a:pt x="43947" y="12035"/>
                  </a:cubicBezTo>
                  <a:cubicBezTo>
                    <a:pt x="43475" y="11913"/>
                    <a:pt x="42976" y="11847"/>
                    <a:pt x="42476" y="11847"/>
                  </a:cubicBezTo>
                  <a:cubicBezTo>
                    <a:pt x="41760" y="11847"/>
                    <a:pt x="41044" y="11982"/>
                    <a:pt x="40401" y="12277"/>
                  </a:cubicBezTo>
                  <a:cubicBezTo>
                    <a:pt x="41783" y="10797"/>
                    <a:pt x="43135" y="9317"/>
                    <a:pt x="44459" y="7861"/>
                  </a:cubicBezTo>
                  <a:close/>
                  <a:moveTo>
                    <a:pt x="37142" y="6070"/>
                  </a:moveTo>
                  <a:cubicBezTo>
                    <a:pt x="38648" y="6710"/>
                    <a:pt x="40196" y="7139"/>
                    <a:pt x="41796" y="7147"/>
                  </a:cubicBezTo>
                  <a:cubicBezTo>
                    <a:pt x="41871" y="7344"/>
                    <a:pt x="41961" y="8368"/>
                    <a:pt x="41958" y="8454"/>
                  </a:cubicBezTo>
                  <a:cubicBezTo>
                    <a:pt x="41940" y="8967"/>
                    <a:pt x="41839" y="9449"/>
                    <a:pt x="41677" y="9931"/>
                  </a:cubicBezTo>
                  <a:cubicBezTo>
                    <a:pt x="41670" y="9952"/>
                    <a:pt x="41670" y="9974"/>
                    <a:pt x="41677" y="9995"/>
                  </a:cubicBezTo>
                  <a:cubicBezTo>
                    <a:pt x="39964" y="11584"/>
                    <a:pt x="38246" y="13178"/>
                    <a:pt x="36510" y="14755"/>
                  </a:cubicBezTo>
                  <a:cubicBezTo>
                    <a:pt x="37442" y="12013"/>
                    <a:pt x="37952" y="8898"/>
                    <a:pt x="37142" y="6070"/>
                  </a:cubicBezTo>
                  <a:close/>
                  <a:moveTo>
                    <a:pt x="36230" y="5656"/>
                  </a:moveTo>
                  <a:lnTo>
                    <a:pt x="36230" y="5656"/>
                  </a:lnTo>
                  <a:cubicBezTo>
                    <a:pt x="36492" y="5783"/>
                    <a:pt x="36757" y="5902"/>
                    <a:pt x="37022" y="6017"/>
                  </a:cubicBezTo>
                  <a:cubicBezTo>
                    <a:pt x="37690" y="8986"/>
                    <a:pt x="37212" y="11979"/>
                    <a:pt x="36231" y="14831"/>
                  </a:cubicBezTo>
                  <a:cubicBezTo>
                    <a:pt x="36209" y="14881"/>
                    <a:pt x="36234" y="14938"/>
                    <a:pt x="36284" y="14958"/>
                  </a:cubicBezTo>
                  <a:cubicBezTo>
                    <a:pt x="35755" y="15437"/>
                    <a:pt x="35228" y="15918"/>
                    <a:pt x="34695" y="16392"/>
                  </a:cubicBezTo>
                  <a:cubicBezTo>
                    <a:pt x="35520" y="14831"/>
                    <a:pt x="36038" y="13124"/>
                    <a:pt x="36278" y="11372"/>
                  </a:cubicBezTo>
                  <a:cubicBezTo>
                    <a:pt x="36542" y="9443"/>
                    <a:pt x="36270" y="7579"/>
                    <a:pt x="36230" y="5656"/>
                  </a:cubicBezTo>
                  <a:close/>
                  <a:moveTo>
                    <a:pt x="31839" y="3217"/>
                  </a:moveTo>
                  <a:lnTo>
                    <a:pt x="31839" y="3217"/>
                  </a:lnTo>
                  <a:cubicBezTo>
                    <a:pt x="33192" y="4004"/>
                    <a:pt x="34565" y="4835"/>
                    <a:pt x="35972" y="5530"/>
                  </a:cubicBezTo>
                  <a:cubicBezTo>
                    <a:pt x="35986" y="7382"/>
                    <a:pt x="36274" y="9168"/>
                    <a:pt x="36060" y="11026"/>
                  </a:cubicBezTo>
                  <a:cubicBezTo>
                    <a:pt x="35833" y="13009"/>
                    <a:pt x="35209" y="14823"/>
                    <a:pt x="34411" y="16642"/>
                  </a:cubicBezTo>
                  <a:cubicBezTo>
                    <a:pt x="33718" y="17256"/>
                    <a:pt x="33018" y="17865"/>
                    <a:pt x="32315" y="18469"/>
                  </a:cubicBezTo>
                  <a:cubicBezTo>
                    <a:pt x="32835" y="16063"/>
                    <a:pt x="32859" y="13580"/>
                    <a:pt x="32309" y="11175"/>
                  </a:cubicBezTo>
                  <a:cubicBezTo>
                    <a:pt x="32862" y="10735"/>
                    <a:pt x="33218" y="9749"/>
                    <a:pt x="33256" y="9156"/>
                  </a:cubicBezTo>
                  <a:cubicBezTo>
                    <a:pt x="33298" y="8520"/>
                    <a:pt x="33030" y="7430"/>
                    <a:pt x="32470" y="6965"/>
                  </a:cubicBezTo>
                  <a:cubicBezTo>
                    <a:pt x="32425" y="5693"/>
                    <a:pt x="32213" y="4433"/>
                    <a:pt x="31839" y="3217"/>
                  </a:cubicBezTo>
                  <a:close/>
                  <a:moveTo>
                    <a:pt x="14233" y="11724"/>
                  </a:moveTo>
                  <a:cubicBezTo>
                    <a:pt x="16660" y="11724"/>
                    <a:pt x="20977" y="17448"/>
                    <a:pt x="19602" y="18933"/>
                  </a:cubicBezTo>
                  <a:cubicBezTo>
                    <a:pt x="19599" y="18932"/>
                    <a:pt x="19596" y="18932"/>
                    <a:pt x="19593" y="18932"/>
                  </a:cubicBezTo>
                  <a:cubicBezTo>
                    <a:pt x="19584" y="18932"/>
                    <a:pt x="19575" y="18934"/>
                    <a:pt x="19566" y="18936"/>
                  </a:cubicBezTo>
                  <a:cubicBezTo>
                    <a:pt x="19409" y="18977"/>
                    <a:pt x="19253" y="18996"/>
                    <a:pt x="19098" y="18996"/>
                  </a:cubicBezTo>
                  <a:cubicBezTo>
                    <a:pt x="18758" y="18996"/>
                    <a:pt x="18426" y="18904"/>
                    <a:pt x="18105" y="18751"/>
                  </a:cubicBezTo>
                  <a:cubicBezTo>
                    <a:pt x="18081" y="18729"/>
                    <a:pt x="18053" y="18709"/>
                    <a:pt x="18029" y="18685"/>
                  </a:cubicBezTo>
                  <a:cubicBezTo>
                    <a:pt x="18002" y="18657"/>
                    <a:pt x="17965" y="18641"/>
                    <a:pt x="17927" y="18641"/>
                  </a:cubicBezTo>
                  <a:cubicBezTo>
                    <a:pt x="17918" y="18641"/>
                    <a:pt x="17910" y="18641"/>
                    <a:pt x="17901" y="18643"/>
                  </a:cubicBezTo>
                  <a:lnTo>
                    <a:pt x="17901" y="18643"/>
                  </a:lnTo>
                  <a:cubicBezTo>
                    <a:pt x="16905" y="18080"/>
                    <a:pt x="16029" y="16968"/>
                    <a:pt x="15381" y="16255"/>
                  </a:cubicBezTo>
                  <a:cubicBezTo>
                    <a:pt x="14763" y="15574"/>
                    <a:pt x="13065" y="13673"/>
                    <a:pt x="13133" y="12307"/>
                  </a:cubicBezTo>
                  <a:cubicBezTo>
                    <a:pt x="13164" y="12296"/>
                    <a:pt x="13193" y="12274"/>
                    <a:pt x="13213" y="12246"/>
                  </a:cubicBezTo>
                  <a:cubicBezTo>
                    <a:pt x="13477" y="11883"/>
                    <a:pt x="13829" y="11724"/>
                    <a:pt x="14233" y="11724"/>
                  </a:cubicBezTo>
                  <a:close/>
                  <a:moveTo>
                    <a:pt x="26993" y="1025"/>
                  </a:moveTo>
                  <a:lnTo>
                    <a:pt x="26993" y="1025"/>
                  </a:lnTo>
                  <a:cubicBezTo>
                    <a:pt x="27995" y="1283"/>
                    <a:pt x="28968" y="1641"/>
                    <a:pt x="29892" y="2127"/>
                  </a:cubicBezTo>
                  <a:cubicBezTo>
                    <a:pt x="30481" y="2436"/>
                    <a:pt x="31074" y="2773"/>
                    <a:pt x="31670" y="3118"/>
                  </a:cubicBezTo>
                  <a:cubicBezTo>
                    <a:pt x="31985" y="4345"/>
                    <a:pt x="32186" y="5567"/>
                    <a:pt x="32265" y="6831"/>
                  </a:cubicBezTo>
                  <a:cubicBezTo>
                    <a:pt x="32151" y="6775"/>
                    <a:pt x="32028" y="6744"/>
                    <a:pt x="31895" y="6744"/>
                  </a:cubicBezTo>
                  <a:cubicBezTo>
                    <a:pt x="31713" y="6744"/>
                    <a:pt x="31514" y="6802"/>
                    <a:pt x="31296" y="6938"/>
                  </a:cubicBezTo>
                  <a:cubicBezTo>
                    <a:pt x="31276" y="6950"/>
                    <a:pt x="31260" y="6970"/>
                    <a:pt x="31253" y="6991"/>
                  </a:cubicBezTo>
                  <a:cubicBezTo>
                    <a:pt x="30217" y="7534"/>
                    <a:pt x="30429" y="9995"/>
                    <a:pt x="31017" y="11010"/>
                  </a:cubicBezTo>
                  <a:cubicBezTo>
                    <a:pt x="31015" y="11061"/>
                    <a:pt x="31038" y="11106"/>
                    <a:pt x="31077" y="11137"/>
                  </a:cubicBezTo>
                  <a:cubicBezTo>
                    <a:pt x="31090" y="11145"/>
                    <a:pt x="31100" y="11151"/>
                    <a:pt x="31111" y="11159"/>
                  </a:cubicBezTo>
                  <a:cubicBezTo>
                    <a:pt x="31133" y="11188"/>
                    <a:pt x="31154" y="11215"/>
                    <a:pt x="31176" y="11241"/>
                  </a:cubicBezTo>
                  <a:cubicBezTo>
                    <a:pt x="31203" y="11276"/>
                    <a:pt x="31245" y="11295"/>
                    <a:pt x="31289" y="11295"/>
                  </a:cubicBezTo>
                  <a:cubicBezTo>
                    <a:pt x="31298" y="11295"/>
                    <a:pt x="31307" y="11294"/>
                    <a:pt x="31316" y="11293"/>
                  </a:cubicBezTo>
                  <a:cubicBezTo>
                    <a:pt x="31459" y="11366"/>
                    <a:pt x="31596" y="11399"/>
                    <a:pt x="31728" y="11399"/>
                  </a:cubicBezTo>
                  <a:cubicBezTo>
                    <a:pt x="31895" y="11399"/>
                    <a:pt x="32052" y="11346"/>
                    <a:pt x="32197" y="11254"/>
                  </a:cubicBezTo>
                  <a:lnTo>
                    <a:pt x="32197" y="11254"/>
                  </a:lnTo>
                  <a:cubicBezTo>
                    <a:pt x="32584" y="13686"/>
                    <a:pt x="32568" y="16027"/>
                    <a:pt x="32066" y="18446"/>
                  </a:cubicBezTo>
                  <a:cubicBezTo>
                    <a:pt x="32047" y="18527"/>
                    <a:pt x="32106" y="18582"/>
                    <a:pt x="32169" y="18595"/>
                  </a:cubicBezTo>
                  <a:cubicBezTo>
                    <a:pt x="31194" y="19429"/>
                    <a:pt x="30209" y="20248"/>
                    <a:pt x="29211" y="21054"/>
                  </a:cubicBezTo>
                  <a:cubicBezTo>
                    <a:pt x="31868" y="14447"/>
                    <a:pt x="25926" y="7812"/>
                    <a:pt x="26995" y="1053"/>
                  </a:cubicBezTo>
                  <a:cubicBezTo>
                    <a:pt x="26995" y="1043"/>
                    <a:pt x="26995" y="1035"/>
                    <a:pt x="26993" y="1025"/>
                  </a:cubicBezTo>
                  <a:close/>
                  <a:moveTo>
                    <a:pt x="42524" y="12092"/>
                  </a:moveTo>
                  <a:cubicBezTo>
                    <a:pt x="42969" y="12092"/>
                    <a:pt x="43422" y="12138"/>
                    <a:pt x="43897" y="12241"/>
                  </a:cubicBezTo>
                  <a:cubicBezTo>
                    <a:pt x="43904" y="12243"/>
                    <a:pt x="43911" y="12244"/>
                    <a:pt x="43918" y="12244"/>
                  </a:cubicBezTo>
                  <a:cubicBezTo>
                    <a:pt x="43952" y="12244"/>
                    <a:pt x="43984" y="12225"/>
                    <a:pt x="44000" y="12195"/>
                  </a:cubicBezTo>
                  <a:lnTo>
                    <a:pt x="44000" y="12195"/>
                  </a:lnTo>
                  <a:cubicBezTo>
                    <a:pt x="43994" y="12585"/>
                    <a:pt x="43989" y="12972"/>
                    <a:pt x="43976" y="13350"/>
                  </a:cubicBezTo>
                  <a:cubicBezTo>
                    <a:pt x="43888" y="16175"/>
                    <a:pt x="44000" y="18983"/>
                    <a:pt x="44059" y="21804"/>
                  </a:cubicBezTo>
                  <a:cubicBezTo>
                    <a:pt x="41751" y="20162"/>
                    <a:pt x="38938" y="19690"/>
                    <a:pt x="36132" y="19690"/>
                  </a:cubicBezTo>
                  <a:cubicBezTo>
                    <a:pt x="35036" y="19690"/>
                    <a:pt x="33941" y="19762"/>
                    <a:pt x="32878" y="19864"/>
                  </a:cubicBezTo>
                  <a:cubicBezTo>
                    <a:pt x="35014" y="17875"/>
                    <a:pt x="37073" y="15796"/>
                    <a:pt x="39064" y="13699"/>
                  </a:cubicBezTo>
                  <a:cubicBezTo>
                    <a:pt x="40031" y="13327"/>
                    <a:pt x="40979" y="13138"/>
                    <a:pt x="41951" y="13138"/>
                  </a:cubicBezTo>
                  <a:cubicBezTo>
                    <a:pt x="42557" y="13138"/>
                    <a:pt x="43172" y="13211"/>
                    <a:pt x="43807" y="13359"/>
                  </a:cubicBezTo>
                  <a:cubicBezTo>
                    <a:pt x="43815" y="13361"/>
                    <a:pt x="43824" y="13362"/>
                    <a:pt x="43832" y="13362"/>
                  </a:cubicBezTo>
                  <a:cubicBezTo>
                    <a:pt x="43935" y="13362"/>
                    <a:pt x="43966" y="13200"/>
                    <a:pt x="43854" y="13168"/>
                  </a:cubicBezTo>
                  <a:cubicBezTo>
                    <a:pt x="43249" y="12997"/>
                    <a:pt x="42627" y="12912"/>
                    <a:pt x="42006" y="12912"/>
                  </a:cubicBezTo>
                  <a:cubicBezTo>
                    <a:pt x="41067" y="12912"/>
                    <a:pt x="40132" y="13107"/>
                    <a:pt x="39260" y="13491"/>
                  </a:cubicBezTo>
                  <a:cubicBezTo>
                    <a:pt x="39591" y="13141"/>
                    <a:pt x="39919" y="12792"/>
                    <a:pt x="40246" y="12442"/>
                  </a:cubicBezTo>
                  <a:cubicBezTo>
                    <a:pt x="41030" y="12226"/>
                    <a:pt x="41766" y="12092"/>
                    <a:pt x="42524" y="12092"/>
                  </a:cubicBezTo>
                  <a:close/>
                  <a:moveTo>
                    <a:pt x="22991" y="535"/>
                  </a:moveTo>
                  <a:cubicBezTo>
                    <a:pt x="24262" y="535"/>
                    <a:pt x="25522" y="669"/>
                    <a:pt x="26741" y="960"/>
                  </a:cubicBezTo>
                  <a:cubicBezTo>
                    <a:pt x="26735" y="969"/>
                    <a:pt x="26732" y="977"/>
                    <a:pt x="26729" y="987"/>
                  </a:cubicBezTo>
                  <a:cubicBezTo>
                    <a:pt x="25605" y="7993"/>
                    <a:pt x="31469" y="14350"/>
                    <a:pt x="28920" y="21289"/>
                  </a:cubicBezTo>
                  <a:cubicBezTo>
                    <a:pt x="27634" y="22314"/>
                    <a:pt x="26324" y="23305"/>
                    <a:pt x="24991" y="24262"/>
                  </a:cubicBezTo>
                  <a:cubicBezTo>
                    <a:pt x="25479" y="20760"/>
                    <a:pt x="24285" y="17350"/>
                    <a:pt x="22611" y="14302"/>
                  </a:cubicBezTo>
                  <a:cubicBezTo>
                    <a:pt x="21547" y="12363"/>
                    <a:pt x="20281" y="10546"/>
                    <a:pt x="19084" y="8689"/>
                  </a:cubicBezTo>
                  <a:cubicBezTo>
                    <a:pt x="17752" y="6627"/>
                    <a:pt x="16129" y="4340"/>
                    <a:pt x="15824" y="1850"/>
                  </a:cubicBezTo>
                  <a:cubicBezTo>
                    <a:pt x="18114" y="1022"/>
                    <a:pt x="20573" y="535"/>
                    <a:pt x="22991" y="535"/>
                  </a:cubicBezTo>
                  <a:close/>
                  <a:moveTo>
                    <a:pt x="35150" y="19991"/>
                  </a:moveTo>
                  <a:cubicBezTo>
                    <a:pt x="38228" y="19991"/>
                    <a:pt x="41174" y="20254"/>
                    <a:pt x="43953" y="22012"/>
                  </a:cubicBezTo>
                  <a:cubicBezTo>
                    <a:pt x="43969" y="22024"/>
                    <a:pt x="43989" y="22030"/>
                    <a:pt x="44009" y="22030"/>
                  </a:cubicBezTo>
                  <a:cubicBezTo>
                    <a:pt x="44027" y="22030"/>
                    <a:pt x="44046" y="22025"/>
                    <a:pt x="44063" y="22014"/>
                  </a:cubicBezTo>
                  <a:cubicBezTo>
                    <a:pt x="44065" y="22100"/>
                    <a:pt x="44067" y="22186"/>
                    <a:pt x="44069" y="22273"/>
                  </a:cubicBezTo>
                  <a:lnTo>
                    <a:pt x="44069" y="22272"/>
                  </a:lnTo>
                  <a:lnTo>
                    <a:pt x="44069" y="22272"/>
                  </a:lnTo>
                  <a:cubicBezTo>
                    <a:pt x="44082" y="23044"/>
                    <a:pt x="44057" y="23816"/>
                    <a:pt x="43993" y="24586"/>
                  </a:cubicBezTo>
                  <a:cubicBezTo>
                    <a:pt x="41376" y="22149"/>
                    <a:pt x="37887" y="20726"/>
                    <a:pt x="34338" y="20726"/>
                  </a:cubicBezTo>
                  <a:cubicBezTo>
                    <a:pt x="33433" y="20726"/>
                    <a:pt x="32524" y="20818"/>
                    <a:pt x="31624" y="21011"/>
                  </a:cubicBezTo>
                  <a:cubicBezTo>
                    <a:pt x="31987" y="20684"/>
                    <a:pt x="32346" y="20354"/>
                    <a:pt x="32705" y="20023"/>
                  </a:cubicBezTo>
                  <a:cubicBezTo>
                    <a:pt x="33528" y="20009"/>
                    <a:pt x="34344" y="19991"/>
                    <a:pt x="35150" y="19991"/>
                  </a:cubicBezTo>
                  <a:close/>
                  <a:moveTo>
                    <a:pt x="15576" y="1945"/>
                  </a:moveTo>
                  <a:cubicBezTo>
                    <a:pt x="16009" y="5684"/>
                    <a:pt x="19043" y="9065"/>
                    <a:pt x="20986" y="12138"/>
                  </a:cubicBezTo>
                  <a:cubicBezTo>
                    <a:pt x="23341" y="15862"/>
                    <a:pt x="25213" y="19887"/>
                    <a:pt x="24824" y="24385"/>
                  </a:cubicBezTo>
                  <a:cubicBezTo>
                    <a:pt x="24771" y="24422"/>
                    <a:pt x="24719" y="24461"/>
                    <a:pt x="24666" y="24498"/>
                  </a:cubicBezTo>
                  <a:cubicBezTo>
                    <a:pt x="24338" y="24732"/>
                    <a:pt x="24003" y="24954"/>
                    <a:pt x="23669" y="25176"/>
                  </a:cubicBezTo>
                  <a:cubicBezTo>
                    <a:pt x="25496" y="16354"/>
                    <a:pt x="16117" y="10456"/>
                    <a:pt x="14877" y="2224"/>
                  </a:cubicBezTo>
                  <a:cubicBezTo>
                    <a:pt x="15109" y="2129"/>
                    <a:pt x="15339" y="2032"/>
                    <a:pt x="15576" y="1945"/>
                  </a:cubicBezTo>
                  <a:close/>
                  <a:moveTo>
                    <a:pt x="14748" y="2277"/>
                  </a:moveTo>
                  <a:cubicBezTo>
                    <a:pt x="15447" y="10671"/>
                    <a:pt x="25324" y="16189"/>
                    <a:pt x="23419" y="25116"/>
                  </a:cubicBezTo>
                  <a:cubicBezTo>
                    <a:pt x="23402" y="25203"/>
                    <a:pt x="23464" y="25259"/>
                    <a:pt x="23533" y="25271"/>
                  </a:cubicBezTo>
                  <a:cubicBezTo>
                    <a:pt x="22949" y="25652"/>
                    <a:pt x="22358" y="26019"/>
                    <a:pt x="21759" y="26374"/>
                  </a:cubicBezTo>
                  <a:cubicBezTo>
                    <a:pt x="21944" y="25134"/>
                    <a:pt x="21474" y="23671"/>
                    <a:pt x="21130" y="22531"/>
                  </a:cubicBezTo>
                  <a:cubicBezTo>
                    <a:pt x="20796" y="21429"/>
                    <a:pt x="20377" y="20399"/>
                    <a:pt x="19571" y="19558"/>
                  </a:cubicBezTo>
                  <a:cubicBezTo>
                    <a:pt x="19564" y="19550"/>
                    <a:pt x="19554" y="19548"/>
                    <a:pt x="19545" y="19546"/>
                  </a:cubicBezTo>
                  <a:cubicBezTo>
                    <a:pt x="21740" y="19082"/>
                    <a:pt x="19576" y="15616"/>
                    <a:pt x="18880" y="14727"/>
                  </a:cubicBezTo>
                  <a:cubicBezTo>
                    <a:pt x="18350" y="14052"/>
                    <a:pt x="16585" y="11988"/>
                    <a:pt x="15063" y="11320"/>
                  </a:cubicBezTo>
                  <a:cubicBezTo>
                    <a:pt x="14764" y="11087"/>
                    <a:pt x="14354" y="10873"/>
                    <a:pt x="13960" y="10873"/>
                  </a:cubicBezTo>
                  <a:cubicBezTo>
                    <a:pt x="13882" y="10873"/>
                    <a:pt x="13805" y="10882"/>
                    <a:pt x="13729" y="10900"/>
                  </a:cubicBezTo>
                  <a:cubicBezTo>
                    <a:pt x="13610" y="10929"/>
                    <a:pt x="13497" y="10980"/>
                    <a:pt x="13396" y="11052"/>
                  </a:cubicBezTo>
                  <a:cubicBezTo>
                    <a:pt x="13385" y="11050"/>
                    <a:pt x="13373" y="11049"/>
                    <a:pt x="13362" y="11049"/>
                  </a:cubicBezTo>
                  <a:cubicBezTo>
                    <a:pt x="13322" y="11049"/>
                    <a:pt x="13284" y="11062"/>
                    <a:pt x="13252" y="11086"/>
                  </a:cubicBezTo>
                  <a:cubicBezTo>
                    <a:pt x="13116" y="11184"/>
                    <a:pt x="12995" y="11301"/>
                    <a:pt x="12895" y="11435"/>
                  </a:cubicBezTo>
                  <a:cubicBezTo>
                    <a:pt x="11144" y="9636"/>
                    <a:pt x="10244" y="7524"/>
                    <a:pt x="9857" y="5058"/>
                  </a:cubicBezTo>
                  <a:cubicBezTo>
                    <a:pt x="10416" y="4638"/>
                    <a:pt x="10995" y="4244"/>
                    <a:pt x="11594" y="3876"/>
                  </a:cubicBezTo>
                  <a:cubicBezTo>
                    <a:pt x="12603" y="3264"/>
                    <a:pt x="13657" y="2730"/>
                    <a:pt x="14748" y="2277"/>
                  </a:cubicBezTo>
                  <a:close/>
                  <a:moveTo>
                    <a:pt x="35480" y="23859"/>
                  </a:moveTo>
                  <a:cubicBezTo>
                    <a:pt x="36576" y="24074"/>
                    <a:pt x="41646" y="25154"/>
                    <a:pt x="40148" y="26778"/>
                  </a:cubicBezTo>
                  <a:lnTo>
                    <a:pt x="40148" y="26777"/>
                  </a:lnTo>
                  <a:cubicBezTo>
                    <a:pt x="40126" y="26802"/>
                    <a:pt x="40111" y="26834"/>
                    <a:pt x="40108" y="26867"/>
                  </a:cubicBezTo>
                  <a:cubicBezTo>
                    <a:pt x="39970" y="26905"/>
                    <a:pt x="39828" y="26923"/>
                    <a:pt x="39685" y="26923"/>
                  </a:cubicBezTo>
                  <a:cubicBezTo>
                    <a:pt x="38779" y="26923"/>
                    <a:pt x="37800" y="26232"/>
                    <a:pt x="37061" y="25872"/>
                  </a:cubicBezTo>
                  <a:cubicBezTo>
                    <a:pt x="36285" y="25494"/>
                    <a:pt x="35527" y="25106"/>
                    <a:pt x="34778" y="24684"/>
                  </a:cubicBezTo>
                  <a:cubicBezTo>
                    <a:pt x="34840" y="24481"/>
                    <a:pt x="34894" y="24299"/>
                    <a:pt x="35056" y="24136"/>
                  </a:cubicBezTo>
                  <a:cubicBezTo>
                    <a:pt x="35178" y="24017"/>
                    <a:pt x="35323" y="23924"/>
                    <a:pt x="35480" y="23859"/>
                  </a:cubicBezTo>
                  <a:close/>
                  <a:moveTo>
                    <a:pt x="9758" y="5136"/>
                  </a:moveTo>
                  <a:cubicBezTo>
                    <a:pt x="9830" y="7579"/>
                    <a:pt x="11028" y="9956"/>
                    <a:pt x="12759" y="11651"/>
                  </a:cubicBezTo>
                  <a:cubicBezTo>
                    <a:pt x="12068" y="13001"/>
                    <a:pt x="13673" y="15091"/>
                    <a:pt x="14501" y="16084"/>
                  </a:cubicBezTo>
                  <a:cubicBezTo>
                    <a:pt x="15372" y="17129"/>
                    <a:pt x="16820" y="19096"/>
                    <a:pt x="18374" y="19379"/>
                  </a:cubicBezTo>
                  <a:cubicBezTo>
                    <a:pt x="18606" y="19511"/>
                    <a:pt x="18865" y="19590"/>
                    <a:pt x="19118" y="19590"/>
                  </a:cubicBezTo>
                  <a:cubicBezTo>
                    <a:pt x="19150" y="19590"/>
                    <a:pt x="19182" y="19589"/>
                    <a:pt x="19214" y="19586"/>
                  </a:cubicBezTo>
                  <a:cubicBezTo>
                    <a:pt x="19223" y="19588"/>
                    <a:pt x="19230" y="19589"/>
                    <a:pt x="19238" y="19591"/>
                  </a:cubicBezTo>
                  <a:cubicBezTo>
                    <a:pt x="19321" y="19583"/>
                    <a:pt x="19403" y="19573"/>
                    <a:pt x="19483" y="19559"/>
                  </a:cubicBezTo>
                  <a:lnTo>
                    <a:pt x="19483" y="19559"/>
                  </a:lnTo>
                  <a:cubicBezTo>
                    <a:pt x="19460" y="19583"/>
                    <a:pt x="19459" y="19622"/>
                    <a:pt x="19482" y="19649"/>
                  </a:cubicBezTo>
                  <a:cubicBezTo>
                    <a:pt x="20377" y="20744"/>
                    <a:pt x="20807" y="22054"/>
                    <a:pt x="21153" y="23408"/>
                  </a:cubicBezTo>
                  <a:cubicBezTo>
                    <a:pt x="21329" y="24097"/>
                    <a:pt x="21469" y="24796"/>
                    <a:pt x="21529" y="25507"/>
                  </a:cubicBezTo>
                  <a:cubicBezTo>
                    <a:pt x="21557" y="25832"/>
                    <a:pt x="21519" y="26170"/>
                    <a:pt x="21550" y="26497"/>
                  </a:cubicBezTo>
                  <a:cubicBezTo>
                    <a:pt x="20939" y="26855"/>
                    <a:pt x="20323" y="27201"/>
                    <a:pt x="19700" y="27536"/>
                  </a:cubicBezTo>
                  <a:cubicBezTo>
                    <a:pt x="19556" y="23945"/>
                    <a:pt x="17517" y="20819"/>
                    <a:pt x="14942" y="18426"/>
                  </a:cubicBezTo>
                  <a:cubicBezTo>
                    <a:pt x="13481" y="17067"/>
                    <a:pt x="11822" y="15984"/>
                    <a:pt x="10210" y="14822"/>
                  </a:cubicBezTo>
                  <a:cubicBezTo>
                    <a:pt x="9308" y="14171"/>
                    <a:pt x="8414" y="13505"/>
                    <a:pt x="7609" y="12737"/>
                  </a:cubicBezTo>
                  <a:cubicBezTo>
                    <a:pt x="7321" y="12461"/>
                    <a:pt x="5001" y="10109"/>
                    <a:pt x="5414" y="9712"/>
                  </a:cubicBezTo>
                  <a:cubicBezTo>
                    <a:pt x="5467" y="9659"/>
                    <a:pt x="5450" y="9585"/>
                    <a:pt x="5404" y="9539"/>
                  </a:cubicBezTo>
                  <a:cubicBezTo>
                    <a:pt x="6643" y="7875"/>
                    <a:pt x="8109" y="6394"/>
                    <a:pt x="9758" y="5136"/>
                  </a:cubicBezTo>
                  <a:close/>
                  <a:moveTo>
                    <a:pt x="33887" y="20993"/>
                  </a:moveTo>
                  <a:cubicBezTo>
                    <a:pt x="37595" y="20993"/>
                    <a:pt x="41089" y="22250"/>
                    <a:pt x="43930" y="24852"/>
                  </a:cubicBezTo>
                  <a:cubicBezTo>
                    <a:pt x="43938" y="24861"/>
                    <a:pt x="43950" y="24868"/>
                    <a:pt x="43963" y="24872"/>
                  </a:cubicBezTo>
                  <a:cubicBezTo>
                    <a:pt x="43840" y="26140"/>
                    <a:pt x="43607" y="27397"/>
                    <a:pt x="43269" y="28626"/>
                  </a:cubicBezTo>
                  <a:cubicBezTo>
                    <a:pt x="43153" y="28447"/>
                    <a:pt x="43036" y="28195"/>
                    <a:pt x="42966" y="28102"/>
                  </a:cubicBezTo>
                  <a:cubicBezTo>
                    <a:pt x="42774" y="27844"/>
                    <a:pt x="42563" y="27600"/>
                    <a:pt x="42337" y="27371"/>
                  </a:cubicBezTo>
                  <a:cubicBezTo>
                    <a:pt x="41895" y="26928"/>
                    <a:pt x="41386" y="26543"/>
                    <a:pt x="40829" y="26256"/>
                  </a:cubicBezTo>
                  <a:cubicBezTo>
                    <a:pt x="40842" y="25773"/>
                    <a:pt x="40495" y="25271"/>
                    <a:pt x="40057" y="24935"/>
                  </a:cubicBezTo>
                  <a:cubicBezTo>
                    <a:pt x="38995" y="24120"/>
                    <a:pt x="37472" y="23597"/>
                    <a:pt x="36082" y="23597"/>
                  </a:cubicBezTo>
                  <a:cubicBezTo>
                    <a:pt x="35859" y="23597"/>
                    <a:pt x="35639" y="23611"/>
                    <a:pt x="35426" y="23638"/>
                  </a:cubicBezTo>
                  <a:cubicBezTo>
                    <a:pt x="33559" y="22849"/>
                    <a:pt x="31429" y="22942"/>
                    <a:pt x="29439" y="22909"/>
                  </a:cubicBezTo>
                  <a:cubicBezTo>
                    <a:pt x="30121" y="22336"/>
                    <a:pt x="30795" y="21751"/>
                    <a:pt x="31461" y="21157"/>
                  </a:cubicBezTo>
                  <a:cubicBezTo>
                    <a:pt x="31468" y="21161"/>
                    <a:pt x="31475" y="21164"/>
                    <a:pt x="31483" y="21164"/>
                  </a:cubicBezTo>
                  <a:cubicBezTo>
                    <a:pt x="31485" y="21164"/>
                    <a:pt x="31486" y="21164"/>
                    <a:pt x="31488" y="21164"/>
                  </a:cubicBezTo>
                  <a:cubicBezTo>
                    <a:pt x="32295" y="21050"/>
                    <a:pt x="33096" y="20993"/>
                    <a:pt x="33887" y="20993"/>
                  </a:cubicBezTo>
                  <a:close/>
                  <a:moveTo>
                    <a:pt x="5087" y="9987"/>
                  </a:moveTo>
                  <a:cubicBezTo>
                    <a:pt x="5273" y="11452"/>
                    <a:pt x="9920" y="14949"/>
                    <a:pt x="10559" y="15399"/>
                  </a:cubicBezTo>
                  <a:cubicBezTo>
                    <a:pt x="14960" y="18503"/>
                    <a:pt x="18896" y="21975"/>
                    <a:pt x="19569" y="27603"/>
                  </a:cubicBezTo>
                  <a:cubicBezTo>
                    <a:pt x="17936" y="28476"/>
                    <a:pt x="16266" y="29280"/>
                    <a:pt x="14583" y="30061"/>
                  </a:cubicBezTo>
                  <a:cubicBezTo>
                    <a:pt x="14699" y="27583"/>
                    <a:pt x="11913" y="25152"/>
                    <a:pt x="9982" y="24001"/>
                  </a:cubicBezTo>
                  <a:cubicBezTo>
                    <a:pt x="7324" y="22419"/>
                    <a:pt x="2822" y="21760"/>
                    <a:pt x="1485" y="18610"/>
                  </a:cubicBezTo>
                  <a:cubicBezTo>
                    <a:pt x="1468" y="18569"/>
                    <a:pt x="1430" y="18540"/>
                    <a:pt x="1386" y="18533"/>
                  </a:cubicBezTo>
                  <a:cubicBezTo>
                    <a:pt x="1711" y="15692"/>
                    <a:pt x="3223" y="12751"/>
                    <a:pt x="4737" y="10483"/>
                  </a:cubicBezTo>
                  <a:cubicBezTo>
                    <a:pt x="4849" y="10315"/>
                    <a:pt x="4970" y="10152"/>
                    <a:pt x="5087" y="9987"/>
                  </a:cubicBezTo>
                  <a:close/>
                  <a:moveTo>
                    <a:pt x="1352" y="18941"/>
                  </a:moveTo>
                  <a:cubicBezTo>
                    <a:pt x="2193" y="20910"/>
                    <a:pt x="4763" y="21929"/>
                    <a:pt x="6572" y="22699"/>
                  </a:cubicBezTo>
                  <a:cubicBezTo>
                    <a:pt x="7837" y="23236"/>
                    <a:pt x="9134" y="23745"/>
                    <a:pt x="10287" y="24503"/>
                  </a:cubicBezTo>
                  <a:cubicBezTo>
                    <a:pt x="12062" y="25670"/>
                    <a:pt x="14293" y="27841"/>
                    <a:pt x="14438" y="30066"/>
                  </a:cubicBezTo>
                  <a:cubicBezTo>
                    <a:pt x="14440" y="30085"/>
                    <a:pt x="14448" y="30104"/>
                    <a:pt x="14462" y="30117"/>
                  </a:cubicBezTo>
                  <a:cubicBezTo>
                    <a:pt x="14342" y="30172"/>
                    <a:pt x="14223" y="30228"/>
                    <a:pt x="14103" y="30284"/>
                  </a:cubicBezTo>
                  <a:cubicBezTo>
                    <a:pt x="13944" y="30357"/>
                    <a:pt x="13790" y="30428"/>
                    <a:pt x="13634" y="30496"/>
                  </a:cubicBezTo>
                  <a:cubicBezTo>
                    <a:pt x="12916" y="28783"/>
                    <a:pt x="11627" y="27609"/>
                    <a:pt x="9877" y="26947"/>
                  </a:cubicBezTo>
                  <a:cubicBezTo>
                    <a:pt x="8697" y="26499"/>
                    <a:pt x="7431" y="26325"/>
                    <a:pt x="6241" y="25905"/>
                  </a:cubicBezTo>
                  <a:cubicBezTo>
                    <a:pt x="4597" y="25325"/>
                    <a:pt x="3210" y="24375"/>
                    <a:pt x="1982" y="23141"/>
                  </a:cubicBezTo>
                  <a:cubicBezTo>
                    <a:pt x="1979" y="23138"/>
                    <a:pt x="1976" y="23138"/>
                    <a:pt x="1973" y="23136"/>
                  </a:cubicBezTo>
                  <a:cubicBezTo>
                    <a:pt x="1579" y="21965"/>
                    <a:pt x="1344" y="20793"/>
                    <a:pt x="1323" y="19814"/>
                  </a:cubicBezTo>
                  <a:cubicBezTo>
                    <a:pt x="1317" y="19526"/>
                    <a:pt x="1330" y="19234"/>
                    <a:pt x="1352" y="18941"/>
                  </a:cubicBezTo>
                  <a:close/>
                  <a:moveTo>
                    <a:pt x="2177" y="23706"/>
                  </a:moveTo>
                  <a:lnTo>
                    <a:pt x="2177" y="23706"/>
                  </a:lnTo>
                  <a:cubicBezTo>
                    <a:pt x="3498" y="24941"/>
                    <a:pt x="5021" y="25827"/>
                    <a:pt x="6775" y="26354"/>
                  </a:cubicBezTo>
                  <a:cubicBezTo>
                    <a:pt x="9651" y="27216"/>
                    <a:pt x="12061" y="27691"/>
                    <a:pt x="13492" y="30562"/>
                  </a:cubicBezTo>
                  <a:cubicBezTo>
                    <a:pt x="12826" y="30862"/>
                    <a:pt x="12184" y="31131"/>
                    <a:pt x="11535" y="31356"/>
                  </a:cubicBezTo>
                  <a:cubicBezTo>
                    <a:pt x="9959" y="29210"/>
                    <a:pt x="6999" y="29678"/>
                    <a:pt x="5017" y="28073"/>
                  </a:cubicBezTo>
                  <a:lnTo>
                    <a:pt x="5017" y="28075"/>
                  </a:lnTo>
                  <a:cubicBezTo>
                    <a:pt x="3852" y="27130"/>
                    <a:pt x="2845" y="25455"/>
                    <a:pt x="2177" y="23706"/>
                  </a:cubicBezTo>
                  <a:close/>
                  <a:moveTo>
                    <a:pt x="29343" y="22989"/>
                  </a:moveTo>
                  <a:cubicBezTo>
                    <a:pt x="29352" y="23004"/>
                    <a:pt x="29366" y="23012"/>
                    <a:pt x="29383" y="23015"/>
                  </a:cubicBezTo>
                  <a:cubicBezTo>
                    <a:pt x="31335" y="23220"/>
                    <a:pt x="33235" y="23190"/>
                    <a:pt x="35123" y="23749"/>
                  </a:cubicBezTo>
                  <a:cubicBezTo>
                    <a:pt x="34772" y="23914"/>
                    <a:pt x="34486" y="24250"/>
                    <a:pt x="34471" y="24630"/>
                  </a:cubicBezTo>
                  <a:cubicBezTo>
                    <a:pt x="34358" y="24696"/>
                    <a:pt x="34297" y="24854"/>
                    <a:pt x="34420" y="24952"/>
                  </a:cubicBezTo>
                  <a:cubicBezTo>
                    <a:pt x="35566" y="25868"/>
                    <a:pt x="37141" y="26547"/>
                    <a:pt x="38498" y="27090"/>
                  </a:cubicBezTo>
                  <a:cubicBezTo>
                    <a:pt x="38851" y="27231"/>
                    <a:pt x="39180" y="27323"/>
                    <a:pt x="39498" y="27323"/>
                  </a:cubicBezTo>
                  <a:cubicBezTo>
                    <a:pt x="39774" y="27323"/>
                    <a:pt x="40041" y="27254"/>
                    <a:pt x="40306" y="27086"/>
                  </a:cubicBezTo>
                  <a:cubicBezTo>
                    <a:pt x="40329" y="27082"/>
                    <a:pt x="40352" y="27072"/>
                    <a:pt x="40371" y="27057"/>
                  </a:cubicBezTo>
                  <a:cubicBezTo>
                    <a:pt x="40411" y="27027"/>
                    <a:pt x="40448" y="26996"/>
                    <a:pt x="40484" y="26963"/>
                  </a:cubicBezTo>
                  <a:lnTo>
                    <a:pt x="40490" y="26958"/>
                  </a:lnTo>
                  <a:cubicBezTo>
                    <a:pt x="40490" y="26958"/>
                    <a:pt x="40490" y="26957"/>
                    <a:pt x="40491" y="26957"/>
                  </a:cubicBezTo>
                  <a:cubicBezTo>
                    <a:pt x="40679" y="26787"/>
                    <a:pt x="40779" y="26596"/>
                    <a:pt x="40815" y="26398"/>
                  </a:cubicBezTo>
                  <a:cubicBezTo>
                    <a:pt x="41454" y="26828"/>
                    <a:pt x="42038" y="27294"/>
                    <a:pt x="42533" y="27897"/>
                  </a:cubicBezTo>
                  <a:cubicBezTo>
                    <a:pt x="42775" y="28192"/>
                    <a:pt x="42951" y="28522"/>
                    <a:pt x="43175" y="28828"/>
                  </a:cubicBezTo>
                  <a:cubicBezTo>
                    <a:pt x="43188" y="28846"/>
                    <a:pt x="43195" y="28859"/>
                    <a:pt x="43203" y="28873"/>
                  </a:cubicBezTo>
                  <a:cubicBezTo>
                    <a:pt x="42806" y="30266"/>
                    <a:pt x="42278" y="31618"/>
                    <a:pt x="41624" y="32912"/>
                  </a:cubicBezTo>
                  <a:cubicBezTo>
                    <a:pt x="38435" y="28341"/>
                    <a:pt x="33718" y="24401"/>
                    <a:pt x="27946" y="24401"/>
                  </a:cubicBezTo>
                  <a:cubicBezTo>
                    <a:pt x="27835" y="24401"/>
                    <a:pt x="27723" y="24402"/>
                    <a:pt x="27611" y="24405"/>
                  </a:cubicBezTo>
                  <a:cubicBezTo>
                    <a:pt x="28194" y="23944"/>
                    <a:pt x="28770" y="23469"/>
                    <a:pt x="29343" y="22989"/>
                  </a:cubicBezTo>
                  <a:close/>
                  <a:moveTo>
                    <a:pt x="42696" y="9459"/>
                  </a:moveTo>
                  <a:cubicBezTo>
                    <a:pt x="31386" y="21009"/>
                    <a:pt x="19253" y="33503"/>
                    <a:pt x="2054" y="34196"/>
                  </a:cubicBezTo>
                  <a:cubicBezTo>
                    <a:pt x="1998" y="34199"/>
                    <a:pt x="1943" y="34218"/>
                    <a:pt x="1900" y="34252"/>
                  </a:cubicBezTo>
                  <a:cubicBezTo>
                    <a:pt x="1492" y="33811"/>
                    <a:pt x="1253" y="33280"/>
                    <a:pt x="1195" y="32700"/>
                  </a:cubicBezTo>
                  <a:cubicBezTo>
                    <a:pt x="1205" y="32700"/>
                    <a:pt x="1213" y="32706"/>
                    <a:pt x="1223" y="32706"/>
                  </a:cubicBezTo>
                  <a:cubicBezTo>
                    <a:pt x="1341" y="32705"/>
                    <a:pt x="1460" y="32704"/>
                    <a:pt x="1579" y="32704"/>
                  </a:cubicBezTo>
                  <a:cubicBezTo>
                    <a:pt x="2938" y="32704"/>
                    <a:pt x="4326" y="32763"/>
                    <a:pt x="5709" y="32763"/>
                  </a:cubicBezTo>
                  <a:cubicBezTo>
                    <a:pt x="8147" y="32763"/>
                    <a:pt x="10570" y="32582"/>
                    <a:pt x="12793" y="31585"/>
                  </a:cubicBezTo>
                  <a:cubicBezTo>
                    <a:pt x="16818" y="29781"/>
                    <a:pt x="20816" y="27873"/>
                    <a:pt x="24428" y="25321"/>
                  </a:cubicBezTo>
                  <a:cubicBezTo>
                    <a:pt x="27904" y="22862"/>
                    <a:pt x="31068" y="19966"/>
                    <a:pt x="34251" y="17147"/>
                  </a:cubicBezTo>
                  <a:cubicBezTo>
                    <a:pt x="37098" y="14626"/>
                    <a:pt x="39942" y="12087"/>
                    <a:pt x="42696" y="9459"/>
                  </a:cubicBezTo>
                  <a:close/>
                  <a:moveTo>
                    <a:pt x="31298" y="27835"/>
                  </a:moveTo>
                  <a:cubicBezTo>
                    <a:pt x="32666" y="27835"/>
                    <a:pt x="34210" y="28995"/>
                    <a:pt x="35050" y="29869"/>
                  </a:cubicBezTo>
                  <a:cubicBezTo>
                    <a:pt x="35502" y="30337"/>
                    <a:pt x="38820" y="33964"/>
                    <a:pt x="36837" y="34606"/>
                  </a:cubicBezTo>
                  <a:cubicBezTo>
                    <a:pt x="36139" y="34473"/>
                    <a:pt x="35461" y="34250"/>
                    <a:pt x="34820" y="33945"/>
                  </a:cubicBezTo>
                  <a:cubicBezTo>
                    <a:pt x="34752" y="33885"/>
                    <a:pt x="34685" y="33823"/>
                    <a:pt x="34618" y="33759"/>
                  </a:cubicBezTo>
                  <a:cubicBezTo>
                    <a:pt x="34599" y="33742"/>
                    <a:pt x="34579" y="33734"/>
                    <a:pt x="34559" y="33734"/>
                  </a:cubicBezTo>
                  <a:cubicBezTo>
                    <a:pt x="34528" y="33734"/>
                    <a:pt x="34499" y="33753"/>
                    <a:pt x="34481" y="33779"/>
                  </a:cubicBezTo>
                  <a:cubicBezTo>
                    <a:pt x="33721" y="33376"/>
                    <a:pt x="33021" y="32858"/>
                    <a:pt x="32369" y="32234"/>
                  </a:cubicBezTo>
                  <a:cubicBezTo>
                    <a:pt x="31458" y="31365"/>
                    <a:pt x="29814" y="29948"/>
                    <a:pt x="29693" y="28602"/>
                  </a:cubicBezTo>
                  <a:cubicBezTo>
                    <a:pt x="30148" y="28052"/>
                    <a:pt x="30706" y="27835"/>
                    <a:pt x="31298" y="27835"/>
                  </a:cubicBezTo>
                  <a:close/>
                  <a:moveTo>
                    <a:pt x="27384" y="24584"/>
                  </a:moveTo>
                  <a:cubicBezTo>
                    <a:pt x="33424" y="24634"/>
                    <a:pt x="38134" y="28383"/>
                    <a:pt x="41493" y="33163"/>
                  </a:cubicBezTo>
                  <a:cubicBezTo>
                    <a:pt x="40892" y="34315"/>
                    <a:pt x="40203" y="35417"/>
                    <a:pt x="39431" y="36461"/>
                  </a:cubicBezTo>
                  <a:cubicBezTo>
                    <a:pt x="39097" y="35706"/>
                    <a:pt x="38502" y="34958"/>
                    <a:pt x="37854" y="34473"/>
                  </a:cubicBezTo>
                  <a:cubicBezTo>
                    <a:pt x="38432" y="33199"/>
                    <a:pt x="36275" y="30440"/>
                    <a:pt x="35602" y="29710"/>
                  </a:cubicBezTo>
                  <a:cubicBezTo>
                    <a:pt x="34720" y="28754"/>
                    <a:pt x="32732" y="27343"/>
                    <a:pt x="31154" y="27343"/>
                  </a:cubicBezTo>
                  <a:cubicBezTo>
                    <a:pt x="30894" y="27343"/>
                    <a:pt x="30646" y="27381"/>
                    <a:pt x="30415" y="27466"/>
                  </a:cubicBezTo>
                  <a:cubicBezTo>
                    <a:pt x="30362" y="27455"/>
                    <a:pt x="30309" y="27449"/>
                    <a:pt x="30255" y="27449"/>
                  </a:cubicBezTo>
                  <a:cubicBezTo>
                    <a:pt x="30225" y="27449"/>
                    <a:pt x="30195" y="27451"/>
                    <a:pt x="30166" y="27454"/>
                  </a:cubicBezTo>
                  <a:cubicBezTo>
                    <a:pt x="28799" y="26526"/>
                    <a:pt x="27211" y="26046"/>
                    <a:pt x="25569" y="25963"/>
                  </a:cubicBezTo>
                  <a:cubicBezTo>
                    <a:pt x="26179" y="25516"/>
                    <a:pt x="26785" y="25056"/>
                    <a:pt x="27384" y="24584"/>
                  </a:cubicBezTo>
                  <a:close/>
                  <a:moveTo>
                    <a:pt x="16977" y="31140"/>
                  </a:moveTo>
                  <a:cubicBezTo>
                    <a:pt x="16969" y="31163"/>
                    <a:pt x="16970" y="31188"/>
                    <a:pt x="16981" y="31211"/>
                  </a:cubicBezTo>
                  <a:cubicBezTo>
                    <a:pt x="18675" y="34809"/>
                    <a:pt x="16499" y="38922"/>
                    <a:pt x="14037" y="41587"/>
                  </a:cubicBezTo>
                  <a:cubicBezTo>
                    <a:pt x="11476" y="39488"/>
                    <a:pt x="9992" y="36651"/>
                    <a:pt x="11654" y="33214"/>
                  </a:cubicBezTo>
                  <a:cubicBezTo>
                    <a:pt x="13080" y="32779"/>
                    <a:pt x="14470" y="32252"/>
                    <a:pt x="15831" y="31657"/>
                  </a:cubicBezTo>
                  <a:lnTo>
                    <a:pt x="15831" y="31657"/>
                  </a:lnTo>
                  <a:cubicBezTo>
                    <a:pt x="15831" y="31660"/>
                    <a:pt x="15827" y="31661"/>
                    <a:pt x="15827" y="31666"/>
                  </a:cubicBezTo>
                  <a:cubicBezTo>
                    <a:pt x="15559" y="34772"/>
                    <a:pt x="15196" y="37999"/>
                    <a:pt x="13149" y="40489"/>
                  </a:cubicBezTo>
                  <a:cubicBezTo>
                    <a:pt x="13078" y="40575"/>
                    <a:pt x="13155" y="40689"/>
                    <a:pt x="13238" y="40689"/>
                  </a:cubicBezTo>
                  <a:cubicBezTo>
                    <a:pt x="13265" y="40689"/>
                    <a:pt x="13291" y="40678"/>
                    <a:pt x="13315" y="40651"/>
                  </a:cubicBezTo>
                  <a:cubicBezTo>
                    <a:pt x="15415" y="38208"/>
                    <a:pt x="15874" y="34785"/>
                    <a:pt x="15976" y="31661"/>
                  </a:cubicBezTo>
                  <a:cubicBezTo>
                    <a:pt x="15977" y="31638"/>
                    <a:pt x="15966" y="31617"/>
                    <a:pt x="15946" y="31605"/>
                  </a:cubicBezTo>
                  <a:cubicBezTo>
                    <a:pt x="16291" y="31453"/>
                    <a:pt x="16635" y="31300"/>
                    <a:pt x="16977" y="31140"/>
                  </a:cubicBezTo>
                  <a:close/>
                  <a:moveTo>
                    <a:pt x="25357" y="26115"/>
                  </a:moveTo>
                  <a:cubicBezTo>
                    <a:pt x="26990" y="26236"/>
                    <a:pt x="28439" y="26734"/>
                    <a:pt x="29839" y="27545"/>
                  </a:cubicBezTo>
                  <a:cubicBezTo>
                    <a:pt x="29591" y="27662"/>
                    <a:pt x="29389" y="27880"/>
                    <a:pt x="29322" y="28146"/>
                  </a:cubicBezTo>
                  <a:cubicBezTo>
                    <a:pt x="29231" y="28186"/>
                    <a:pt x="29173" y="28272"/>
                    <a:pt x="29165" y="28370"/>
                  </a:cubicBezTo>
                  <a:cubicBezTo>
                    <a:pt x="29036" y="29930"/>
                    <a:pt x="30812" y="31423"/>
                    <a:pt x="31795" y="32393"/>
                  </a:cubicBezTo>
                  <a:cubicBezTo>
                    <a:pt x="32781" y="33368"/>
                    <a:pt x="33852" y="34154"/>
                    <a:pt x="35095" y="34556"/>
                  </a:cubicBezTo>
                  <a:cubicBezTo>
                    <a:pt x="35459" y="34825"/>
                    <a:pt x="35899" y="35000"/>
                    <a:pt x="36343" y="35076"/>
                  </a:cubicBezTo>
                  <a:cubicBezTo>
                    <a:pt x="36381" y="35109"/>
                    <a:pt x="36430" y="35128"/>
                    <a:pt x="36482" y="35128"/>
                  </a:cubicBezTo>
                  <a:cubicBezTo>
                    <a:pt x="36486" y="35128"/>
                    <a:pt x="36489" y="35128"/>
                    <a:pt x="36493" y="35127"/>
                  </a:cubicBezTo>
                  <a:cubicBezTo>
                    <a:pt x="36558" y="35126"/>
                    <a:pt x="36615" y="35119"/>
                    <a:pt x="36675" y="35115"/>
                  </a:cubicBezTo>
                  <a:cubicBezTo>
                    <a:pt x="36714" y="35116"/>
                    <a:pt x="36754" y="35123"/>
                    <a:pt x="36793" y="35123"/>
                  </a:cubicBezTo>
                  <a:cubicBezTo>
                    <a:pt x="36813" y="35123"/>
                    <a:pt x="36833" y="35113"/>
                    <a:pt x="36844" y="35097"/>
                  </a:cubicBezTo>
                  <a:cubicBezTo>
                    <a:pt x="37333" y="35029"/>
                    <a:pt x="37632" y="34842"/>
                    <a:pt x="37796" y="34581"/>
                  </a:cubicBezTo>
                  <a:cubicBezTo>
                    <a:pt x="38094" y="34922"/>
                    <a:pt x="38400" y="35252"/>
                    <a:pt x="38661" y="35626"/>
                  </a:cubicBezTo>
                  <a:cubicBezTo>
                    <a:pt x="38893" y="35958"/>
                    <a:pt x="39075" y="36315"/>
                    <a:pt x="39273" y="36666"/>
                  </a:cubicBezTo>
                  <a:cubicBezTo>
                    <a:pt x="38852" y="37225"/>
                    <a:pt x="38405" y="37770"/>
                    <a:pt x="37933" y="38303"/>
                  </a:cubicBezTo>
                  <a:cubicBezTo>
                    <a:pt x="36807" y="39568"/>
                    <a:pt x="35545" y="40810"/>
                    <a:pt x="34172" y="41905"/>
                  </a:cubicBezTo>
                  <a:cubicBezTo>
                    <a:pt x="33577" y="38637"/>
                    <a:pt x="32286" y="35539"/>
                    <a:pt x="30322" y="32852"/>
                  </a:cubicBezTo>
                  <a:cubicBezTo>
                    <a:pt x="28707" y="30648"/>
                    <a:pt x="26433" y="28076"/>
                    <a:pt x="23709" y="27277"/>
                  </a:cubicBezTo>
                  <a:cubicBezTo>
                    <a:pt x="24265" y="26900"/>
                    <a:pt x="24811" y="26510"/>
                    <a:pt x="25355" y="26115"/>
                  </a:cubicBezTo>
                  <a:close/>
                  <a:moveTo>
                    <a:pt x="22477" y="32093"/>
                  </a:moveTo>
                  <a:cubicBezTo>
                    <a:pt x="22744" y="32093"/>
                    <a:pt x="23043" y="32159"/>
                    <a:pt x="23398" y="32164"/>
                  </a:cubicBezTo>
                  <a:lnTo>
                    <a:pt x="24038" y="32833"/>
                  </a:lnTo>
                  <a:cubicBezTo>
                    <a:pt x="24242" y="33117"/>
                    <a:pt x="24402" y="33451"/>
                    <a:pt x="24563" y="33759"/>
                  </a:cubicBezTo>
                  <a:cubicBezTo>
                    <a:pt x="25043" y="34677"/>
                    <a:pt x="25447" y="35635"/>
                    <a:pt x="25771" y="36619"/>
                  </a:cubicBezTo>
                  <a:cubicBezTo>
                    <a:pt x="26206" y="37940"/>
                    <a:pt x="27803" y="42970"/>
                    <a:pt x="25135" y="43050"/>
                  </a:cubicBezTo>
                  <a:cubicBezTo>
                    <a:pt x="25102" y="43023"/>
                    <a:pt x="25064" y="43004"/>
                    <a:pt x="25023" y="42995"/>
                  </a:cubicBezTo>
                  <a:cubicBezTo>
                    <a:pt x="22670" y="42490"/>
                    <a:pt x="21687" y="38912"/>
                    <a:pt x="21241" y="36835"/>
                  </a:cubicBezTo>
                  <a:cubicBezTo>
                    <a:pt x="20975" y="35597"/>
                    <a:pt x="20853" y="34094"/>
                    <a:pt x="21425" y="32921"/>
                  </a:cubicBezTo>
                  <a:cubicBezTo>
                    <a:pt x="21759" y="32235"/>
                    <a:pt x="22084" y="32093"/>
                    <a:pt x="22477" y="32093"/>
                  </a:cubicBezTo>
                  <a:close/>
                  <a:moveTo>
                    <a:pt x="23564" y="27373"/>
                  </a:moveTo>
                  <a:cubicBezTo>
                    <a:pt x="26540" y="28426"/>
                    <a:pt x="29025" y="31273"/>
                    <a:pt x="30711" y="33836"/>
                  </a:cubicBezTo>
                  <a:cubicBezTo>
                    <a:pt x="32346" y="36322"/>
                    <a:pt x="33411" y="39092"/>
                    <a:pt x="33945" y="42012"/>
                  </a:cubicBezTo>
                  <a:cubicBezTo>
                    <a:pt x="33948" y="42032"/>
                    <a:pt x="33957" y="42050"/>
                    <a:pt x="33971" y="42065"/>
                  </a:cubicBezTo>
                  <a:cubicBezTo>
                    <a:pt x="33173" y="42687"/>
                    <a:pt x="32339" y="43258"/>
                    <a:pt x="31472" y="43753"/>
                  </a:cubicBezTo>
                  <a:cubicBezTo>
                    <a:pt x="31343" y="37394"/>
                    <a:pt x="27747" y="31160"/>
                    <a:pt x="21793" y="28559"/>
                  </a:cubicBezTo>
                  <a:cubicBezTo>
                    <a:pt x="21784" y="28555"/>
                    <a:pt x="21775" y="28553"/>
                    <a:pt x="21767" y="28553"/>
                  </a:cubicBezTo>
                  <a:cubicBezTo>
                    <a:pt x="21713" y="28553"/>
                    <a:pt x="21680" y="28627"/>
                    <a:pt x="21737" y="28659"/>
                  </a:cubicBezTo>
                  <a:cubicBezTo>
                    <a:pt x="27450" y="31913"/>
                    <a:pt x="31127" y="37198"/>
                    <a:pt x="31227" y="43887"/>
                  </a:cubicBezTo>
                  <a:cubicBezTo>
                    <a:pt x="29706" y="44723"/>
                    <a:pt x="28086" y="45324"/>
                    <a:pt x="26388" y="45559"/>
                  </a:cubicBezTo>
                  <a:cubicBezTo>
                    <a:pt x="26334" y="44838"/>
                    <a:pt x="26155" y="44109"/>
                    <a:pt x="25791" y="43485"/>
                  </a:cubicBezTo>
                  <a:cubicBezTo>
                    <a:pt x="28221" y="42941"/>
                    <a:pt x="26800" y="37989"/>
                    <a:pt x="26295" y="36464"/>
                  </a:cubicBezTo>
                  <a:cubicBezTo>
                    <a:pt x="25904" y="35283"/>
                    <a:pt x="24394" y="31137"/>
                    <a:pt x="22572" y="31137"/>
                  </a:cubicBezTo>
                  <a:cubicBezTo>
                    <a:pt x="22191" y="31137"/>
                    <a:pt x="21795" y="31319"/>
                    <a:pt x="21393" y="31749"/>
                  </a:cubicBezTo>
                  <a:cubicBezTo>
                    <a:pt x="21378" y="31766"/>
                    <a:pt x="21366" y="31789"/>
                    <a:pt x="21360" y="31812"/>
                  </a:cubicBezTo>
                  <a:cubicBezTo>
                    <a:pt x="20972" y="31014"/>
                    <a:pt x="20310" y="30304"/>
                    <a:pt x="19541" y="29866"/>
                  </a:cubicBezTo>
                  <a:cubicBezTo>
                    <a:pt x="19530" y="29859"/>
                    <a:pt x="19518" y="29857"/>
                    <a:pt x="19507" y="29857"/>
                  </a:cubicBezTo>
                  <a:cubicBezTo>
                    <a:pt x="19502" y="29857"/>
                    <a:pt x="19496" y="29857"/>
                    <a:pt x="19491" y="29859"/>
                  </a:cubicBezTo>
                  <a:lnTo>
                    <a:pt x="19491" y="29859"/>
                  </a:lnTo>
                  <a:cubicBezTo>
                    <a:pt x="20881" y="29098"/>
                    <a:pt x="22238" y="28266"/>
                    <a:pt x="23564" y="27373"/>
                  </a:cubicBezTo>
                  <a:close/>
                  <a:moveTo>
                    <a:pt x="19454" y="29879"/>
                  </a:moveTo>
                  <a:cubicBezTo>
                    <a:pt x="19422" y="29907"/>
                    <a:pt x="19411" y="29957"/>
                    <a:pt x="19452" y="29986"/>
                  </a:cubicBezTo>
                  <a:cubicBezTo>
                    <a:pt x="20197" y="30544"/>
                    <a:pt x="20750" y="31171"/>
                    <a:pt x="21211" y="31979"/>
                  </a:cubicBezTo>
                  <a:cubicBezTo>
                    <a:pt x="21211" y="31982"/>
                    <a:pt x="21214" y="31984"/>
                    <a:pt x="21216" y="31985"/>
                  </a:cubicBezTo>
                  <a:cubicBezTo>
                    <a:pt x="20362" y="32951"/>
                    <a:pt x="20386" y="34921"/>
                    <a:pt x="20521" y="36046"/>
                  </a:cubicBezTo>
                  <a:cubicBezTo>
                    <a:pt x="20820" y="38535"/>
                    <a:pt x="22020" y="42947"/>
                    <a:pt x="24895" y="43514"/>
                  </a:cubicBezTo>
                  <a:cubicBezTo>
                    <a:pt x="24906" y="43516"/>
                    <a:pt x="24917" y="43516"/>
                    <a:pt x="24928" y="43516"/>
                  </a:cubicBezTo>
                  <a:cubicBezTo>
                    <a:pt x="24939" y="43516"/>
                    <a:pt x="24951" y="43516"/>
                    <a:pt x="24961" y="43514"/>
                  </a:cubicBezTo>
                  <a:cubicBezTo>
                    <a:pt x="25072" y="43529"/>
                    <a:pt x="25184" y="43536"/>
                    <a:pt x="25296" y="43536"/>
                  </a:cubicBezTo>
                  <a:cubicBezTo>
                    <a:pt x="25405" y="43536"/>
                    <a:pt x="25514" y="43529"/>
                    <a:pt x="25622" y="43516"/>
                  </a:cubicBezTo>
                  <a:lnTo>
                    <a:pt x="25622" y="43516"/>
                  </a:lnTo>
                  <a:cubicBezTo>
                    <a:pt x="25622" y="43520"/>
                    <a:pt x="25619" y="43523"/>
                    <a:pt x="25622" y="43527"/>
                  </a:cubicBezTo>
                  <a:cubicBezTo>
                    <a:pt x="25898" y="44209"/>
                    <a:pt x="26096" y="44871"/>
                    <a:pt x="26153" y="45592"/>
                  </a:cubicBezTo>
                  <a:cubicBezTo>
                    <a:pt x="25708" y="45645"/>
                    <a:pt x="25261" y="45672"/>
                    <a:pt x="24813" y="45672"/>
                  </a:cubicBezTo>
                  <a:cubicBezTo>
                    <a:pt x="24145" y="45672"/>
                    <a:pt x="23476" y="45612"/>
                    <a:pt x="22816" y="45493"/>
                  </a:cubicBezTo>
                  <a:cubicBezTo>
                    <a:pt x="20247" y="45029"/>
                    <a:pt x="16762" y="43732"/>
                    <a:pt x="14235" y="41740"/>
                  </a:cubicBezTo>
                  <a:cubicBezTo>
                    <a:pt x="16734" y="39092"/>
                    <a:pt x="19085" y="34683"/>
                    <a:pt x="17136" y="31117"/>
                  </a:cubicBezTo>
                  <a:cubicBezTo>
                    <a:pt x="17129" y="31101"/>
                    <a:pt x="17116" y="31088"/>
                    <a:pt x="17100" y="31081"/>
                  </a:cubicBezTo>
                  <a:cubicBezTo>
                    <a:pt x="17895" y="30703"/>
                    <a:pt x="18679" y="30302"/>
                    <a:pt x="19454" y="29879"/>
                  </a:cubicBezTo>
                  <a:close/>
                  <a:moveTo>
                    <a:pt x="23217" y="0"/>
                  </a:moveTo>
                  <a:cubicBezTo>
                    <a:pt x="20710" y="0"/>
                    <a:pt x="18171" y="504"/>
                    <a:pt x="15898" y="1281"/>
                  </a:cubicBezTo>
                  <a:cubicBezTo>
                    <a:pt x="11539" y="2777"/>
                    <a:pt x="7735" y="5557"/>
                    <a:pt x="4988" y="9257"/>
                  </a:cubicBezTo>
                  <a:cubicBezTo>
                    <a:pt x="2571" y="12515"/>
                    <a:pt x="0" y="17480"/>
                    <a:pt x="1092" y="21651"/>
                  </a:cubicBezTo>
                  <a:cubicBezTo>
                    <a:pt x="1652" y="23788"/>
                    <a:pt x="2608" y="26327"/>
                    <a:pt x="4153" y="27953"/>
                  </a:cubicBezTo>
                  <a:cubicBezTo>
                    <a:pt x="6020" y="29919"/>
                    <a:pt x="9379" y="29465"/>
                    <a:pt x="11028" y="31521"/>
                  </a:cubicBezTo>
                  <a:cubicBezTo>
                    <a:pt x="10106" y="31802"/>
                    <a:pt x="9155" y="31981"/>
                    <a:pt x="8080" y="31999"/>
                  </a:cubicBezTo>
                  <a:cubicBezTo>
                    <a:pt x="5789" y="32038"/>
                    <a:pt x="3498" y="32041"/>
                    <a:pt x="1207" y="32064"/>
                  </a:cubicBezTo>
                  <a:cubicBezTo>
                    <a:pt x="1160" y="32064"/>
                    <a:pt x="1112" y="32074"/>
                    <a:pt x="1069" y="32095"/>
                  </a:cubicBezTo>
                  <a:cubicBezTo>
                    <a:pt x="1041" y="32084"/>
                    <a:pt x="1010" y="32078"/>
                    <a:pt x="978" y="32078"/>
                  </a:cubicBezTo>
                  <a:cubicBezTo>
                    <a:pt x="892" y="32078"/>
                    <a:pt x="806" y="32125"/>
                    <a:pt x="787" y="32226"/>
                  </a:cubicBezTo>
                  <a:cubicBezTo>
                    <a:pt x="625" y="33103"/>
                    <a:pt x="887" y="34005"/>
                    <a:pt x="1528" y="34639"/>
                  </a:cubicBezTo>
                  <a:cubicBezTo>
                    <a:pt x="1583" y="34693"/>
                    <a:pt x="1643" y="34716"/>
                    <a:pt x="1701" y="34716"/>
                  </a:cubicBezTo>
                  <a:cubicBezTo>
                    <a:pt x="1756" y="34716"/>
                    <a:pt x="1808" y="34696"/>
                    <a:pt x="1853" y="34663"/>
                  </a:cubicBezTo>
                  <a:cubicBezTo>
                    <a:pt x="1902" y="34727"/>
                    <a:pt x="1976" y="34762"/>
                    <a:pt x="2056" y="34762"/>
                  </a:cubicBezTo>
                  <a:cubicBezTo>
                    <a:pt x="2060" y="34762"/>
                    <a:pt x="2065" y="34762"/>
                    <a:pt x="2069" y="34762"/>
                  </a:cubicBezTo>
                  <a:cubicBezTo>
                    <a:pt x="5176" y="34700"/>
                    <a:pt x="8136" y="34216"/>
                    <a:pt x="10972" y="33408"/>
                  </a:cubicBezTo>
                  <a:lnTo>
                    <a:pt x="10972" y="33408"/>
                  </a:lnTo>
                  <a:cubicBezTo>
                    <a:pt x="7744" y="40872"/>
                    <a:pt x="18382" y="46241"/>
                    <a:pt x="25374" y="46241"/>
                  </a:cubicBezTo>
                  <a:cubicBezTo>
                    <a:pt x="26339" y="46241"/>
                    <a:pt x="27235" y="46139"/>
                    <a:pt x="28015" y="45926"/>
                  </a:cubicBezTo>
                  <a:cubicBezTo>
                    <a:pt x="32302" y="44754"/>
                    <a:pt x="36134" y="41425"/>
                    <a:pt x="38936" y="38091"/>
                  </a:cubicBezTo>
                  <a:cubicBezTo>
                    <a:pt x="41872" y="34597"/>
                    <a:pt x="44006" y="30396"/>
                    <a:pt x="44560" y="25831"/>
                  </a:cubicBezTo>
                  <a:cubicBezTo>
                    <a:pt x="44919" y="22879"/>
                    <a:pt x="44556" y="19874"/>
                    <a:pt x="44527" y="16913"/>
                  </a:cubicBezTo>
                  <a:cubicBezTo>
                    <a:pt x="44510" y="15286"/>
                    <a:pt x="44535" y="13660"/>
                    <a:pt x="44599" y="12034"/>
                  </a:cubicBezTo>
                  <a:cubicBezTo>
                    <a:pt x="44672" y="10146"/>
                    <a:pt x="44612" y="8120"/>
                    <a:pt x="45568" y="6429"/>
                  </a:cubicBezTo>
                  <a:cubicBezTo>
                    <a:pt x="45631" y="6318"/>
                    <a:pt x="45588" y="6216"/>
                    <a:pt x="45512" y="6157"/>
                  </a:cubicBezTo>
                  <a:cubicBezTo>
                    <a:pt x="45501" y="6047"/>
                    <a:pt x="45429" y="5947"/>
                    <a:pt x="45312" y="5947"/>
                  </a:cubicBezTo>
                  <a:cubicBezTo>
                    <a:pt x="45285" y="5947"/>
                    <a:pt x="45256" y="5952"/>
                    <a:pt x="45225" y="5964"/>
                  </a:cubicBezTo>
                  <a:cubicBezTo>
                    <a:pt x="44070" y="6385"/>
                    <a:pt x="42973" y="6566"/>
                    <a:pt x="41918" y="6566"/>
                  </a:cubicBezTo>
                  <a:cubicBezTo>
                    <a:pt x="37358" y="6566"/>
                    <a:pt x="33595" y="3184"/>
                    <a:pt x="29387" y="1247"/>
                  </a:cubicBezTo>
                  <a:cubicBezTo>
                    <a:pt x="27477" y="368"/>
                    <a:pt x="25359" y="0"/>
                    <a:pt x="23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212900" y="3929775"/>
              <a:ext cx="279125" cy="164875"/>
            </a:xfrm>
            <a:custGeom>
              <a:avLst/>
              <a:gdLst/>
              <a:ahLst/>
              <a:cxnLst/>
              <a:rect l="l" t="t" r="r" b="b"/>
              <a:pathLst>
                <a:path w="11165" h="6595" extrusionOk="0">
                  <a:moveTo>
                    <a:pt x="3286" y="609"/>
                  </a:moveTo>
                  <a:cubicBezTo>
                    <a:pt x="6349" y="609"/>
                    <a:pt x="10634" y="3569"/>
                    <a:pt x="9047" y="5870"/>
                  </a:cubicBezTo>
                  <a:cubicBezTo>
                    <a:pt x="8747" y="6024"/>
                    <a:pt x="8377" y="6087"/>
                    <a:pt x="7976" y="6087"/>
                  </a:cubicBezTo>
                  <a:cubicBezTo>
                    <a:pt x="6794" y="6087"/>
                    <a:pt x="5337" y="5548"/>
                    <a:pt x="4582" y="5230"/>
                  </a:cubicBezTo>
                  <a:lnTo>
                    <a:pt x="4583" y="5230"/>
                  </a:lnTo>
                  <a:cubicBezTo>
                    <a:pt x="3372" y="4720"/>
                    <a:pt x="861" y="3164"/>
                    <a:pt x="1078" y="1471"/>
                  </a:cubicBezTo>
                  <a:cubicBezTo>
                    <a:pt x="1588" y="865"/>
                    <a:pt x="2384" y="609"/>
                    <a:pt x="3286" y="609"/>
                  </a:cubicBezTo>
                  <a:close/>
                  <a:moveTo>
                    <a:pt x="3099" y="0"/>
                  </a:moveTo>
                  <a:cubicBezTo>
                    <a:pt x="2767" y="0"/>
                    <a:pt x="2448" y="42"/>
                    <a:pt x="2150" y="137"/>
                  </a:cubicBezTo>
                  <a:cubicBezTo>
                    <a:pt x="2133" y="137"/>
                    <a:pt x="2117" y="136"/>
                    <a:pt x="2100" y="136"/>
                  </a:cubicBezTo>
                  <a:cubicBezTo>
                    <a:pt x="1842" y="136"/>
                    <a:pt x="1573" y="227"/>
                    <a:pt x="1361" y="344"/>
                  </a:cubicBezTo>
                  <a:cubicBezTo>
                    <a:pt x="1117" y="478"/>
                    <a:pt x="918" y="682"/>
                    <a:pt x="789" y="930"/>
                  </a:cubicBezTo>
                  <a:cubicBezTo>
                    <a:pt x="696" y="950"/>
                    <a:pt x="620" y="1019"/>
                    <a:pt x="593" y="1110"/>
                  </a:cubicBezTo>
                  <a:cubicBezTo>
                    <a:pt x="1" y="2942"/>
                    <a:pt x="2381" y="4796"/>
                    <a:pt x="3787" y="5495"/>
                  </a:cubicBezTo>
                  <a:cubicBezTo>
                    <a:pt x="4654" y="5926"/>
                    <a:pt x="6343" y="6594"/>
                    <a:pt x="7736" y="6594"/>
                  </a:cubicBezTo>
                  <a:cubicBezTo>
                    <a:pt x="8242" y="6594"/>
                    <a:pt x="8709" y="6506"/>
                    <a:pt x="9082" y="6286"/>
                  </a:cubicBezTo>
                  <a:cubicBezTo>
                    <a:pt x="9105" y="6296"/>
                    <a:pt x="9130" y="6302"/>
                    <a:pt x="9156" y="6302"/>
                  </a:cubicBezTo>
                  <a:cubicBezTo>
                    <a:pt x="9203" y="6302"/>
                    <a:pt x="9252" y="6283"/>
                    <a:pt x="9299" y="6237"/>
                  </a:cubicBezTo>
                  <a:cubicBezTo>
                    <a:pt x="11164" y="4407"/>
                    <a:pt x="8965" y="2301"/>
                    <a:pt x="7311" y="1396"/>
                  </a:cubicBezTo>
                  <a:cubicBezTo>
                    <a:pt x="6207" y="790"/>
                    <a:pt x="4539" y="0"/>
                    <a:pt x="30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24" name="Google Shape;224;p2"/>
          <p:cNvGrpSpPr/>
          <p:nvPr/>
        </p:nvGrpSpPr>
        <p:grpSpPr>
          <a:xfrm>
            <a:off x="8756179" y="-1710079"/>
            <a:ext cx="2516976" cy="2369617"/>
            <a:chOff x="5153425" y="621875"/>
            <a:chExt cx="1180275" cy="1111175"/>
          </a:xfrm>
        </p:grpSpPr>
        <p:sp>
          <p:nvSpPr>
            <p:cNvPr id="225" name="Google Shape;225;p2"/>
            <p:cNvSpPr/>
            <p:nvPr/>
          </p:nvSpPr>
          <p:spPr>
            <a:xfrm>
              <a:off x="5180500" y="630550"/>
              <a:ext cx="1146100" cy="1097150"/>
            </a:xfrm>
            <a:custGeom>
              <a:avLst/>
              <a:gdLst/>
              <a:ahLst/>
              <a:cxnLst/>
              <a:rect l="l" t="t" r="r" b="b"/>
              <a:pathLst>
                <a:path w="45844" h="43886" extrusionOk="0">
                  <a:moveTo>
                    <a:pt x="20286" y="5994"/>
                  </a:moveTo>
                  <a:cubicBezTo>
                    <a:pt x="20448" y="5994"/>
                    <a:pt x="20618" y="6030"/>
                    <a:pt x="20797" y="6108"/>
                  </a:cubicBezTo>
                  <a:cubicBezTo>
                    <a:pt x="20984" y="6108"/>
                    <a:pt x="21179" y="6176"/>
                    <a:pt x="21363" y="6345"/>
                  </a:cubicBezTo>
                  <a:cubicBezTo>
                    <a:pt x="23584" y="8405"/>
                    <a:pt x="22608" y="12247"/>
                    <a:pt x="21398" y="14608"/>
                  </a:cubicBezTo>
                  <a:cubicBezTo>
                    <a:pt x="21334" y="14737"/>
                    <a:pt x="21241" y="14849"/>
                    <a:pt x="21126" y="14936"/>
                  </a:cubicBezTo>
                  <a:cubicBezTo>
                    <a:pt x="21023" y="15059"/>
                    <a:pt x="20905" y="15170"/>
                    <a:pt x="20775" y="15264"/>
                  </a:cubicBezTo>
                  <a:cubicBezTo>
                    <a:pt x="20446" y="15495"/>
                    <a:pt x="20150" y="15594"/>
                    <a:pt x="19883" y="15594"/>
                  </a:cubicBezTo>
                  <a:cubicBezTo>
                    <a:pt x="18706" y="15594"/>
                    <a:pt x="18114" y="13662"/>
                    <a:pt x="17918" y="12635"/>
                  </a:cubicBezTo>
                  <a:cubicBezTo>
                    <a:pt x="17639" y="11177"/>
                    <a:pt x="18357" y="5994"/>
                    <a:pt x="20286" y="5994"/>
                  </a:cubicBezTo>
                  <a:close/>
                  <a:moveTo>
                    <a:pt x="29420" y="9262"/>
                  </a:moveTo>
                  <a:cubicBezTo>
                    <a:pt x="29635" y="9262"/>
                    <a:pt x="29857" y="9323"/>
                    <a:pt x="30083" y="9464"/>
                  </a:cubicBezTo>
                  <a:cubicBezTo>
                    <a:pt x="31734" y="10491"/>
                    <a:pt x="30516" y="13543"/>
                    <a:pt x="29802" y="14763"/>
                  </a:cubicBezTo>
                  <a:cubicBezTo>
                    <a:pt x="29074" y="16005"/>
                    <a:pt x="28036" y="17849"/>
                    <a:pt x="26504" y="18133"/>
                  </a:cubicBezTo>
                  <a:cubicBezTo>
                    <a:pt x="26448" y="18143"/>
                    <a:pt x="26391" y="18148"/>
                    <a:pt x="26335" y="18148"/>
                  </a:cubicBezTo>
                  <a:cubicBezTo>
                    <a:pt x="26303" y="18148"/>
                    <a:pt x="26270" y="18147"/>
                    <a:pt x="26239" y="18143"/>
                  </a:cubicBezTo>
                  <a:cubicBezTo>
                    <a:pt x="26170" y="18153"/>
                    <a:pt x="26103" y="18158"/>
                    <a:pt x="26038" y="18158"/>
                  </a:cubicBezTo>
                  <a:cubicBezTo>
                    <a:pt x="25205" y="18158"/>
                    <a:pt x="24606" y="17379"/>
                    <a:pt x="24650" y="16607"/>
                  </a:cubicBezTo>
                  <a:cubicBezTo>
                    <a:pt x="24650" y="16604"/>
                    <a:pt x="24648" y="16600"/>
                    <a:pt x="24648" y="16597"/>
                  </a:cubicBezTo>
                  <a:cubicBezTo>
                    <a:pt x="24713" y="14524"/>
                    <a:pt x="25955" y="12924"/>
                    <a:pt x="27088" y="11278"/>
                  </a:cubicBezTo>
                  <a:cubicBezTo>
                    <a:pt x="27580" y="10565"/>
                    <a:pt x="28426" y="9262"/>
                    <a:pt x="29420" y="9262"/>
                  </a:cubicBezTo>
                  <a:close/>
                  <a:moveTo>
                    <a:pt x="37671" y="15962"/>
                  </a:moveTo>
                  <a:cubicBezTo>
                    <a:pt x="37899" y="15962"/>
                    <a:pt x="38124" y="16012"/>
                    <a:pt x="38341" y="16134"/>
                  </a:cubicBezTo>
                  <a:cubicBezTo>
                    <a:pt x="39139" y="16588"/>
                    <a:pt x="39083" y="17494"/>
                    <a:pt x="38703" y="18212"/>
                  </a:cubicBezTo>
                  <a:cubicBezTo>
                    <a:pt x="37858" y="19815"/>
                    <a:pt x="36300" y="20930"/>
                    <a:pt x="34670" y="21689"/>
                  </a:cubicBezTo>
                  <a:cubicBezTo>
                    <a:pt x="34389" y="21891"/>
                    <a:pt x="34064" y="22039"/>
                    <a:pt x="33731" y="22086"/>
                  </a:cubicBezTo>
                  <a:cubicBezTo>
                    <a:pt x="33701" y="22098"/>
                    <a:pt x="33671" y="22111"/>
                    <a:pt x="33642" y="22122"/>
                  </a:cubicBezTo>
                  <a:cubicBezTo>
                    <a:pt x="33523" y="22167"/>
                    <a:pt x="33409" y="22187"/>
                    <a:pt x="33302" y="22187"/>
                  </a:cubicBezTo>
                  <a:cubicBezTo>
                    <a:pt x="32952" y="22187"/>
                    <a:pt x="32677" y="21970"/>
                    <a:pt x="32529" y="21682"/>
                  </a:cubicBezTo>
                  <a:cubicBezTo>
                    <a:pt x="31990" y="21135"/>
                    <a:pt x="32055" y="20310"/>
                    <a:pt x="32414" y="19676"/>
                  </a:cubicBezTo>
                  <a:cubicBezTo>
                    <a:pt x="33233" y="18233"/>
                    <a:pt x="34991" y="17035"/>
                    <a:pt x="36445" y="16319"/>
                  </a:cubicBezTo>
                  <a:cubicBezTo>
                    <a:pt x="36824" y="16132"/>
                    <a:pt x="37250" y="15962"/>
                    <a:pt x="37671" y="15962"/>
                  </a:cubicBezTo>
                  <a:close/>
                  <a:moveTo>
                    <a:pt x="39475" y="24675"/>
                  </a:moveTo>
                  <a:cubicBezTo>
                    <a:pt x="39592" y="24675"/>
                    <a:pt x="39708" y="24684"/>
                    <a:pt x="39825" y="24701"/>
                  </a:cubicBezTo>
                  <a:cubicBezTo>
                    <a:pt x="40317" y="24774"/>
                    <a:pt x="40665" y="25292"/>
                    <a:pt x="40576" y="25773"/>
                  </a:cubicBezTo>
                  <a:cubicBezTo>
                    <a:pt x="40333" y="27067"/>
                    <a:pt x="38870" y="27394"/>
                    <a:pt x="37758" y="27501"/>
                  </a:cubicBezTo>
                  <a:cubicBezTo>
                    <a:pt x="37723" y="27505"/>
                    <a:pt x="37689" y="27507"/>
                    <a:pt x="37655" y="27507"/>
                  </a:cubicBezTo>
                  <a:cubicBezTo>
                    <a:pt x="37561" y="27507"/>
                    <a:pt x="37467" y="27492"/>
                    <a:pt x="37378" y="27464"/>
                  </a:cubicBezTo>
                  <a:cubicBezTo>
                    <a:pt x="37114" y="27434"/>
                    <a:pt x="36859" y="27298"/>
                    <a:pt x="36707" y="27089"/>
                  </a:cubicBezTo>
                  <a:cubicBezTo>
                    <a:pt x="36402" y="26663"/>
                    <a:pt x="36535" y="26116"/>
                    <a:pt x="36919" y="25798"/>
                  </a:cubicBezTo>
                  <a:cubicBezTo>
                    <a:pt x="37622" y="25215"/>
                    <a:pt x="38536" y="24675"/>
                    <a:pt x="39475" y="24675"/>
                  </a:cubicBezTo>
                  <a:close/>
                  <a:moveTo>
                    <a:pt x="13395" y="23711"/>
                  </a:moveTo>
                  <a:cubicBezTo>
                    <a:pt x="13692" y="23711"/>
                    <a:pt x="13924" y="23878"/>
                    <a:pt x="14081" y="24107"/>
                  </a:cubicBezTo>
                  <a:cubicBezTo>
                    <a:pt x="15982" y="25998"/>
                    <a:pt x="11918" y="29305"/>
                    <a:pt x="9326" y="30906"/>
                  </a:cubicBezTo>
                  <a:cubicBezTo>
                    <a:pt x="8433" y="31634"/>
                    <a:pt x="7086" y="32585"/>
                    <a:pt x="5856" y="32585"/>
                  </a:cubicBezTo>
                  <a:cubicBezTo>
                    <a:pt x="5375" y="32585"/>
                    <a:pt x="4913" y="32440"/>
                    <a:pt x="4502" y="32081"/>
                  </a:cubicBezTo>
                  <a:cubicBezTo>
                    <a:pt x="2736" y="30538"/>
                    <a:pt x="4847" y="28275"/>
                    <a:pt x="6043" y="27196"/>
                  </a:cubicBezTo>
                  <a:lnTo>
                    <a:pt x="6042" y="27196"/>
                  </a:lnTo>
                  <a:cubicBezTo>
                    <a:pt x="8101" y="25335"/>
                    <a:pt x="10501" y="24130"/>
                    <a:pt x="13268" y="23721"/>
                  </a:cubicBezTo>
                  <a:cubicBezTo>
                    <a:pt x="13312" y="23715"/>
                    <a:pt x="13354" y="23711"/>
                    <a:pt x="13395" y="23711"/>
                  </a:cubicBezTo>
                  <a:close/>
                  <a:moveTo>
                    <a:pt x="32486" y="34806"/>
                  </a:moveTo>
                  <a:cubicBezTo>
                    <a:pt x="32738" y="34806"/>
                    <a:pt x="32991" y="34917"/>
                    <a:pt x="33182" y="35186"/>
                  </a:cubicBezTo>
                  <a:cubicBezTo>
                    <a:pt x="33793" y="36047"/>
                    <a:pt x="34544" y="37911"/>
                    <a:pt x="33115" y="38427"/>
                  </a:cubicBezTo>
                  <a:lnTo>
                    <a:pt x="33117" y="38427"/>
                  </a:lnTo>
                  <a:cubicBezTo>
                    <a:pt x="32977" y="38477"/>
                    <a:pt x="32843" y="38500"/>
                    <a:pt x="32715" y="38500"/>
                  </a:cubicBezTo>
                  <a:cubicBezTo>
                    <a:pt x="32098" y="38500"/>
                    <a:pt x="31636" y="37961"/>
                    <a:pt x="31483" y="37351"/>
                  </a:cubicBezTo>
                  <a:cubicBezTo>
                    <a:pt x="31360" y="36864"/>
                    <a:pt x="31348" y="36379"/>
                    <a:pt x="31308" y="35882"/>
                  </a:cubicBezTo>
                  <a:cubicBezTo>
                    <a:pt x="31264" y="35345"/>
                    <a:pt x="31618" y="35018"/>
                    <a:pt x="32025" y="34928"/>
                  </a:cubicBezTo>
                  <a:cubicBezTo>
                    <a:pt x="32167" y="34851"/>
                    <a:pt x="32326" y="34806"/>
                    <a:pt x="32486" y="34806"/>
                  </a:cubicBezTo>
                  <a:close/>
                  <a:moveTo>
                    <a:pt x="19553" y="30181"/>
                  </a:moveTo>
                  <a:cubicBezTo>
                    <a:pt x="22406" y="30181"/>
                    <a:pt x="20504" y="35985"/>
                    <a:pt x="19765" y="37501"/>
                  </a:cubicBezTo>
                  <a:cubicBezTo>
                    <a:pt x="19321" y="38411"/>
                    <a:pt x="18765" y="39628"/>
                    <a:pt x="17757" y="40033"/>
                  </a:cubicBezTo>
                  <a:cubicBezTo>
                    <a:pt x="17549" y="40117"/>
                    <a:pt x="17337" y="40159"/>
                    <a:pt x="17133" y="40159"/>
                  </a:cubicBezTo>
                  <a:cubicBezTo>
                    <a:pt x="16608" y="40159"/>
                    <a:pt x="16134" y="39885"/>
                    <a:pt x="15912" y="39338"/>
                  </a:cubicBezTo>
                  <a:cubicBezTo>
                    <a:pt x="15853" y="39184"/>
                    <a:pt x="15816" y="39022"/>
                    <a:pt x="15804" y="38857"/>
                  </a:cubicBezTo>
                  <a:cubicBezTo>
                    <a:pt x="14965" y="36974"/>
                    <a:pt x="17640" y="31992"/>
                    <a:pt x="18318" y="30810"/>
                  </a:cubicBezTo>
                  <a:cubicBezTo>
                    <a:pt x="18372" y="30559"/>
                    <a:pt x="18553" y="30346"/>
                    <a:pt x="18899" y="30262"/>
                  </a:cubicBezTo>
                  <a:cubicBezTo>
                    <a:pt x="18908" y="30261"/>
                    <a:pt x="18915" y="30261"/>
                    <a:pt x="18922" y="30258"/>
                  </a:cubicBezTo>
                  <a:cubicBezTo>
                    <a:pt x="19043" y="30215"/>
                    <a:pt x="19171" y="30194"/>
                    <a:pt x="19298" y="30194"/>
                  </a:cubicBezTo>
                  <a:cubicBezTo>
                    <a:pt x="19302" y="30194"/>
                    <a:pt x="19307" y="30194"/>
                    <a:pt x="19311" y="30194"/>
                  </a:cubicBezTo>
                  <a:cubicBezTo>
                    <a:pt x="19395" y="30185"/>
                    <a:pt x="19476" y="30181"/>
                    <a:pt x="19553" y="30181"/>
                  </a:cubicBezTo>
                  <a:close/>
                  <a:moveTo>
                    <a:pt x="25196" y="33827"/>
                  </a:moveTo>
                  <a:cubicBezTo>
                    <a:pt x="25635" y="33827"/>
                    <a:pt x="26083" y="34133"/>
                    <a:pt x="26167" y="34574"/>
                  </a:cubicBezTo>
                  <a:cubicBezTo>
                    <a:pt x="26173" y="34585"/>
                    <a:pt x="26178" y="34594"/>
                    <a:pt x="26184" y="34605"/>
                  </a:cubicBezTo>
                  <a:cubicBezTo>
                    <a:pt x="26869" y="36246"/>
                    <a:pt x="26850" y="38102"/>
                    <a:pt x="26210" y="39750"/>
                  </a:cubicBezTo>
                  <a:cubicBezTo>
                    <a:pt x="26066" y="40117"/>
                    <a:pt x="25774" y="40271"/>
                    <a:pt x="25466" y="40271"/>
                  </a:cubicBezTo>
                  <a:cubicBezTo>
                    <a:pt x="25088" y="40271"/>
                    <a:pt x="24686" y="40040"/>
                    <a:pt x="24505" y="39688"/>
                  </a:cubicBezTo>
                  <a:cubicBezTo>
                    <a:pt x="23998" y="38704"/>
                    <a:pt x="24172" y="37686"/>
                    <a:pt x="24218" y="36627"/>
                  </a:cubicBezTo>
                  <a:cubicBezTo>
                    <a:pt x="24253" y="35862"/>
                    <a:pt x="24068" y="35063"/>
                    <a:pt x="24409" y="34342"/>
                  </a:cubicBezTo>
                  <a:cubicBezTo>
                    <a:pt x="24581" y="33978"/>
                    <a:pt x="24886" y="33827"/>
                    <a:pt x="25196" y="33827"/>
                  </a:cubicBezTo>
                  <a:close/>
                  <a:moveTo>
                    <a:pt x="23845" y="0"/>
                  </a:moveTo>
                  <a:cubicBezTo>
                    <a:pt x="21322" y="0"/>
                    <a:pt x="18835" y="617"/>
                    <a:pt x="16570" y="2042"/>
                  </a:cubicBezTo>
                  <a:cubicBezTo>
                    <a:pt x="14734" y="3197"/>
                    <a:pt x="13172" y="4841"/>
                    <a:pt x="12191" y="6783"/>
                  </a:cubicBezTo>
                  <a:cubicBezTo>
                    <a:pt x="11728" y="7697"/>
                    <a:pt x="11394" y="8682"/>
                    <a:pt x="11228" y="9695"/>
                  </a:cubicBezTo>
                  <a:cubicBezTo>
                    <a:pt x="11149" y="10175"/>
                    <a:pt x="11109" y="10662"/>
                    <a:pt x="11107" y="11149"/>
                  </a:cubicBezTo>
                  <a:cubicBezTo>
                    <a:pt x="11106" y="11661"/>
                    <a:pt x="11458" y="14025"/>
                    <a:pt x="10444" y="14167"/>
                  </a:cubicBezTo>
                  <a:cubicBezTo>
                    <a:pt x="9452" y="12423"/>
                    <a:pt x="8660" y="10572"/>
                    <a:pt x="8127" y="8613"/>
                  </a:cubicBezTo>
                  <a:cubicBezTo>
                    <a:pt x="7932" y="7899"/>
                    <a:pt x="7884" y="4526"/>
                    <a:pt x="6623" y="4526"/>
                  </a:cubicBezTo>
                  <a:cubicBezTo>
                    <a:pt x="6389" y="4526"/>
                    <a:pt x="6113" y="4642"/>
                    <a:pt x="5787" y="4913"/>
                  </a:cubicBezTo>
                  <a:cubicBezTo>
                    <a:pt x="4043" y="6360"/>
                    <a:pt x="6344" y="9382"/>
                    <a:pt x="7095" y="10766"/>
                  </a:cubicBezTo>
                  <a:cubicBezTo>
                    <a:pt x="7829" y="12121"/>
                    <a:pt x="8614" y="13443"/>
                    <a:pt x="9505" y="14685"/>
                  </a:cubicBezTo>
                  <a:cubicBezTo>
                    <a:pt x="7453" y="15074"/>
                    <a:pt x="5466" y="14833"/>
                    <a:pt x="3790" y="16353"/>
                  </a:cubicBezTo>
                  <a:cubicBezTo>
                    <a:pt x="2367" y="17646"/>
                    <a:pt x="1569" y="19506"/>
                    <a:pt x="1109" y="21340"/>
                  </a:cubicBezTo>
                  <a:cubicBezTo>
                    <a:pt x="1" y="25762"/>
                    <a:pt x="742" y="31402"/>
                    <a:pt x="3413" y="35163"/>
                  </a:cubicBezTo>
                  <a:cubicBezTo>
                    <a:pt x="6048" y="38875"/>
                    <a:pt x="10720" y="40741"/>
                    <a:pt x="14837" y="42261"/>
                  </a:cubicBezTo>
                  <a:cubicBezTo>
                    <a:pt x="17630" y="43291"/>
                    <a:pt x="20380" y="43885"/>
                    <a:pt x="23172" y="43885"/>
                  </a:cubicBezTo>
                  <a:cubicBezTo>
                    <a:pt x="24988" y="43885"/>
                    <a:pt x="26821" y="43634"/>
                    <a:pt x="28695" y="43088"/>
                  </a:cubicBezTo>
                  <a:cubicBezTo>
                    <a:pt x="34337" y="41442"/>
                    <a:pt x="39493" y="38162"/>
                    <a:pt x="45502" y="37966"/>
                  </a:cubicBezTo>
                  <a:cubicBezTo>
                    <a:pt x="45780" y="37956"/>
                    <a:pt x="45843" y="37599"/>
                    <a:pt x="45666" y="37433"/>
                  </a:cubicBezTo>
                  <a:cubicBezTo>
                    <a:pt x="40917" y="32981"/>
                    <a:pt x="44704" y="26028"/>
                    <a:pt x="44869" y="20655"/>
                  </a:cubicBezTo>
                  <a:cubicBezTo>
                    <a:pt x="45002" y="16362"/>
                    <a:pt x="43339" y="12208"/>
                    <a:pt x="40721" y="8856"/>
                  </a:cubicBezTo>
                  <a:cubicBezTo>
                    <a:pt x="36930" y="4006"/>
                    <a:pt x="30273" y="0"/>
                    <a:pt x="23845" y="0"/>
                  </a:cubicBezTo>
                  <a:close/>
                </a:path>
              </a:pathLst>
            </a:custGeom>
            <a:solidFill>
              <a:srgbClr val="F8B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936550" y="1494125"/>
              <a:ext cx="111975" cy="103275"/>
            </a:xfrm>
            <a:custGeom>
              <a:avLst/>
              <a:gdLst/>
              <a:ahLst/>
              <a:cxnLst/>
              <a:rect l="l" t="t" r="r" b="b"/>
              <a:pathLst>
                <a:path w="4479" h="4131" extrusionOk="0">
                  <a:moveTo>
                    <a:pt x="2277" y="495"/>
                  </a:moveTo>
                  <a:cubicBezTo>
                    <a:pt x="3708" y="495"/>
                    <a:pt x="3679" y="3144"/>
                    <a:pt x="2645" y="3752"/>
                  </a:cubicBezTo>
                  <a:cubicBezTo>
                    <a:pt x="2615" y="3718"/>
                    <a:pt x="2574" y="3696"/>
                    <a:pt x="2528" y="3692"/>
                  </a:cubicBezTo>
                  <a:cubicBezTo>
                    <a:pt x="1790" y="3617"/>
                    <a:pt x="1295" y="3125"/>
                    <a:pt x="1197" y="2378"/>
                  </a:cubicBezTo>
                  <a:cubicBezTo>
                    <a:pt x="1103" y="1682"/>
                    <a:pt x="1328" y="584"/>
                    <a:pt x="2155" y="501"/>
                  </a:cubicBezTo>
                  <a:cubicBezTo>
                    <a:pt x="2197" y="497"/>
                    <a:pt x="2237" y="495"/>
                    <a:pt x="2277" y="495"/>
                  </a:cubicBezTo>
                  <a:close/>
                  <a:moveTo>
                    <a:pt x="2252" y="0"/>
                  </a:moveTo>
                  <a:cubicBezTo>
                    <a:pt x="2175" y="0"/>
                    <a:pt x="2095" y="6"/>
                    <a:pt x="2012" y="19"/>
                  </a:cubicBezTo>
                  <a:cubicBezTo>
                    <a:pt x="1" y="339"/>
                    <a:pt x="410" y="4131"/>
                    <a:pt x="2486" y="4131"/>
                  </a:cubicBezTo>
                  <a:cubicBezTo>
                    <a:pt x="2493" y="4131"/>
                    <a:pt x="2501" y="4131"/>
                    <a:pt x="2509" y="4130"/>
                  </a:cubicBezTo>
                  <a:cubicBezTo>
                    <a:pt x="2572" y="4130"/>
                    <a:pt x="2630" y="4097"/>
                    <a:pt x="2662" y="4044"/>
                  </a:cubicBezTo>
                  <a:cubicBezTo>
                    <a:pt x="2667" y="4045"/>
                    <a:pt x="2671" y="4045"/>
                    <a:pt x="2675" y="4045"/>
                  </a:cubicBezTo>
                  <a:cubicBezTo>
                    <a:pt x="2686" y="4045"/>
                    <a:pt x="2696" y="4044"/>
                    <a:pt x="2707" y="4042"/>
                  </a:cubicBezTo>
                  <a:cubicBezTo>
                    <a:pt x="4478" y="3602"/>
                    <a:pt x="4103" y="0"/>
                    <a:pt x="2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5972075" y="1029225"/>
              <a:ext cx="256050" cy="164575"/>
            </a:xfrm>
            <a:custGeom>
              <a:avLst/>
              <a:gdLst/>
              <a:ahLst/>
              <a:cxnLst/>
              <a:rect l="l" t="t" r="r" b="b"/>
              <a:pathLst>
                <a:path w="10242" h="6583" extrusionOk="0">
                  <a:moveTo>
                    <a:pt x="6104" y="431"/>
                  </a:moveTo>
                  <a:cubicBezTo>
                    <a:pt x="6159" y="431"/>
                    <a:pt x="6214" y="432"/>
                    <a:pt x="6269" y="435"/>
                  </a:cubicBezTo>
                  <a:cubicBezTo>
                    <a:pt x="8098" y="1557"/>
                    <a:pt x="5451" y="3736"/>
                    <a:pt x="4480" y="4454"/>
                  </a:cubicBezTo>
                  <a:cubicBezTo>
                    <a:pt x="3844" y="4924"/>
                    <a:pt x="2608" y="5948"/>
                    <a:pt x="1698" y="5948"/>
                  </a:cubicBezTo>
                  <a:cubicBezTo>
                    <a:pt x="1179" y="5948"/>
                    <a:pt x="765" y="5615"/>
                    <a:pt x="630" y="4653"/>
                  </a:cubicBezTo>
                  <a:cubicBezTo>
                    <a:pt x="650" y="4613"/>
                    <a:pt x="657" y="4569"/>
                    <a:pt x="651" y="4526"/>
                  </a:cubicBezTo>
                  <a:cubicBezTo>
                    <a:pt x="505" y="3378"/>
                    <a:pt x="2141" y="2408"/>
                    <a:pt x="2908" y="1836"/>
                  </a:cubicBezTo>
                  <a:cubicBezTo>
                    <a:pt x="3854" y="1130"/>
                    <a:pt x="4885" y="431"/>
                    <a:pt x="6104" y="431"/>
                  </a:cubicBezTo>
                  <a:close/>
                  <a:moveTo>
                    <a:pt x="6035" y="0"/>
                  </a:moveTo>
                  <a:cubicBezTo>
                    <a:pt x="5956" y="0"/>
                    <a:pt x="5903" y="64"/>
                    <a:pt x="5893" y="133"/>
                  </a:cubicBezTo>
                  <a:cubicBezTo>
                    <a:pt x="5833" y="129"/>
                    <a:pt x="5774" y="128"/>
                    <a:pt x="5716" y="128"/>
                  </a:cubicBezTo>
                  <a:cubicBezTo>
                    <a:pt x="4427" y="128"/>
                    <a:pt x="3295" y="922"/>
                    <a:pt x="2267" y="1716"/>
                  </a:cubicBezTo>
                  <a:cubicBezTo>
                    <a:pt x="1383" y="2399"/>
                    <a:pt x="1" y="3302"/>
                    <a:pt x="160" y="4572"/>
                  </a:cubicBezTo>
                  <a:cubicBezTo>
                    <a:pt x="165" y="4618"/>
                    <a:pt x="185" y="4662"/>
                    <a:pt x="216" y="4698"/>
                  </a:cubicBezTo>
                  <a:cubicBezTo>
                    <a:pt x="97" y="6054"/>
                    <a:pt x="627" y="6583"/>
                    <a:pt x="1449" y="6583"/>
                  </a:cubicBezTo>
                  <a:cubicBezTo>
                    <a:pt x="4206" y="6583"/>
                    <a:pt x="10241" y="630"/>
                    <a:pt x="6059" y="2"/>
                  </a:cubicBezTo>
                  <a:cubicBezTo>
                    <a:pt x="6051" y="1"/>
                    <a:pt x="6043" y="0"/>
                    <a:pt x="6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5153425" y="621875"/>
              <a:ext cx="1180275" cy="1111175"/>
            </a:xfrm>
            <a:custGeom>
              <a:avLst/>
              <a:gdLst/>
              <a:ahLst/>
              <a:cxnLst/>
              <a:rect l="l" t="t" r="r" b="b"/>
              <a:pathLst>
                <a:path w="47211" h="44447" extrusionOk="0">
                  <a:moveTo>
                    <a:pt x="16174" y="3263"/>
                  </a:moveTo>
                  <a:lnTo>
                    <a:pt x="16174" y="3263"/>
                  </a:lnTo>
                  <a:cubicBezTo>
                    <a:pt x="15442" y="4916"/>
                    <a:pt x="15108" y="6646"/>
                    <a:pt x="15188" y="8476"/>
                  </a:cubicBezTo>
                  <a:cubicBezTo>
                    <a:pt x="15318" y="11475"/>
                    <a:pt x="15664" y="13908"/>
                    <a:pt x="13424" y="16203"/>
                  </a:cubicBezTo>
                  <a:cubicBezTo>
                    <a:pt x="12923" y="15672"/>
                    <a:pt x="12457" y="15154"/>
                    <a:pt x="12031" y="14617"/>
                  </a:cubicBezTo>
                  <a:cubicBezTo>
                    <a:pt x="13539" y="12422"/>
                    <a:pt x="12122" y="9781"/>
                    <a:pt x="12984" y="7381"/>
                  </a:cubicBezTo>
                  <a:lnTo>
                    <a:pt x="12984" y="7381"/>
                  </a:lnTo>
                  <a:lnTo>
                    <a:pt x="12984" y="7382"/>
                  </a:lnTo>
                  <a:cubicBezTo>
                    <a:pt x="13490" y="5971"/>
                    <a:pt x="14741" y="4469"/>
                    <a:pt x="16174" y="3263"/>
                  </a:cubicBezTo>
                  <a:close/>
                  <a:moveTo>
                    <a:pt x="20399" y="914"/>
                  </a:moveTo>
                  <a:lnTo>
                    <a:pt x="20399" y="914"/>
                  </a:lnTo>
                  <a:cubicBezTo>
                    <a:pt x="18819" y="2357"/>
                    <a:pt x="18703" y="5120"/>
                    <a:pt x="18571" y="7080"/>
                  </a:cubicBezTo>
                  <a:cubicBezTo>
                    <a:pt x="18479" y="8453"/>
                    <a:pt x="18428" y="9843"/>
                    <a:pt x="18091" y="11182"/>
                  </a:cubicBezTo>
                  <a:cubicBezTo>
                    <a:pt x="17571" y="13241"/>
                    <a:pt x="16258" y="16064"/>
                    <a:pt x="14204" y="16934"/>
                  </a:cubicBezTo>
                  <a:cubicBezTo>
                    <a:pt x="14185" y="16941"/>
                    <a:pt x="14172" y="16954"/>
                    <a:pt x="14165" y="16973"/>
                  </a:cubicBezTo>
                  <a:cubicBezTo>
                    <a:pt x="14072" y="16878"/>
                    <a:pt x="13980" y="16783"/>
                    <a:pt x="13888" y="16687"/>
                  </a:cubicBezTo>
                  <a:cubicBezTo>
                    <a:pt x="13767" y="16563"/>
                    <a:pt x="13650" y="16440"/>
                    <a:pt x="13533" y="16316"/>
                  </a:cubicBezTo>
                  <a:cubicBezTo>
                    <a:pt x="14916" y="15074"/>
                    <a:pt x="15598" y="13468"/>
                    <a:pt x="15648" y="11599"/>
                  </a:cubicBezTo>
                  <a:cubicBezTo>
                    <a:pt x="15681" y="10337"/>
                    <a:pt x="15430" y="9085"/>
                    <a:pt x="15434" y="7824"/>
                  </a:cubicBezTo>
                  <a:cubicBezTo>
                    <a:pt x="15442" y="6080"/>
                    <a:pt x="15881" y="4456"/>
                    <a:pt x="16641" y="2892"/>
                  </a:cubicBezTo>
                  <a:cubicBezTo>
                    <a:pt x="16644" y="2887"/>
                    <a:pt x="16644" y="2884"/>
                    <a:pt x="16645" y="2882"/>
                  </a:cubicBezTo>
                  <a:lnTo>
                    <a:pt x="16644" y="2882"/>
                  </a:lnTo>
                  <a:cubicBezTo>
                    <a:pt x="17621" y="2125"/>
                    <a:pt x="18650" y="1517"/>
                    <a:pt x="19567" y="1174"/>
                  </a:cubicBezTo>
                  <a:cubicBezTo>
                    <a:pt x="19838" y="1073"/>
                    <a:pt x="20117" y="990"/>
                    <a:pt x="20399" y="914"/>
                  </a:cubicBezTo>
                  <a:close/>
                  <a:moveTo>
                    <a:pt x="30543" y="9854"/>
                  </a:moveTo>
                  <a:cubicBezTo>
                    <a:pt x="30564" y="9880"/>
                    <a:pt x="30593" y="9900"/>
                    <a:pt x="30626" y="9910"/>
                  </a:cubicBezTo>
                  <a:cubicBezTo>
                    <a:pt x="33477" y="10772"/>
                    <a:pt x="29101" y="18220"/>
                    <a:pt x="26789" y="18220"/>
                  </a:cubicBezTo>
                  <a:cubicBezTo>
                    <a:pt x="26658" y="18220"/>
                    <a:pt x="26533" y="18196"/>
                    <a:pt x="26416" y="18145"/>
                  </a:cubicBezTo>
                  <a:cubicBezTo>
                    <a:pt x="26413" y="18133"/>
                    <a:pt x="26407" y="18122"/>
                    <a:pt x="26402" y="18112"/>
                  </a:cubicBezTo>
                  <a:cubicBezTo>
                    <a:pt x="26111" y="17679"/>
                    <a:pt x="26038" y="17185"/>
                    <a:pt x="26095" y="16672"/>
                  </a:cubicBezTo>
                  <a:cubicBezTo>
                    <a:pt x="26107" y="16640"/>
                    <a:pt x="26118" y="16609"/>
                    <a:pt x="26131" y="16579"/>
                  </a:cubicBezTo>
                  <a:cubicBezTo>
                    <a:pt x="26154" y="16536"/>
                    <a:pt x="26152" y="16484"/>
                    <a:pt x="26129" y="16442"/>
                  </a:cubicBezTo>
                  <a:cubicBezTo>
                    <a:pt x="26333" y="15316"/>
                    <a:pt x="27094" y="14124"/>
                    <a:pt x="27554" y="13277"/>
                  </a:cubicBezTo>
                  <a:cubicBezTo>
                    <a:pt x="27994" y="12469"/>
                    <a:pt x="29230" y="10241"/>
                    <a:pt x="30543" y="9854"/>
                  </a:cubicBezTo>
                  <a:close/>
                  <a:moveTo>
                    <a:pt x="23703" y="515"/>
                  </a:moveTo>
                  <a:cubicBezTo>
                    <a:pt x="25697" y="515"/>
                    <a:pt x="27740" y="871"/>
                    <a:pt x="29501" y="1327"/>
                  </a:cubicBezTo>
                  <a:cubicBezTo>
                    <a:pt x="29697" y="1377"/>
                    <a:pt x="29891" y="1439"/>
                    <a:pt x="30086" y="1495"/>
                  </a:cubicBezTo>
                  <a:cubicBezTo>
                    <a:pt x="28763" y="2151"/>
                    <a:pt x="26991" y="7692"/>
                    <a:pt x="26776" y="8444"/>
                  </a:cubicBezTo>
                  <a:cubicBezTo>
                    <a:pt x="25294" y="13620"/>
                    <a:pt x="23312" y="18479"/>
                    <a:pt x="18217" y="20969"/>
                  </a:cubicBezTo>
                  <a:cubicBezTo>
                    <a:pt x="16856" y="19715"/>
                    <a:pt x="15548" y="18401"/>
                    <a:pt x="14257" y="17069"/>
                  </a:cubicBezTo>
                  <a:cubicBezTo>
                    <a:pt x="16634" y="16362"/>
                    <a:pt x="18014" y="12932"/>
                    <a:pt x="18464" y="10729"/>
                  </a:cubicBezTo>
                  <a:cubicBezTo>
                    <a:pt x="19083" y="7699"/>
                    <a:pt x="18223" y="3231"/>
                    <a:pt x="20756" y="931"/>
                  </a:cubicBezTo>
                  <a:cubicBezTo>
                    <a:pt x="20791" y="901"/>
                    <a:pt x="20806" y="857"/>
                    <a:pt x="20798" y="812"/>
                  </a:cubicBezTo>
                  <a:cubicBezTo>
                    <a:pt x="21726" y="604"/>
                    <a:pt x="22708" y="515"/>
                    <a:pt x="23703" y="515"/>
                  </a:cubicBezTo>
                  <a:close/>
                  <a:moveTo>
                    <a:pt x="9423" y="15286"/>
                  </a:moveTo>
                  <a:cubicBezTo>
                    <a:pt x="9710" y="15286"/>
                    <a:pt x="10007" y="15304"/>
                    <a:pt x="10315" y="15339"/>
                  </a:cubicBezTo>
                  <a:cubicBezTo>
                    <a:pt x="11194" y="16543"/>
                    <a:pt x="12150" y="17682"/>
                    <a:pt x="13160" y="18771"/>
                  </a:cubicBezTo>
                  <a:cubicBezTo>
                    <a:pt x="13156" y="18771"/>
                    <a:pt x="13155" y="18769"/>
                    <a:pt x="13150" y="18769"/>
                  </a:cubicBezTo>
                  <a:cubicBezTo>
                    <a:pt x="11248" y="19255"/>
                    <a:pt x="9288" y="19720"/>
                    <a:pt x="7342" y="19720"/>
                  </a:cubicBezTo>
                  <a:cubicBezTo>
                    <a:pt x="6197" y="19720"/>
                    <a:pt x="5057" y="19559"/>
                    <a:pt x="3937" y="19146"/>
                  </a:cubicBezTo>
                  <a:cubicBezTo>
                    <a:pt x="3922" y="19141"/>
                    <a:pt x="3907" y="19138"/>
                    <a:pt x="3893" y="19138"/>
                  </a:cubicBezTo>
                  <a:cubicBezTo>
                    <a:pt x="3781" y="19138"/>
                    <a:pt x="3716" y="19307"/>
                    <a:pt x="3839" y="19355"/>
                  </a:cubicBezTo>
                  <a:cubicBezTo>
                    <a:pt x="4969" y="19800"/>
                    <a:pt x="6153" y="19978"/>
                    <a:pt x="7349" y="19978"/>
                  </a:cubicBezTo>
                  <a:cubicBezTo>
                    <a:pt x="9329" y="19978"/>
                    <a:pt x="11344" y="19489"/>
                    <a:pt x="13203" y="18907"/>
                  </a:cubicBezTo>
                  <a:cubicBezTo>
                    <a:pt x="13225" y="18901"/>
                    <a:pt x="13242" y="18883"/>
                    <a:pt x="13246" y="18861"/>
                  </a:cubicBezTo>
                  <a:cubicBezTo>
                    <a:pt x="13504" y="19136"/>
                    <a:pt x="13762" y="19411"/>
                    <a:pt x="14026" y="19681"/>
                  </a:cubicBezTo>
                  <a:cubicBezTo>
                    <a:pt x="14001" y="19682"/>
                    <a:pt x="13979" y="19691"/>
                    <a:pt x="13961" y="19709"/>
                  </a:cubicBezTo>
                  <a:cubicBezTo>
                    <a:pt x="12553" y="21090"/>
                    <a:pt x="10711" y="21613"/>
                    <a:pt x="8806" y="21613"/>
                  </a:cubicBezTo>
                  <a:cubicBezTo>
                    <a:pt x="6871" y="21613"/>
                    <a:pt x="4871" y="21073"/>
                    <a:pt x="3195" y="20344"/>
                  </a:cubicBezTo>
                  <a:cubicBezTo>
                    <a:pt x="4240" y="17490"/>
                    <a:pt x="6174" y="15286"/>
                    <a:pt x="9423" y="15286"/>
                  </a:cubicBezTo>
                  <a:close/>
                  <a:moveTo>
                    <a:pt x="30612" y="1645"/>
                  </a:moveTo>
                  <a:cubicBezTo>
                    <a:pt x="32590" y="2268"/>
                    <a:pt x="34472" y="3164"/>
                    <a:pt x="36203" y="4307"/>
                  </a:cubicBezTo>
                  <a:cubicBezTo>
                    <a:pt x="33920" y="5180"/>
                    <a:pt x="32069" y="7093"/>
                    <a:pt x="31039" y="9285"/>
                  </a:cubicBezTo>
                  <a:cubicBezTo>
                    <a:pt x="30972" y="9276"/>
                    <a:pt x="30906" y="9272"/>
                    <a:pt x="30840" y="9272"/>
                  </a:cubicBezTo>
                  <a:cubicBezTo>
                    <a:pt x="29411" y="9272"/>
                    <a:pt x="28062" y="11332"/>
                    <a:pt x="27425" y="12392"/>
                  </a:cubicBezTo>
                  <a:cubicBezTo>
                    <a:pt x="26726" y="13557"/>
                    <a:pt x="25346" y="15571"/>
                    <a:pt x="25589" y="17133"/>
                  </a:cubicBezTo>
                  <a:cubicBezTo>
                    <a:pt x="25536" y="17427"/>
                    <a:pt x="25553" y="17732"/>
                    <a:pt x="25670" y="17993"/>
                  </a:cubicBezTo>
                  <a:cubicBezTo>
                    <a:pt x="25671" y="18001"/>
                    <a:pt x="25672" y="18010"/>
                    <a:pt x="25675" y="18019"/>
                  </a:cubicBezTo>
                  <a:cubicBezTo>
                    <a:pt x="25708" y="18093"/>
                    <a:pt x="25744" y="18168"/>
                    <a:pt x="25786" y="18239"/>
                  </a:cubicBezTo>
                  <a:cubicBezTo>
                    <a:pt x="25777" y="18236"/>
                    <a:pt x="25768" y="18234"/>
                    <a:pt x="25759" y="18234"/>
                  </a:cubicBezTo>
                  <a:cubicBezTo>
                    <a:pt x="25736" y="18234"/>
                    <a:pt x="25714" y="18246"/>
                    <a:pt x="25701" y="18266"/>
                  </a:cubicBezTo>
                  <a:cubicBezTo>
                    <a:pt x="24962" y="19473"/>
                    <a:pt x="23866" y="20310"/>
                    <a:pt x="22702" y="21082"/>
                  </a:cubicBezTo>
                  <a:cubicBezTo>
                    <a:pt x="22107" y="21476"/>
                    <a:pt x="21494" y="21837"/>
                    <a:pt x="20844" y="22130"/>
                  </a:cubicBezTo>
                  <a:cubicBezTo>
                    <a:pt x="20544" y="22263"/>
                    <a:pt x="20213" y="22339"/>
                    <a:pt x="19915" y="22475"/>
                  </a:cubicBezTo>
                  <a:cubicBezTo>
                    <a:pt x="19376" y="22016"/>
                    <a:pt x="18846" y="21548"/>
                    <a:pt x="18326" y="21069"/>
                  </a:cubicBezTo>
                  <a:cubicBezTo>
                    <a:pt x="21667" y="19752"/>
                    <a:pt x="23950" y="16798"/>
                    <a:pt x="25361" y="13578"/>
                  </a:cubicBezTo>
                  <a:cubicBezTo>
                    <a:pt x="26164" y="11751"/>
                    <a:pt x="26640" y="9828"/>
                    <a:pt x="27207" y="7922"/>
                  </a:cubicBezTo>
                  <a:cubicBezTo>
                    <a:pt x="27524" y="6858"/>
                    <a:pt x="27859" y="5795"/>
                    <a:pt x="28319" y="4782"/>
                  </a:cubicBezTo>
                  <a:cubicBezTo>
                    <a:pt x="28478" y="4431"/>
                    <a:pt x="29823" y="1695"/>
                    <a:pt x="30384" y="1695"/>
                  </a:cubicBezTo>
                  <a:cubicBezTo>
                    <a:pt x="30408" y="1695"/>
                    <a:pt x="30431" y="1700"/>
                    <a:pt x="30453" y="1711"/>
                  </a:cubicBezTo>
                  <a:lnTo>
                    <a:pt x="30451" y="1711"/>
                  </a:lnTo>
                  <a:cubicBezTo>
                    <a:pt x="30468" y="1719"/>
                    <a:pt x="30484" y="1723"/>
                    <a:pt x="30500" y="1723"/>
                  </a:cubicBezTo>
                  <a:cubicBezTo>
                    <a:pt x="30549" y="1723"/>
                    <a:pt x="30591" y="1688"/>
                    <a:pt x="30612" y="1645"/>
                  </a:cubicBezTo>
                  <a:close/>
                  <a:moveTo>
                    <a:pt x="36307" y="4375"/>
                  </a:moveTo>
                  <a:cubicBezTo>
                    <a:pt x="36891" y="4764"/>
                    <a:pt x="37454" y="5181"/>
                    <a:pt x="37997" y="5626"/>
                  </a:cubicBezTo>
                  <a:cubicBezTo>
                    <a:pt x="38907" y="6376"/>
                    <a:pt x="39758" y="7196"/>
                    <a:pt x="40544" y="8076"/>
                  </a:cubicBezTo>
                  <a:cubicBezTo>
                    <a:pt x="32848" y="11500"/>
                    <a:pt x="30890" y="22643"/>
                    <a:pt x="21834" y="23783"/>
                  </a:cubicBezTo>
                  <a:cubicBezTo>
                    <a:pt x="21745" y="23795"/>
                    <a:pt x="21713" y="23873"/>
                    <a:pt x="21726" y="23939"/>
                  </a:cubicBezTo>
                  <a:cubicBezTo>
                    <a:pt x="21172" y="23515"/>
                    <a:pt x="20630" y="23078"/>
                    <a:pt x="20098" y="22630"/>
                  </a:cubicBezTo>
                  <a:cubicBezTo>
                    <a:pt x="21329" y="22396"/>
                    <a:pt x="22557" y="21470"/>
                    <a:pt x="23520" y="20770"/>
                  </a:cubicBezTo>
                  <a:cubicBezTo>
                    <a:pt x="24452" y="20092"/>
                    <a:pt x="25284" y="19357"/>
                    <a:pt x="25814" y="18319"/>
                  </a:cubicBezTo>
                  <a:cubicBezTo>
                    <a:pt x="25819" y="18311"/>
                    <a:pt x="25819" y="18301"/>
                    <a:pt x="25817" y="18291"/>
                  </a:cubicBezTo>
                  <a:lnTo>
                    <a:pt x="25817" y="18291"/>
                  </a:lnTo>
                  <a:cubicBezTo>
                    <a:pt x="26077" y="18721"/>
                    <a:pt x="26408" y="18895"/>
                    <a:pt x="26771" y="18895"/>
                  </a:cubicBezTo>
                  <a:cubicBezTo>
                    <a:pt x="28028" y="18895"/>
                    <a:pt x="29675" y="16814"/>
                    <a:pt x="30147" y="16077"/>
                  </a:cubicBezTo>
                  <a:cubicBezTo>
                    <a:pt x="30610" y="15353"/>
                    <a:pt x="31980" y="13008"/>
                    <a:pt x="32109" y="11351"/>
                  </a:cubicBezTo>
                  <a:cubicBezTo>
                    <a:pt x="32254" y="10920"/>
                    <a:pt x="32322" y="10350"/>
                    <a:pt x="32066" y="9953"/>
                  </a:cubicBezTo>
                  <a:cubicBezTo>
                    <a:pt x="32000" y="9850"/>
                    <a:pt x="31914" y="9761"/>
                    <a:pt x="31815" y="9691"/>
                  </a:cubicBezTo>
                  <a:cubicBezTo>
                    <a:pt x="31807" y="9639"/>
                    <a:pt x="31778" y="9593"/>
                    <a:pt x="31735" y="9565"/>
                  </a:cubicBezTo>
                  <a:cubicBezTo>
                    <a:pt x="31597" y="9469"/>
                    <a:pt x="31447" y="9394"/>
                    <a:pt x="31286" y="9342"/>
                  </a:cubicBezTo>
                  <a:cubicBezTo>
                    <a:pt x="32408" y="7099"/>
                    <a:pt x="34106" y="5552"/>
                    <a:pt x="36307" y="4375"/>
                  </a:cubicBezTo>
                  <a:close/>
                  <a:moveTo>
                    <a:pt x="40638" y="8182"/>
                  </a:moveTo>
                  <a:cubicBezTo>
                    <a:pt x="40804" y="8370"/>
                    <a:pt x="40971" y="8556"/>
                    <a:pt x="41133" y="8749"/>
                  </a:cubicBezTo>
                  <a:lnTo>
                    <a:pt x="41132" y="8749"/>
                  </a:lnTo>
                  <a:cubicBezTo>
                    <a:pt x="37743" y="10388"/>
                    <a:pt x="35549" y="14368"/>
                    <a:pt x="33287" y="17215"/>
                  </a:cubicBezTo>
                  <a:cubicBezTo>
                    <a:pt x="30547" y="20664"/>
                    <a:pt x="27362" y="23756"/>
                    <a:pt x="22986" y="24869"/>
                  </a:cubicBezTo>
                  <a:cubicBezTo>
                    <a:pt x="22933" y="24832"/>
                    <a:pt x="22878" y="24795"/>
                    <a:pt x="22827" y="24757"/>
                  </a:cubicBezTo>
                  <a:cubicBezTo>
                    <a:pt x="22499" y="24524"/>
                    <a:pt x="22178" y="24282"/>
                    <a:pt x="21859" y="24040"/>
                  </a:cubicBezTo>
                  <a:cubicBezTo>
                    <a:pt x="30791" y="22860"/>
                    <a:pt x="33272" y="12064"/>
                    <a:pt x="40638" y="8182"/>
                  </a:cubicBezTo>
                  <a:close/>
                  <a:moveTo>
                    <a:pt x="40659" y="25279"/>
                  </a:moveTo>
                  <a:cubicBezTo>
                    <a:pt x="41052" y="25279"/>
                    <a:pt x="41386" y="25421"/>
                    <a:pt x="41580" y="25786"/>
                  </a:cubicBezTo>
                  <a:cubicBezTo>
                    <a:pt x="41695" y="26527"/>
                    <a:pt x="40900" y="27089"/>
                    <a:pt x="40242" y="27327"/>
                  </a:cubicBezTo>
                  <a:cubicBezTo>
                    <a:pt x="40014" y="27410"/>
                    <a:pt x="39579" y="27495"/>
                    <a:pt x="39145" y="27495"/>
                  </a:cubicBezTo>
                  <a:cubicBezTo>
                    <a:pt x="38490" y="27495"/>
                    <a:pt x="37837" y="27301"/>
                    <a:pt x="37906" y="26613"/>
                  </a:cubicBezTo>
                  <a:lnTo>
                    <a:pt x="37906" y="26613"/>
                  </a:lnTo>
                  <a:lnTo>
                    <a:pt x="37906" y="26614"/>
                  </a:lnTo>
                  <a:cubicBezTo>
                    <a:pt x="38443" y="26088"/>
                    <a:pt x="39721" y="25279"/>
                    <a:pt x="40659" y="25279"/>
                  </a:cubicBezTo>
                  <a:close/>
                  <a:moveTo>
                    <a:pt x="41302" y="8954"/>
                  </a:moveTo>
                  <a:cubicBezTo>
                    <a:pt x="43645" y="11836"/>
                    <a:pt x="45369" y="15351"/>
                    <a:pt x="45737" y="18969"/>
                  </a:cubicBezTo>
                  <a:cubicBezTo>
                    <a:pt x="45732" y="18968"/>
                    <a:pt x="45727" y="18968"/>
                    <a:pt x="45722" y="18968"/>
                  </a:cubicBezTo>
                  <a:cubicBezTo>
                    <a:pt x="45717" y="18968"/>
                    <a:pt x="45712" y="18968"/>
                    <a:pt x="45707" y="18969"/>
                  </a:cubicBezTo>
                  <a:cubicBezTo>
                    <a:pt x="38779" y="20201"/>
                    <a:pt x="34715" y="27721"/>
                    <a:pt x="27435" y="27721"/>
                  </a:cubicBezTo>
                  <a:cubicBezTo>
                    <a:pt x="27377" y="27721"/>
                    <a:pt x="27318" y="27720"/>
                    <a:pt x="27259" y="27719"/>
                  </a:cubicBezTo>
                  <a:cubicBezTo>
                    <a:pt x="25867" y="26844"/>
                    <a:pt x="24500" y="25932"/>
                    <a:pt x="23156" y="24990"/>
                  </a:cubicBezTo>
                  <a:cubicBezTo>
                    <a:pt x="26625" y="24296"/>
                    <a:pt x="29452" y="22046"/>
                    <a:pt x="31778" y="19463"/>
                  </a:cubicBezTo>
                  <a:cubicBezTo>
                    <a:pt x="33258" y="17819"/>
                    <a:pt x="34559" y="16027"/>
                    <a:pt x="35918" y="14284"/>
                  </a:cubicBezTo>
                  <a:cubicBezTo>
                    <a:pt x="37426" y="12349"/>
                    <a:pt x="39051" y="10063"/>
                    <a:pt x="41302" y="8954"/>
                  </a:cubicBezTo>
                  <a:close/>
                  <a:moveTo>
                    <a:pt x="45759" y="19228"/>
                  </a:moveTo>
                  <a:lnTo>
                    <a:pt x="45759" y="19228"/>
                  </a:lnTo>
                  <a:cubicBezTo>
                    <a:pt x="45846" y="20258"/>
                    <a:pt x="45827" y="21294"/>
                    <a:pt x="45673" y="22327"/>
                  </a:cubicBezTo>
                  <a:cubicBezTo>
                    <a:pt x="45574" y="22986"/>
                    <a:pt x="45452" y="23657"/>
                    <a:pt x="45322" y="24333"/>
                  </a:cubicBezTo>
                  <a:cubicBezTo>
                    <a:pt x="44267" y="25034"/>
                    <a:pt x="43179" y="25627"/>
                    <a:pt x="42012" y="26117"/>
                  </a:cubicBezTo>
                  <a:cubicBezTo>
                    <a:pt x="42047" y="25819"/>
                    <a:pt x="41937" y="25515"/>
                    <a:pt x="41592" y="25236"/>
                  </a:cubicBezTo>
                  <a:cubicBezTo>
                    <a:pt x="41573" y="25222"/>
                    <a:pt x="41550" y="25215"/>
                    <a:pt x="41526" y="25215"/>
                  </a:cubicBezTo>
                  <a:cubicBezTo>
                    <a:pt x="41308" y="25010"/>
                    <a:pt x="40998" y="24924"/>
                    <a:pt x="40645" y="24924"/>
                  </a:cubicBezTo>
                  <a:cubicBezTo>
                    <a:pt x="39617" y="24924"/>
                    <a:pt x="38223" y="25652"/>
                    <a:pt x="37653" y="26314"/>
                  </a:cubicBezTo>
                  <a:cubicBezTo>
                    <a:pt x="37607" y="26329"/>
                    <a:pt x="37571" y="26367"/>
                    <a:pt x="37555" y="26412"/>
                  </a:cubicBezTo>
                  <a:cubicBezTo>
                    <a:pt x="37551" y="26427"/>
                    <a:pt x="37550" y="26440"/>
                    <a:pt x="37545" y="26453"/>
                  </a:cubicBezTo>
                  <a:cubicBezTo>
                    <a:pt x="37525" y="26483"/>
                    <a:pt x="37505" y="26511"/>
                    <a:pt x="37489" y="26540"/>
                  </a:cubicBezTo>
                  <a:cubicBezTo>
                    <a:pt x="37461" y="26586"/>
                    <a:pt x="37459" y="26643"/>
                    <a:pt x="37487" y="26690"/>
                  </a:cubicBezTo>
                  <a:cubicBezTo>
                    <a:pt x="37435" y="27053"/>
                    <a:pt x="37573" y="27318"/>
                    <a:pt x="37812" y="27510"/>
                  </a:cubicBezTo>
                  <a:cubicBezTo>
                    <a:pt x="35645" y="28675"/>
                    <a:pt x="33427" y="29432"/>
                    <a:pt x="30978" y="29751"/>
                  </a:cubicBezTo>
                  <a:cubicBezTo>
                    <a:pt x="30895" y="29763"/>
                    <a:pt x="30862" y="29834"/>
                    <a:pt x="30872" y="29899"/>
                  </a:cubicBezTo>
                  <a:cubicBezTo>
                    <a:pt x="29763" y="29254"/>
                    <a:pt x="28664" y="28592"/>
                    <a:pt x="27577" y="27916"/>
                  </a:cubicBezTo>
                  <a:lnTo>
                    <a:pt x="27577" y="27916"/>
                  </a:lnTo>
                  <a:cubicBezTo>
                    <a:pt x="27725" y="27922"/>
                    <a:pt x="27872" y="27926"/>
                    <a:pt x="28018" y="27926"/>
                  </a:cubicBezTo>
                  <a:cubicBezTo>
                    <a:pt x="34872" y="27926"/>
                    <a:pt x="39139" y="20429"/>
                    <a:pt x="45733" y="19238"/>
                  </a:cubicBezTo>
                  <a:cubicBezTo>
                    <a:pt x="45741" y="19237"/>
                    <a:pt x="45750" y="19232"/>
                    <a:pt x="45759" y="19228"/>
                  </a:cubicBezTo>
                  <a:close/>
                  <a:moveTo>
                    <a:pt x="45284" y="24525"/>
                  </a:moveTo>
                  <a:lnTo>
                    <a:pt x="45284" y="24525"/>
                  </a:lnTo>
                  <a:cubicBezTo>
                    <a:pt x="44988" y="26061"/>
                    <a:pt x="44655" y="27632"/>
                    <a:pt x="44462" y="29188"/>
                  </a:cubicBezTo>
                  <a:lnTo>
                    <a:pt x="44460" y="29188"/>
                  </a:lnTo>
                  <a:cubicBezTo>
                    <a:pt x="42715" y="29813"/>
                    <a:pt x="41125" y="30672"/>
                    <a:pt x="39299" y="31082"/>
                  </a:cubicBezTo>
                  <a:cubicBezTo>
                    <a:pt x="38065" y="31360"/>
                    <a:pt x="36843" y="31465"/>
                    <a:pt x="35609" y="31465"/>
                  </a:cubicBezTo>
                  <a:cubicBezTo>
                    <a:pt x="34896" y="31465"/>
                    <a:pt x="34179" y="31430"/>
                    <a:pt x="33453" y="31373"/>
                  </a:cubicBezTo>
                  <a:cubicBezTo>
                    <a:pt x="32645" y="30920"/>
                    <a:pt x="31840" y="30462"/>
                    <a:pt x="31040" y="29996"/>
                  </a:cubicBezTo>
                  <a:cubicBezTo>
                    <a:pt x="33482" y="29694"/>
                    <a:pt x="35836" y="28900"/>
                    <a:pt x="37924" y="27589"/>
                  </a:cubicBezTo>
                  <a:cubicBezTo>
                    <a:pt x="38292" y="27821"/>
                    <a:pt x="38833" y="27915"/>
                    <a:pt x="39327" y="27915"/>
                  </a:cubicBezTo>
                  <a:cubicBezTo>
                    <a:pt x="39634" y="27915"/>
                    <a:pt x="39923" y="27879"/>
                    <a:pt x="40143" y="27818"/>
                  </a:cubicBezTo>
                  <a:cubicBezTo>
                    <a:pt x="40758" y="27648"/>
                    <a:pt x="41699" y="27036"/>
                    <a:pt x="41953" y="26355"/>
                  </a:cubicBezTo>
                  <a:cubicBezTo>
                    <a:pt x="43139" y="25894"/>
                    <a:pt x="44258" y="25279"/>
                    <a:pt x="45284" y="24525"/>
                  </a:cubicBezTo>
                  <a:close/>
                  <a:moveTo>
                    <a:pt x="13395" y="24446"/>
                  </a:moveTo>
                  <a:cubicBezTo>
                    <a:pt x="13534" y="24446"/>
                    <a:pt x="13671" y="24453"/>
                    <a:pt x="13808" y="24469"/>
                  </a:cubicBezTo>
                  <a:cubicBezTo>
                    <a:pt x="15082" y="24620"/>
                    <a:pt x="14896" y="25250"/>
                    <a:pt x="15172" y="26083"/>
                  </a:cubicBezTo>
                  <a:cubicBezTo>
                    <a:pt x="15032" y="26358"/>
                    <a:pt x="14891" y="26633"/>
                    <a:pt x="14751" y="26908"/>
                  </a:cubicBezTo>
                  <a:cubicBezTo>
                    <a:pt x="14550" y="27193"/>
                    <a:pt x="14288" y="27454"/>
                    <a:pt x="14050" y="27709"/>
                  </a:cubicBezTo>
                  <a:cubicBezTo>
                    <a:pt x="13341" y="28464"/>
                    <a:pt x="12570" y="29161"/>
                    <a:pt x="11748" y="29791"/>
                  </a:cubicBezTo>
                  <a:cubicBezTo>
                    <a:pt x="10945" y="30406"/>
                    <a:pt x="8492" y="32247"/>
                    <a:pt x="6847" y="32247"/>
                  </a:cubicBezTo>
                  <a:cubicBezTo>
                    <a:pt x="6229" y="32247"/>
                    <a:pt x="5726" y="31987"/>
                    <a:pt x="5466" y="31307"/>
                  </a:cubicBezTo>
                  <a:cubicBezTo>
                    <a:pt x="5480" y="31267"/>
                    <a:pt x="5484" y="31224"/>
                    <a:pt x="5480" y="31183"/>
                  </a:cubicBezTo>
                  <a:cubicBezTo>
                    <a:pt x="5183" y="28795"/>
                    <a:pt x="8238" y="26689"/>
                    <a:pt x="10051" y="25584"/>
                  </a:cubicBezTo>
                  <a:cubicBezTo>
                    <a:pt x="11019" y="24996"/>
                    <a:pt x="12225" y="24446"/>
                    <a:pt x="13395" y="24446"/>
                  </a:cubicBezTo>
                  <a:close/>
                  <a:moveTo>
                    <a:pt x="44426" y="29475"/>
                  </a:moveTo>
                  <a:lnTo>
                    <a:pt x="44426" y="29475"/>
                  </a:lnTo>
                  <a:cubicBezTo>
                    <a:pt x="44393" y="29764"/>
                    <a:pt x="44367" y="30053"/>
                    <a:pt x="44346" y="30341"/>
                  </a:cubicBezTo>
                  <a:cubicBezTo>
                    <a:pt x="41764" y="31948"/>
                    <a:pt x="38780" y="32484"/>
                    <a:pt x="35766" y="32495"/>
                  </a:cubicBezTo>
                  <a:lnTo>
                    <a:pt x="35764" y="32495"/>
                  </a:lnTo>
                  <a:cubicBezTo>
                    <a:pt x="35762" y="32495"/>
                    <a:pt x="35761" y="32495"/>
                    <a:pt x="35759" y="32495"/>
                  </a:cubicBezTo>
                  <a:cubicBezTo>
                    <a:pt x="35707" y="32495"/>
                    <a:pt x="35664" y="32536"/>
                    <a:pt x="35661" y="32588"/>
                  </a:cubicBezTo>
                  <a:cubicBezTo>
                    <a:pt x="35033" y="32247"/>
                    <a:pt x="34407" y="31906"/>
                    <a:pt x="33783" y="31559"/>
                  </a:cubicBezTo>
                  <a:lnTo>
                    <a:pt x="33783" y="31559"/>
                  </a:lnTo>
                  <a:cubicBezTo>
                    <a:pt x="34494" y="31667"/>
                    <a:pt x="35210" y="31719"/>
                    <a:pt x="35928" y="31719"/>
                  </a:cubicBezTo>
                  <a:cubicBezTo>
                    <a:pt x="36972" y="31719"/>
                    <a:pt x="38018" y="31609"/>
                    <a:pt x="39046" y="31402"/>
                  </a:cubicBezTo>
                  <a:cubicBezTo>
                    <a:pt x="40953" y="31016"/>
                    <a:pt x="42623" y="30145"/>
                    <a:pt x="44426" y="29475"/>
                  </a:cubicBezTo>
                  <a:close/>
                  <a:moveTo>
                    <a:pt x="14122" y="19777"/>
                  </a:moveTo>
                  <a:cubicBezTo>
                    <a:pt x="14743" y="20406"/>
                    <a:pt x="15383" y="21018"/>
                    <a:pt x="16041" y="21613"/>
                  </a:cubicBezTo>
                  <a:lnTo>
                    <a:pt x="16041" y="21613"/>
                  </a:lnTo>
                  <a:cubicBezTo>
                    <a:pt x="16026" y="21602"/>
                    <a:pt x="16007" y="21596"/>
                    <a:pt x="15989" y="21596"/>
                  </a:cubicBezTo>
                  <a:cubicBezTo>
                    <a:pt x="15963" y="21596"/>
                    <a:pt x="15938" y="21609"/>
                    <a:pt x="15929" y="21640"/>
                  </a:cubicBezTo>
                  <a:cubicBezTo>
                    <a:pt x="15648" y="22526"/>
                    <a:pt x="15238" y="23256"/>
                    <a:pt x="14626" y="23956"/>
                  </a:cubicBezTo>
                  <a:cubicBezTo>
                    <a:pt x="14625" y="23959"/>
                    <a:pt x="14625" y="23961"/>
                    <a:pt x="14623" y="23962"/>
                  </a:cubicBezTo>
                  <a:cubicBezTo>
                    <a:pt x="14331" y="23843"/>
                    <a:pt x="14000" y="23793"/>
                    <a:pt x="13651" y="23793"/>
                  </a:cubicBezTo>
                  <a:cubicBezTo>
                    <a:pt x="12574" y="23793"/>
                    <a:pt x="11329" y="24268"/>
                    <a:pt x="10560" y="24643"/>
                  </a:cubicBezTo>
                  <a:cubicBezTo>
                    <a:pt x="8307" y="25745"/>
                    <a:pt x="4537" y="28330"/>
                    <a:pt x="4948" y="31233"/>
                  </a:cubicBezTo>
                  <a:cubicBezTo>
                    <a:pt x="4953" y="31254"/>
                    <a:pt x="4960" y="31274"/>
                    <a:pt x="4970" y="31294"/>
                  </a:cubicBezTo>
                  <a:cubicBezTo>
                    <a:pt x="5016" y="31511"/>
                    <a:pt x="5087" y="31720"/>
                    <a:pt x="5186" y="31918"/>
                  </a:cubicBezTo>
                  <a:cubicBezTo>
                    <a:pt x="5182" y="31920"/>
                    <a:pt x="5179" y="31918"/>
                    <a:pt x="5175" y="31922"/>
                  </a:cubicBezTo>
                  <a:cubicBezTo>
                    <a:pt x="4622" y="32408"/>
                    <a:pt x="4062" y="32812"/>
                    <a:pt x="3400" y="33104"/>
                  </a:cubicBezTo>
                  <a:cubicBezTo>
                    <a:pt x="2908" y="32098"/>
                    <a:pt x="2570" y="31025"/>
                    <a:pt x="2395" y="29919"/>
                  </a:cubicBezTo>
                  <a:cubicBezTo>
                    <a:pt x="1988" y="27340"/>
                    <a:pt x="2066" y="23624"/>
                    <a:pt x="3114" y="20581"/>
                  </a:cubicBezTo>
                  <a:cubicBezTo>
                    <a:pt x="4778" y="21326"/>
                    <a:pt x="6846" y="21891"/>
                    <a:pt x="8839" y="21891"/>
                  </a:cubicBezTo>
                  <a:cubicBezTo>
                    <a:pt x="10826" y="21891"/>
                    <a:pt x="12739" y="21329"/>
                    <a:pt x="14100" y="19824"/>
                  </a:cubicBezTo>
                  <a:cubicBezTo>
                    <a:pt x="14112" y="19811"/>
                    <a:pt x="14120" y="19794"/>
                    <a:pt x="14122" y="19777"/>
                  </a:cubicBezTo>
                  <a:close/>
                  <a:moveTo>
                    <a:pt x="44336" y="30473"/>
                  </a:moveTo>
                  <a:cubicBezTo>
                    <a:pt x="44227" y="32106"/>
                    <a:pt x="44332" y="33708"/>
                    <a:pt x="44850" y="35220"/>
                  </a:cubicBezTo>
                  <a:cubicBezTo>
                    <a:pt x="44690" y="35357"/>
                    <a:pt x="43751" y="35779"/>
                    <a:pt x="43670" y="35804"/>
                  </a:cubicBezTo>
                  <a:cubicBezTo>
                    <a:pt x="43179" y="35956"/>
                    <a:pt x="42692" y="36019"/>
                    <a:pt x="42182" y="36026"/>
                  </a:cubicBezTo>
                  <a:cubicBezTo>
                    <a:pt x="42161" y="36026"/>
                    <a:pt x="42141" y="36033"/>
                    <a:pt x="42123" y="36047"/>
                  </a:cubicBezTo>
                  <a:cubicBezTo>
                    <a:pt x="40059" y="34951"/>
                    <a:pt x="37987" y="33855"/>
                    <a:pt x="35928" y="32734"/>
                  </a:cubicBezTo>
                  <a:cubicBezTo>
                    <a:pt x="38823" y="32711"/>
                    <a:pt x="41932" y="32167"/>
                    <a:pt x="44336" y="30473"/>
                  </a:cubicBezTo>
                  <a:close/>
                  <a:moveTo>
                    <a:pt x="7357" y="5296"/>
                  </a:moveTo>
                  <a:cubicBezTo>
                    <a:pt x="7359" y="5306"/>
                    <a:pt x="7360" y="5315"/>
                    <a:pt x="7361" y="5325"/>
                  </a:cubicBezTo>
                  <a:cubicBezTo>
                    <a:pt x="8661" y="8956"/>
                    <a:pt x="9522" y="13016"/>
                    <a:pt x="12229" y="15882"/>
                  </a:cubicBezTo>
                  <a:cubicBezTo>
                    <a:pt x="15257" y="19088"/>
                    <a:pt x="18375" y="22236"/>
                    <a:pt x="21974" y="24805"/>
                  </a:cubicBezTo>
                  <a:cubicBezTo>
                    <a:pt x="25440" y="27278"/>
                    <a:pt x="29216" y="29311"/>
                    <a:pt x="32926" y="31389"/>
                  </a:cubicBezTo>
                  <a:cubicBezTo>
                    <a:pt x="36244" y="33249"/>
                    <a:pt x="39579" y="35097"/>
                    <a:pt x="42966" y="36834"/>
                  </a:cubicBezTo>
                  <a:cubicBezTo>
                    <a:pt x="28336" y="29955"/>
                    <a:pt x="12544" y="22610"/>
                    <a:pt x="6228" y="6597"/>
                  </a:cubicBezTo>
                  <a:lnTo>
                    <a:pt x="6228" y="6598"/>
                  </a:lnTo>
                  <a:cubicBezTo>
                    <a:pt x="6207" y="6547"/>
                    <a:pt x="6171" y="6502"/>
                    <a:pt x="6125" y="6472"/>
                  </a:cubicBezTo>
                  <a:cubicBezTo>
                    <a:pt x="6407" y="5941"/>
                    <a:pt x="6828" y="5541"/>
                    <a:pt x="7357" y="5296"/>
                  </a:cubicBezTo>
                  <a:close/>
                  <a:moveTo>
                    <a:pt x="44919" y="35414"/>
                  </a:moveTo>
                  <a:cubicBezTo>
                    <a:pt x="45271" y="36371"/>
                    <a:pt x="45787" y="37258"/>
                    <a:pt x="46444" y="38037"/>
                  </a:cubicBezTo>
                  <a:lnTo>
                    <a:pt x="46442" y="38037"/>
                  </a:lnTo>
                  <a:cubicBezTo>
                    <a:pt x="46183" y="37997"/>
                    <a:pt x="45921" y="37973"/>
                    <a:pt x="45658" y="37964"/>
                  </a:cubicBezTo>
                  <a:cubicBezTo>
                    <a:pt x="45650" y="37937"/>
                    <a:pt x="45631" y="37914"/>
                    <a:pt x="45605" y="37901"/>
                  </a:cubicBezTo>
                  <a:cubicBezTo>
                    <a:pt x="44562" y="37341"/>
                    <a:pt x="43516" y="36784"/>
                    <a:pt x="42466" y="36228"/>
                  </a:cubicBezTo>
                  <a:cubicBezTo>
                    <a:pt x="43340" y="36173"/>
                    <a:pt x="44198" y="35918"/>
                    <a:pt x="44919" y="35414"/>
                  </a:cubicBezTo>
                  <a:close/>
                  <a:moveTo>
                    <a:pt x="39546" y="35592"/>
                  </a:moveTo>
                  <a:lnTo>
                    <a:pt x="39546" y="35592"/>
                  </a:lnTo>
                  <a:cubicBezTo>
                    <a:pt x="41398" y="36410"/>
                    <a:pt x="43241" y="37199"/>
                    <a:pt x="45051" y="37970"/>
                  </a:cubicBezTo>
                  <a:cubicBezTo>
                    <a:pt x="43659" y="38045"/>
                    <a:pt x="42264" y="38485"/>
                    <a:pt x="40923" y="38927"/>
                  </a:cubicBezTo>
                  <a:lnTo>
                    <a:pt x="40921" y="38927"/>
                  </a:lnTo>
                  <a:cubicBezTo>
                    <a:pt x="40937" y="38909"/>
                    <a:pt x="40944" y="38886"/>
                    <a:pt x="40943" y="38861"/>
                  </a:cubicBezTo>
                  <a:cubicBezTo>
                    <a:pt x="40844" y="37679"/>
                    <a:pt x="40381" y="36458"/>
                    <a:pt x="39546" y="35592"/>
                  </a:cubicBezTo>
                  <a:close/>
                  <a:moveTo>
                    <a:pt x="16055" y="21626"/>
                  </a:moveTo>
                  <a:cubicBezTo>
                    <a:pt x="17234" y="22691"/>
                    <a:pt x="18469" y="23701"/>
                    <a:pt x="19752" y="24661"/>
                  </a:cubicBezTo>
                  <a:cubicBezTo>
                    <a:pt x="19737" y="27818"/>
                    <a:pt x="17866" y="31101"/>
                    <a:pt x="16000" y="33537"/>
                  </a:cubicBezTo>
                  <a:cubicBezTo>
                    <a:pt x="14192" y="35900"/>
                    <a:pt x="11927" y="37817"/>
                    <a:pt x="9345" y="39283"/>
                  </a:cubicBezTo>
                  <a:cubicBezTo>
                    <a:pt x="9327" y="39293"/>
                    <a:pt x="9313" y="39308"/>
                    <a:pt x="9303" y="39327"/>
                  </a:cubicBezTo>
                  <a:lnTo>
                    <a:pt x="9303" y="39326"/>
                  </a:lnTo>
                  <a:cubicBezTo>
                    <a:pt x="8453" y="38778"/>
                    <a:pt x="7639" y="38178"/>
                    <a:pt x="6887" y="37523"/>
                  </a:cubicBezTo>
                  <a:cubicBezTo>
                    <a:pt x="12849" y="35308"/>
                    <a:pt x="17552" y="29859"/>
                    <a:pt x="18048" y="23380"/>
                  </a:cubicBezTo>
                  <a:cubicBezTo>
                    <a:pt x="18051" y="23339"/>
                    <a:pt x="18018" y="23314"/>
                    <a:pt x="17987" y="23314"/>
                  </a:cubicBezTo>
                  <a:cubicBezTo>
                    <a:pt x="17964" y="23314"/>
                    <a:pt x="17941" y="23328"/>
                    <a:pt x="17935" y="23360"/>
                  </a:cubicBezTo>
                  <a:cubicBezTo>
                    <a:pt x="16743" y="29827"/>
                    <a:pt x="12963" y="35038"/>
                    <a:pt x="6681" y="37335"/>
                  </a:cubicBezTo>
                  <a:cubicBezTo>
                    <a:pt x="5388" y="36175"/>
                    <a:pt x="4289" y="34842"/>
                    <a:pt x="3508" y="33318"/>
                  </a:cubicBezTo>
                  <a:cubicBezTo>
                    <a:pt x="4172" y="33028"/>
                    <a:pt x="4801" y="32618"/>
                    <a:pt x="5269" y="32070"/>
                  </a:cubicBezTo>
                  <a:cubicBezTo>
                    <a:pt x="5601" y="32603"/>
                    <a:pt x="6116" y="32813"/>
                    <a:pt x="6722" y="32813"/>
                  </a:cubicBezTo>
                  <a:cubicBezTo>
                    <a:pt x="8519" y="32813"/>
                    <a:pt x="11113" y="30966"/>
                    <a:pt x="12066" y="30235"/>
                  </a:cubicBezTo>
                  <a:cubicBezTo>
                    <a:pt x="13259" y="29318"/>
                    <a:pt x="18009" y="25427"/>
                    <a:pt x="14906" y="24054"/>
                  </a:cubicBezTo>
                  <a:cubicBezTo>
                    <a:pt x="14886" y="24045"/>
                    <a:pt x="14866" y="24042"/>
                    <a:pt x="14846" y="24042"/>
                  </a:cubicBezTo>
                  <a:cubicBezTo>
                    <a:pt x="14842" y="24042"/>
                    <a:pt x="14838" y="24042"/>
                    <a:pt x="14834" y="24042"/>
                  </a:cubicBezTo>
                  <a:cubicBezTo>
                    <a:pt x="15460" y="23413"/>
                    <a:pt x="15912" y="22557"/>
                    <a:pt x="16072" y="21685"/>
                  </a:cubicBezTo>
                  <a:cubicBezTo>
                    <a:pt x="16077" y="21662"/>
                    <a:pt x="16069" y="21641"/>
                    <a:pt x="16055" y="21626"/>
                  </a:cubicBezTo>
                  <a:close/>
                  <a:moveTo>
                    <a:pt x="20609" y="30854"/>
                  </a:moveTo>
                  <a:cubicBezTo>
                    <a:pt x="22825" y="31678"/>
                    <a:pt x="21961" y="34782"/>
                    <a:pt x="21176" y="36331"/>
                  </a:cubicBezTo>
                  <a:cubicBezTo>
                    <a:pt x="20928" y="36819"/>
                    <a:pt x="19241" y="39954"/>
                    <a:pt x="17962" y="39954"/>
                  </a:cubicBezTo>
                  <a:cubicBezTo>
                    <a:pt x="17720" y="39954"/>
                    <a:pt x="17492" y="39841"/>
                    <a:pt x="17291" y="39576"/>
                  </a:cubicBezTo>
                  <a:cubicBezTo>
                    <a:pt x="17187" y="38874"/>
                    <a:pt x="17172" y="38162"/>
                    <a:pt x="17250" y="37456"/>
                  </a:cubicBezTo>
                  <a:cubicBezTo>
                    <a:pt x="17284" y="37373"/>
                    <a:pt x="17320" y="37288"/>
                    <a:pt x="17357" y="37202"/>
                  </a:cubicBezTo>
                  <a:cubicBezTo>
                    <a:pt x="17386" y="37143"/>
                    <a:pt x="17346" y="37095"/>
                    <a:pt x="17296" y="37080"/>
                  </a:cubicBezTo>
                  <a:cubicBezTo>
                    <a:pt x="17426" y="36231"/>
                    <a:pt x="17684" y="35398"/>
                    <a:pt x="18058" y="34578"/>
                  </a:cubicBezTo>
                  <a:cubicBezTo>
                    <a:pt x="18581" y="33432"/>
                    <a:pt x="19378" y="31412"/>
                    <a:pt x="20609" y="30854"/>
                  </a:cubicBezTo>
                  <a:close/>
                  <a:moveTo>
                    <a:pt x="26155" y="34362"/>
                  </a:moveTo>
                  <a:cubicBezTo>
                    <a:pt x="26301" y="34362"/>
                    <a:pt x="26441" y="34377"/>
                    <a:pt x="26589" y="34448"/>
                  </a:cubicBezTo>
                  <a:cubicBezTo>
                    <a:pt x="26741" y="34524"/>
                    <a:pt x="26877" y="34630"/>
                    <a:pt x="26991" y="34758"/>
                  </a:cubicBezTo>
                  <a:cubicBezTo>
                    <a:pt x="27139" y="35777"/>
                    <a:pt x="27701" y="40229"/>
                    <a:pt x="26200" y="40229"/>
                  </a:cubicBezTo>
                  <a:cubicBezTo>
                    <a:pt x="26073" y="40229"/>
                    <a:pt x="25931" y="40197"/>
                    <a:pt x="25773" y="40128"/>
                  </a:cubicBezTo>
                  <a:lnTo>
                    <a:pt x="25773" y="40127"/>
                  </a:lnTo>
                  <a:cubicBezTo>
                    <a:pt x="25752" y="40118"/>
                    <a:pt x="25731" y="40114"/>
                    <a:pt x="25709" y="40114"/>
                  </a:cubicBezTo>
                  <a:cubicBezTo>
                    <a:pt x="25698" y="40114"/>
                    <a:pt x="25686" y="40115"/>
                    <a:pt x="25674" y="40118"/>
                  </a:cubicBezTo>
                  <a:cubicBezTo>
                    <a:pt x="25073" y="39254"/>
                    <a:pt x="25498" y="37860"/>
                    <a:pt x="25611" y="36913"/>
                  </a:cubicBezTo>
                  <a:cubicBezTo>
                    <a:pt x="25713" y="36057"/>
                    <a:pt x="25829" y="35213"/>
                    <a:pt x="25979" y="34366"/>
                  </a:cubicBezTo>
                  <a:cubicBezTo>
                    <a:pt x="26039" y="34364"/>
                    <a:pt x="26097" y="34362"/>
                    <a:pt x="26155" y="34362"/>
                  </a:cubicBezTo>
                  <a:close/>
                  <a:moveTo>
                    <a:pt x="29907" y="30986"/>
                  </a:moveTo>
                  <a:cubicBezTo>
                    <a:pt x="32489" y="32349"/>
                    <a:pt x="35129" y="33608"/>
                    <a:pt x="37765" y="34798"/>
                  </a:cubicBezTo>
                  <a:cubicBezTo>
                    <a:pt x="38851" y="36080"/>
                    <a:pt x="39467" y="37474"/>
                    <a:pt x="39647" y="39164"/>
                  </a:cubicBezTo>
                  <a:cubicBezTo>
                    <a:pt x="39653" y="39222"/>
                    <a:pt x="39697" y="39250"/>
                    <a:pt x="39742" y="39250"/>
                  </a:cubicBezTo>
                  <a:cubicBezTo>
                    <a:pt x="39794" y="39250"/>
                    <a:pt x="39846" y="39213"/>
                    <a:pt x="39842" y="39147"/>
                  </a:cubicBezTo>
                  <a:cubicBezTo>
                    <a:pt x="39746" y="37568"/>
                    <a:pt x="39104" y="36072"/>
                    <a:pt x="38025" y="34915"/>
                  </a:cubicBezTo>
                  <a:lnTo>
                    <a:pt x="38025" y="34915"/>
                  </a:lnTo>
                  <a:cubicBezTo>
                    <a:pt x="38464" y="35113"/>
                    <a:pt x="38902" y="35306"/>
                    <a:pt x="39341" y="35500"/>
                  </a:cubicBezTo>
                  <a:cubicBezTo>
                    <a:pt x="40073" y="36563"/>
                    <a:pt x="40573" y="37578"/>
                    <a:pt x="40732" y="38881"/>
                  </a:cubicBezTo>
                  <a:cubicBezTo>
                    <a:pt x="40738" y="38932"/>
                    <a:pt x="40772" y="38955"/>
                    <a:pt x="40809" y="38965"/>
                  </a:cubicBezTo>
                  <a:cubicBezTo>
                    <a:pt x="40441" y="39086"/>
                    <a:pt x="40073" y="39208"/>
                    <a:pt x="39712" y="39321"/>
                  </a:cubicBezTo>
                  <a:lnTo>
                    <a:pt x="39710" y="39321"/>
                  </a:lnTo>
                  <a:cubicBezTo>
                    <a:pt x="37014" y="40168"/>
                    <a:pt x="34400" y="41198"/>
                    <a:pt x="31755" y="42181"/>
                  </a:cubicBezTo>
                  <a:cubicBezTo>
                    <a:pt x="32855" y="38399"/>
                    <a:pt x="31496" y="34441"/>
                    <a:pt x="29907" y="30986"/>
                  </a:cubicBezTo>
                  <a:close/>
                  <a:moveTo>
                    <a:pt x="19891" y="24769"/>
                  </a:moveTo>
                  <a:lnTo>
                    <a:pt x="19891" y="24769"/>
                  </a:lnTo>
                  <a:cubicBezTo>
                    <a:pt x="20428" y="25170"/>
                    <a:pt x="20977" y="25557"/>
                    <a:pt x="21530" y="25941"/>
                  </a:cubicBezTo>
                  <a:lnTo>
                    <a:pt x="21530" y="25942"/>
                  </a:lnTo>
                  <a:cubicBezTo>
                    <a:pt x="21953" y="27526"/>
                    <a:pt x="21960" y="29056"/>
                    <a:pt x="21656" y="30645"/>
                  </a:cubicBezTo>
                  <a:cubicBezTo>
                    <a:pt x="21478" y="30468"/>
                    <a:pt x="21234" y="30352"/>
                    <a:pt x="20984" y="30352"/>
                  </a:cubicBezTo>
                  <a:cubicBezTo>
                    <a:pt x="20961" y="30352"/>
                    <a:pt x="20939" y="30352"/>
                    <a:pt x="20917" y="30354"/>
                  </a:cubicBezTo>
                  <a:cubicBezTo>
                    <a:pt x="20866" y="30302"/>
                    <a:pt x="20797" y="30273"/>
                    <a:pt x="20726" y="30273"/>
                  </a:cubicBezTo>
                  <a:cubicBezTo>
                    <a:pt x="20702" y="30273"/>
                    <a:pt x="20678" y="30276"/>
                    <a:pt x="20654" y="30283"/>
                  </a:cubicBezTo>
                  <a:cubicBezTo>
                    <a:pt x="19138" y="30674"/>
                    <a:pt x="18313" y="32842"/>
                    <a:pt x="17720" y="34088"/>
                  </a:cubicBezTo>
                  <a:cubicBezTo>
                    <a:pt x="17125" y="35341"/>
                    <a:pt x="16735" y="36612"/>
                    <a:pt x="16764" y="37917"/>
                  </a:cubicBezTo>
                  <a:cubicBezTo>
                    <a:pt x="16631" y="38350"/>
                    <a:pt x="16611" y="38821"/>
                    <a:pt x="16685" y="39265"/>
                  </a:cubicBezTo>
                  <a:cubicBezTo>
                    <a:pt x="16664" y="39317"/>
                    <a:pt x="16664" y="39374"/>
                    <a:pt x="16685" y="39426"/>
                  </a:cubicBezTo>
                  <a:cubicBezTo>
                    <a:pt x="16708" y="39486"/>
                    <a:pt x="16734" y="39538"/>
                    <a:pt x="16757" y="39594"/>
                  </a:cubicBezTo>
                  <a:cubicBezTo>
                    <a:pt x="16768" y="39631"/>
                    <a:pt x="16776" y="39671"/>
                    <a:pt x="16787" y="39707"/>
                  </a:cubicBezTo>
                  <a:cubicBezTo>
                    <a:pt x="16794" y="39727"/>
                    <a:pt x="16810" y="39741"/>
                    <a:pt x="16830" y="39747"/>
                  </a:cubicBezTo>
                  <a:cubicBezTo>
                    <a:pt x="17055" y="40185"/>
                    <a:pt x="17329" y="40407"/>
                    <a:pt x="17630" y="40476"/>
                  </a:cubicBezTo>
                  <a:cubicBezTo>
                    <a:pt x="17405" y="40870"/>
                    <a:pt x="17195" y="41267"/>
                    <a:pt x="16929" y="41637"/>
                  </a:cubicBezTo>
                  <a:cubicBezTo>
                    <a:pt x="16691" y="41966"/>
                    <a:pt x="16414" y="42254"/>
                    <a:pt x="16147" y="42557"/>
                  </a:cubicBezTo>
                  <a:cubicBezTo>
                    <a:pt x="15480" y="42342"/>
                    <a:pt x="14818" y="42101"/>
                    <a:pt x="14162" y="41829"/>
                  </a:cubicBezTo>
                  <a:cubicBezTo>
                    <a:pt x="12596" y="41181"/>
                    <a:pt x="11008" y="40399"/>
                    <a:pt x="9522" y="39465"/>
                  </a:cubicBezTo>
                  <a:cubicBezTo>
                    <a:pt x="12412" y="37828"/>
                    <a:pt x="14914" y="35589"/>
                    <a:pt x="16803" y="32849"/>
                  </a:cubicBezTo>
                  <a:cubicBezTo>
                    <a:pt x="18353" y="30599"/>
                    <a:pt x="20033" y="27605"/>
                    <a:pt x="19891" y="24769"/>
                  </a:cubicBezTo>
                  <a:close/>
                  <a:moveTo>
                    <a:pt x="28411" y="30180"/>
                  </a:moveTo>
                  <a:lnTo>
                    <a:pt x="28411" y="30180"/>
                  </a:lnTo>
                  <a:cubicBezTo>
                    <a:pt x="28838" y="30415"/>
                    <a:pt x="29268" y="30647"/>
                    <a:pt x="29699" y="30876"/>
                  </a:cubicBezTo>
                  <a:cubicBezTo>
                    <a:pt x="31069" y="34601"/>
                    <a:pt x="32464" y="38109"/>
                    <a:pt x="31524" y="42150"/>
                  </a:cubicBezTo>
                  <a:cubicBezTo>
                    <a:pt x="31513" y="42189"/>
                    <a:pt x="31527" y="42232"/>
                    <a:pt x="31560" y="42254"/>
                  </a:cubicBezTo>
                  <a:lnTo>
                    <a:pt x="31317" y="42345"/>
                  </a:lnTo>
                  <a:cubicBezTo>
                    <a:pt x="30592" y="42613"/>
                    <a:pt x="29854" y="42843"/>
                    <a:pt x="29107" y="43035"/>
                  </a:cubicBezTo>
                  <a:cubicBezTo>
                    <a:pt x="30912" y="38929"/>
                    <a:pt x="30761" y="34047"/>
                    <a:pt x="28411" y="30180"/>
                  </a:cubicBezTo>
                  <a:close/>
                  <a:moveTo>
                    <a:pt x="21742" y="26091"/>
                  </a:moveTo>
                  <a:lnTo>
                    <a:pt x="21742" y="26091"/>
                  </a:lnTo>
                  <a:cubicBezTo>
                    <a:pt x="22367" y="26521"/>
                    <a:pt x="22999" y="26941"/>
                    <a:pt x="23641" y="27352"/>
                  </a:cubicBezTo>
                  <a:cubicBezTo>
                    <a:pt x="25581" y="33073"/>
                    <a:pt x="23592" y="38754"/>
                    <a:pt x="20183" y="43498"/>
                  </a:cubicBezTo>
                  <a:cubicBezTo>
                    <a:pt x="18899" y="43311"/>
                    <a:pt x="17632" y="43023"/>
                    <a:pt x="16393" y="42637"/>
                  </a:cubicBezTo>
                  <a:cubicBezTo>
                    <a:pt x="16995" y="42073"/>
                    <a:pt x="17506" y="41266"/>
                    <a:pt x="17750" y="40493"/>
                  </a:cubicBezTo>
                  <a:cubicBezTo>
                    <a:pt x="17779" y="40496"/>
                    <a:pt x="17808" y="40497"/>
                    <a:pt x="17838" y="40497"/>
                  </a:cubicBezTo>
                  <a:cubicBezTo>
                    <a:pt x="19223" y="40497"/>
                    <a:pt x="21048" y="37657"/>
                    <a:pt x="21507" y="36799"/>
                  </a:cubicBezTo>
                  <a:cubicBezTo>
                    <a:pt x="22221" y="35463"/>
                    <a:pt x="23022" y="32505"/>
                    <a:pt x="21918" y="31162"/>
                  </a:cubicBezTo>
                  <a:cubicBezTo>
                    <a:pt x="21907" y="31079"/>
                    <a:pt x="21884" y="30999"/>
                    <a:pt x="21848" y="30923"/>
                  </a:cubicBezTo>
                  <a:cubicBezTo>
                    <a:pt x="22274" y="29327"/>
                    <a:pt x="22205" y="27669"/>
                    <a:pt x="21742" y="26091"/>
                  </a:cubicBezTo>
                  <a:close/>
                  <a:moveTo>
                    <a:pt x="25900" y="28742"/>
                  </a:moveTo>
                  <a:cubicBezTo>
                    <a:pt x="26665" y="29197"/>
                    <a:pt x="27439" y="29641"/>
                    <a:pt x="28222" y="30075"/>
                  </a:cubicBezTo>
                  <a:cubicBezTo>
                    <a:pt x="28219" y="30084"/>
                    <a:pt x="28219" y="30094"/>
                    <a:pt x="28223" y="30102"/>
                  </a:cubicBezTo>
                  <a:cubicBezTo>
                    <a:pt x="30342" y="34219"/>
                    <a:pt x="30683" y="38770"/>
                    <a:pt x="28836" y="43064"/>
                  </a:cubicBezTo>
                  <a:cubicBezTo>
                    <a:pt x="28830" y="43076"/>
                    <a:pt x="28828" y="43088"/>
                    <a:pt x="28828" y="43101"/>
                  </a:cubicBezTo>
                  <a:lnTo>
                    <a:pt x="28826" y="43101"/>
                  </a:lnTo>
                  <a:cubicBezTo>
                    <a:pt x="27588" y="43402"/>
                    <a:pt x="26326" y="43597"/>
                    <a:pt x="25055" y="43683"/>
                  </a:cubicBezTo>
                  <a:cubicBezTo>
                    <a:pt x="25187" y="43515"/>
                    <a:pt x="25384" y="43321"/>
                    <a:pt x="25449" y="43225"/>
                  </a:cubicBezTo>
                  <a:cubicBezTo>
                    <a:pt x="25629" y="42958"/>
                    <a:pt x="25791" y="42679"/>
                    <a:pt x="25933" y="42389"/>
                  </a:cubicBezTo>
                  <a:cubicBezTo>
                    <a:pt x="26205" y="41826"/>
                    <a:pt x="26402" y="41220"/>
                    <a:pt x="26489" y="40600"/>
                  </a:cubicBezTo>
                  <a:cubicBezTo>
                    <a:pt x="26949" y="40452"/>
                    <a:pt x="27310" y="39959"/>
                    <a:pt x="27484" y="39435"/>
                  </a:cubicBezTo>
                  <a:cubicBezTo>
                    <a:pt x="27971" y="37962"/>
                    <a:pt x="27882" y="36027"/>
                    <a:pt x="27183" y="34634"/>
                  </a:cubicBezTo>
                  <a:cubicBezTo>
                    <a:pt x="27314" y="32613"/>
                    <a:pt x="26525" y="30632"/>
                    <a:pt x="25900" y="28742"/>
                  </a:cubicBezTo>
                  <a:close/>
                  <a:moveTo>
                    <a:pt x="23884" y="27509"/>
                  </a:moveTo>
                  <a:cubicBezTo>
                    <a:pt x="24513" y="27907"/>
                    <a:pt x="25151" y="28294"/>
                    <a:pt x="25793" y="28676"/>
                  </a:cubicBezTo>
                  <a:cubicBezTo>
                    <a:pt x="25783" y="28689"/>
                    <a:pt x="25778" y="28707"/>
                    <a:pt x="25781" y="28724"/>
                  </a:cubicBezTo>
                  <a:cubicBezTo>
                    <a:pt x="26230" y="30634"/>
                    <a:pt x="26885" y="32419"/>
                    <a:pt x="26978" y="34386"/>
                  </a:cubicBezTo>
                  <a:cubicBezTo>
                    <a:pt x="26766" y="34169"/>
                    <a:pt x="26468" y="34024"/>
                    <a:pt x="26174" y="34024"/>
                  </a:cubicBezTo>
                  <a:cubicBezTo>
                    <a:pt x="26092" y="34024"/>
                    <a:pt x="26011" y="34036"/>
                    <a:pt x="25932" y="34060"/>
                  </a:cubicBezTo>
                  <a:cubicBezTo>
                    <a:pt x="25888" y="34022"/>
                    <a:pt x="25830" y="34000"/>
                    <a:pt x="25774" y="34000"/>
                  </a:cubicBezTo>
                  <a:cubicBezTo>
                    <a:pt x="25705" y="34000"/>
                    <a:pt x="25639" y="34035"/>
                    <a:pt x="25609" y="34119"/>
                  </a:cubicBezTo>
                  <a:cubicBezTo>
                    <a:pt x="25124" y="35501"/>
                    <a:pt x="25000" y="37212"/>
                    <a:pt x="24934" y="38672"/>
                  </a:cubicBezTo>
                  <a:cubicBezTo>
                    <a:pt x="24903" y="39380"/>
                    <a:pt x="25005" y="39958"/>
                    <a:pt x="25533" y="40377"/>
                  </a:cubicBezTo>
                  <a:cubicBezTo>
                    <a:pt x="25545" y="40399"/>
                    <a:pt x="25562" y="40416"/>
                    <a:pt x="25582" y="40429"/>
                  </a:cubicBezTo>
                  <a:cubicBezTo>
                    <a:pt x="25624" y="40456"/>
                    <a:pt x="25665" y="40482"/>
                    <a:pt x="25708" y="40506"/>
                  </a:cubicBezTo>
                  <a:cubicBezTo>
                    <a:pt x="25711" y="40506"/>
                    <a:pt x="25711" y="40508"/>
                    <a:pt x="25714" y="40509"/>
                  </a:cubicBezTo>
                  <a:lnTo>
                    <a:pt x="25715" y="40509"/>
                  </a:lnTo>
                  <a:cubicBezTo>
                    <a:pt x="25886" y="40602"/>
                    <a:pt x="26050" y="40642"/>
                    <a:pt x="26206" y="40642"/>
                  </a:cubicBezTo>
                  <a:cubicBezTo>
                    <a:pt x="26255" y="40642"/>
                    <a:pt x="26303" y="40639"/>
                    <a:pt x="26350" y="40631"/>
                  </a:cubicBezTo>
                  <a:lnTo>
                    <a:pt x="26350" y="40631"/>
                  </a:lnTo>
                  <a:cubicBezTo>
                    <a:pt x="26154" y="41376"/>
                    <a:pt x="25907" y="42081"/>
                    <a:pt x="25500" y="42746"/>
                  </a:cubicBezTo>
                  <a:cubicBezTo>
                    <a:pt x="25301" y="43073"/>
                    <a:pt x="25048" y="43348"/>
                    <a:pt x="24833" y="43660"/>
                  </a:cubicBezTo>
                  <a:cubicBezTo>
                    <a:pt x="24821" y="43677"/>
                    <a:pt x="24811" y="43689"/>
                    <a:pt x="24801" y="43703"/>
                  </a:cubicBezTo>
                  <a:lnTo>
                    <a:pt x="24800" y="43702"/>
                  </a:lnTo>
                  <a:cubicBezTo>
                    <a:pt x="24359" y="43728"/>
                    <a:pt x="23917" y="43740"/>
                    <a:pt x="23475" y="43740"/>
                  </a:cubicBezTo>
                  <a:cubicBezTo>
                    <a:pt x="22470" y="43740"/>
                    <a:pt x="21464" y="43674"/>
                    <a:pt x="20465" y="43541"/>
                  </a:cubicBezTo>
                  <a:cubicBezTo>
                    <a:pt x="23797" y="38937"/>
                    <a:pt x="25982" y="33051"/>
                    <a:pt x="23884" y="27509"/>
                  </a:cubicBezTo>
                  <a:close/>
                  <a:moveTo>
                    <a:pt x="23772" y="0"/>
                  </a:moveTo>
                  <a:cubicBezTo>
                    <a:pt x="21584" y="0"/>
                    <a:pt x="19451" y="422"/>
                    <a:pt x="17756" y="1560"/>
                  </a:cubicBezTo>
                  <a:cubicBezTo>
                    <a:pt x="15923" y="2791"/>
                    <a:pt x="13841" y="4529"/>
                    <a:pt x="12812" y="6524"/>
                  </a:cubicBezTo>
                  <a:cubicBezTo>
                    <a:pt x="11571" y="8936"/>
                    <a:pt x="13105" y="11956"/>
                    <a:pt x="11706" y="14190"/>
                  </a:cubicBezTo>
                  <a:cubicBezTo>
                    <a:pt x="11139" y="13412"/>
                    <a:pt x="10656" y="12574"/>
                    <a:pt x="10285" y="11565"/>
                  </a:cubicBezTo>
                  <a:cubicBezTo>
                    <a:pt x="9494" y="9414"/>
                    <a:pt x="8736" y="7252"/>
                    <a:pt x="7960" y="5095"/>
                  </a:cubicBezTo>
                  <a:cubicBezTo>
                    <a:pt x="7945" y="5051"/>
                    <a:pt x="7919" y="5009"/>
                    <a:pt x="7886" y="4976"/>
                  </a:cubicBezTo>
                  <a:cubicBezTo>
                    <a:pt x="7891" y="4868"/>
                    <a:pt x="7821" y="4751"/>
                    <a:pt x="7701" y="4751"/>
                  </a:cubicBezTo>
                  <a:cubicBezTo>
                    <a:pt x="7691" y="4751"/>
                    <a:pt x="7681" y="4751"/>
                    <a:pt x="7671" y="4753"/>
                  </a:cubicBezTo>
                  <a:cubicBezTo>
                    <a:pt x="6787" y="4888"/>
                    <a:pt x="6023" y="5434"/>
                    <a:pt x="5636" y="6246"/>
                  </a:cubicBezTo>
                  <a:cubicBezTo>
                    <a:pt x="5570" y="6382"/>
                    <a:pt x="5625" y="6497"/>
                    <a:pt x="5718" y="6561"/>
                  </a:cubicBezTo>
                  <a:cubicBezTo>
                    <a:pt x="5674" y="6633"/>
                    <a:pt x="5665" y="6720"/>
                    <a:pt x="5696" y="6799"/>
                  </a:cubicBezTo>
                  <a:cubicBezTo>
                    <a:pt x="6778" y="9712"/>
                    <a:pt x="8210" y="12347"/>
                    <a:pt x="9906" y="14759"/>
                  </a:cubicBezTo>
                  <a:cubicBezTo>
                    <a:pt x="9710" y="14744"/>
                    <a:pt x="9517" y="14737"/>
                    <a:pt x="9329" y="14737"/>
                  </a:cubicBezTo>
                  <a:cubicBezTo>
                    <a:pt x="648" y="14737"/>
                    <a:pt x="1" y="29597"/>
                    <a:pt x="3698" y="34974"/>
                  </a:cubicBezTo>
                  <a:cubicBezTo>
                    <a:pt x="6215" y="38636"/>
                    <a:pt x="10620" y="41158"/>
                    <a:pt x="14691" y="42706"/>
                  </a:cubicBezTo>
                  <a:cubicBezTo>
                    <a:pt x="17574" y="43802"/>
                    <a:pt x="20642" y="44447"/>
                    <a:pt x="23715" y="44447"/>
                  </a:cubicBezTo>
                  <a:cubicBezTo>
                    <a:pt x="25189" y="44447"/>
                    <a:pt x="26664" y="44299"/>
                    <a:pt x="28120" y="43981"/>
                  </a:cubicBezTo>
                  <a:cubicBezTo>
                    <a:pt x="31026" y="43349"/>
                    <a:pt x="33742" y="42017"/>
                    <a:pt x="36529" y="41015"/>
                  </a:cubicBezTo>
                  <a:cubicBezTo>
                    <a:pt x="38060" y="40463"/>
                    <a:pt x="39603" y="39950"/>
                    <a:pt x="41159" y="39475"/>
                  </a:cubicBezTo>
                  <a:cubicBezTo>
                    <a:pt x="42640" y="39024"/>
                    <a:pt x="44179" y="38455"/>
                    <a:pt x="45739" y="38455"/>
                  </a:cubicBezTo>
                  <a:cubicBezTo>
                    <a:pt x="46082" y="38455"/>
                    <a:pt x="46426" y="38483"/>
                    <a:pt x="46770" y="38545"/>
                  </a:cubicBezTo>
                  <a:cubicBezTo>
                    <a:pt x="46786" y="38548"/>
                    <a:pt x="46801" y="38549"/>
                    <a:pt x="46816" y="38549"/>
                  </a:cubicBezTo>
                  <a:cubicBezTo>
                    <a:pt x="46916" y="38549"/>
                    <a:pt x="46982" y="38483"/>
                    <a:pt x="47010" y="38403"/>
                  </a:cubicBezTo>
                  <a:cubicBezTo>
                    <a:pt x="47133" y="38346"/>
                    <a:pt x="47210" y="38207"/>
                    <a:pt x="47097" y="38068"/>
                  </a:cubicBezTo>
                  <a:cubicBezTo>
                    <a:pt x="42954" y="32998"/>
                    <a:pt x="45790" y="27238"/>
                    <a:pt x="46338" y="21561"/>
                  </a:cubicBezTo>
                  <a:cubicBezTo>
                    <a:pt x="46775" y="17018"/>
                    <a:pt x="44614" y="12340"/>
                    <a:pt x="41864" y="8835"/>
                  </a:cubicBezTo>
                  <a:cubicBezTo>
                    <a:pt x="39017" y="5211"/>
                    <a:pt x="35140" y="2535"/>
                    <a:pt x="30742" y="1158"/>
                  </a:cubicBezTo>
                  <a:cubicBezTo>
                    <a:pt x="28703" y="521"/>
                    <a:pt x="26204" y="0"/>
                    <a:pt x="23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5612250" y="771050"/>
              <a:ext cx="155875" cy="254625"/>
            </a:xfrm>
            <a:custGeom>
              <a:avLst/>
              <a:gdLst/>
              <a:ahLst/>
              <a:cxnLst/>
              <a:rect l="l" t="t" r="r" b="b"/>
              <a:pathLst>
                <a:path w="6235" h="10185" extrusionOk="0">
                  <a:moveTo>
                    <a:pt x="3151" y="578"/>
                  </a:moveTo>
                  <a:cubicBezTo>
                    <a:pt x="6234" y="1749"/>
                    <a:pt x="5234" y="9625"/>
                    <a:pt x="2148" y="9625"/>
                  </a:cubicBezTo>
                  <a:cubicBezTo>
                    <a:pt x="1978" y="9625"/>
                    <a:pt x="1802" y="9601"/>
                    <a:pt x="1621" y="9551"/>
                  </a:cubicBezTo>
                  <a:cubicBezTo>
                    <a:pt x="658" y="8636"/>
                    <a:pt x="688" y="6221"/>
                    <a:pt x="757" y="5125"/>
                  </a:cubicBezTo>
                  <a:cubicBezTo>
                    <a:pt x="840" y="3814"/>
                    <a:pt x="1483" y="929"/>
                    <a:pt x="3151" y="578"/>
                  </a:cubicBezTo>
                  <a:close/>
                  <a:moveTo>
                    <a:pt x="3345" y="1"/>
                  </a:moveTo>
                  <a:cubicBezTo>
                    <a:pt x="3341" y="1"/>
                    <a:pt x="3337" y="1"/>
                    <a:pt x="3333" y="1"/>
                  </a:cubicBezTo>
                  <a:cubicBezTo>
                    <a:pt x="1410" y="44"/>
                    <a:pt x="442" y="2903"/>
                    <a:pt x="244" y="4460"/>
                  </a:cubicBezTo>
                  <a:cubicBezTo>
                    <a:pt x="79" y="5771"/>
                    <a:pt x="0" y="8670"/>
                    <a:pt x="1240" y="9722"/>
                  </a:cubicBezTo>
                  <a:cubicBezTo>
                    <a:pt x="1235" y="9792"/>
                    <a:pt x="1268" y="9865"/>
                    <a:pt x="1359" y="9909"/>
                  </a:cubicBezTo>
                  <a:cubicBezTo>
                    <a:pt x="1743" y="10100"/>
                    <a:pt x="2099" y="10185"/>
                    <a:pt x="2426" y="10185"/>
                  </a:cubicBezTo>
                  <a:cubicBezTo>
                    <a:pt x="4091" y="10185"/>
                    <a:pt x="5016" y="7993"/>
                    <a:pt x="5276" y="6439"/>
                  </a:cubicBezTo>
                  <a:cubicBezTo>
                    <a:pt x="5533" y="4912"/>
                    <a:pt x="5770" y="2487"/>
                    <a:pt x="4765" y="1152"/>
                  </a:cubicBezTo>
                  <a:cubicBezTo>
                    <a:pt x="4687" y="891"/>
                    <a:pt x="4502" y="647"/>
                    <a:pt x="4309" y="475"/>
                  </a:cubicBezTo>
                  <a:cubicBezTo>
                    <a:pt x="4103" y="288"/>
                    <a:pt x="3845" y="167"/>
                    <a:pt x="3568" y="129"/>
                  </a:cubicBezTo>
                  <a:cubicBezTo>
                    <a:pt x="3521" y="49"/>
                    <a:pt x="3436" y="1"/>
                    <a:pt x="3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30" name="Google Shape;230;p2"/>
          <p:cNvGrpSpPr/>
          <p:nvPr/>
        </p:nvGrpSpPr>
        <p:grpSpPr>
          <a:xfrm>
            <a:off x="10525162" y="4598518"/>
            <a:ext cx="2391369" cy="2553761"/>
            <a:chOff x="7697246" y="3102738"/>
            <a:chExt cx="1793527" cy="1915321"/>
          </a:xfrm>
        </p:grpSpPr>
        <p:sp>
          <p:nvSpPr>
            <p:cNvPr id="231" name="Google Shape;231;p2"/>
            <p:cNvSpPr/>
            <p:nvPr/>
          </p:nvSpPr>
          <p:spPr>
            <a:xfrm>
              <a:off x="7699645" y="3130287"/>
              <a:ext cx="1707879" cy="1879015"/>
            </a:xfrm>
            <a:custGeom>
              <a:avLst/>
              <a:gdLst/>
              <a:ahLst/>
              <a:cxnLst/>
              <a:rect l="l" t="t" r="r" b="b"/>
              <a:pathLst>
                <a:path w="42713" h="46993" extrusionOk="0">
                  <a:moveTo>
                    <a:pt x="19156" y="0"/>
                  </a:moveTo>
                  <a:cubicBezTo>
                    <a:pt x="19104" y="0"/>
                    <a:pt x="19051" y="1"/>
                    <a:pt x="18999" y="2"/>
                  </a:cubicBezTo>
                  <a:cubicBezTo>
                    <a:pt x="14834" y="91"/>
                    <a:pt x="10597" y="2961"/>
                    <a:pt x="7604" y="5647"/>
                  </a:cubicBezTo>
                  <a:cubicBezTo>
                    <a:pt x="710" y="11837"/>
                    <a:pt x="1" y="20814"/>
                    <a:pt x="809" y="29506"/>
                  </a:cubicBezTo>
                  <a:cubicBezTo>
                    <a:pt x="1342" y="35228"/>
                    <a:pt x="2268" y="40932"/>
                    <a:pt x="1644" y="46687"/>
                  </a:cubicBezTo>
                  <a:cubicBezTo>
                    <a:pt x="1623" y="46885"/>
                    <a:pt x="1789" y="46992"/>
                    <a:pt x="1956" y="46992"/>
                  </a:cubicBezTo>
                  <a:cubicBezTo>
                    <a:pt x="2002" y="46992"/>
                    <a:pt x="2048" y="46984"/>
                    <a:pt x="2090" y="46968"/>
                  </a:cubicBezTo>
                  <a:cubicBezTo>
                    <a:pt x="7290" y="44893"/>
                    <a:pt x="12901" y="44781"/>
                    <a:pt x="18372" y="43974"/>
                  </a:cubicBezTo>
                  <a:cubicBezTo>
                    <a:pt x="23641" y="43198"/>
                    <a:pt x="28868" y="41505"/>
                    <a:pt x="33308" y="38506"/>
                  </a:cubicBezTo>
                  <a:cubicBezTo>
                    <a:pt x="37060" y="35972"/>
                    <a:pt x="40189" y="32365"/>
                    <a:pt x="41461" y="27956"/>
                  </a:cubicBezTo>
                  <a:cubicBezTo>
                    <a:pt x="42712" y="23623"/>
                    <a:pt x="41794" y="18996"/>
                    <a:pt x="39740" y="15061"/>
                  </a:cubicBezTo>
                  <a:cubicBezTo>
                    <a:pt x="38689" y="13048"/>
                    <a:pt x="37260" y="11039"/>
                    <a:pt x="35211" y="9952"/>
                  </a:cubicBezTo>
                  <a:cubicBezTo>
                    <a:pt x="34353" y="9495"/>
                    <a:pt x="33436" y="9251"/>
                    <a:pt x="32466" y="9208"/>
                  </a:cubicBezTo>
                  <a:cubicBezTo>
                    <a:pt x="32340" y="9203"/>
                    <a:pt x="32212" y="9200"/>
                    <a:pt x="32083" y="9200"/>
                  </a:cubicBezTo>
                  <a:cubicBezTo>
                    <a:pt x="31526" y="9200"/>
                    <a:pt x="30943" y="9241"/>
                    <a:pt x="30370" y="9241"/>
                  </a:cubicBezTo>
                  <a:cubicBezTo>
                    <a:pt x="29206" y="9241"/>
                    <a:pt x="28084" y="9073"/>
                    <a:pt x="27314" y="8055"/>
                  </a:cubicBezTo>
                  <a:cubicBezTo>
                    <a:pt x="28744" y="6031"/>
                    <a:pt x="30421" y="4200"/>
                    <a:pt x="32520" y="2713"/>
                  </a:cubicBezTo>
                  <a:cubicBezTo>
                    <a:pt x="32678" y="2601"/>
                    <a:pt x="32673" y="2406"/>
                    <a:pt x="32590" y="2280"/>
                  </a:cubicBezTo>
                  <a:cubicBezTo>
                    <a:pt x="32623" y="1856"/>
                    <a:pt x="32406" y="1508"/>
                    <a:pt x="31920" y="1383"/>
                  </a:cubicBezTo>
                  <a:cubicBezTo>
                    <a:pt x="31834" y="1361"/>
                    <a:pt x="31749" y="1351"/>
                    <a:pt x="31666" y="1351"/>
                  </a:cubicBezTo>
                  <a:cubicBezTo>
                    <a:pt x="30827" y="1351"/>
                    <a:pt x="30105" y="2378"/>
                    <a:pt x="29619" y="2905"/>
                  </a:cubicBezTo>
                  <a:cubicBezTo>
                    <a:pt x="28372" y="4257"/>
                    <a:pt x="27259" y="5646"/>
                    <a:pt x="26392" y="7176"/>
                  </a:cubicBezTo>
                  <a:cubicBezTo>
                    <a:pt x="25404" y="6332"/>
                    <a:pt x="25450" y="4843"/>
                    <a:pt x="25056" y="3719"/>
                  </a:cubicBezTo>
                  <a:cubicBezTo>
                    <a:pt x="24754" y="2857"/>
                    <a:pt x="24239" y="2132"/>
                    <a:pt x="23547" y="1542"/>
                  </a:cubicBezTo>
                  <a:cubicBezTo>
                    <a:pt x="22332" y="507"/>
                    <a:pt x="20741" y="0"/>
                    <a:pt x="191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697246" y="3102738"/>
              <a:ext cx="1793527" cy="1915321"/>
            </a:xfrm>
            <a:custGeom>
              <a:avLst/>
              <a:gdLst/>
              <a:ahLst/>
              <a:cxnLst/>
              <a:rect l="l" t="t" r="r" b="b"/>
              <a:pathLst>
                <a:path w="44855" h="47901" extrusionOk="0">
                  <a:moveTo>
                    <a:pt x="16636" y="929"/>
                  </a:moveTo>
                  <a:lnTo>
                    <a:pt x="16636" y="929"/>
                  </a:lnTo>
                  <a:cubicBezTo>
                    <a:pt x="16636" y="929"/>
                    <a:pt x="16636" y="929"/>
                    <a:pt x="16636" y="929"/>
                  </a:cubicBezTo>
                  <a:lnTo>
                    <a:pt x="16636" y="929"/>
                  </a:lnTo>
                  <a:cubicBezTo>
                    <a:pt x="16636" y="929"/>
                    <a:pt x="16636" y="929"/>
                    <a:pt x="16636" y="929"/>
                  </a:cubicBezTo>
                  <a:close/>
                  <a:moveTo>
                    <a:pt x="22706" y="2122"/>
                  </a:moveTo>
                  <a:lnTo>
                    <a:pt x="22706" y="2122"/>
                  </a:lnTo>
                  <a:cubicBezTo>
                    <a:pt x="24301" y="3389"/>
                    <a:pt x="25313" y="5319"/>
                    <a:pt x="25463" y="7455"/>
                  </a:cubicBezTo>
                  <a:cubicBezTo>
                    <a:pt x="25469" y="7561"/>
                    <a:pt x="25533" y="7656"/>
                    <a:pt x="25629" y="7702"/>
                  </a:cubicBezTo>
                  <a:cubicBezTo>
                    <a:pt x="25202" y="8129"/>
                    <a:pt x="24775" y="8557"/>
                    <a:pt x="24350" y="8986"/>
                  </a:cubicBezTo>
                  <a:cubicBezTo>
                    <a:pt x="22801" y="7460"/>
                    <a:pt x="22127" y="4190"/>
                    <a:pt x="22706" y="2122"/>
                  </a:cubicBezTo>
                  <a:close/>
                  <a:moveTo>
                    <a:pt x="27114" y="9297"/>
                  </a:moveTo>
                  <a:cubicBezTo>
                    <a:pt x="27985" y="9665"/>
                    <a:pt x="28897" y="9728"/>
                    <a:pt x="29822" y="9728"/>
                  </a:cubicBezTo>
                  <a:cubicBezTo>
                    <a:pt x="30298" y="9728"/>
                    <a:pt x="30777" y="9711"/>
                    <a:pt x="31256" y="9711"/>
                  </a:cubicBezTo>
                  <a:cubicBezTo>
                    <a:pt x="32017" y="9711"/>
                    <a:pt x="32776" y="9753"/>
                    <a:pt x="33517" y="9970"/>
                  </a:cubicBezTo>
                  <a:cubicBezTo>
                    <a:pt x="34288" y="10195"/>
                    <a:pt x="34999" y="10542"/>
                    <a:pt x="35659" y="10973"/>
                  </a:cubicBezTo>
                  <a:cubicBezTo>
                    <a:pt x="33914" y="11487"/>
                    <a:pt x="32129" y="11854"/>
                    <a:pt x="30366" y="11854"/>
                  </a:cubicBezTo>
                  <a:cubicBezTo>
                    <a:pt x="28754" y="11854"/>
                    <a:pt x="27159" y="11548"/>
                    <a:pt x="25629" y="10770"/>
                  </a:cubicBezTo>
                  <a:cubicBezTo>
                    <a:pt x="26122" y="10278"/>
                    <a:pt x="26614" y="9784"/>
                    <a:pt x="27114" y="9297"/>
                  </a:cubicBezTo>
                  <a:close/>
                  <a:moveTo>
                    <a:pt x="18723" y="619"/>
                  </a:moveTo>
                  <a:cubicBezTo>
                    <a:pt x="19082" y="635"/>
                    <a:pt x="19441" y="679"/>
                    <a:pt x="19792" y="754"/>
                  </a:cubicBezTo>
                  <a:cubicBezTo>
                    <a:pt x="20769" y="954"/>
                    <a:pt x="21690" y="1364"/>
                    <a:pt x="22495" y="1953"/>
                  </a:cubicBezTo>
                  <a:cubicBezTo>
                    <a:pt x="21828" y="4102"/>
                    <a:pt x="22488" y="7560"/>
                    <a:pt x="24255" y="9082"/>
                  </a:cubicBezTo>
                  <a:cubicBezTo>
                    <a:pt x="23208" y="10141"/>
                    <a:pt x="22173" y="11210"/>
                    <a:pt x="21150" y="12291"/>
                  </a:cubicBezTo>
                  <a:cubicBezTo>
                    <a:pt x="18734" y="8884"/>
                    <a:pt x="17833" y="4815"/>
                    <a:pt x="18731" y="708"/>
                  </a:cubicBezTo>
                  <a:cubicBezTo>
                    <a:pt x="18738" y="678"/>
                    <a:pt x="18736" y="646"/>
                    <a:pt x="18723" y="619"/>
                  </a:cubicBezTo>
                  <a:close/>
                  <a:moveTo>
                    <a:pt x="25447" y="10952"/>
                  </a:moveTo>
                  <a:cubicBezTo>
                    <a:pt x="27016" y="11770"/>
                    <a:pt x="28679" y="12104"/>
                    <a:pt x="30361" y="12104"/>
                  </a:cubicBezTo>
                  <a:cubicBezTo>
                    <a:pt x="32202" y="12104"/>
                    <a:pt x="34065" y="11704"/>
                    <a:pt x="35851" y="11099"/>
                  </a:cubicBezTo>
                  <a:cubicBezTo>
                    <a:pt x="36094" y="11267"/>
                    <a:pt x="36327" y="11446"/>
                    <a:pt x="36555" y="11635"/>
                  </a:cubicBezTo>
                  <a:lnTo>
                    <a:pt x="36556" y="11635"/>
                  </a:lnTo>
                  <a:cubicBezTo>
                    <a:pt x="35221" y="12595"/>
                    <a:pt x="32699" y="12701"/>
                    <a:pt x="30947" y="12701"/>
                  </a:cubicBezTo>
                  <a:cubicBezTo>
                    <a:pt x="30694" y="12701"/>
                    <a:pt x="30457" y="12699"/>
                    <a:pt x="30242" y="12697"/>
                  </a:cubicBezTo>
                  <a:cubicBezTo>
                    <a:pt x="28362" y="12678"/>
                    <a:pt x="26566" y="12304"/>
                    <a:pt x="24848" y="11546"/>
                  </a:cubicBezTo>
                  <a:cubicBezTo>
                    <a:pt x="25046" y="11347"/>
                    <a:pt x="25248" y="11151"/>
                    <a:pt x="25447" y="10952"/>
                  </a:cubicBezTo>
                  <a:close/>
                  <a:moveTo>
                    <a:pt x="18443" y="618"/>
                  </a:moveTo>
                  <a:cubicBezTo>
                    <a:pt x="18443" y="618"/>
                    <a:pt x="18443" y="618"/>
                    <a:pt x="18442" y="619"/>
                  </a:cubicBezTo>
                  <a:cubicBezTo>
                    <a:pt x="17526" y="4734"/>
                    <a:pt x="18448" y="9066"/>
                    <a:pt x="21065" y="12382"/>
                  </a:cubicBezTo>
                  <a:cubicBezTo>
                    <a:pt x="20855" y="12605"/>
                    <a:pt x="20648" y="12832"/>
                    <a:pt x="20439" y="13057"/>
                  </a:cubicBezTo>
                  <a:cubicBezTo>
                    <a:pt x="18930" y="11350"/>
                    <a:pt x="17937" y="9377"/>
                    <a:pt x="17402" y="7160"/>
                  </a:cubicBezTo>
                  <a:cubicBezTo>
                    <a:pt x="17195" y="6300"/>
                    <a:pt x="17056" y="5426"/>
                    <a:pt x="16963" y="4547"/>
                  </a:cubicBezTo>
                  <a:cubicBezTo>
                    <a:pt x="16903" y="3973"/>
                    <a:pt x="16866" y="3395"/>
                    <a:pt x="16840" y="2817"/>
                  </a:cubicBezTo>
                  <a:cubicBezTo>
                    <a:pt x="16829" y="2568"/>
                    <a:pt x="16615" y="1255"/>
                    <a:pt x="16631" y="969"/>
                  </a:cubicBezTo>
                  <a:lnTo>
                    <a:pt x="16631" y="969"/>
                  </a:lnTo>
                  <a:cubicBezTo>
                    <a:pt x="16633" y="1049"/>
                    <a:pt x="16711" y="1111"/>
                    <a:pt x="16784" y="1111"/>
                  </a:cubicBezTo>
                  <a:cubicBezTo>
                    <a:pt x="16825" y="1111"/>
                    <a:pt x="16865" y="1091"/>
                    <a:pt x="16887" y="1043"/>
                  </a:cubicBezTo>
                  <a:cubicBezTo>
                    <a:pt x="16896" y="1025"/>
                    <a:pt x="16904" y="1007"/>
                    <a:pt x="16913" y="987"/>
                  </a:cubicBezTo>
                  <a:cubicBezTo>
                    <a:pt x="16943" y="921"/>
                    <a:pt x="16936" y="847"/>
                    <a:pt x="16877" y="801"/>
                  </a:cubicBezTo>
                  <a:cubicBezTo>
                    <a:pt x="17390" y="681"/>
                    <a:pt x="17916" y="619"/>
                    <a:pt x="18443" y="618"/>
                  </a:cubicBezTo>
                  <a:close/>
                  <a:moveTo>
                    <a:pt x="16568" y="878"/>
                  </a:moveTo>
                  <a:lnTo>
                    <a:pt x="16568" y="878"/>
                  </a:lnTo>
                  <a:cubicBezTo>
                    <a:pt x="16294" y="1579"/>
                    <a:pt x="16523" y="2661"/>
                    <a:pt x="16573" y="3396"/>
                  </a:cubicBezTo>
                  <a:cubicBezTo>
                    <a:pt x="16654" y="4584"/>
                    <a:pt x="16810" y="5770"/>
                    <a:pt x="17088" y="6930"/>
                  </a:cubicBezTo>
                  <a:cubicBezTo>
                    <a:pt x="17647" y="9258"/>
                    <a:pt x="18694" y="11406"/>
                    <a:pt x="20376" y="13125"/>
                  </a:cubicBezTo>
                  <a:cubicBezTo>
                    <a:pt x="19393" y="14190"/>
                    <a:pt x="18433" y="15275"/>
                    <a:pt x="17498" y="16378"/>
                  </a:cubicBezTo>
                  <a:cubicBezTo>
                    <a:pt x="13706" y="13161"/>
                    <a:pt x="11434" y="8991"/>
                    <a:pt x="10651" y="4098"/>
                  </a:cubicBezTo>
                  <a:cubicBezTo>
                    <a:pt x="11070" y="3803"/>
                    <a:pt x="11495" y="3512"/>
                    <a:pt x="11939" y="3230"/>
                  </a:cubicBezTo>
                  <a:cubicBezTo>
                    <a:pt x="13432" y="2277"/>
                    <a:pt x="14933" y="1324"/>
                    <a:pt x="16568" y="878"/>
                  </a:cubicBezTo>
                  <a:close/>
                  <a:moveTo>
                    <a:pt x="24764" y="11632"/>
                  </a:moveTo>
                  <a:cubicBezTo>
                    <a:pt x="24767" y="11645"/>
                    <a:pt x="24775" y="11657"/>
                    <a:pt x="24788" y="11662"/>
                  </a:cubicBezTo>
                  <a:cubicBezTo>
                    <a:pt x="26587" y="12597"/>
                    <a:pt x="28539" y="12946"/>
                    <a:pt x="30546" y="12946"/>
                  </a:cubicBezTo>
                  <a:cubicBezTo>
                    <a:pt x="30699" y="12946"/>
                    <a:pt x="30852" y="12944"/>
                    <a:pt x="31005" y="12941"/>
                  </a:cubicBezTo>
                  <a:cubicBezTo>
                    <a:pt x="32715" y="12898"/>
                    <a:pt x="35350" y="12926"/>
                    <a:pt x="36777" y="11820"/>
                  </a:cubicBezTo>
                  <a:cubicBezTo>
                    <a:pt x="38399" y="13250"/>
                    <a:pt x="39620" y="15207"/>
                    <a:pt x="40442" y="17125"/>
                  </a:cubicBezTo>
                  <a:lnTo>
                    <a:pt x="40442" y="17123"/>
                  </a:lnTo>
                  <a:cubicBezTo>
                    <a:pt x="40546" y="17364"/>
                    <a:pt x="40643" y="17606"/>
                    <a:pt x="40733" y="17850"/>
                  </a:cubicBezTo>
                  <a:cubicBezTo>
                    <a:pt x="38109" y="18806"/>
                    <a:pt x="35403" y="19268"/>
                    <a:pt x="32710" y="19268"/>
                  </a:cubicBezTo>
                  <a:cubicBezTo>
                    <a:pt x="28514" y="19268"/>
                    <a:pt x="24350" y="18146"/>
                    <a:pt x="20581" y="16024"/>
                  </a:cubicBezTo>
                  <a:cubicBezTo>
                    <a:pt x="21939" y="14527"/>
                    <a:pt x="23339" y="13069"/>
                    <a:pt x="24764" y="11632"/>
                  </a:cubicBezTo>
                  <a:close/>
                  <a:moveTo>
                    <a:pt x="10402" y="4274"/>
                  </a:moveTo>
                  <a:cubicBezTo>
                    <a:pt x="11031" y="9067"/>
                    <a:pt x="13617" y="13502"/>
                    <a:pt x="17394" y="16500"/>
                  </a:cubicBezTo>
                  <a:cubicBezTo>
                    <a:pt x="16175" y="17950"/>
                    <a:pt x="15009" y="19442"/>
                    <a:pt x="13918" y="20986"/>
                  </a:cubicBezTo>
                  <a:cubicBezTo>
                    <a:pt x="12021" y="19957"/>
                    <a:pt x="10273" y="17913"/>
                    <a:pt x="8919" y="16296"/>
                  </a:cubicBezTo>
                  <a:cubicBezTo>
                    <a:pt x="7156" y="14191"/>
                    <a:pt x="5898" y="11788"/>
                    <a:pt x="5636" y="9027"/>
                  </a:cubicBezTo>
                  <a:cubicBezTo>
                    <a:pt x="5631" y="8960"/>
                    <a:pt x="5584" y="8932"/>
                    <a:pt x="5534" y="8932"/>
                  </a:cubicBezTo>
                  <a:cubicBezTo>
                    <a:pt x="5530" y="8932"/>
                    <a:pt x="5527" y="8932"/>
                    <a:pt x="5523" y="8933"/>
                  </a:cubicBezTo>
                  <a:cubicBezTo>
                    <a:pt x="6865" y="7173"/>
                    <a:pt x="8499" y="5647"/>
                    <a:pt x="10402" y="4274"/>
                  </a:cubicBezTo>
                  <a:close/>
                  <a:moveTo>
                    <a:pt x="5391" y="9103"/>
                  </a:moveTo>
                  <a:cubicBezTo>
                    <a:pt x="5672" y="11790"/>
                    <a:pt x="6868" y="14143"/>
                    <a:pt x="8565" y="16215"/>
                  </a:cubicBezTo>
                  <a:cubicBezTo>
                    <a:pt x="9965" y="17927"/>
                    <a:pt x="11802" y="20085"/>
                    <a:pt x="13836" y="21105"/>
                  </a:cubicBezTo>
                  <a:cubicBezTo>
                    <a:pt x="13703" y="21296"/>
                    <a:pt x="13574" y="21489"/>
                    <a:pt x="13442" y="21681"/>
                  </a:cubicBezTo>
                  <a:cubicBezTo>
                    <a:pt x="9172" y="19171"/>
                    <a:pt x="5933" y="15437"/>
                    <a:pt x="4303" y="10735"/>
                  </a:cubicBezTo>
                  <a:cubicBezTo>
                    <a:pt x="4639" y="10174"/>
                    <a:pt x="5001" y="9629"/>
                    <a:pt x="5391" y="9103"/>
                  </a:cubicBezTo>
                  <a:close/>
                  <a:moveTo>
                    <a:pt x="4133" y="11026"/>
                  </a:moveTo>
                  <a:cubicBezTo>
                    <a:pt x="5844" y="15603"/>
                    <a:pt x="9038" y="19464"/>
                    <a:pt x="13375" y="21780"/>
                  </a:cubicBezTo>
                  <a:cubicBezTo>
                    <a:pt x="13226" y="21996"/>
                    <a:pt x="13076" y="22210"/>
                    <a:pt x="12931" y="22428"/>
                  </a:cubicBezTo>
                  <a:cubicBezTo>
                    <a:pt x="12071" y="23730"/>
                    <a:pt x="11262" y="25063"/>
                    <a:pt x="10502" y="26427"/>
                  </a:cubicBezTo>
                  <a:cubicBezTo>
                    <a:pt x="6615" y="24674"/>
                    <a:pt x="3332" y="22174"/>
                    <a:pt x="1756" y="18040"/>
                  </a:cubicBezTo>
                  <a:cubicBezTo>
                    <a:pt x="1740" y="18000"/>
                    <a:pt x="1703" y="17974"/>
                    <a:pt x="1660" y="17974"/>
                  </a:cubicBezTo>
                  <a:cubicBezTo>
                    <a:pt x="1827" y="17082"/>
                    <a:pt x="2040" y="16199"/>
                    <a:pt x="2297" y="15329"/>
                  </a:cubicBezTo>
                  <a:cubicBezTo>
                    <a:pt x="2767" y="13756"/>
                    <a:pt x="3384" y="12332"/>
                    <a:pt x="4133" y="11026"/>
                  </a:cubicBezTo>
                  <a:close/>
                  <a:moveTo>
                    <a:pt x="1595" y="18331"/>
                  </a:moveTo>
                  <a:cubicBezTo>
                    <a:pt x="3120" y="22296"/>
                    <a:pt x="6526" y="25073"/>
                    <a:pt x="10428" y="26566"/>
                  </a:cubicBezTo>
                  <a:cubicBezTo>
                    <a:pt x="10233" y="26914"/>
                    <a:pt x="10047" y="27268"/>
                    <a:pt x="9857" y="27620"/>
                  </a:cubicBezTo>
                  <a:cubicBezTo>
                    <a:pt x="6301" y="26413"/>
                    <a:pt x="3374" y="24432"/>
                    <a:pt x="1339" y="21208"/>
                  </a:cubicBezTo>
                  <a:cubicBezTo>
                    <a:pt x="1316" y="21171"/>
                    <a:pt x="1277" y="21148"/>
                    <a:pt x="1233" y="21145"/>
                  </a:cubicBezTo>
                  <a:cubicBezTo>
                    <a:pt x="1312" y="20207"/>
                    <a:pt x="1429" y="19268"/>
                    <a:pt x="1595" y="18331"/>
                  </a:cubicBezTo>
                  <a:close/>
                  <a:moveTo>
                    <a:pt x="20449" y="16169"/>
                  </a:moveTo>
                  <a:cubicBezTo>
                    <a:pt x="24094" y="18431"/>
                    <a:pt x="28333" y="19548"/>
                    <a:pt x="32581" y="19548"/>
                  </a:cubicBezTo>
                  <a:cubicBezTo>
                    <a:pt x="35380" y="19548"/>
                    <a:pt x="38183" y="19063"/>
                    <a:pt x="40822" y="18102"/>
                  </a:cubicBezTo>
                  <a:cubicBezTo>
                    <a:pt x="42070" y="21584"/>
                    <a:pt x="42158" y="25345"/>
                    <a:pt x="41173" y="28830"/>
                  </a:cubicBezTo>
                  <a:cubicBezTo>
                    <a:pt x="41157" y="28820"/>
                    <a:pt x="41138" y="28815"/>
                    <a:pt x="41120" y="28815"/>
                  </a:cubicBezTo>
                  <a:cubicBezTo>
                    <a:pt x="41117" y="28815"/>
                    <a:pt x="41114" y="28815"/>
                    <a:pt x="41112" y="28815"/>
                  </a:cubicBezTo>
                  <a:cubicBezTo>
                    <a:pt x="40522" y="28858"/>
                    <a:pt x="39934" y="28879"/>
                    <a:pt x="39348" y="28879"/>
                  </a:cubicBezTo>
                  <a:cubicBezTo>
                    <a:pt x="35771" y="28879"/>
                    <a:pt x="32283" y="28095"/>
                    <a:pt x="28995" y="26600"/>
                  </a:cubicBezTo>
                  <a:cubicBezTo>
                    <a:pt x="24830" y="24707"/>
                    <a:pt x="21501" y="21842"/>
                    <a:pt x="18115" y="18840"/>
                  </a:cubicBezTo>
                  <a:cubicBezTo>
                    <a:pt x="18876" y="17934"/>
                    <a:pt x="19655" y="17044"/>
                    <a:pt x="20449" y="16169"/>
                  </a:cubicBezTo>
                  <a:close/>
                  <a:moveTo>
                    <a:pt x="18011" y="18963"/>
                  </a:moveTo>
                  <a:cubicBezTo>
                    <a:pt x="23252" y="24807"/>
                    <a:pt x="31111" y="29185"/>
                    <a:pt x="39090" y="29185"/>
                  </a:cubicBezTo>
                  <a:cubicBezTo>
                    <a:pt x="39760" y="29185"/>
                    <a:pt x="40431" y="29154"/>
                    <a:pt x="41102" y="29091"/>
                  </a:cubicBezTo>
                  <a:lnTo>
                    <a:pt x="41102" y="29091"/>
                  </a:lnTo>
                  <a:cubicBezTo>
                    <a:pt x="40699" y="30440"/>
                    <a:pt x="40137" y="31736"/>
                    <a:pt x="39425" y="32951"/>
                  </a:cubicBezTo>
                  <a:lnTo>
                    <a:pt x="39422" y="32951"/>
                  </a:lnTo>
                  <a:cubicBezTo>
                    <a:pt x="29896" y="32696"/>
                    <a:pt x="23119" y="26683"/>
                    <a:pt x="17509" y="19559"/>
                  </a:cubicBezTo>
                  <a:cubicBezTo>
                    <a:pt x="17674" y="19358"/>
                    <a:pt x="17844" y="19162"/>
                    <a:pt x="18011" y="18963"/>
                  </a:cubicBezTo>
                  <a:close/>
                  <a:moveTo>
                    <a:pt x="1208" y="21495"/>
                  </a:moveTo>
                  <a:lnTo>
                    <a:pt x="1208" y="21495"/>
                  </a:lnTo>
                  <a:cubicBezTo>
                    <a:pt x="3184" y="24521"/>
                    <a:pt x="6226" y="26936"/>
                    <a:pt x="9796" y="27735"/>
                  </a:cubicBezTo>
                  <a:cubicBezTo>
                    <a:pt x="8833" y="29545"/>
                    <a:pt x="7937" y="31393"/>
                    <a:pt x="7113" y="33279"/>
                  </a:cubicBezTo>
                  <a:cubicBezTo>
                    <a:pt x="7111" y="33279"/>
                    <a:pt x="7110" y="33278"/>
                    <a:pt x="7109" y="33278"/>
                  </a:cubicBezTo>
                  <a:cubicBezTo>
                    <a:pt x="7109" y="33278"/>
                    <a:pt x="7108" y="33278"/>
                    <a:pt x="7108" y="33279"/>
                  </a:cubicBezTo>
                  <a:cubicBezTo>
                    <a:pt x="6058" y="33683"/>
                    <a:pt x="4970" y="33917"/>
                    <a:pt x="3843" y="33917"/>
                  </a:cubicBezTo>
                  <a:cubicBezTo>
                    <a:pt x="3816" y="33917"/>
                    <a:pt x="3789" y="33917"/>
                    <a:pt x="3762" y="33917"/>
                  </a:cubicBezTo>
                  <a:cubicBezTo>
                    <a:pt x="3149" y="33910"/>
                    <a:pt x="2416" y="33626"/>
                    <a:pt x="1798" y="33626"/>
                  </a:cubicBezTo>
                  <a:cubicBezTo>
                    <a:pt x="1767" y="33626"/>
                    <a:pt x="1736" y="33627"/>
                    <a:pt x="1706" y="33629"/>
                  </a:cubicBezTo>
                  <a:cubicBezTo>
                    <a:pt x="1309" y="29575"/>
                    <a:pt x="912" y="25523"/>
                    <a:pt x="1208" y="21495"/>
                  </a:cubicBezTo>
                  <a:close/>
                  <a:moveTo>
                    <a:pt x="7023" y="33490"/>
                  </a:moveTo>
                  <a:cubicBezTo>
                    <a:pt x="6566" y="34537"/>
                    <a:pt x="6126" y="35593"/>
                    <a:pt x="5703" y="36658"/>
                  </a:cubicBezTo>
                  <a:cubicBezTo>
                    <a:pt x="5694" y="36649"/>
                    <a:pt x="5681" y="36644"/>
                    <a:pt x="5669" y="36644"/>
                  </a:cubicBezTo>
                  <a:cubicBezTo>
                    <a:pt x="5660" y="36644"/>
                    <a:pt x="5650" y="36646"/>
                    <a:pt x="5642" y="36652"/>
                  </a:cubicBezTo>
                  <a:cubicBezTo>
                    <a:pt x="4997" y="37016"/>
                    <a:pt x="3863" y="37461"/>
                    <a:pt x="2919" y="37461"/>
                  </a:cubicBezTo>
                  <a:cubicBezTo>
                    <a:pt x="2595" y="37461"/>
                    <a:pt x="2294" y="37409"/>
                    <a:pt x="2042" y="37282"/>
                  </a:cubicBezTo>
                  <a:cubicBezTo>
                    <a:pt x="1948" y="36119"/>
                    <a:pt x="1835" y="34955"/>
                    <a:pt x="1721" y="33792"/>
                  </a:cubicBezTo>
                  <a:lnTo>
                    <a:pt x="1721" y="33792"/>
                  </a:lnTo>
                  <a:cubicBezTo>
                    <a:pt x="2104" y="33917"/>
                    <a:pt x="2889" y="34086"/>
                    <a:pt x="2926" y="34089"/>
                  </a:cubicBezTo>
                  <a:cubicBezTo>
                    <a:pt x="3222" y="34119"/>
                    <a:pt x="3518" y="34135"/>
                    <a:pt x="3814" y="34135"/>
                  </a:cubicBezTo>
                  <a:cubicBezTo>
                    <a:pt x="4070" y="34135"/>
                    <a:pt x="4326" y="34123"/>
                    <a:pt x="4581" y="34100"/>
                  </a:cubicBezTo>
                  <a:cubicBezTo>
                    <a:pt x="5430" y="34025"/>
                    <a:pt x="6238" y="33806"/>
                    <a:pt x="7023" y="33490"/>
                  </a:cubicBezTo>
                  <a:close/>
                  <a:moveTo>
                    <a:pt x="17399" y="19695"/>
                  </a:moveTo>
                  <a:cubicBezTo>
                    <a:pt x="22227" y="26776"/>
                    <a:pt x="30001" y="33213"/>
                    <a:pt x="38965" y="33213"/>
                  </a:cubicBezTo>
                  <a:cubicBezTo>
                    <a:pt x="39067" y="33213"/>
                    <a:pt x="39169" y="33212"/>
                    <a:pt x="39272" y="33210"/>
                  </a:cubicBezTo>
                  <a:lnTo>
                    <a:pt x="39272" y="33210"/>
                  </a:lnTo>
                  <a:cubicBezTo>
                    <a:pt x="38830" y="33935"/>
                    <a:pt x="38338" y="34626"/>
                    <a:pt x="37796" y="35276"/>
                  </a:cubicBezTo>
                  <a:cubicBezTo>
                    <a:pt x="35930" y="37516"/>
                    <a:pt x="33618" y="39094"/>
                    <a:pt x="31014" y="40289"/>
                  </a:cubicBezTo>
                  <a:cubicBezTo>
                    <a:pt x="24533" y="35828"/>
                    <a:pt x="17644" y="29007"/>
                    <a:pt x="16429" y="20903"/>
                  </a:cubicBezTo>
                  <a:cubicBezTo>
                    <a:pt x="16429" y="20900"/>
                    <a:pt x="16427" y="20899"/>
                    <a:pt x="16426" y="20894"/>
                  </a:cubicBezTo>
                  <a:cubicBezTo>
                    <a:pt x="16745" y="20492"/>
                    <a:pt x="17072" y="20093"/>
                    <a:pt x="17399" y="19695"/>
                  </a:cubicBezTo>
                  <a:close/>
                  <a:moveTo>
                    <a:pt x="5649" y="36798"/>
                  </a:moveTo>
                  <a:cubicBezTo>
                    <a:pt x="5127" y="38121"/>
                    <a:pt x="4632" y="39452"/>
                    <a:pt x="4160" y="40792"/>
                  </a:cubicBezTo>
                  <a:cubicBezTo>
                    <a:pt x="3697" y="40948"/>
                    <a:pt x="3228" y="41020"/>
                    <a:pt x="2748" y="41020"/>
                  </a:cubicBezTo>
                  <a:cubicBezTo>
                    <a:pt x="2587" y="41020"/>
                    <a:pt x="2425" y="41012"/>
                    <a:pt x="2262" y="40996"/>
                  </a:cubicBezTo>
                  <a:cubicBezTo>
                    <a:pt x="2226" y="39826"/>
                    <a:pt x="2153" y="38655"/>
                    <a:pt x="2058" y="37484"/>
                  </a:cubicBezTo>
                  <a:lnTo>
                    <a:pt x="2058" y="37484"/>
                  </a:lnTo>
                  <a:cubicBezTo>
                    <a:pt x="2271" y="37581"/>
                    <a:pt x="2490" y="37615"/>
                    <a:pt x="2714" y="37615"/>
                  </a:cubicBezTo>
                  <a:cubicBezTo>
                    <a:pt x="2940" y="37615"/>
                    <a:pt x="3170" y="37581"/>
                    <a:pt x="3405" y="37542"/>
                  </a:cubicBezTo>
                  <a:cubicBezTo>
                    <a:pt x="4199" y="37411"/>
                    <a:pt x="4964" y="37228"/>
                    <a:pt x="5649" y="36798"/>
                  </a:cubicBezTo>
                  <a:close/>
                  <a:moveTo>
                    <a:pt x="4111" y="40928"/>
                  </a:moveTo>
                  <a:cubicBezTo>
                    <a:pt x="3994" y="41262"/>
                    <a:pt x="3878" y="41597"/>
                    <a:pt x="3762" y="41932"/>
                  </a:cubicBezTo>
                  <a:cubicBezTo>
                    <a:pt x="3761" y="41933"/>
                    <a:pt x="3760" y="41933"/>
                    <a:pt x="3759" y="41933"/>
                  </a:cubicBezTo>
                  <a:cubicBezTo>
                    <a:pt x="3758" y="41933"/>
                    <a:pt x="3757" y="41932"/>
                    <a:pt x="3755" y="41932"/>
                  </a:cubicBezTo>
                  <a:cubicBezTo>
                    <a:pt x="3265" y="42159"/>
                    <a:pt x="2812" y="42316"/>
                    <a:pt x="2290" y="42399"/>
                  </a:cubicBezTo>
                  <a:cubicBezTo>
                    <a:pt x="2287" y="41985"/>
                    <a:pt x="2279" y="41571"/>
                    <a:pt x="2267" y="41156"/>
                  </a:cubicBezTo>
                  <a:lnTo>
                    <a:pt x="2267" y="41156"/>
                  </a:lnTo>
                  <a:cubicBezTo>
                    <a:pt x="2417" y="41174"/>
                    <a:pt x="2566" y="41182"/>
                    <a:pt x="2714" y="41182"/>
                  </a:cubicBezTo>
                  <a:cubicBezTo>
                    <a:pt x="3190" y="41182"/>
                    <a:pt x="3659" y="41092"/>
                    <a:pt x="4111" y="40928"/>
                  </a:cubicBezTo>
                  <a:close/>
                  <a:moveTo>
                    <a:pt x="16182" y="21203"/>
                  </a:moveTo>
                  <a:cubicBezTo>
                    <a:pt x="16834" y="25203"/>
                    <a:pt x="18928" y="28702"/>
                    <a:pt x="21449" y="31822"/>
                  </a:cubicBezTo>
                  <a:cubicBezTo>
                    <a:pt x="24125" y="35129"/>
                    <a:pt x="27271" y="38078"/>
                    <a:pt x="30876" y="40349"/>
                  </a:cubicBezTo>
                  <a:cubicBezTo>
                    <a:pt x="30611" y="40471"/>
                    <a:pt x="30342" y="40588"/>
                    <a:pt x="30068" y="40701"/>
                  </a:cubicBezTo>
                  <a:cubicBezTo>
                    <a:pt x="27344" y="41829"/>
                    <a:pt x="24565" y="42841"/>
                    <a:pt x="21703" y="43557"/>
                  </a:cubicBezTo>
                  <a:cubicBezTo>
                    <a:pt x="16923" y="38344"/>
                    <a:pt x="14010" y="31890"/>
                    <a:pt x="13626" y="24766"/>
                  </a:cubicBezTo>
                  <a:cubicBezTo>
                    <a:pt x="13624" y="24743"/>
                    <a:pt x="13617" y="24720"/>
                    <a:pt x="13606" y="24700"/>
                  </a:cubicBezTo>
                  <a:cubicBezTo>
                    <a:pt x="14029" y="24084"/>
                    <a:pt x="14463" y="23472"/>
                    <a:pt x="14908" y="22868"/>
                  </a:cubicBezTo>
                  <a:cubicBezTo>
                    <a:pt x="15325" y="22306"/>
                    <a:pt x="15749" y="21751"/>
                    <a:pt x="16182" y="21203"/>
                  </a:cubicBezTo>
                  <a:close/>
                  <a:moveTo>
                    <a:pt x="13369" y="25058"/>
                  </a:moveTo>
                  <a:cubicBezTo>
                    <a:pt x="13818" y="31958"/>
                    <a:pt x="16669" y="38674"/>
                    <a:pt x="21561" y="43593"/>
                  </a:cubicBezTo>
                  <a:cubicBezTo>
                    <a:pt x="21192" y="43683"/>
                    <a:pt x="20820" y="43772"/>
                    <a:pt x="20446" y="43854"/>
                  </a:cubicBezTo>
                  <a:cubicBezTo>
                    <a:pt x="17969" y="41805"/>
                    <a:pt x="16132" y="38569"/>
                    <a:pt x="14844" y="35679"/>
                  </a:cubicBezTo>
                  <a:cubicBezTo>
                    <a:pt x="13531" y="32737"/>
                    <a:pt x="12765" y="29622"/>
                    <a:pt x="12474" y="26418"/>
                  </a:cubicBezTo>
                  <a:cubicBezTo>
                    <a:pt x="12474" y="26415"/>
                    <a:pt x="12472" y="26414"/>
                    <a:pt x="12472" y="26413"/>
                  </a:cubicBezTo>
                  <a:cubicBezTo>
                    <a:pt x="12763" y="25957"/>
                    <a:pt x="13067" y="25508"/>
                    <a:pt x="13369" y="25058"/>
                  </a:cubicBezTo>
                  <a:close/>
                  <a:moveTo>
                    <a:pt x="12214" y="26817"/>
                  </a:moveTo>
                  <a:cubicBezTo>
                    <a:pt x="12553" y="30119"/>
                    <a:pt x="13430" y="33329"/>
                    <a:pt x="14874" y="36325"/>
                  </a:cubicBezTo>
                  <a:cubicBezTo>
                    <a:pt x="16116" y="38904"/>
                    <a:pt x="17920" y="42121"/>
                    <a:pt x="20274" y="43894"/>
                  </a:cubicBezTo>
                  <a:lnTo>
                    <a:pt x="20267" y="43895"/>
                  </a:lnTo>
                  <a:cubicBezTo>
                    <a:pt x="19201" y="44122"/>
                    <a:pt x="18124" y="44308"/>
                    <a:pt x="17040" y="44478"/>
                  </a:cubicBezTo>
                  <a:cubicBezTo>
                    <a:pt x="15322" y="42647"/>
                    <a:pt x="13719" y="40704"/>
                    <a:pt x="12421" y="38549"/>
                  </a:cubicBezTo>
                  <a:cubicBezTo>
                    <a:pt x="11833" y="37573"/>
                    <a:pt x="11305" y="36557"/>
                    <a:pt x="10870" y="35503"/>
                  </a:cubicBezTo>
                  <a:cubicBezTo>
                    <a:pt x="10559" y="34752"/>
                    <a:pt x="10300" y="33981"/>
                    <a:pt x="10092" y="33194"/>
                  </a:cubicBezTo>
                  <a:cubicBezTo>
                    <a:pt x="10032" y="32967"/>
                    <a:pt x="9710" y="31905"/>
                    <a:pt x="9597" y="31446"/>
                  </a:cubicBezTo>
                  <a:lnTo>
                    <a:pt x="9597" y="31446"/>
                  </a:lnTo>
                  <a:cubicBezTo>
                    <a:pt x="9615" y="31457"/>
                    <a:pt x="9634" y="31462"/>
                    <a:pt x="9654" y="31462"/>
                  </a:cubicBezTo>
                  <a:cubicBezTo>
                    <a:pt x="9686" y="31462"/>
                    <a:pt x="9718" y="31448"/>
                    <a:pt x="9740" y="31423"/>
                  </a:cubicBezTo>
                  <a:lnTo>
                    <a:pt x="9771" y="31392"/>
                  </a:lnTo>
                  <a:cubicBezTo>
                    <a:pt x="9820" y="31343"/>
                    <a:pt x="9830" y="31256"/>
                    <a:pt x="9777" y="31204"/>
                  </a:cubicBezTo>
                  <a:lnTo>
                    <a:pt x="9731" y="31161"/>
                  </a:lnTo>
                  <a:cubicBezTo>
                    <a:pt x="9716" y="31147"/>
                    <a:pt x="9698" y="31137"/>
                    <a:pt x="9678" y="31131"/>
                  </a:cubicBezTo>
                  <a:cubicBezTo>
                    <a:pt x="10478" y="29668"/>
                    <a:pt x="11323" y="28231"/>
                    <a:pt x="12214" y="26817"/>
                  </a:cubicBezTo>
                  <a:close/>
                  <a:moveTo>
                    <a:pt x="9439" y="31572"/>
                  </a:moveTo>
                  <a:cubicBezTo>
                    <a:pt x="9382" y="32455"/>
                    <a:pt x="9945" y="33717"/>
                    <a:pt x="10191" y="34434"/>
                  </a:cubicBezTo>
                  <a:cubicBezTo>
                    <a:pt x="10600" y="35619"/>
                    <a:pt x="11131" y="36758"/>
                    <a:pt x="11744" y="37850"/>
                  </a:cubicBezTo>
                  <a:cubicBezTo>
                    <a:pt x="13120" y="40303"/>
                    <a:pt x="14908" y="42512"/>
                    <a:pt x="16887" y="44501"/>
                  </a:cubicBezTo>
                  <a:cubicBezTo>
                    <a:pt x="14519" y="44868"/>
                    <a:pt x="12124" y="45145"/>
                    <a:pt x="9751" y="45514"/>
                  </a:cubicBezTo>
                  <a:lnTo>
                    <a:pt x="9751" y="45516"/>
                  </a:lnTo>
                  <a:cubicBezTo>
                    <a:pt x="7989" y="42793"/>
                    <a:pt x="7065" y="39804"/>
                    <a:pt x="6980" y="36550"/>
                  </a:cubicBezTo>
                  <a:cubicBezTo>
                    <a:pt x="6979" y="36524"/>
                    <a:pt x="6969" y="36499"/>
                    <a:pt x="6950" y="36480"/>
                  </a:cubicBezTo>
                  <a:cubicBezTo>
                    <a:pt x="7741" y="34824"/>
                    <a:pt x="8571" y="33187"/>
                    <a:pt x="9439" y="31572"/>
                  </a:cubicBezTo>
                  <a:close/>
                  <a:moveTo>
                    <a:pt x="6790" y="36814"/>
                  </a:moveTo>
                  <a:cubicBezTo>
                    <a:pt x="6878" y="39972"/>
                    <a:pt x="7864" y="42945"/>
                    <a:pt x="9680" y="45527"/>
                  </a:cubicBezTo>
                  <a:cubicBezTo>
                    <a:pt x="9107" y="45616"/>
                    <a:pt x="8535" y="45714"/>
                    <a:pt x="7965" y="45818"/>
                  </a:cubicBezTo>
                  <a:cubicBezTo>
                    <a:pt x="6658" y="44047"/>
                    <a:pt x="5862" y="42073"/>
                    <a:pt x="5523" y="39887"/>
                  </a:cubicBezTo>
                  <a:cubicBezTo>
                    <a:pt x="5514" y="39831"/>
                    <a:pt x="5474" y="39807"/>
                    <a:pt x="5431" y="39807"/>
                  </a:cubicBezTo>
                  <a:cubicBezTo>
                    <a:pt x="5425" y="39807"/>
                    <a:pt x="5419" y="39808"/>
                    <a:pt x="5413" y="39809"/>
                  </a:cubicBezTo>
                  <a:cubicBezTo>
                    <a:pt x="5864" y="38806"/>
                    <a:pt x="6320" y="37805"/>
                    <a:pt x="6790" y="36814"/>
                  </a:cubicBezTo>
                  <a:close/>
                  <a:moveTo>
                    <a:pt x="31729" y="2462"/>
                  </a:moveTo>
                  <a:cubicBezTo>
                    <a:pt x="32198" y="2518"/>
                    <a:pt x="32616" y="2837"/>
                    <a:pt x="32662" y="3344"/>
                  </a:cubicBezTo>
                  <a:cubicBezTo>
                    <a:pt x="32646" y="3341"/>
                    <a:pt x="32630" y="3340"/>
                    <a:pt x="32614" y="3340"/>
                  </a:cubicBezTo>
                  <a:cubicBezTo>
                    <a:pt x="32546" y="3340"/>
                    <a:pt x="32478" y="3367"/>
                    <a:pt x="32428" y="3418"/>
                  </a:cubicBezTo>
                  <a:cubicBezTo>
                    <a:pt x="30591" y="5153"/>
                    <a:pt x="28751" y="6892"/>
                    <a:pt x="26937" y="8660"/>
                  </a:cubicBezTo>
                  <a:cubicBezTo>
                    <a:pt x="26927" y="8659"/>
                    <a:pt x="26918" y="8659"/>
                    <a:pt x="26908" y="8659"/>
                  </a:cubicBezTo>
                  <a:cubicBezTo>
                    <a:pt x="26746" y="8659"/>
                    <a:pt x="26619" y="8812"/>
                    <a:pt x="26634" y="8954"/>
                  </a:cubicBezTo>
                  <a:cubicBezTo>
                    <a:pt x="22269" y="13221"/>
                    <a:pt x="18072" y="17659"/>
                    <a:pt x="14484" y="22605"/>
                  </a:cubicBezTo>
                  <a:cubicBezTo>
                    <a:pt x="9425" y="29582"/>
                    <a:pt x="5673" y="37560"/>
                    <a:pt x="2760" y="45649"/>
                  </a:cubicBezTo>
                  <a:cubicBezTo>
                    <a:pt x="2746" y="45688"/>
                    <a:pt x="2776" y="45712"/>
                    <a:pt x="2807" y="45712"/>
                  </a:cubicBezTo>
                  <a:cubicBezTo>
                    <a:pt x="2827" y="45712"/>
                    <a:pt x="2848" y="45702"/>
                    <a:pt x="2858" y="45679"/>
                  </a:cubicBezTo>
                  <a:cubicBezTo>
                    <a:pt x="3666" y="43775"/>
                    <a:pt x="4484" y="41879"/>
                    <a:pt x="5328" y="39998"/>
                  </a:cubicBezTo>
                  <a:cubicBezTo>
                    <a:pt x="5656" y="42159"/>
                    <a:pt x="6517" y="44110"/>
                    <a:pt x="7828" y="45841"/>
                  </a:cubicBezTo>
                  <a:cubicBezTo>
                    <a:pt x="5850" y="46206"/>
                    <a:pt x="3898" y="46674"/>
                    <a:pt x="2005" y="47353"/>
                  </a:cubicBezTo>
                  <a:cubicBezTo>
                    <a:pt x="2211" y="45755"/>
                    <a:pt x="2290" y="44155"/>
                    <a:pt x="2289" y="42553"/>
                  </a:cubicBezTo>
                  <a:cubicBezTo>
                    <a:pt x="2769" y="42520"/>
                    <a:pt x="3279" y="42379"/>
                    <a:pt x="3693" y="42131"/>
                  </a:cubicBezTo>
                  <a:lnTo>
                    <a:pt x="3693" y="42131"/>
                  </a:lnTo>
                  <a:cubicBezTo>
                    <a:pt x="3283" y="43335"/>
                    <a:pt x="2888" y="44540"/>
                    <a:pt x="2507" y="45747"/>
                  </a:cubicBezTo>
                  <a:cubicBezTo>
                    <a:pt x="2500" y="45767"/>
                    <a:pt x="2516" y="45780"/>
                    <a:pt x="2532" y="45780"/>
                  </a:cubicBezTo>
                  <a:cubicBezTo>
                    <a:pt x="2542" y="45780"/>
                    <a:pt x="2552" y="45775"/>
                    <a:pt x="2557" y="45762"/>
                  </a:cubicBezTo>
                  <a:cubicBezTo>
                    <a:pt x="4934" y="39245"/>
                    <a:pt x="7433" y="32755"/>
                    <a:pt x="10855" y="26726"/>
                  </a:cubicBezTo>
                  <a:cubicBezTo>
                    <a:pt x="10873" y="26734"/>
                    <a:pt x="10890" y="26741"/>
                    <a:pt x="10909" y="26748"/>
                  </a:cubicBezTo>
                  <a:cubicBezTo>
                    <a:pt x="10917" y="26751"/>
                    <a:pt x="10925" y="26752"/>
                    <a:pt x="10932" y="26752"/>
                  </a:cubicBezTo>
                  <a:cubicBezTo>
                    <a:pt x="10994" y="26752"/>
                    <a:pt x="11013" y="26654"/>
                    <a:pt x="10946" y="26626"/>
                  </a:cubicBezTo>
                  <a:cubicBezTo>
                    <a:pt x="10938" y="26622"/>
                    <a:pt x="10929" y="26619"/>
                    <a:pt x="10921" y="26615"/>
                  </a:cubicBezTo>
                  <a:cubicBezTo>
                    <a:pt x="11681" y="25281"/>
                    <a:pt x="12485" y="23968"/>
                    <a:pt x="13345" y="22686"/>
                  </a:cubicBezTo>
                  <a:cubicBezTo>
                    <a:pt x="18400" y="15143"/>
                    <a:pt x="25361" y="8928"/>
                    <a:pt x="31706" y="2498"/>
                  </a:cubicBezTo>
                  <a:cubicBezTo>
                    <a:pt x="31715" y="2486"/>
                    <a:pt x="31722" y="2473"/>
                    <a:pt x="31729" y="2462"/>
                  </a:cubicBezTo>
                  <a:close/>
                  <a:moveTo>
                    <a:pt x="18391" y="0"/>
                  </a:moveTo>
                  <a:cubicBezTo>
                    <a:pt x="14654" y="0"/>
                    <a:pt x="11051" y="2803"/>
                    <a:pt x="8278" y="5004"/>
                  </a:cubicBezTo>
                  <a:cubicBezTo>
                    <a:pt x="764" y="10967"/>
                    <a:pt x="1" y="20953"/>
                    <a:pt x="674" y="29829"/>
                  </a:cubicBezTo>
                  <a:cubicBezTo>
                    <a:pt x="1124" y="35755"/>
                    <a:pt x="1770" y="41562"/>
                    <a:pt x="1581" y="47515"/>
                  </a:cubicBezTo>
                  <a:cubicBezTo>
                    <a:pt x="1425" y="47619"/>
                    <a:pt x="1527" y="47900"/>
                    <a:pt x="1715" y="47900"/>
                  </a:cubicBezTo>
                  <a:cubicBezTo>
                    <a:pt x="1721" y="47900"/>
                    <a:pt x="1727" y="47899"/>
                    <a:pt x="1733" y="47899"/>
                  </a:cubicBezTo>
                  <a:cubicBezTo>
                    <a:pt x="1741" y="47900"/>
                    <a:pt x="1749" y="47900"/>
                    <a:pt x="1758" y="47900"/>
                  </a:cubicBezTo>
                  <a:cubicBezTo>
                    <a:pt x="1794" y="47900"/>
                    <a:pt x="1830" y="47890"/>
                    <a:pt x="1862" y="47871"/>
                  </a:cubicBezTo>
                  <a:cubicBezTo>
                    <a:pt x="7378" y="46351"/>
                    <a:pt x="12990" y="45868"/>
                    <a:pt x="18605" y="44868"/>
                  </a:cubicBezTo>
                  <a:cubicBezTo>
                    <a:pt x="19749" y="44665"/>
                    <a:pt x="20925" y="44421"/>
                    <a:pt x="22111" y="44139"/>
                  </a:cubicBezTo>
                  <a:cubicBezTo>
                    <a:pt x="22124" y="44152"/>
                    <a:pt x="22137" y="44165"/>
                    <a:pt x="22150" y="44179"/>
                  </a:cubicBezTo>
                  <a:cubicBezTo>
                    <a:pt x="22160" y="44188"/>
                    <a:pt x="22171" y="44191"/>
                    <a:pt x="22181" y="44191"/>
                  </a:cubicBezTo>
                  <a:cubicBezTo>
                    <a:pt x="22217" y="44191"/>
                    <a:pt x="22249" y="44148"/>
                    <a:pt x="22217" y="44114"/>
                  </a:cubicBezTo>
                  <a:lnTo>
                    <a:pt x="22216" y="44114"/>
                  </a:lnTo>
                  <a:cubicBezTo>
                    <a:pt x="26381" y="43113"/>
                    <a:pt x="30660" y="41600"/>
                    <a:pt x="34122" y="39373"/>
                  </a:cubicBezTo>
                  <a:cubicBezTo>
                    <a:pt x="42202" y="34174"/>
                    <a:pt x="44854" y="23194"/>
                    <a:pt x="39982" y="14896"/>
                  </a:cubicBezTo>
                  <a:cubicBezTo>
                    <a:pt x="38722" y="12750"/>
                    <a:pt x="36953" y="10773"/>
                    <a:pt x="34638" y="9755"/>
                  </a:cubicBezTo>
                  <a:cubicBezTo>
                    <a:pt x="33619" y="9307"/>
                    <a:pt x="32564" y="9106"/>
                    <a:pt x="31457" y="9096"/>
                  </a:cubicBezTo>
                  <a:cubicBezTo>
                    <a:pt x="31423" y="9096"/>
                    <a:pt x="31389" y="9096"/>
                    <a:pt x="31355" y="9096"/>
                  </a:cubicBezTo>
                  <a:cubicBezTo>
                    <a:pt x="30681" y="9096"/>
                    <a:pt x="30010" y="9157"/>
                    <a:pt x="29348" y="9157"/>
                  </a:cubicBezTo>
                  <a:cubicBezTo>
                    <a:pt x="28732" y="9157"/>
                    <a:pt x="28123" y="9104"/>
                    <a:pt x="27528" y="8897"/>
                  </a:cubicBezTo>
                  <a:cubicBezTo>
                    <a:pt x="29282" y="7195"/>
                    <a:pt x="31057" y="5518"/>
                    <a:pt x="32831" y="3845"/>
                  </a:cubicBezTo>
                  <a:cubicBezTo>
                    <a:pt x="32923" y="3764"/>
                    <a:pt x="32948" y="3632"/>
                    <a:pt x="32894" y="3524"/>
                  </a:cubicBezTo>
                  <a:cubicBezTo>
                    <a:pt x="32913" y="3508"/>
                    <a:pt x="32927" y="3485"/>
                    <a:pt x="32931" y="3461"/>
                  </a:cubicBezTo>
                  <a:cubicBezTo>
                    <a:pt x="33084" y="2771"/>
                    <a:pt x="32498" y="1989"/>
                    <a:pt x="31786" y="1989"/>
                  </a:cubicBezTo>
                  <a:cubicBezTo>
                    <a:pt x="31731" y="1989"/>
                    <a:pt x="31674" y="1993"/>
                    <a:pt x="31617" y="2003"/>
                  </a:cubicBezTo>
                  <a:cubicBezTo>
                    <a:pt x="31576" y="1981"/>
                    <a:pt x="31531" y="1968"/>
                    <a:pt x="31484" y="1968"/>
                  </a:cubicBezTo>
                  <a:cubicBezTo>
                    <a:pt x="31418" y="1968"/>
                    <a:pt x="31351" y="1994"/>
                    <a:pt x="31289" y="2056"/>
                  </a:cubicBezTo>
                  <a:cubicBezTo>
                    <a:pt x="29557" y="3813"/>
                    <a:pt x="27786" y="5555"/>
                    <a:pt x="26022" y="7311"/>
                  </a:cubicBezTo>
                  <a:cubicBezTo>
                    <a:pt x="25689" y="3684"/>
                    <a:pt x="23146" y="626"/>
                    <a:pt x="19448" y="77"/>
                  </a:cubicBezTo>
                  <a:cubicBezTo>
                    <a:pt x="19095" y="25"/>
                    <a:pt x="18742" y="0"/>
                    <a:pt x="18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33" name="Google Shape;233;p2"/>
          <p:cNvGrpSpPr/>
          <p:nvPr/>
        </p:nvGrpSpPr>
        <p:grpSpPr>
          <a:xfrm>
            <a:off x="10206210" y="893262"/>
            <a:ext cx="4182057" cy="1476885"/>
            <a:chOff x="5426550" y="1885275"/>
            <a:chExt cx="1961075" cy="692550"/>
          </a:xfrm>
        </p:grpSpPr>
        <p:sp>
          <p:nvSpPr>
            <p:cNvPr id="234" name="Google Shape;234;p2"/>
            <p:cNvSpPr/>
            <p:nvPr/>
          </p:nvSpPr>
          <p:spPr>
            <a:xfrm>
              <a:off x="5426550" y="2495450"/>
              <a:ext cx="6200" cy="7325"/>
            </a:xfrm>
            <a:custGeom>
              <a:avLst/>
              <a:gdLst/>
              <a:ahLst/>
              <a:cxnLst/>
              <a:rect l="l" t="t" r="r" b="b"/>
              <a:pathLst>
                <a:path w="248" h="293" extrusionOk="0">
                  <a:moveTo>
                    <a:pt x="4" y="0"/>
                  </a:moveTo>
                  <a:cubicBezTo>
                    <a:pt x="0" y="0"/>
                    <a:pt x="61" y="75"/>
                    <a:pt x="248" y="292"/>
                  </a:cubicBezTo>
                  <a:cubicBezTo>
                    <a:pt x="239" y="279"/>
                    <a:pt x="229" y="268"/>
                    <a:pt x="221" y="255"/>
                  </a:cubicBezTo>
                  <a:cubicBezTo>
                    <a:pt x="159" y="181"/>
                    <a:pt x="96" y="107"/>
                    <a:pt x="34" y="32"/>
                  </a:cubicBezTo>
                  <a:cubicBezTo>
                    <a:pt x="17" y="1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F8B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5682275" y="1904275"/>
              <a:ext cx="1692675" cy="654625"/>
            </a:xfrm>
            <a:custGeom>
              <a:avLst/>
              <a:gdLst/>
              <a:ahLst/>
              <a:cxnLst/>
              <a:rect l="l" t="t" r="r" b="b"/>
              <a:pathLst>
                <a:path w="67707" h="26185" extrusionOk="0">
                  <a:moveTo>
                    <a:pt x="39134" y="0"/>
                  </a:moveTo>
                  <a:cubicBezTo>
                    <a:pt x="37255" y="0"/>
                    <a:pt x="35377" y="84"/>
                    <a:pt x="33514" y="205"/>
                  </a:cubicBezTo>
                  <a:cubicBezTo>
                    <a:pt x="22454" y="927"/>
                    <a:pt x="11403" y="2257"/>
                    <a:pt x="419" y="3714"/>
                  </a:cubicBezTo>
                  <a:cubicBezTo>
                    <a:pt x="175" y="3747"/>
                    <a:pt x="0" y="4031"/>
                    <a:pt x="207" y="4231"/>
                  </a:cubicBezTo>
                  <a:cubicBezTo>
                    <a:pt x="2244" y="6219"/>
                    <a:pt x="3252" y="8834"/>
                    <a:pt x="4630" y="11265"/>
                  </a:cubicBezTo>
                  <a:cubicBezTo>
                    <a:pt x="5802" y="13332"/>
                    <a:pt x="7291" y="15209"/>
                    <a:pt x="9013" y="16845"/>
                  </a:cubicBezTo>
                  <a:cubicBezTo>
                    <a:pt x="12478" y="20138"/>
                    <a:pt x="16775" y="22458"/>
                    <a:pt x="21313" y="23902"/>
                  </a:cubicBezTo>
                  <a:cubicBezTo>
                    <a:pt x="26904" y="25683"/>
                    <a:pt x="32825" y="26182"/>
                    <a:pt x="38666" y="26185"/>
                  </a:cubicBezTo>
                  <a:cubicBezTo>
                    <a:pt x="38683" y="26185"/>
                    <a:pt x="38701" y="26185"/>
                    <a:pt x="38718" y="26185"/>
                  </a:cubicBezTo>
                  <a:cubicBezTo>
                    <a:pt x="43891" y="26185"/>
                    <a:pt x="49905" y="25970"/>
                    <a:pt x="54399" y="23088"/>
                  </a:cubicBezTo>
                  <a:cubicBezTo>
                    <a:pt x="56196" y="21938"/>
                    <a:pt x="57657" y="20208"/>
                    <a:pt x="57849" y="18019"/>
                  </a:cubicBezTo>
                  <a:cubicBezTo>
                    <a:pt x="57928" y="17117"/>
                    <a:pt x="57813" y="16195"/>
                    <a:pt x="57429" y="15369"/>
                  </a:cubicBezTo>
                  <a:cubicBezTo>
                    <a:pt x="57054" y="14565"/>
                    <a:pt x="54542" y="12486"/>
                    <a:pt x="54823" y="11863"/>
                  </a:cubicBezTo>
                  <a:cubicBezTo>
                    <a:pt x="54830" y="11843"/>
                    <a:pt x="54834" y="11821"/>
                    <a:pt x="54837" y="11800"/>
                  </a:cubicBezTo>
                  <a:cubicBezTo>
                    <a:pt x="59478" y="10079"/>
                    <a:pt x="63816" y="7559"/>
                    <a:pt x="67484" y="4443"/>
                  </a:cubicBezTo>
                  <a:cubicBezTo>
                    <a:pt x="67573" y="4367"/>
                    <a:pt x="67586" y="4274"/>
                    <a:pt x="67557" y="4193"/>
                  </a:cubicBezTo>
                  <a:cubicBezTo>
                    <a:pt x="67639" y="4170"/>
                    <a:pt x="67706" y="4105"/>
                    <a:pt x="67703" y="4001"/>
                  </a:cubicBezTo>
                  <a:cubicBezTo>
                    <a:pt x="67664" y="2968"/>
                    <a:pt x="66696" y="2105"/>
                    <a:pt x="65689" y="2073"/>
                  </a:cubicBezTo>
                  <a:cubicBezTo>
                    <a:pt x="65687" y="2073"/>
                    <a:pt x="65686" y="2073"/>
                    <a:pt x="65684" y="2073"/>
                  </a:cubicBezTo>
                  <a:cubicBezTo>
                    <a:pt x="65582" y="2073"/>
                    <a:pt x="65530" y="2172"/>
                    <a:pt x="65545" y="2255"/>
                  </a:cubicBezTo>
                  <a:cubicBezTo>
                    <a:pt x="65489" y="2264"/>
                    <a:pt x="65436" y="2288"/>
                    <a:pt x="65393" y="2327"/>
                  </a:cubicBezTo>
                  <a:cubicBezTo>
                    <a:pt x="62155" y="5237"/>
                    <a:pt x="58485" y="7543"/>
                    <a:pt x="54556" y="9284"/>
                  </a:cubicBezTo>
                  <a:cubicBezTo>
                    <a:pt x="54197" y="8049"/>
                    <a:pt x="54863" y="6819"/>
                    <a:pt x="54677" y="5563"/>
                  </a:cubicBezTo>
                  <a:cubicBezTo>
                    <a:pt x="54569" y="4842"/>
                    <a:pt x="54247" y="4183"/>
                    <a:pt x="53807" y="3607"/>
                  </a:cubicBezTo>
                  <a:cubicBezTo>
                    <a:pt x="52635" y="2071"/>
                    <a:pt x="50725" y="1436"/>
                    <a:pt x="48918" y="1010"/>
                  </a:cubicBezTo>
                  <a:cubicBezTo>
                    <a:pt x="45716" y="256"/>
                    <a:pt x="42425" y="0"/>
                    <a:pt x="39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5670025" y="1885275"/>
              <a:ext cx="1717600" cy="692550"/>
            </a:xfrm>
            <a:custGeom>
              <a:avLst/>
              <a:gdLst/>
              <a:ahLst/>
              <a:cxnLst/>
              <a:rect l="l" t="t" r="r" b="b"/>
              <a:pathLst>
                <a:path w="68704" h="27702" extrusionOk="0">
                  <a:moveTo>
                    <a:pt x="12737" y="3126"/>
                  </a:moveTo>
                  <a:lnTo>
                    <a:pt x="12737" y="3126"/>
                  </a:lnTo>
                  <a:cubicBezTo>
                    <a:pt x="12107" y="5034"/>
                    <a:pt x="12014" y="7556"/>
                    <a:pt x="13094" y="9281"/>
                  </a:cubicBezTo>
                  <a:cubicBezTo>
                    <a:pt x="11561" y="8813"/>
                    <a:pt x="10042" y="8298"/>
                    <a:pt x="8540" y="7737"/>
                  </a:cubicBezTo>
                  <a:cubicBezTo>
                    <a:pt x="8540" y="7725"/>
                    <a:pt x="8538" y="7714"/>
                    <a:pt x="8533" y="7702"/>
                  </a:cubicBezTo>
                  <a:cubicBezTo>
                    <a:pt x="8030" y="6449"/>
                    <a:pt x="7830" y="5175"/>
                    <a:pt x="7841" y="3828"/>
                  </a:cubicBezTo>
                  <a:cubicBezTo>
                    <a:pt x="7841" y="3790"/>
                    <a:pt x="7815" y="3772"/>
                    <a:pt x="7787" y="3772"/>
                  </a:cubicBezTo>
                  <a:cubicBezTo>
                    <a:pt x="7759" y="3772"/>
                    <a:pt x="7729" y="3791"/>
                    <a:pt x="7727" y="3828"/>
                  </a:cubicBezTo>
                  <a:cubicBezTo>
                    <a:pt x="7626" y="5145"/>
                    <a:pt x="7858" y="6434"/>
                    <a:pt x="8337" y="7661"/>
                  </a:cubicBezTo>
                  <a:cubicBezTo>
                    <a:pt x="8022" y="7542"/>
                    <a:pt x="7707" y="7426"/>
                    <a:pt x="7394" y="7303"/>
                  </a:cubicBezTo>
                  <a:cubicBezTo>
                    <a:pt x="6913" y="6169"/>
                    <a:pt x="6719" y="5087"/>
                    <a:pt x="6546" y="3879"/>
                  </a:cubicBezTo>
                  <a:cubicBezTo>
                    <a:pt x="8609" y="3623"/>
                    <a:pt x="10674" y="3372"/>
                    <a:pt x="12737" y="3126"/>
                  </a:cubicBezTo>
                  <a:close/>
                  <a:moveTo>
                    <a:pt x="18341" y="2481"/>
                  </a:moveTo>
                  <a:lnTo>
                    <a:pt x="18341" y="2481"/>
                  </a:lnTo>
                  <a:cubicBezTo>
                    <a:pt x="16787" y="5013"/>
                    <a:pt x="16850" y="8251"/>
                    <a:pt x="18502" y="10724"/>
                  </a:cubicBezTo>
                  <a:cubicBezTo>
                    <a:pt x="16801" y="10335"/>
                    <a:pt x="15113" y="9890"/>
                    <a:pt x="13440" y="9389"/>
                  </a:cubicBezTo>
                  <a:cubicBezTo>
                    <a:pt x="12171" y="7629"/>
                    <a:pt x="12383" y="5129"/>
                    <a:pt x="12901" y="3106"/>
                  </a:cubicBezTo>
                  <a:cubicBezTo>
                    <a:pt x="14715" y="2891"/>
                    <a:pt x="16527" y="2682"/>
                    <a:pt x="18341" y="2481"/>
                  </a:cubicBezTo>
                  <a:close/>
                  <a:moveTo>
                    <a:pt x="20231" y="2279"/>
                  </a:moveTo>
                  <a:lnTo>
                    <a:pt x="20231" y="2279"/>
                  </a:lnTo>
                  <a:cubicBezTo>
                    <a:pt x="18568" y="4947"/>
                    <a:pt x="18541" y="8382"/>
                    <a:pt x="20153" y="11077"/>
                  </a:cubicBezTo>
                  <a:cubicBezTo>
                    <a:pt x="19648" y="10974"/>
                    <a:pt x="19145" y="10870"/>
                    <a:pt x="18644" y="10757"/>
                  </a:cubicBezTo>
                  <a:cubicBezTo>
                    <a:pt x="18644" y="10750"/>
                    <a:pt x="18645" y="10743"/>
                    <a:pt x="18639" y="10734"/>
                  </a:cubicBezTo>
                  <a:cubicBezTo>
                    <a:pt x="17056" y="8098"/>
                    <a:pt x="17040" y="5109"/>
                    <a:pt x="18576" y="2455"/>
                  </a:cubicBezTo>
                  <a:cubicBezTo>
                    <a:pt x="19128" y="2395"/>
                    <a:pt x="19680" y="2338"/>
                    <a:pt x="20231" y="2279"/>
                  </a:cubicBezTo>
                  <a:close/>
                  <a:moveTo>
                    <a:pt x="51782" y="2389"/>
                  </a:moveTo>
                  <a:cubicBezTo>
                    <a:pt x="53606" y="3213"/>
                    <a:pt x="55164" y="4517"/>
                    <a:pt x="54758" y="6539"/>
                  </a:cubicBezTo>
                  <a:cubicBezTo>
                    <a:pt x="54532" y="7671"/>
                    <a:pt x="53712" y="8781"/>
                    <a:pt x="54516" y="9764"/>
                  </a:cubicBezTo>
                  <a:cubicBezTo>
                    <a:pt x="52962" y="10322"/>
                    <a:pt x="51365" y="10779"/>
                    <a:pt x="49745" y="11156"/>
                  </a:cubicBezTo>
                  <a:cubicBezTo>
                    <a:pt x="49196" y="8045"/>
                    <a:pt x="49100" y="4544"/>
                    <a:pt x="51782" y="2389"/>
                  </a:cubicBezTo>
                  <a:close/>
                  <a:moveTo>
                    <a:pt x="26017" y="1699"/>
                  </a:moveTo>
                  <a:lnTo>
                    <a:pt x="26017" y="1699"/>
                  </a:lnTo>
                  <a:cubicBezTo>
                    <a:pt x="23738" y="4193"/>
                    <a:pt x="23306" y="8862"/>
                    <a:pt x="24799" y="11882"/>
                  </a:cubicBezTo>
                  <a:cubicBezTo>
                    <a:pt x="23314" y="11670"/>
                    <a:pt x="21831" y="11419"/>
                    <a:pt x="20358" y="11120"/>
                  </a:cubicBezTo>
                  <a:cubicBezTo>
                    <a:pt x="18790" y="8241"/>
                    <a:pt x="18852" y="5069"/>
                    <a:pt x="20521" y="2247"/>
                  </a:cubicBezTo>
                  <a:cubicBezTo>
                    <a:pt x="22352" y="2052"/>
                    <a:pt x="24183" y="1871"/>
                    <a:pt x="26017" y="1699"/>
                  </a:cubicBezTo>
                  <a:close/>
                  <a:moveTo>
                    <a:pt x="47644" y="1196"/>
                  </a:moveTo>
                  <a:cubicBezTo>
                    <a:pt x="47948" y="1250"/>
                    <a:pt x="48250" y="1307"/>
                    <a:pt x="48551" y="1372"/>
                  </a:cubicBezTo>
                  <a:cubicBezTo>
                    <a:pt x="49422" y="1558"/>
                    <a:pt x="50539" y="1855"/>
                    <a:pt x="51590" y="2306"/>
                  </a:cubicBezTo>
                  <a:cubicBezTo>
                    <a:pt x="48935" y="4517"/>
                    <a:pt x="48878" y="8015"/>
                    <a:pt x="49589" y="11191"/>
                  </a:cubicBezTo>
                  <a:cubicBezTo>
                    <a:pt x="48366" y="11471"/>
                    <a:pt x="47135" y="11706"/>
                    <a:pt x="45892" y="11896"/>
                  </a:cubicBezTo>
                  <a:cubicBezTo>
                    <a:pt x="44765" y="8171"/>
                    <a:pt x="44368" y="3955"/>
                    <a:pt x="47644" y="1196"/>
                  </a:cubicBezTo>
                  <a:close/>
                  <a:moveTo>
                    <a:pt x="30432" y="1307"/>
                  </a:moveTo>
                  <a:lnTo>
                    <a:pt x="30432" y="1307"/>
                  </a:lnTo>
                  <a:cubicBezTo>
                    <a:pt x="27526" y="4190"/>
                    <a:pt x="26561" y="8460"/>
                    <a:pt x="28049" y="12282"/>
                  </a:cubicBezTo>
                  <a:cubicBezTo>
                    <a:pt x="27019" y="12179"/>
                    <a:pt x="25990" y="12050"/>
                    <a:pt x="24964" y="11905"/>
                  </a:cubicBezTo>
                  <a:cubicBezTo>
                    <a:pt x="23607" y="8758"/>
                    <a:pt x="24034" y="4382"/>
                    <a:pt x="26245" y="1772"/>
                  </a:cubicBezTo>
                  <a:cubicBezTo>
                    <a:pt x="26268" y="1746"/>
                    <a:pt x="26277" y="1710"/>
                    <a:pt x="26270" y="1677"/>
                  </a:cubicBezTo>
                  <a:cubicBezTo>
                    <a:pt x="27657" y="1547"/>
                    <a:pt x="29044" y="1421"/>
                    <a:pt x="30432" y="1307"/>
                  </a:cubicBezTo>
                  <a:close/>
                  <a:moveTo>
                    <a:pt x="41234" y="688"/>
                  </a:moveTo>
                  <a:cubicBezTo>
                    <a:pt x="43291" y="688"/>
                    <a:pt x="45341" y="810"/>
                    <a:pt x="47350" y="1145"/>
                  </a:cubicBezTo>
                  <a:cubicBezTo>
                    <a:pt x="44076" y="3768"/>
                    <a:pt x="44464" y="8307"/>
                    <a:pt x="45723" y="11924"/>
                  </a:cubicBezTo>
                  <a:cubicBezTo>
                    <a:pt x="43201" y="12303"/>
                    <a:pt x="40652" y="12514"/>
                    <a:pt x="38134" y="12601"/>
                  </a:cubicBezTo>
                  <a:cubicBezTo>
                    <a:pt x="38140" y="8148"/>
                    <a:pt x="39596" y="4110"/>
                    <a:pt x="42817" y="938"/>
                  </a:cubicBezTo>
                  <a:cubicBezTo>
                    <a:pt x="42902" y="853"/>
                    <a:pt x="42820" y="734"/>
                    <a:pt x="42727" y="734"/>
                  </a:cubicBezTo>
                  <a:cubicBezTo>
                    <a:pt x="42700" y="734"/>
                    <a:pt x="42671" y="744"/>
                    <a:pt x="42646" y="769"/>
                  </a:cubicBezTo>
                  <a:cubicBezTo>
                    <a:pt x="39482" y="3791"/>
                    <a:pt x="37600" y="8205"/>
                    <a:pt x="37994" y="12606"/>
                  </a:cubicBezTo>
                  <a:cubicBezTo>
                    <a:pt x="37304" y="12627"/>
                    <a:pt x="36618" y="12642"/>
                    <a:pt x="35936" y="12647"/>
                  </a:cubicBezTo>
                  <a:cubicBezTo>
                    <a:pt x="35769" y="12648"/>
                    <a:pt x="35603" y="12649"/>
                    <a:pt x="35437" y="12649"/>
                  </a:cubicBezTo>
                  <a:cubicBezTo>
                    <a:pt x="33023" y="12649"/>
                    <a:pt x="30612" y="12532"/>
                    <a:pt x="28211" y="12298"/>
                  </a:cubicBezTo>
                  <a:cubicBezTo>
                    <a:pt x="26914" y="8298"/>
                    <a:pt x="27777" y="4283"/>
                    <a:pt x="30790" y="1279"/>
                  </a:cubicBezTo>
                  <a:cubicBezTo>
                    <a:pt x="31395" y="1230"/>
                    <a:pt x="32000" y="1180"/>
                    <a:pt x="32606" y="1134"/>
                  </a:cubicBezTo>
                  <a:cubicBezTo>
                    <a:pt x="35012" y="955"/>
                    <a:pt x="37472" y="759"/>
                    <a:pt x="39932" y="703"/>
                  </a:cubicBezTo>
                  <a:lnTo>
                    <a:pt x="39932" y="703"/>
                  </a:lnTo>
                  <a:cubicBezTo>
                    <a:pt x="36833" y="3351"/>
                    <a:pt x="35571" y="8652"/>
                    <a:pt x="36585" y="12481"/>
                  </a:cubicBezTo>
                  <a:cubicBezTo>
                    <a:pt x="36595" y="12519"/>
                    <a:pt x="36623" y="12536"/>
                    <a:pt x="36652" y="12536"/>
                  </a:cubicBezTo>
                  <a:cubicBezTo>
                    <a:pt x="36696" y="12536"/>
                    <a:pt x="36742" y="12498"/>
                    <a:pt x="36731" y="12441"/>
                  </a:cubicBezTo>
                  <a:cubicBezTo>
                    <a:pt x="35980" y="8554"/>
                    <a:pt x="37045" y="3321"/>
                    <a:pt x="40237" y="697"/>
                  </a:cubicBezTo>
                  <a:cubicBezTo>
                    <a:pt x="40570" y="691"/>
                    <a:pt x="40902" y="688"/>
                    <a:pt x="41234" y="688"/>
                  </a:cubicBezTo>
                  <a:close/>
                  <a:moveTo>
                    <a:pt x="7327" y="8268"/>
                  </a:moveTo>
                  <a:cubicBezTo>
                    <a:pt x="7881" y="8595"/>
                    <a:pt x="8444" y="8910"/>
                    <a:pt x="9013" y="9205"/>
                  </a:cubicBezTo>
                  <a:cubicBezTo>
                    <a:pt x="8241" y="9784"/>
                    <a:pt x="7565" y="10469"/>
                    <a:pt x="7014" y="11265"/>
                  </a:cubicBezTo>
                  <a:cubicBezTo>
                    <a:pt x="6625" y="11829"/>
                    <a:pt x="6170" y="12518"/>
                    <a:pt x="6105" y="13229"/>
                  </a:cubicBezTo>
                  <a:cubicBezTo>
                    <a:pt x="5498" y="12177"/>
                    <a:pt x="4950" y="11090"/>
                    <a:pt x="4447" y="9982"/>
                  </a:cubicBezTo>
                  <a:lnTo>
                    <a:pt x="4445" y="9982"/>
                  </a:lnTo>
                  <a:cubicBezTo>
                    <a:pt x="4445" y="9981"/>
                    <a:pt x="4444" y="9978"/>
                    <a:pt x="4442" y="9976"/>
                  </a:cubicBezTo>
                  <a:cubicBezTo>
                    <a:pt x="4521" y="9588"/>
                    <a:pt x="5467" y="9085"/>
                    <a:pt x="5693" y="8973"/>
                  </a:cubicBezTo>
                  <a:cubicBezTo>
                    <a:pt x="6223" y="8710"/>
                    <a:pt x="6781" y="8498"/>
                    <a:pt x="7327" y="8268"/>
                  </a:cubicBezTo>
                  <a:close/>
                  <a:moveTo>
                    <a:pt x="66535" y="3086"/>
                  </a:moveTo>
                  <a:cubicBezTo>
                    <a:pt x="67086" y="3556"/>
                    <a:pt x="67720" y="3895"/>
                    <a:pt x="67785" y="4662"/>
                  </a:cubicBezTo>
                  <a:cubicBezTo>
                    <a:pt x="67723" y="4673"/>
                    <a:pt x="67667" y="4703"/>
                    <a:pt x="67624" y="4746"/>
                  </a:cubicBezTo>
                  <a:cubicBezTo>
                    <a:pt x="60182" y="12232"/>
                    <a:pt x="49592" y="15081"/>
                    <a:pt x="39274" y="15081"/>
                  </a:cubicBezTo>
                  <a:cubicBezTo>
                    <a:pt x="39104" y="15081"/>
                    <a:pt x="38935" y="15080"/>
                    <a:pt x="38766" y="15079"/>
                  </a:cubicBezTo>
                  <a:cubicBezTo>
                    <a:pt x="33001" y="15026"/>
                    <a:pt x="27261" y="14201"/>
                    <a:pt x="21624" y="13033"/>
                  </a:cubicBezTo>
                  <a:cubicBezTo>
                    <a:pt x="19263" y="12544"/>
                    <a:pt x="16911" y="11958"/>
                    <a:pt x="14612" y="11217"/>
                  </a:cubicBezTo>
                  <a:cubicBezTo>
                    <a:pt x="14623" y="11206"/>
                    <a:pt x="14633" y="11194"/>
                    <a:pt x="14645" y="11181"/>
                  </a:cubicBezTo>
                  <a:cubicBezTo>
                    <a:pt x="14682" y="11143"/>
                    <a:pt x="14648" y="11093"/>
                    <a:pt x="14605" y="11093"/>
                  </a:cubicBezTo>
                  <a:cubicBezTo>
                    <a:pt x="14593" y="11093"/>
                    <a:pt x="14581" y="11097"/>
                    <a:pt x="14569" y="11107"/>
                  </a:cubicBezTo>
                  <a:cubicBezTo>
                    <a:pt x="14541" y="11130"/>
                    <a:pt x="14516" y="11154"/>
                    <a:pt x="14487" y="11176"/>
                  </a:cubicBezTo>
                  <a:cubicBezTo>
                    <a:pt x="12045" y="10383"/>
                    <a:pt x="9667" y="9415"/>
                    <a:pt x="7403" y="8197"/>
                  </a:cubicBezTo>
                  <a:cubicBezTo>
                    <a:pt x="7413" y="8147"/>
                    <a:pt x="7380" y="8092"/>
                    <a:pt x="7323" y="8092"/>
                  </a:cubicBezTo>
                  <a:cubicBezTo>
                    <a:pt x="7310" y="8092"/>
                    <a:pt x="7295" y="8095"/>
                    <a:pt x="7280" y="8102"/>
                  </a:cubicBezTo>
                  <a:lnTo>
                    <a:pt x="7249" y="8115"/>
                  </a:lnTo>
                  <a:cubicBezTo>
                    <a:pt x="6937" y="7945"/>
                    <a:pt x="6629" y="7771"/>
                    <a:pt x="6321" y="7592"/>
                  </a:cubicBezTo>
                  <a:cubicBezTo>
                    <a:pt x="6316" y="7589"/>
                    <a:pt x="6311" y="7588"/>
                    <a:pt x="6307" y="7588"/>
                  </a:cubicBezTo>
                  <a:cubicBezTo>
                    <a:pt x="6282" y="7588"/>
                    <a:pt x="6266" y="7625"/>
                    <a:pt x="6292" y="7642"/>
                  </a:cubicBezTo>
                  <a:cubicBezTo>
                    <a:pt x="6573" y="7821"/>
                    <a:pt x="6861" y="7988"/>
                    <a:pt x="7146" y="8158"/>
                  </a:cubicBezTo>
                  <a:cubicBezTo>
                    <a:pt x="6430" y="8462"/>
                    <a:pt x="5652" y="8735"/>
                    <a:pt x="5028" y="9203"/>
                  </a:cubicBezTo>
                  <a:cubicBezTo>
                    <a:pt x="4888" y="9309"/>
                    <a:pt x="4515" y="9595"/>
                    <a:pt x="4391" y="9859"/>
                  </a:cubicBezTo>
                  <a:cubicBezTo>
                    <a:pt x="3490" y="7874"/>
                    <a:pt x="2597" y="5870"/>
                    <a:pt x="794" y="4599"/>
                  </a:cubicBezTo>
                  <a:cubicBezTo>
                    <a:pt x="2684" y="4361"/>
                    <a:pt x="4573" y="4124"/>
                    <a:pt x="6463" y="3889"/>
                  </a:cubicBezTo>
                  <a:lnTo>
                    <a:pt x="6463" y="3889"/>
                  </a:lnTo>
                  <a:cubicBezTo>
                    <a:pt x="6407" y="5016"/>
                    <a:pt x="6729" y="6196"/>
                    <a:pt x="7198" y="7222"/>
                  </a:cubicBezTo>
                  <a:cubicBezTo>
                    <a:pt x="5339" y="6486"/>
                    <a:pt x="3510" y="5679"/>
                    <a:pt x="1710" y="4805"/>
                  </a:cubicBezTo>
                  <a:cubicBezTo>
                    <a:pt x="1692" y="4796"/>
                    <a:pt x="1675" y="4792"/>
                    <a:pt x="1658" y="4792"/>
                  </a:cubicBezTo>
                  <a:cubicBezTo>
                    <a:pt x="1555" y="4792"/>
                    <a:pt x="1487" y="4940"/>
                    <a:pt x="1598" y="4997"/>
                  </a:cubicBezTo>
                  <a:cubicBezTo>
                    <a:pt x="12086" y="10432"/>
                    <a:pt x="23728" y="13315"/>
                    <a:pt x="35540" y="13315"/>
                  </a:cubicBezTo>
                  <a:cubicBezTo>
                    <a:pt x="35873" y="13315"/>
                    <a:pt x="36207" y="13312"/>
                    <a:pt x="36541" y="13308"/>
                  </a:cubicBezTo>
                  <a:cubicBezTo>
                    <a:pt x="47114" y="13163"/>
                    <a:pt x="58773" y="10998"/>
                    <a:pt x="66479" y="3170"/>
                  </a:cubicBezTo>
                  <a:cubicBezTo>
                    <a:pt x="66502" y="3146"/>
                    <a:pt x="66521" y="3117"/>
                    <a:pt x="66535" y="3086"/>
                  </a:cubicBezTo>
                  <a:close/>
                  <a:moveTo>
                    <a:pt x="9161" y="9279"/>
                  </a:moveTo>
                  <a:cubicBezTo>
                    <a:pt x="10549" y="9985"/>
                    <a:pt x="11977" y="10611"/>
                    <a:pt x="13437" y="11156"/>
                  </a:cubicBezTo>
                  <a:cubicBezTo>
                    <a:pt x="11274" y="12809"/>
                    <a:pt x="9879" y="15239"/>
                    <a:pt x="9586" y="17940"/>
                  </a:cubicBezTo>
                  <a:lnTo>
                    <a:pt x="9488" y="17842"/>
                  </a:lnTo>
                  <a:cubicBezTo>
                    <a:pt x="8205" y="16490"/>
                    <a:pt x="7133" y="14981"/>
                    <a:pt x="6199" y="13387"/>
                  </a:cubicBezTo>
                  <a:cubicBezTo>
                    <a:pt x="6245" y="11831"/>
                    <a:pt x="8048" y="10145"/>
                    <a:pt x="9145" y="9304"/>
                  </a:cubicBezTo>
                  <a:cubicBezTo>
                    <a:pt x="9155" y="9297"/>
                    <a:pt x="9155" y="9287"/>
                    <a:pt x="9161" y="9279"/>
                  </a:cubicBezTo>
                  <a:close/>
                  <a:moveTo>
                    <a:pt x="13620" y="11224"/>
                  </a:moveTo>
                  <a:cubicBezTo>
                    <a:pt x="13809" y="11293"/>
                    <a:pt x="13997" y="11366"/>
                    <a:pt x="14186" y="11434"/>
                  </a:cubicBezTo>
                  <a:cubicBezTo>
                    <a:pt x="12090" y="13308"/>
                    <a:pt x="10836" y="16013"/>
                    <a:pt x="10443" y="18777"/>
                  </a:cubicBezTo>
                  <a:cubicBezTo>
                    <a:pt x="10194" y="18548"/>
                    <a:pt x="9952" y="18311"/>
                    <a:pt x="9711" y="18068"/>
                  </a:cubicBezTo>
                  <a:cubicBezTo>
                    <a:pt x="10092" y="15315"/>
                    <a:pt x="11408" y="12981"/>
                    <a:pt x="13607" y="11250"/>
                  </a:cubicBezTo>
                  <a:cubicBezTo>
                    <a:pt x="13616" y="11243"/>
                    <a:pt x="13616" y="11232"/>
                    <a:pt x="13620" y="11224"/>
                  </a:cubicBezTo>
                  <a:close/>
                  <a:moveTo>
                    <a:pt x="54884" y="13299"/>
                  </a:moveTo>
                  <a:cubicBezTo>
                    <a:pt x="56037" y="14506"/>
                    <a:pt x="58290" y="16274"/>
                    <a:pt x="58312" y="17985"/>
                  </a:cubicBezTo>
                  <a:cubicBezTo>
                    <a:pt x="58316" y="18383"/>
                    <a:pt x="58236" y="18779"/>
                    <a:pt x="58100" y="19165"/>
                  </a:cubicBezTo>
                  <a:cubicBezTo>
                    <a:pt x="55895" y="18137"/>
                    <a:pt x="53550" y="16308"/>
                    <a:pt x="52850" y="13934"/>
                  </a:cubicBezTo>
                  <a:cubicBezTo>
                    <a:pt x="53533" y="13739"/>
                    <a:pt x="54212" y="13529"/>
                    <a:pt x="54884" y="13299"/>
                  </a:cubicBezTo>
                  <a:close/>
                  <a:moveTo>
                    <a:pt x="14357" y="11495"/>
                  </a:moveTo>
                  <a:cubicBezTo>
                    <a:pt x="15400" y="11862"/>
                    <a:pt x="16454" y="12196"/>
                    <a:pt x="17522" y="12498"/>
                  </a:cubicBezTo>
                  <a:cubicBezTo>
                    <a:pt x="14834" y="14334"/>
                    <a:pt x="13163" y="17707"/>
                    <a:pt x="13306" y="20961"/>
                  </a:cubicBezTo>
                  <a:cubicBezTo>
                    <a:pt x="12368" y="20365"/>
                    <a:pt x="11479" y="19694"/>
                    <a:pt x="10650" y="18955"/>
                  </a:cubicBezTo>
                  <a:lnTo>
                    <a:pt x="10650" y="18955"/>
                  </a:lnTo>
                  <a:cubicBezTo>
                    <a:pt x="11087" y="16014"/>
                    <a:pt x="12388" y="13660"/>
                    <a:pt x="14357" y="11495"/>
                  </a:cubicBezTo>
                  <a:close/>
                  <a:moveTo>
                    <a:pt x="52702" y="13976"/>
                  </a:moveTo>
                  <a:cubicBezTo>
                    <a:pt x="53201" y="16430"/>
                    <a:pt x="55802" y="18375"/>
                    <a:pt x="58017" y="19388"/>
                  </a:cubicBezTo>
                  <a:cubicBezTo>
                    <a:pt x="57469" y="20707"/>
                    <a:pt x="56261" y="21907"/>
                    <a:pt x="55273" y="22719"/>
                  </a:cubicBezTo>
                  <a:cubicBezTo>
                    <a:pt x="54972" y="22968"/>
                    <a:pt x="54658" y="23201"/>
                    <a:pt x="54337" y="23423"/>
                  </a:cubicBezTo>
                  <a:cubicBezTo>
                    <a:pt x="51245" y="21478"/>
                    <a:pt x="49412" y="18456"/>
                    <a:pt x="49097" y="14818"/>
                  </a:cubicBezTo>
                  <a:cubicBezTo>
                    <a:pt x="50312" y="14585"/>
                    <a:pt x="51516" y="14308"/>
                    <a:pt x="52702" y="13976"/>
                  </a:cubicBezTo>
                  <a:close/>
                  <a:moveTo>
                    <a:pt x="17651" y="12534"/>
                  </a:moveTo>
                  <a:cubicBezTo>
                    <a:pt x="19114" y="12945"/>
                    <a:pt x="20597" y="13304"/>
                    <a:pt x="22091" y="13622"/>
                  </a:cubicBezTo>
                  <a:cubicBezTo>
                    <a:pt x="22147" y="13633"/>
                    <a:pt x="22205" y="13645"/>
                    <a:pt x="22260" y="13656"/>
                  </a:cubicBezTo>
                  <a:cubicBezTo>
                    <a:pt x="19449" y="16443"/>
                    <a:pt x="18819" y="20524"/>
                    <a:pt x="20398" y="24100"/>
                  </a:cubicBezTo>
                  <a:cubicBezTo>
                    <a:pt x="17996" y="23371"/>
                    <a:pt x="15675" y="22421"/>
                    <a:pt x="13560" y="21117"/>
                  </a:cubicBezTo>
                  <a:lnTo>
                    <a:pt x="13560" y="21117"/>
                  </a:lnTo>
                  <a:cubicBezTo>
                    <a:pt x="13653" y="17616"/>
                    <a:pt x="15003" y="14814"/>
                    <a:pt x="17651" y="12534"/>
                  </a:cubicBezTo>
                  <a:close/>
                  <a:moveTo>
                    <a:pt x="22440" y="13692"/>
                  </a:moveTo>
                  <a:cubicBezTo>
                    <a:pt x="23834" y="13984"/>
                    <a:pt x="25234" y="14252"/>
                    <a:pt x="26642" y="14494"/>
                  </a:cubicBezTo>
                  <a:cubicBezTo>
                    <a:pt x="24281" y="17522"/>
                    <a:pt x="23656" y="21599"/>
                    <a:pt x="24894" y="25228"/>
                  </a:cubicBezTo>
                  <a:cubicBezTo>
                    <a:pt x="23491" y="24937"/>
                    <a:pt x="22091" y="24602"/>
                    <a:pt x="20713" y="24196"/>
                  </a:cubicBezTo>
                  <a:lnTo>
                    <a:pt x="20713" y="24198"/>
                  </a:lnTo>
                  <a:cubicBezTo>
                    <a:pt x="19049" y="20540"/>
                    <a:pt x="19763" y="16649"/>
                    <a:pt x="22440" y="13692"/>
                  </a:cubicBezTo>
                  <a:close/>
                  <a:moveTo>
                    <a:pt x="26856" y="14530"/>
                  </a:moveTo>
                  <a:cubicBezTo>
                    <a:pt x="28850" y="14864"/>
                    <a:pt x="30856" y="15142"/>
                    <a:pt x="32870" y="15340"/>
                  </a:cubicBezTo>
                  <a:cubicBezTo>
                    <a:pt x="31488" y="16784"/>
                    <a:pt x="31000" y="19095"/>
                    <a:pt x="30763" y="21012"/>
                  </a:cubicBezTo>
                  <a:cubicBezTo>
                    <a:pt x="30535" y="22859"/>
                    <a:pt x="30684" y="24689"/>
                    <a:pt x="31425" y="26383"/>
                  </a:cubicBezTo>
                  <a:cubicBezTo>
                    <a:pt x="29628" y="26115"/>
                    <a:pt x="27843" y="25797"/>
                    <a:pt x="26088" y="25463"/>
                  </a:cubicBezTo>
                  <a:lnTo>
                    <a:pt x="26086" y="25464"/>
                  </a:lnTo>
                  <a:cubicBezTo>
                    <a:pt x="25791" y="25409"/>
                    <a:pt x="25497" y="25348"/>
                    <a:pt x="25202" y="25290"/>
                  </a:cubicBezTo>
                  <a:cubicBezTo>
                    <a:pt x="23958" y="21554"/>
                    <a:pt x="24603" y="17724"/>
                    <a:pt x="26856" y="14530"/>
                  </a:cubicBezTo>
                  <a:close/>
                  <a:moveTo>
                    <a:pt x="48980" y="14838"/>
                  </a:moveTo>
                  <a:cubicBezTo>
                    <a:pt x="49071" y="18413"/>
                    <a:pt x="51063" y="21749"/>
                    <a:pt x="54144" y="23552"/>
                  </a:cubicBezTo>
                  <a:cubicBezTo>
                    <a:pt x="53821" y="23767"/>
                    <a:pt x="53490" y="23967"/>
                    <a:pt x="53152" y="24159"/>
                  </a:cubicBezTo>
                  <a:cubicBezTo>
                    <a:pt x="50205" y="22000"/>
                    <a:pt x="48448" y="18701"/>
                    <a:pt x="48330" y="15040"/>
                  </a:cubicBezTo>
                  <a:cubicBezTo>
                    <a:pt x="48329" y="14997"/>
                    <a:pt x="48295" y="14976"/>
                    <a:pt x="48262" y="14976"/>
                  </a:cubicBezTo>
                  <a:cubicBezTo>
                    <a:pt x="48229" y="14976"/>
                    <a:pt x="48196" y="14997"/>
                    <a:pt x="48197" y="15040"/>
                  </a:cubicBezTo>
                  <a:cubicBezTo>
                    <a:pt x="48229" y="18741"/>
                    <a:pt x="49934" y="22099"/>
                    <a:pt x="52900" y="24292"/>
                  </a:cubicBezTo>
                  <a:cubicBezTo>
                    <a:pt x="51126" y="25254"/>
                    <a:pt x="49167" y="25907"/>
                    <a:pt x="47206" y="26341"/>
                  </a:cubicBezTo>
                  <a:cubicBezTo>
                    <a:pt x="47195" y="26339"/>
                    <a:pt x="47185" y="26337"/>
                    <a:pt x="47174" y="26337"/>
                  </a:cubicBezTo>
                  <a:cubicBezTo>
                    <a:pt x="47145" y="26337"/>
                    <a:pt x="47117" y="26347"/>
                    <a:pt x="47095" y="26367"/>
                  </a:cubicBezTo>
                  <a:cubicBezTo>
                    <a:pt x="47067" y="26373"/>
                    <a:pt x="47038" y="26380"/>
                    <a:pt x="47011" y="26386"/>
                  </a:cubicBezTo>
                  <a:cubicBezTo>
                    <a:pt x="46922" y="26191"/>
                    <a:pt x="46865" y="25999"/>
                    <a:pt x="46660" y="25754"/>
                  </a:cubicBezTo>
                  <a:cubicBezTo>
                    <a:pt x="46409" y="25456"/>
                    <a:pt x="46137" y="25194"/>
                    <a:pt x="45896" y="24883"/>
                  </a:cubicBezTo>
                  <a:cubicBezTo>
                    <a:pt x="45291" y="24100"/>
                    <a:pt x="44763" y="23264"/>
                    <a:pt x="44317" y="22381"/>
                  </a:cubicBezTo>
                  <a:cubicBezTo>
                    <a:pt x="43142" y="20054"/>
                    <a:pt x="43325" y="18042"/>
                    <a:pt x="43294" y="15566"/>
                  </a:cubicBezTo>
                  <a:cubicBezTo>
                    <a:pt x="45202" y="15434"/>
                    <a:pt x="47101" y="15191"/>
                    <a:pt x="48980" y="14838"/>
                  </a:cubicBezTo>
                  <a:close/>
                  <a:moveTo>
                    <a:pt x="33019" y="15353"/>
                  </a:moveTo>
                  <a:cubicBezTo>
                    <a:pt x="33466" y="15397"/>
                    <a:pt x="33914" y="15437"/>
                    <a:pt x="34361" y="15473"/>
                  </a:cubicBezTo>
                  <a:cubicBezTo>
                    <a:pt x="32600" y="18461"/>
                    <a:pt x="31311" y="23507"/>
                    <a:pt x="33328" y="26644"/>
                  </a:cubicBezTo>
                  <a:cubicBezTo>
                    <a:pt x="32798" y="26578"/>
                    <a:pt x="32266" y="26503"/>
                    <a:pt x="31736" y="26426"/>
                  </a:cubicBezTo>
                  <a:lnTo>
                    <a:pt x="31736" y="26427"/>
                  </a:lnTo>
                  <a:cubicBezTo>
                    <a:pt x="30351" y="23059"/>
                    <a:pt x="30739" y="18274"/>
                    <a:pt x="33011" y="15374"/>
                  </a:cubicBezTo>
                  <a:cubicBezTo>
                    <a:pt x="33017" y="15368"/>
                    <a:pt x="33016" y="15360"/>
                    <a:pt x="33019" y="15353"/>
                  </a:cubicBezTo>
                  <a:close/>
                  <a:moveTo>
                    <a:pt x="43168" y="15576"/>
                  </a:moveTo>
                  <a:lnTo>
                    <a:pt x="43168" y="15576"/>
                  </a:lnTo>
                  <a:cubicBezTo>
                    <a:pt x="43086" y="17877"/>
                    <a:pt x="42848" y="19766"/>
                    <a:pt x="43835" y="21948"/>
                  </a:cubicBezTo>
                  <a:cubicBezTo>
                    <a:pt x="44635" y="23713"/>
                    <a:pt x="45764" y="24964"/>
                    <a:pt x="46938" y="26403"/>
                  </a:cubicBezTo>
                  <a:cubicBezTo>
                    <a:pt x="46642" y="26466"/>
                    <a:pt x="46347" y="26523"/>
                    <a:pt x="46052" y="26575"/>
                  </a:cubicBezTo>
                  <a:lnTo>
                    <a:pt x="46052" y="26576"/>
                  </a:lnTo>
                  <a:cubicBezTo>
                    <a:pt x="44946" y="26776"/>
                    <a:pt x="43830" y="26906"/>
                    <a:pt x="42709" y="26988"/>
                  </a:cubicBezTo>
                  <a:cubicBezTo>
                    <a:pt x="40134" y="23976"/>
                    <a:pt x="38478" y="19486"/>
                    <a:pt x="40303" y="15684"/>
                  </a:cubicBezTo>
                  <a:cubicBezTo>
                    <a:pt x="41258" y="15671"/>
                    <a:pt x="42213" y="15641"/>
                    <a:pt x="43168" y="15576"/>
                  </a:cubicBezTo>
                  <a:close/>
                  <a:moveTo>
                    <a:pt x="34549" y="15489"/>
                  </a:moveTo>
                  <a:cubicBezTo>
                    <a:pt x="36169" y="15612"/>
                    <a:pt x="37792" y="15688"/>
                    <a:pt x="39415" y="15695"/>
                  </a:cubicBezTo>
                  <a:cubicBezTo>
                    <a:pt x="39433" y="15695"/>
                    <a:pt x="39450" y="15695"/>
                    <a:pt x="39468" y="15695"/>
                  </a:cubicBezTo>
                  <a:cubicBezTo>
                    <a:pt x="39681" y="15695"/>
                    <a:pt x="39896" y="15688"/>
                    <a:pt x="40110" y="15686"/>
                  </a:cubicBezTo>
                  <a:lnTo>
                    <a:pt x="40110" y="15686"/>
                  </a:lnTo>
                  <a:cubicBezTo>
                    <a:pt x="38144" y="19254"/>
                    <a:pt x="39770" y="24185"/>
                    <a:pt x="42398" y="27012"/>
                  </a:cubicBezTo>
                  <a:cubicBezTo>
                    <a:pt x="41581" y="27064"/>
                    <a:pt x="40762" y="27088"/>
                    <a:pt x="39941" y="27088"/>
                  </a:cubicBezTo>
                  <a:cubicBezTo>
                    <a:pt x="37834" y="27088"/>
                    <a:pt x="35719" y="26929"/>
                    <a:pt x="33616" y="26677"/>
                  </a:cubicBezTo>
                  <a:lnTo>
                    <a:pt x="33616" y="26678"/>
                  </a:lnTo>
                  <a:cubicBezTo>
                    <a:pt x="31593" y="23354"/>
                    <a:pt x="32900" y="18706"/>
                    <a:pt x="34549" y="15489"/>
                  </a:cubicBezTo>
                  <a:close/>
                  <a:moveTo>
                    <a:pt x="41547" y="0"/>
                  </a:moveTo>
                  <a:cubicBezTo>
                    <a:pt x="39088" y="0"/>
                    <a:pt x="36624" y="179"/>
                    <a:pt x="34258" y="344"/>
                  </a:cubicBezTo>
                  <a:cubicBezTo>
                    <a:pt x="22985" y="1133"/>
                    <a:pt x="11656" y="2270"/>
                    <a:pt x="518" y="4203"/>
                  </a:cubicBezTo>
                  <a:cubicBezTo>
                    <a:pt x="443" y="4216"/>
                    <a:pt x="400" y="4268"/>
                    <a:pt x="380" y="4329"/>
                  </a:cubicBezTo>
                  <a:cubicBezTo>
                    <a:pt x="374" y="4325"/>
                    <a:pt x="370" y="4322"/>
                    <a:pt x="366" y="4319"/>
                  </a:cubicBezTo>
                  <a:cubicBezTo>
                    <a:pt x="330" y="4298"/>
                    <a:pt x="295" y="4289"/>
                    <a:pt x="263" y="4289"/>
                  </a:cubicBezTo>
                  <a:cubicBezTo>
                    <a:pt x="96" y="4289"/>
                    <a:pt x="0" y="4537"/>
                    <a:pt x="168" y="4657"/>
                  </a:cubicBezTo>
                  <a:cubicBezTo>
                    <a:pt x="2484" y="6320"/>
                    <a:pt x="3315" y="9045"/>
                    <a:pt x="4494" y="11504"/>
                  </a:cubicBezTo>
                  <a:cubicBezTo>
                    <a:pt x="5596" y="13799"/>
                    <a:pt x="6960" y="15982"/>
                    <a:pt x="8659" y="17883"/>
                  </a:cubicBezTo>
                  <a:cubicBezTo>
                    <a:pt x="12120" y="21756"/>
                    <a:pt x="16893" y="23901"/>
                    <a:pt x="21842" y="25181"/>
                  </a:cubicBezTo>
                  <a:cubicBezTo>
                    <a:pt x="27095" y="26539"/>
                    <a:pt x="32656" y="27406"/>
                    <a:pt x="38077" y="27652"/>
                  </a:cubicBezTo>
                  <a:cubicBezTo>
                    <a:pt x="38769" y="27684"/>
                    <a:pt x="39468" y="27701"/>
                    <a:pt x="40169" y="27701"/>
                  </a:cubicBezTo>
                  <a:cubicBezTo>
                    <a:pt x="44916" y="27701"/>
                    <a:pt x="49799" y="26914"/>
                    <a:pt x="53899" y="24454"/>
                  </a:cubicBezTo>
                  <a:cubicBezTo>
                    <a:pt x="55879" y="23268"/>
                    <a:pt x="58005" y="21460"/>
                    <a:pt x="58722" y="19176"/>
                  </a:cubicBezTo>
                  <a:cubicBezTo>
                    <a:pt x="59543" y="16565"/>
                    <a:pt x="57217" y="14774"/>
                    <a:pt x="55524" y="13073"/>
                  </a:cubicBezTo>
                  <a:cubicBezTo>
                    <a:pt x="60190" y="11386"/>
                    <a:pt x="64508" y="8829"/>
                    <a:pt x="68099" y="5218"/>
                  </a:cubicBezTo>
                  <a:cubicBezTo>
                    <a:pt x="68124" y="5192"/>
                    <a:pt x="68144" y="5160"/>
                    <a:pt x="68159" y="5127"/>
                  </a:cubicBezTo>
                  <a:cubicBezTo>
                    <a:pt x="68218" y="5097"/>
                    <a:pt x="68262" y="5047"/>
                    <a:pt x="68285" y="4987"/>
                  </a:cubicBezTo>
                  <a:cubicBezTo>
                    <a:pt x="68703" y="3829"/>
                    <a:pt x="67288" y="2938"/>
                    <a:pt x="66449" y="2502"/>
                  </a:cubicBezTo>
                  <a:cubicBezTo>
                    <a:pt x="66419" y="2487"/>
                    <a:pt x="66388" y="2480"/>
                    <a:pt x="66360" y="2480"/>
                  </a:cubicBezTo>
                  <a:cubicBezTo>
                    <a:pt x="66267" y="2480"/>
                    <a:pt x="66193" y="2554"/>
                    <a:pt x="66180" y="2641"/>
                  </a:cubicBezTo>
                  <a:cubicBezTo>
                    <a:pt x="66123" y="2653"/>
                    <a:pt x="66070" y="2680"/>
                    <a:pt x="66027" y="2722"/>
                  </a:cubicBezTo>
                  <a:cubicBezTo>
                    <a:pt x="62903" y="5807"/>
                    <a:pt x="59196" y="7992"/>
                    <a:pt x="55195" y="9514"/>
                  </a:cubicBezTo>
                  <a:cubicBezTo>
                    <a:pt x="54211" y="8598"/>
                    <a:pt x="55572" y="7033"/>
                    <a:pt x="55584" y="5950"/>
                  </a:cubicBezTo>
                  <a:cubicBezTo>
                    <a:pt x="55591" y="5234"/>
                    <a:pt x="55297" y="4559"/>
                    <a:pt x="54896" y="3980"/>
                  </a:cubicBezTo>
                  <a:cubicBezTo>
                    <a:pt x="53817" y="2422"/>
                    <a:pt x="51860" y="1607"/>
                    <a:pt x="50112" y="1078"/>
                  </a:cubicBezTo>
                  <a:cubicBezTo>
                    <a:pt x="47378" y="252"/>
                    <a:pt x="44466" y="0"/>
                    <a:pt x="41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37" name="Google Shape;237;p2"/>
          <p:cNvGrpSpPr/>
          <p:nvPr/>
        </p:nvGrpSpPr>
        <p:grpSpPr>
          <a:xfrm>
            <a:off x="-693488" y="-1490841"/>
            <a:ext cx="2500343" cy="3061092"/>
            <a:chOff x="769875" y="772325"/>
            <a:chExt cx="1172475" cy="1435425"/>
          </a:xfrm>
        </p:grpSpPr>
        <p:sp>
          <p:nvSpPr>
            <p:cNvPr id="238" name="Google Shape;238;p2"/>
            <p:cNvSpPr/>
            <p:nvPr/>
          </p:nvSpPr>
          <p:spPr>
            <a:xfrm>
              <a:off x="783425" y="777175"/>
              <a:ext cx="1158375" cy="1418475"/>
            </a:xfrm>
            <a:custGeom>
              <a:avLst/>
              <a:gdLst/>
              <a:ahLst/>
              <a:cxnLst/>
              <a:rect l="l" t="t" r="r" b="b"/>
              <a:pathLst>
                <a:path w="46335" h="56739" extrusionOk="0">
                  <a:moveTo>
                    <a:pt x="36883" y="0"/>
                  </a:moveTo>
                  <a:cubicBezTo>
                    <a:pt x="36213" y="0"/>
                    <a:pt x="35533" y="325"/>
                    <a:pt x="35144" y="865"/>
                  </a:cubicBezTo>
                  <a:cubicBezTo>
                    <a:pt x="35082" y="951"/>
                    <a:pt x="35137" y="1051"/>
                    <a:pt x="35216" y="1087"/>
                  </a:cubicBezTo>
                  <a:cubicBezTo>
                    <a:pt x="35191" y="1139"/>
                    <a:pt x="35183" y="1196"/>
                    <a:pt x="35190" y="1252"/>
                  </a:cubicBezTo>
                  <a:cubicBezTo>
                    <a:pt x="35799" y="5565"/>
                    <a:pt x="35664" y="9897"/>
                    <a:pt x="34919" y="14128"/>
                  </a:cubicBezTo>
                  <a:cubicBezTo>
                    <a:pt x="33692" y="13737"/>
                    <a:pt x="33045" y="12497"/>
                    <a:pt x="31897" y="11953"/>
                  </a:cubicBezTo>
                  <a:cubicBezTo>
                    <a:pt x="31333" y="11686"/>
                    <a:pt x="30722" y="11574"/>
                    <a:pt x="30104" y="11574"/>
                  </a:cubicBezTo>
                  <a:cubicBezTo>
                    <a:pt x="29999" y="11574"/>
                    <a:pt x="29894" y="11577"/>
                    <a:pt x="29789" y="11583"/>
                  </a:cubicBezTo>
                  <a:cubicBezTo>
                    <a:pt x="27861" y="11699"/>
                    <a:pt x="26269" y="12930"/>
                    <a:pt x="24907" y="14192"/>
                  </a:cubicBezTo>
                  <a:cubicBezTo>
                    <a:pt x="21119" y="17706"/>
                    <a:pt x="18227" y="22089"/>
                    <a:pt x="15647" y="26530"/>
                  </a:cubicBezTo>
                  <a:cubicBezTo>
                    <a:pt x="10077" y="36111"/>
                    <a:pt x="5016" y="46024"/>
                    <a:pt x="100" y="55954"/>
                  </a:cubicBezTo>
                  <a:cubicBezTo>
                    <a:pt x="0" y="56156"/>
                    <a:pt x="108" y="56427"/>
                    <a:pt x="342" y="56427"/>
                  </a:cubicBezTo>
                  <a:cubicBezTo>
                    <a:pt x="364" y="56427"/>
                    <a:pt x="387" y="56425"/>
                    <a:pt x="411" y="56420"/>
                  </a:cubicBezTo>
                  <a:cubicBezTo>
                    <a:pt x="1256" y="56243"/>
                    <a:pt x="2097" y="56177"/>
                    <a:pt x="2935" y="56177"/>
                  </a:cubicBezTo>
                  <a:cubicBezTo>
                    <a:pt x="4860" y="56177"/>
                    <a:pt x="6774" y="56524"/>
                    <a:pt x="8716" y="56672"/>
                  </a:cubicBezTo>
                  <a:cubicBezTo>
                    <a:pt x="9303" y="56717"/>
                    <a:pt x="9891" y="56739"/>
                    <a:pt x="10479" y="56739"/>
                  </a:cubicBezTo>
                  <a:cubicBezTo>
                    <a:pt x="12264" y="56739"/>
                    <a:pt x="14047" y="56535"/>
                    <a:pt x="15791" y="56147"/>
                  </a:cubicBezTo>
                  <a:cubicBezTo>
                    <a:pt x="20457" y="55107"/>
                    <a:pt x="24780" y="52836"/>
                    <a:pt x="28510" y="49876"/>
                  </a:cubicBezTo>
                  <a:cubicBezTo>
                    <a:pt x="33106" y="46226"/>
                    <a:pt x="36823" y="41592"/>
                    <a:pt x="40083" y="36745"/>
                  </a:cubicBezTo>
                  <a:cubicBezTo>
                    <a:pt x="42975" y="32443"/>
                    <a:pt x="46173" y="27316"/>
                    <a:pt x="46289" y="21960"/>
                  </a:cubicBezTo>
                  <a:cubicBezTo>
                    <a:pt x="46335" y="19828"/>
                    <a:pt x="45716" y="17650"/>
                    <a:pt x="44005" y="16269"/>
                  </a:cubicBezTo>
                  <a:cubicBezTo>
                    <a:pt x="43301" y="15701"/>
                    <a:pt x="42472" y="15280"/>
                    <a:pt x="41572" y="15141"/>
                  </a:cubicBezTo>
                  <a:cubicBezTo>
                    <a:pt x="41510" y="15131"/>
                    <a:pt x="41437" y="15127"/>
                    <a:pt x="41354" y="15127"/>
                  </a:cubicBezTo>
                  <a:cubicBezTo>
                    <a:pt x="40551" y="15127"/>
                    <a:pt x="38858" y="15541"/>
                    <a:pt x="37891" y="15541"/>
                  </a:cubicBezTo>
                  <a:cubicBezTo>
                    <a:pt x="37548" y="15541"/>
                    <a:pt x="37296" y="15489"/>
                    <a:pt x="37209" y="15347"/>
                  </a:cubicBezTo>
                  <a:cubicBezTo>
                    <a:pt x="37196" y="15330"/>
                    <a:pt x="37180" y="15314"/>
                    <a:pt x="37164" y="15301"/>
                  </a:cubicBezTo>
                  <a:cubicBezTo>
                    <a:pt x="38325" y="10488"/>
                    <a:pt x="38650" y="5483"/>
                    <a:pt x="38113" y="700"/>
                  </a:cubicBezTo>
                  <a:cubicBezTo>
                    <a:pt x="38099" y="584"/>
                    <a:pt x="38030" y="521"/>
                    <a:pt x="37945" y="501"/>
                  </a:cubicBezTo>
                  <a:cubicBezTo>
                    <a:pt x="37971" y="419"/>
                    <a:pt x="37955" y="328"/>
                    <a:pt x="37866" y="272"/>
                  </a:cubicBezTo>
                  <a:cubicBezTo>
                    <a:pt x="37568" y="86"/>
                    <a:pt x="37227" y="0"/>
                    <a:pt x="36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769875" y="772325"/>
              <a:ext cx="1172475" cy="1435425"/>
            </a:xfrm>
            <a:custGeom>
              <a:avLst/>
              <a:gdLst/>
              <a:ahLst/>
              <a:cxnLst/>
              <a:rect l="l" t="t" r="r" b="b"/>
              <a:pathLst>
                <a:path w="46899" h="57417" extrusionOk="0">
                  <a:moveTo>
                    <a:pt x="42123" y="15621"/>
                  </a:moveTo>
                  <a:cubicBezTo>
                    <a:pt x="42790" y="15621"/>
                    <a:pt x="43402" y="15732"/>
                    <a:pt x="43874" y="16040"/>
                  </a:cubicBezTo>
                  <a:cubicBezTo>
                    <a:pt x="44206" y="16258"/>
                    <a:pt x="44490" y="16546"/>
                    <a:pt x="44735" y="16874"/>
                  </a:cubicBezTo>
                  <a:cubicBezTo>
                    <a:pt x="43166" y="17821"/>
                    <a:pt x="41177" y="18579"/>
                    <a:pt x="39282" y="18579"/>
                  </a:cubicBezTo>
                  <a:cubicBezTo>
                    <a:pt x="38660" y="18579"/>
                    <a:pt x="38048" y="18497"/>
                    <a:pt x="37464" y="18314"/>
                  </a:cubicBezTo>
                  <a:cubicBezTo>
                    <a:pt x="37683" y="17638"/>
                    <a:pt x="37887" y="16957"/>
                    <a:pt x="38072" y="16272"/>
                  </a:cubicBezTo>
                  <a:cubicBezTo>
                    <a:pt x="39176" y="16081"/>
                    <a:pt x="40764" y="15621"/>
                    <a:pt x="42123" y="15621"/>
                  </a:cubicBezTo>
                  <a:close/>
                  <a:moveTo>
                    <a:pt x="30293" y="11719"/>
                  </a:moveTo>
                  <a:cubicBezTo>
                    <a:pt x="31045" y="11719"/>
                    <a:pt x="31765" y="11973"/>
                    <a:pt x="32392" y="12605"/>
                  </a:cubicBezTo>
                  <a:cubicBezTo>
                    <a:pt x="33171" y="13388"/>
                    <a:pt x="33628" y="14613"/>
                    <a:pt x="34774" y="14613"/>
                  </a:cubicBezTo>
                  <a:cubicBezTo>
                    <a:pt x="34826" y="14613"/>
                    <a:pt x="34879" y="14611"/>
                    <a:pt x="34934" y="14606"/>
                  </a:cubicBezTo>
                  <a:lnTo>
                    <a:pt x="34934" y="14606"/>
                  </a:lnTo>
                  <a:cubicBezTo>
                    <a:pt x="34530" y="16208"/>
                    <a:pt x="34018" y="17787"/>
                    <a:pt x="33426" y="19343"/>
                  </a:cubicBezTo>
                  <a:cubicBezTo>
                    <a:pt x="30538" y="18062"/>
                    <a:pt x="27580" y="16190"/>
                    <a:pt x="27288" y="12760"/>
                  </a:cubicBezTo>
                  <a:cubicBezTo>
                    <a:pt x="28255" y="12160"/>
                    <a:pt x="29302" y="11719"/>
                    <a:pt x="30293" y="11719"/>
                  </a:cubicBezTo>
                  <a:close/>
                  <a:moveTo>
                    <a:pt x="27110" y="12873"/>
                  </a:moveTo>
                  <a:cubicBezTo>
                    <a:pt x="27465" y="16311"/>
                    <a:pt x="30337" y="18308"/>
                    <a:pt x="33369" y="19492"/>
                  </a:cubicBezTo>
                  <a:cubicBezTo>
                    <a:pt x="32919" y="20661"/>
                    <a:pt x="32428" y="21814"/>
                    <a:pt x="31893" y="22954"/>
                  </a:cubicBezTo>
                  <a:cubicBezTo>
                    <a:pt x="28172" y="21810"/>
                    <a:pt x="24452" y="19787"/>
                    <a:pt x="23989" y="15530"/>
                  </a:cubicBezTo>
                  <a:cubicBezTo>
                    <a:pt x="24203" y="15308"/>
                    <a:pt x="24419" y="15088"/>
                    <a:pt x="24640" y="14875"/>
                  </a:cubicBezTo>
                  <a:cubicBezTo>
                    <a:pt x="25280" y="14256"/>
                    <a:pt x="26152" y="13494"/>
                    <a:pt x="27110" y="12873"/>
                  </a:cubicBezTo>
                  <a:close/>
                  <a:moveTo>
                    <a:pt x="44872" y="17067"/>
                  </a:moveTo>
                  <a:cubicBezTo>
                    <a:pt x="45665" y="18258"/>
                    <a:pt x="45986" y="19929"/>
                    <a:pt x="46107" y="21204"/>
                  </a:cubicBezTo>
                  <a:lnTo>
                    <a:pt x="46107" y="21203"/>
                  </a:lnTo>
                  <a:cubicBezTo>
                    <a:pt x="46145" y="21592"/>
                    <a:pt x="46163" y="21982"/>
                    <a:pt x="46169" y="22372"/>
                  </a:cubicBezTo>
                  <a:cubicBezTo>
                    <a:pt x="44657" y="23043"/>
                    <a:pt x="43106" y="23377"/>
                    <a:pt x="41565" y="23377"/>
                  </a:cubicBezTo>
                  <a:cubicBezTo>
                    <a:pt x="39702" y="23377"/>
                    <a:pt x="37853" y="22890"/>
                    <a:pt x="36104" y="21922"/>
                  </a:cubicBezTo>
                  <a:cubicBezTo>
                    <a:pt x="36587" y="20784"/>
                    <a:pt x="37030" y="19629"/>
                    <a:pt x="37415" y="18459"/>
                  </a:cubicBezTo>
                  <a:cubicBezTo>
                    <a:pt x="38036" y="18715"/>
                    <a:pt x="38710" y="18825"/>
                    <a:pt x="39405" y="18825"/>
                  </a:cubicBezTo>
                  <a:cubicBezTo>
                    <a:pt x="41303" y="18825"/>
                    <a:pt x="43352" y="18000"/>
                    <a:pt x="44872" y="17067"/>
                  </a:cubicBezTo>
                  <a:close/>
                  <a:moveTo>
                    <a:pt x="36057" y="22031"/>
                  </a:moveTo>
                  <a:cubicBezTo>
                    <a:pt x="37736" y="23097"/>
                    <a:pt x="39681" y="23635"/>
                    <a:pt x="41630" y="23635"/>
                  </a:cubicBezTo>
                  <a:cubicBezTo>
                    <a:pt x="43185" y="23635"/>
                    <a:pt x="44742" y="23293"/>
                    <a:pt x="46169" y="22604"/>
                  </a:cubicBezTo>
                  <a:lnTo>
                    <a:pt x="46169" y="22604"/>
                  </a:lnTo>
                  <a:cubicBezTo>
                    <a:pt x="46168" y="22992"/>
                    <a:pt x="46149" y="23379"/>
                    <a:pt x="46119" y="23767"/>
                  </a:cubicBezTo>
                  <a:cubicBezTo>
                    <a:pt x="44796" y="24245"/>
                    <a:pt x="43430" y="24483"/>
                    <a:pt x="42075" y="24483"/>
                  </a:cubicBezTo>
                  <a:cubicBezTo>
                    <a:pt x="39910" y="24483"/>
                    <a:pt x="37769" y="23878"/>
                    <a:pt x="35861" y="22681"/>
                  </a:cubicBezTo>
                  <a:cubicBezTo>
                    <a:pt x="35849" y="22674"/>
                    <a:pt x="35837" y="22671"/>
                    <a:pt x="35826" y="22671"/>
                  </a:cubicBezTo>
                  <a:cubicBezTo>
                    <a:pt x="35768" y="22671"/>
                    <a:pt x="35726" y="22754"/>
                    <a:pt x="35786" y="22793"/>
                  </a:cubicBezTo>
                  <a:cubicBezTo>
                    <a:pt x="37734" y="24078"/>
                    <a:pt x="39939" y="24734"/>
                    <a:pt x="42174" y="24734"/>
                  </a:cubicBezTo>
                  <a:cubicBezTo>
                    <a:pt x="43484" y="24734"/>
                    <a:pt x="44804" y="24508"/>
                    <a:pt x="46089" y="24051"/>
                  </a:cubicBezTo>
                  <a:lnTo>
                    <a:pt x="46089" y="24051"/>
                  </a:lnTo>
                  <a:cubicBezTo>
                    <a:pt x="45898" y="26059"/>
                    <a:pt x="45347" y="28049"/>
                    <a:pt x="44614" y="29919"/>
                  </a:cubicBezTo>
                  <a:cubicBezTo>
                    <a:pt x="44583" y="29946"/>
                    <a:pt x="44568" y="29985"/>
                    <a:pt x="44573" y="30025"/>
                  </a:cubicBezTo>
                  <a:cubicBezTo>
                    <a:pt x="44563" y="30052"/>
                    <a:pt x="44553" y="30079"/>
                    <a:pt x="44541" y="30107"/>
                  </a:cubicBezTo>
                  <a:cubicBezTo>
                    <a:pt x="44375" y="30078"/>
                    <a:pt x="44220" y="30035"/>
                    <a:pt x="44005" y="30035"/>
                  </a:cubicBezTo>
                  <a:cubicBezTo>
                    <a:pt x="43948" y="30035"/>
                    <a:pt x="43887" y="30038"/>
                    <a:pt x="43821" y="30045"/>
                  </a:cubicBezTo>
                  <a:cubicBezTo>
                    <a:pt x="43434" y="30087"/>
                    <a:pt x="43065" y="30165"/>
                    <a:pt x="42673" y="30193"/>
                  </a:cubicBezTo>
                  <a:cubicBezTo>
                    <a:pt x="42328" y="30216"/>
                    <a:pt x="41983" y="30227"/>
                    <a:pt x="41638" y="30227"/>
                  </a:cubicBezTo>
                  <a:cubicBezTo>
                    <a:pt x="40996" y="30227"/>
                    <a:pt x="40354" y="30187"/>
                    <a:pt x="39715" y="30108"/>
                  </a:cubicBezTo>
                  <a:cubicBezTo>
                    <a:pt x="37129" y="29786"/>
                    <a:pt x="35560" y="28510"/>
                    <a:pt x="33488" y="27156"/>
                  </a:cubicBezTo>
                  <a:cubicBezTo>
                    <a:pt x="34444" y="25498"/>
                    <a:pt x="35301" y="23788"/>
                    <a:pt x="36057" y="22031"/>
                  </a:cubicBezTo>
                  <a:close/>
                  <a:moveTo>
                    <a:pt x="33426" y="27267"/>
                  </a:moveTo>
                  <a:cubicBezTo>
                    <a:pt x="35291" y="28616"/>
                    <a:pt x="36725" y="29869"/>
                    <a:pt x="39086" y="30266"/>
                  </a:cubicBezTo>
                  <a:cubicBezTo>
                    <a:pt x="39772" y="30381"/>
                    <a:pt x="40427" y="30425"/>
                    <a:pt x="41071" y="30425"/>
                  </a:cubicBezTo>
                  <a:cubicBezTo>
                    <a:pt x="42218" y="30425"/>
                    <a:pt x="43329" y="30287"/>
                    <a:pt x="44514" y="30177"/>
                  </a:cubicBezTo>
                  <a:lnTo>
                    <a:pt x="44514" y="30177"/>
                  </a:lnTo>
                  <a:cubicBezTo>
                    <a:pt x="44402" y="30456"/>
                    <a:pt x="44286" y="30733"/>
                    <a:pt x="44166" y="31008"/>
                  </a:cubicBezTo>
                  <a:cubicBezTo>
                    <a:pt x="43713" y="32037"/>
                    <a:pt x="43199" y="33035"/>
                    <a:pt x="42641" y="34011"/>
                  </a:cubicBezTo>
                  <a:cubicBezTo>
                    <a:pt x="42096" y="34074"/>
                    <a:pt x="41538" y="34107"/>
                    <a:pt x="40974" y="34107"/>
                  </a:cubicBezTo>
                  <a:cubicBezTo>
                    <a:pt x="37466" y="34107"/>
                    <a:pt x="33759" y="32835"/>
                    <a:pt x="31917" y="29703"/>
                  </a:cubicBezTo>
                  <a:cubicBezTo>
                    <a:pt x="32439" y="28903"/>
                    <a:pt x="32948" y="28093"/>
                    <a:pt x="33426" y="27267"/>
                  </a:cubicBezTo>
                  <a:close/>
                  <a:moveTo>
                    <a:pt x="23783" y="15746"/>
                  </a:moveTo>
                  <a:cubicBezTo>
                    <a:pt x="24133" y="19927"/>
                    <a:pt x="28117" y="22137"/>
                    <a:pt x="31820" y="23108"/>
                  </a:cubicBezTo>
                  <a:cubicBezTo>
                    <a:pt x="30730" y="25414"/>
                    <a:pt x="29483" y="27648"/>
                    <a:pt x="28150" y="29786"/>
                  </a:cubicBezTo>
                  <a:cubicBezTo>
                    <a:pt x="24458" y="27297"/>
                    <a:pt x="21919" y="23838"/>
                    <a:pt x="21082" y="19394"/>
                  </a:cubicBezTo>
                  <a:cubicBezTo>
                    <a:pt x="21070" y="19329"/>
                    <a:pt x="21021" y="19300"/>
                    <a:pt x="20970" y="19300"/>
                  </a:cubicBezTo>
                  <a:cubicBezTo>
                    <a:pt x="20902" y="19300"/>
                    <a:pt x="20831" y="19353"/>
                    <a:pt x="20846" y="19442"/>
                  </a:cubicBezTo>
                  <a:cubicBezTo>
                    <a:pt x="21589" y="23752"/>
                    <a:pt x="24204" y="27778"/>
                    <a:pt x="28074" y="29905"/>
                  </a:cubicBezTo>
                  <a:cubicBezTo>
                    <a:pt x="27709" y="30489"/>
                    <a:pt x="27339" y="31067"/>
                    <a:pt x="26963" y="31637"/>
                  </a:cubicBezTo>
                  <a:cubicBezTo>
                    <a:pt x="25538" y="33786"/>
                    <a:pt x="24002" y="35861"/>
                    <a:pt x="22363" y="37851"/>
                  </a:cubicBezTo>
                  <a:cubicBezTo>
                    <a:pt x="18321" y="36698"/>
                    <a:pt x="15469" y="33740"/>
                    <a:pt x="14657" y="29565"/>
                  </a:cubicBezTo>
                  <a:cubicBezTo>
                    <a:pt x="14953" y="29035"/>
                    <a:pt x="15249" y="28505"/>
                    <a:pt x="15550" y="27976"/>
                  </a:cubicBezTo>
                  <a:cubicBezTo>
                    <a:pt x="16742" y="25881"/>
                    <a:pt x="17951" y="23729"/>
                    <a:pt x="19277" y="21655"/>
                  </a:cubicBezTo>
                  <a:cubicBezTo>
                    <a:pt x="19748" y="25703"/>
                    <a:pt x="23443" y="29710"/>
                    <a:pt x="27186" y="31005"/>
                  </a:cubicBezTo>
                  <a:cubicBezTo>
                    <a:pt x="27196" y="31008"/>
                    <a:pt x="27205" y="31010"/>
                    <a:pt x="27213" y="31010"/>
                  </a:cubicBezTo>
                  <a:cubicBezTo>
                    <a:pt x="27287" y="31010"/>
                    <a:pt x="27314" y="30894"/>
                    <a:pt x="27235" y="30862"/>
                  </a:cubicBezTo>
                  <a:cubicBezTo>
                    <a:pt x="23590" y="29316"/>
                    <a:pt x="19840" y="25513"/>
                    <a:pt x="19443" y="21400"/>
                  </a:cubicBezTo>
                  <a:cubicBezTo>
                    <a:pt x="20742" y="19391"/>
                    <a:pt x="22158" y="17466"/>
                    <a:pt x="23783" y="15746"/>
                  </a:cubicBezTo>
                  <a:close/>
                  <a:moveTo>
                    <a:pt x="14481" y="29877"/>
                  </a:moveTo>
                  <a:cubicBezTo>
                    <a:pt x="15253" y="33897"/>
                    <a:pt x="18258" y="37080"/>
                    <a:pt x="22260" y="37977"/>
                  </a:cubicBezTo>
                  <a:cubicBezTo>
                    <a:pt x="21599" y="38776"/>
                    <a:pt x="20919" y="39556"/>
                    <a:pt x="20227" y="40327"/>
                  </a:cubicBezTo>
                  <a:cubicBezTo>
                    <a:pt x="16858" y="39698"/>
                    <a:pt x="13465" y="36904"/>
                    <a:pt x="12530" y="33611"/>
                  </a:cubicBezTo>
                  <a:cubicBezTo>
                    <a:pt x="12520" y="33578"/>
                    <a:pt x="12498" y="33551"/>
                    <a:pt x="12465" y="33538"/>
                  </a:cubicBezTo>
                  <a:cubicBezTo>
                    <a:pt x="13131" y="32315"/>
                    <a:pt x="13803" y="31095"/>
                    <a:pt x="14481" y="29877"/>
                  </a:cubicBezTo>
                  <a:close/>
                  <a:moveTo>
                    <a:pt x="31811" y="29866"/>
                  </a:moveTo>
                  <a:cubicBezTo>
                    <a:pt x="33398" y="32946"/>
                    <a:pt x="37250" y="34420"/>
                    <a:pt x="40712" y="34420"/>
                  </a:cubicBezTo>
                  <a:cubicBezTo>
                    <a:pt x="41322" y="34420"/>
                    <a:pt x="41919" y="34374"/>
                    <a:pt x="42489" y="34283"/>
                  </a:cubicBezTo>
                  <a:lnTo>
                    <a:pt x="42489" y="34283"/>
                  </a:lnTo>
                  <a:cubicBezTo>
                    <a:pt x="41019" y="36805"/>
                    <a:pt x="39234" y="39155"/>
                    <a:pt x="37314" y="41386"/>
                  </a:cubicBezTo>
                  <a:lnTo>
                    <a:pt x="37312" y="41386"/>
                  </a:lnTo>
                  <a:cubicBezTo>
                    <a:pt x="33425" y="41211"/>
                    <a:pt x="30295" y="37533"/>
                    <a:pt x="28546" y="34371"/>
                  </a:cubicBezTo>
                  <a:cubicBezTo>
                    <a:pt x="29553" y="33094"/>
                    <a:pt x="30520" y="31790"/>
                    <a:pt x="31432" y="30448"/>
                  </a:cubicBezTo>
                  <a:cubicBezTo>
                    <a:pt x="31562" y="30256"/>
                    <a:pt x="31684" y="30059"/>
                    <a:pt x="31811" y="29866"/>
                  </a:cubicBezTo>
                  <a:close/>
                  <a:moveTo>
                    <a:pt x="28430" y="34516"/>
                  </a:moveTo>
                  <a:cubicBezTo>
                    <a:pt x="29926" y="37644"/>
                    <a:pt x="33395" y="41530"/>
                    <a:pt x="37125" y="41604"/>
                  </a:cubicBezTo>
                  <a:cubicBezTo>
                    <a:pt x="36774" y="42010"/>
                    <a:pt x="36415" y="42409"/>
                    <a:pt x="36056" y="42806"/>
                  </a:cubicBezTo>
                  <a:cubicBezTo>
                    <a:pt x="32488" y="42077"/>
                    <a:pt x="28732" y="39087"/>
                    <a:pt x="27594" y="35582"/>
                  </a:cubicBezTo>
                  <a:cubicBezTo>
                    <a:pt x="27592" y="35574"/>
                    <a:pt x="27584" y="35570"/>
                    <a:pt x="27580" y="35564"/>
                  </a:cubicBezTo>
                  <a:cubicBezTo>
                    <a:pt x="27865" y="35216"/>
                    <a:pt x="28149" y="34867"/>
                    <a:pt x="28430" y="34516"/>
                  </a:cubicBezTo>
                  <a:close/>
                  <a:moveTo>
                    <a:pt x="12343" y="33760"/>
                  </a:moveTo>
                  <a:cubicBezTo>
                    <a:pt x="13141" y="37043"/>
                    <a:pt x="16775" y="40005"/>
                    <a:pt x="20116" y="40451"/>
                  </a:cubicBezTo>
                  <a:cubicBezTo>
                    <a:pt x="19110" y="41567"/>
                    <a:pt x="18074" y="42654"/>
                    <a:pt x="17007" y="43712"/>
                  </a:cubicBezTo>
                  <a:cubicBezTo>
                    <a:pt x="13741" y="43408"/>
                    <a:pt x="11143" y="41587"/>
                    <a:pt x="9733" y="38628"/>
                  </a:cubicBezTo>
                  <a:cubicBezTo>
                    <a:pt x="10592" y="37000"/>
                    <a:pt x="11462" y="35377"/>
                    <a:pt x="12343" y="33760"/>
                  </a:cubicBezTo>
                  <a:close/>
                  <a:moveTo>
                    <a:pt x="9597" y="38886"/>
                  </a:moveTo>
                  <a:cubicBezTo>
                    <a:pt x="10883" y="41755"/>
                    <a:pt x="13718" y="43693"/>
                    <a:pt x="16855" y="43858"/>
                  </a:cubicBezTo>
                  <a:cubicBezTo>
                    <a:pt x="16488" y="44218"/>
                    <a:pt x="16121" y="44579"/>
                    <a:pt x="15747" y="44933"/>
                  </a:cubicBezTo>
                  <a:cubicBezTo>
                    <a:pt x="15742" y="44930"/>
                    <a:pt x="15737" y="44924"/>
                    <a:pt x="15727" y="44923"/>
                  </a:cubicBezTo>
                  <a:cubicBezTo>
                    <a:pt x="12655" y="44766"/>
                    <a:pt x="10166" y="43113"/>
                    <a:pt x="8821" y="40357"/>
                  </a:cubicBezTo>
                  <a:cubicBezTo>
                    <a:pt x="9077" y="39866"/>
                    <a:pt x="9338" y="39377"/>
                    <a:pt x="9597" y="38886"/>
                  </a:cubicBezTo>
                  <a:close/>
                  <a:moveTo>
                    <a:pt x="27486" y="35681"/>
                  </a:moveTo>
                  <a:cubicBezTo>
                    <a:pt x="27914" y="37634"/>
                    <a:pt x="29559" y="39327"/>
                    <a:pt x="31019" y="40592"/>
                  </a:cubicBezTo>
                  <a:cubicBezTo>
                    <a:pt x="32425" y="41813"/>
                    <a:pt x="34027" y="42709"/>
                    <a:pt x="35846" y="43038"/>
                  </a:cubicBezTo>
                  <a:cubicBezTo>
                    <a:pt x="34621" y="44384"/>
                    <a:pt x="33362" y="45686"/>
                    <a:pt x="32105" y="46957"/>
                  </a:cubicBezTo>
                  <a:cubicBezTo>
                    <a:pt x="31895" y="47171"/>
                    <a:pt x="31681" y="47383"/>
                    <a:pt x="31468" y="47595"/>
                  </a:cubicBezTo>
                  <a:cubicBezTo>
                    <a:pt x="27672" y="46543"/>
                    <a:pt x="24853" y="43871"/>
                    <a:pt x="23459" y="40220"/>
                  </a:cubicBezTo>
                  <a:cubicBezTo>
                    <a:pt x="24849" y="38751"/>
                    <a:pt x="26199" y="37241"/>
                    <a:pt x="27486" y="35681"/>
                  </a:cubicBezTo>
                  <a:close/>
                  <a:moveTo>
                    <a:pt x="8710" y="40567"/>
                  </a:moveTo>
                  <a:cubicBezTo>
                    <a:pt x="9944" y="43269"/>
                    <a:pt x="12668" y="45023"/>
                    <a:pt x="15643" y="45030"/>
                  </a:cubicBezTo>
                  <a:cubicBezTo>
                    <a:pt x="14370" y="46225"/>
                    <a:pt x="13059" y="47379"/>
                    <a:pt x="11709" y="48488"/>
                  </a:cubicBezTo>
                  <a:cubicBezTo>
                    <a:pt x="11662" y="48489"/>
                    <a:pt x="11614" y="48490"/>
                    <a:pt x="11566" y="48490"/>
                  </a:cubicBezTo>
                  <a:cubicBezTo>
                    <a:pt x="9457" y="48490"/>
                    <a:pt x="7555" y="46953"/>
                    <a:pt x="6193" y="45430"/>
                  </a:cubicBezTo>
                  <a:cubicBezTo>
                    <a:pt x="7027" y="43805"/>
                    <a:pt x="7865" y="42184"/>
                    <a:pt x="8710" y="40568"/>
                  </a:cubicBezTo>
                  <a:lnTo>
                    <a:pt x="8710" y="40567"/>
                  </a:lnTo>
                  <a:close/>
                  <a:moveTo>
                    <a:pt x="23310" y="40378"/>
                  </a:moveTo>
                  <a:cubicBezTo>
                    <a:pt x="24507" y="44027"/>
                    <a:pt x="27541" y="46820"/>
                    <a:pt x="31245" y="47816"/>
                  </a:cubicBezTo>
                  <a:cubicBezTo>
                    <a:pt x="30222" y="48819"/>
                    <a:pt x="29162" y="49794"/>
                    <a:pt x="28057" y="50712"/>
                  </a:cubicBezTo>
                  <a:cubicBezTo>
                    <a:pt x="24092" y="50051"/>
                    <a:pt x="21263" y="47290"/>
                    <a:pt x="20301" y="43418"/>
                  </a:cubicBezTo>
                  <a:cubicBezTo>
                    <a:pt x="21321" y="42425"/>
                    <a:pt x="22324" y="41411"/>
                    <a:pt x="23310" y="40378"/>
                  </a:cubicBezTo>
                  <a:close/>
                  <a:moveTo>
                    <a:pt x="6120" y="45576"/>
                  </a:moveTo>
                  <a:cubicBezTo>
                    <a:pt x="7352" y="47165"/>
                    <a:pt x="9392" y="48648"/>
                    <a:pt x="11427" y="48714"/>
                  </a:cubicBezTo>
                  <a:cubicBezTo>
                    <a:pt x="10183" y="49726"/>
                    <a:pt x="8910" y="50699"/>
                    <a:pt x="7606" y="51633"/>
                  </a:cubicBezTo>
                  <a:cubicBezTo>
                    <a:pt x="7596" y="51626"/>
                    <a:pt x="7586" y="51621"/>
                    <a:pt x="7574" y="51619"/>
                  </a:cubicBezTo>
                  <a:cubicBezTo>
                    <a:pt x="6253" y="51338"/>
                    <a:pt x="5082" y="50792"/>
                    <a:pt x="3970" y="50031"/>
                  </a:cubicBezTo>
                  <a:cubicBezTo>
                    <a:pt x="3959" y="50023"/>
                    <a:pt x="3948" y="50020"/>
                    <a:pt x="3938" y="50020"/>
                  </a:cubicBezTo>
                  <a:cubicBezTo>
                    <a:pt x="3891" y="50020"/>
                    <a:pt x="3859" y="50089"/>
                    <a:pt x="3907" y="50127"/>
                  </a:cubicBezTo>
                  <a:cubicBezTo>
                    <a:pt x="4945" y="50945"/>
                    <a:pt x="6144" y="51471"/>
                    <a:pt x="7428" y="51759"/>
                  </a:cubicBezTo>
                  <a:cubicBezTo>
                    <a:pt x="7154" y="51952"/>
                    <a:pt x="6882" y="52150"/>
                    <a:pt x="6605" y="52341"/>
                  </a:cubicBezTo>
                  <a:cubicBezTo>
                    <a:pt x="5398" y="52109"/>
                    <a:pt x="4392" y="51666"/>
                    <a:pt x="3293" y="51137"/>
                  </a:cubicBezTo>
                  <a:cubicBezTo>
                    <a:pt x="4230" y="49280"/>
                    <a:pt x="5173" y="47427"/>
                    <a:pt x="6120" y="45577"/>
                  </a:cubicBezTo>
                  <a:lnTo>
                    <a:pt x="6120" y="45576"/>
                  </a:lnTo>
                  <a:close/>
                  <a:moveTo>
                    <a:pt x="20171" y="43546"/>
                  </a:moveTo>
                  <a:cubicBezTo>
                    <a:pt x="20916" y="47435"/>
                    <a:pt x="23952" y="50234"/>
                    <a:pt x="27801" y="50918"/>
                  </a:cubicBezTo>
                  <a:cubicBezTo>
                    <a:pt x="25856" y="52507"/>
                    <a:pt x="23773" y="53903"/>
                    <a:pt x="21512" y="54930"/>
                  </a:cubicBezTo>
                  <a:cubicBezTo>
                    <a:pt x="18658" y="52898"/>
                    <a:pt x="17083" y="50214"/>
                    <a:pt x="16669" y="46747"/>
                  </a:cubicBezTo>
                  <a:cubicBezTo>
                    <a:pt x="17826" y="45761"/>
                    <a:pt x="18950" y="44731"/>
                    <a:pt x="20049" y="43667"/>
                  </a:cubicBezTo>
                  <a:cubicBezTo>
                    <a:pt x="20089" y="43627"/>
                    <a:pt x="20129" y="43586"/>
                    <a:pt x="20171" y="43546"/>
                  </a:cubicBezTo>
                  <a:close/>
                  <a:moveTo>
                    <a:pt x="16567" y="46833"/>
                  </a:moveTo>
                  <a:cubicBezTo>
                    <a:pt x="16590" y="50088"/>
                    <a:pt x="18460" y="53358"/>
                    <a:pt x="21240" y="55053"/>
                  </a:cubicBezTo>
                  <a:cubicBezTo>
                    <a:pt x="20222" y="55499"/>
                    <a:pt x="19169" y="55863"/>
                    <a:pt x="18093" y="56139"/>
                  </a:cubicBezTo>
                  <a:cubicBezTo>
                    <a:pt x="15895" y="54136"/>
                    <a:pt x="14668" y="51743"/>
                    <a:pt x="13968" y="48902"/>
                  </a:cubicBezTo>
                  <a:cubicBezTo>
                    <a:pt x="14855" y="48240"/>
                    <a:pt x="15720" y="47551"/>
                    <a:pt x="16567" y="46833"/>
                  </a:cubicBezTo>
                  <a:close/>
                  <a:moveTo>
                    <a:pt x="37448" y="580"/>
                  </a:moveTo>
                  <a:cubicBezTo>
                    <a:pt x="37663" y="580"/>
                    <a:pt x="37878" y="626"/>
                    <a:pt x="38098" y="748"/>
                  </a:cubicBezTo>
                  <a:cubicBezTo>
                    <a:pt x="38075" y="804"/>
                    <a:pt x="38067" y="867"/>
                    <a:pt x="38080" y="927"/>
                  </a:cubicBezTo>
                  <a:cubicBezTo>
                    <a:pt x="40175" y="11449"/>
                    <a:pt x="36481" y="21998"/>
                    <a:pt x="30558" y="30642"/>
                  </a:cubicBezTo>
                  <a:cubicBezTo>
                    <a:pt x="27298" y="35397"/>
                    <a:pt x="23410" y="39701"/>
                    <a:pt x="19298" y="43728"/>
                  </a:cubicBezTo>
                  <a:cubicBezTo>
                    <a:pt x="17574" y="45416"/>
                    <a:pt x="15777" y="47042"/>
                    <a:pt x="13880" y="48536"/>
                  </a:cubicBezTo>
                  <a:cubicBezTo>
                    <a:pt x="13876" y="48521"/>
                    <a:pt x="13873" y="48505"/>
                    <a:pt x="13869" y="48489"/>
                  </a:cubicBezTo>
                  <a:cubicBezTo>
                    <a:pt x="13862" y="48460"/>
                    <a:pt x="13842" y="48447"/>
                    <a:pt x="13820" y="48447"/>
                  </a:cubicBezTo>
                  <a:cubicBezTo>
                    <a:pt x="13791" y="48447"/>
                    <a:pt x="13761" y="48472"/>
                    <a:pt x="13764" y="48511"/>
                  </a:cubicBezTo>
                  <a:cubicBezTo>
                    <a:pt x="13767" y="48546"/>
                    <a:pt x="13773" y="48582"/>
                    <a:pt x="13777" y="48617"/>
                  </a:cubicBezTo>
                  <a:cubicBezTo>
                    <a:pt x="11758" y="50201"/>
                    <a:pt x="9626" y="51636"/>
                    <a:pt x="7352" y="52835"/>
                  </a:cubicBezTo>
                  <a:cubicBezTo>
                    <a:pt x="7335" y="52817"/>
                    <a:pt x="7311" y="52807"/>
                    <a:pt x="7288" y="52807"/>
                  </a:cubicBezTo>
                  <a:cubicBezTo>
                    <a:pt x="7251" y="52807"/>
                    <a:pt x="7214" y="52831"/>
                    <a:pt x="7204" y="52885"/>
                  </a:cubicBezTo>
                  <a:cubicBezTo>
                    <a:pt x="7203" y="52895"/>
                    <a:pt x="7200" y="52905"/>
                    <a:pt x="7199" y="52917"/>
                  </a:cubicBezTo>
                  <a:cubicBezTo>
                    <a:pt x="6883" y="53080"/>
                    <a:pt x="6567" y="53241"/>
                    <a:pt x="6247" y="53395"/>
                  </a:cubicBezTo>
                  <a:cubicBezTo>
                    <a:pt x="6217" y="53409"/>
                    <a:pt x="6233" y="53450"/>
                    <a:pt x="6260" y="53450"/>
                  </a:cubicBezTo>
                  <a:cubicBezTo>
                    <a:pt x="6264" y="53450"/>
                    <a:pt x="6269" y="53449"/>
                    <a:pt x="6273" y="53447"/>
                  </a:cubicBezTo>
                  <a:cubicBezTo>
                    <a:pt x="6578" y="53314"/>
                    <a:pt x="6876" y="53169"/>
                    <a:pt x="7177" y="53026"/>
                  </a:cubicBezTo>
                  <a:lnTo>
                    <a:pt x="7177" y="53026"/>
                  </a:lnTo>
                  <a:cubicBezTo>
                    <a:pt x="7030" y="53789"/>
                    <a:pt x="6823" y="54589"/>
                    <a:pt x="6863" y="55367"/>
                  </a:cubicBezTo>
                  <a:cubicBezTo>
                    <a:pt x="6872" y="55542"/>
                    <a:pt x="6902" y="56012"/>
                    <a:pt x="7053" y="56263"/>
                  </a:cubicBezTo>
                  <a:cubicBezTo>
                    <a:pt x="5834" y="56060"/>
                    <a:pt x="4611" y="55850"/>
                    <a:pt x="3406" y="55850"/>
                  </a:cubicBezTo>
                  <a:cubicBezTo>
                    <a:pt x="2484" y="55850"/>
                    <a:pt x="1572" y="55973"/>
                    <a:pt x="680" y="56313"/>
                  </a:cubicBezTo>
                  <a:cubicBezTo>
                    <a:pt x="1537" y="54612"/>
                    <a:pt x="2394" y="52912"/>
                    <a:pt x="3252" y="51214"/>
                  </a:cubicBezTo>
                  <a:cubicBezTo>
                    <a:pt x="4157" y="51888"/>
                    <a:pt x="5317" y="52279"/>
                    <a:pt x="6429" y="52461"/>
                  </a:cubicBezTo>
                  <a:cubicBezTo>
                    <a:pt x="4781" y="53595"/>
                    <a:pt x="3092" y="54668"/>
                    <a:pt x="1361" y="55668"/>
                  </a:cubicBezTo>
                  <a:cubicBezTo>
                    <a:pt x="1256" y="55729"/>
                    <a:pt x="1310" y="55883"/>
                    <a:pt x="1406" y="55883"/>
                  </a:cubicBezTo>
                  <a:cubicBezTo>
                    <a:pt x="1423" y="55883"/>
                    <a:pt x="1440" y="55878"/>
                    <a:pt x="1459" y="55869"/>
                  </a:cubicBezTo>
                  <a:cubicBezTo>
                    <a:pt x="12112" y="50035"/>
                    <a:pt x="21207" y="41683"/>
                    <a:pt x="27847" y="31502"/>
                  </a:cubicBezTo>
                  <a:cubicBezTo>
                    <a:pt x="33624" y="22646"/>
                    <a:pt x="38331" y="11760"/>
                    <a:pt x="36133" y="1000"/>
                  </a:cubicBezTo>
                  <a:cubicBezTo>
                    <a:pt x="36124" y="966"/>
                    <a:pt x="36112" y="934"/>
                    <a:pt x="36093" y="906"/>
                  </a:cubicBezTo>
                  <a:cubicBezTo>
                    <a:pt x="36563" y="776"/>
                    <a:pt x="37004" y="580"/>
                    <a:pt x="37448" y="580"/>
                  </a:cubicBezTo>
                  <a:close/>
                  <a:moveTo>
                    <a:pt x="13823" y="49008"/>
                  </a:moveTo>
                  <a:cubicBezTo>
                    <a:pt x="14208" y="51793"/>
                    <a:pt x="15754" y="54344"/>
                    <a:pt x="17829" y="56211"/>
                  </a:cubicBezTo>
                  <a:cubicBezTo>
                    <a:pt x="17501" y="56291"/>
                    <a:pt x="17169" y="56360"/>
                    <a:pt x="16833" y="56424"/>
                  </a:cubicBezTo>
                  <a:lnTo>
                    <a:pt x="16833" y="56423"/>
                  </a:lnTo>
                  <a:cubicBezTo>
                    <a:pt x="14761" y="54572"/>
                    <a:pt x="13556" y="52177"/>
                    <a:pt x="13347" y="49386"/>
                  </a:cubicBezTo>
                  <a:cubicBezTo>
                    <a:pt x="13347" y="49375"/>
                    <a:pt x="13337" y="49370"/>
                    <a:pt x="13333" y="49362"/>
                  </a:cubicBezTo>
                  <a:cubicBezTo>
                    <a:pt x="13496" y="49243"/>
                    <a:pt x="13661" y="49127"/>
                    <a:pt x="13823" y="49008"/>
                  </a:cubicBezTo>
                  <a:close/>
                  <a:moveTo>
                    <a:pt x="9087" y="52058"/>
                  </a:moveTo>
                  <a:cubicBezTo>
                    <a:pt x="9137" y="53023"/>
                    <a:pt x="9329" y="53966"/>
                    <a:pt x="9682" y="54865"/>
                  </a:cubicBezTo>
                  <a:cubicBezTo>
                    <a:pt x="9933" y="55505"/>
                    <a:pt x="10252" y="56265"/>
                    <a:pt x="10805" y="56717"/>
                  </a:cubicBezTo>
                  <a:cubicBezTo>
                    <a:pt x="9594" y="56635"/>
                    <a:pt x="8385" y="56483"/>
                    <a:pt x="7186" y="56284"/>
                  </a:cubicBezTo>
                  <a:lnTo>
                    <a:pt x="7186" y="56283"/>
                  </a:lnTo>
                  <a:lnTo>
                    <a:pt x="7179" y="56283"/>
                  </a:lnTo>
                  <a:cubicBezTo>
                    <a:pt x="6899" y="56000"/>
                    <a:pt x="7010" y="54934"/>
                    <a:pt x="7042" y="54685"/>
                  </a:cubicBezTo>
                  <a:cubicBezTo>
                    <a:pt x="7121" y="54097"/>
                    <a:pt x="7256" y="53517"/>
                    <a:pt x="7369" y="52935"/>
                  </a:cubicBezTo>
                  <a:cubicBezTo>
                    <a:pt x="7951" y="52656"/>
                    <a:pt x="8526" y="52367"/>
                    <a:pt x="9087" y="52058"/>
                  </a:cubicBezTo>
                  <a:close/>
                  <a:moveTo>
                    <a:pt x="13174" y="49478"/>
                  </a:moveTo>
                  <a:cubicBezTo>
                    <a:pt x="13340" y="52193"/>
                    <a:pt x="14580" y="54709"/>
                    <a:pt x="16659" y="56457"/>
                  </a:cubicBezTo>
                  <a:cubicBezTo>
                    <a:pt x="16613" y="56465"/>
                    <a:pt x="16567" y="56475"/>
                    <a:pt x="16521" y="56483"/>
                  </a:cubicBezTo>
                  <a:lnTo>
                    <a:pt x="16521" y="56482"/>
                  </a:lnTo>
                  <a:cubicBezTo>
                    <a:pt x="15272" y="56693"/>
                    <a:pt x="14016" y="56783"/>
                    <a:pt x="12761" y="56783"/>
                  </a:cubicBezTo>
                  <a:cubicBezTo>
                    <a:pt x="12170" y="56783"/>
                    <a:pt x="11579" y="56763"/>
                    <a:pt x="10989" y="56727"/>
                  </a:cubicBezTo>
                  <a:cubicBezTo>
                    <a:pt x="9723" y="55821"/>
                    <a:pt x="9329" y="53384"/>
                    <a:pt x="9243" y="52004"/>
                  </a:cubicBezTo>
                  <a:cubicBezTo>
                    <a:pt x="9243" y="51993"/>
                    <a:pt x="9235" y="51987"/>
                    <a:pt x="9232" y="51977"/>
                  </a:cubicBezTo>
                  <a:cubicBezTo>
                    <a:pt x="10592" y="51219"/>
                    <a:pt x="11907" y="50385"/>
                    <a:pt x="13174" y="49478"/>
                  </a:cubicBezTo>
                  <a:close/>
                  <a:moveTo>
                    <a:pt x="37559" y="0"/>
                  </a:moveTo>
                  <a:cubicBezTo>
                    <a:pt x="36864" y="0"/>
                    <a:pt x="36079" y="369"/>
                    <a:pt x="35563" y="651"/>
                  </a:cubicBezTo>
                  <a:cubicBezTo>
                    <a:pt x="35434" y="721"/>
                    <a:pt x="35441" y="874"/>
                    <a:pt x="35527" y="952"/>
                  </a:cubicBezTo>
                  <a:cubicBezTo>
                    <a:pt x="35504" y="1005"/>
                    <a:pt x="35497" y="1065"/>
                    <a:pt x="35508" y="1124"/>
                  </a:cubicBezTo>
                  <a:cubicBezTo>
                    <a:pt x="36326" y="5437"/>
                    <a:pt x="36073" y="9732"/>
                    <a:pt x="35104" y="13902"/>
                  </a:cubicBezTo>
                  <a:cubicBezTo>
                    <a:pt x="35012" y="13924"/>
                    <a:pt x="34924" y="13934"/>
                    <a:pt x="34839" y="13934"/>
                  </a:cubicBezTo>
                  <a:cubicBezTo>
                    <a:pt x="33716" y="13934"/>
                    <a:pt x="33193" y="12162"/>
                    <a:pt x="32360" y="11591"/>
                  </a:cubicBezTo>
                  <a:cubicBezTo>
                    <a:pt x="31792" y="11201"/>
                    <a:pt x="31096" y="11063"/>
                    <a:pt x="30417" y="11063"/>
                  </a:cubicBezTo>
                  <a:cubicBezTo>
                    <a:pt x="30393" y="11063"/>
                    <a:pt x="30368" y="11063"/>
                    <a:pt x="30344" y="11063"/>
                  </a:cubicBezTo>
                  <a:cubicBezTo>
                    <a:pt x="28448" y="11091"/>
                    <a:pt x="26680" y="12259"/>
                    <a:pt x="25266" y="13415"/>
                  </a:cubicBezTo>
                  <a:cubicBezTo>
                    <a:pt x="21191" y="16746"/>
                    <a:pt x="18400" y="21670"/>
                    <a:pt x="15815" y="26163"/>
                  </a:cubicBezTo>
                  <a:cubicBezTo>
                    <a:pt x="10181" y="35960"/>
                    <a:pt x="4806" y="45999"/>
                    <a:pt x="196" y="56321"/>
                  </a:cubicBezTo>
                  <a:cubicBezTo>
                    <a:pt x="165" y="56390"/>
                    <a:pt x="183" y="56455"/>
                    <a:pt x="223" y="56505"/>
                  </a:cubicBezTo>
                  <a:cubicBezTo>
                    <a:pt x="218" y="56508"/>
                    <a:pt x="213" y="56509"/>
                    <a:pt x="208" y="56512"/>
                  </a:cubicBezTo>
                  <a:cubicBezTo>
                    <a:pt x="1" y="56610"/>
                    <a:pt x="113" y="56879"/>
                    <a:pt x="302" y="56879"/>
                  </a:cubicBezTo>
                  <a:cubicBezTo>
                    <a:pt x="326" y="56879"/>
                    <a:pt x="352" y="56874"/>
                    <a:pt x="378" y="56864"/>
                  </a:cubicBezTo>
                  <a:cubicBezTo>
                    <a:pt x="1306" y="56519"/>
                    <a:pt x="2240" y="56394"/>
                    <a:pt x="3178" y="56394"/>
                  </a:cubicBezTo>
                  <a:cubicBezTo>
                    <a:pt x="4939" y="56394"/>
                    <a:pt x="6712" y="56836"/>
                    <a:pt x="8474" y="57092"/>
                  </a:cubicBezTo>
                  <a:cubicBezTo>
                    <a:pt x="9896" y="57299"/>
                    <a:pt x="11334" y="57416"/>
                    <a:pt x="12771" y="57416"/>
                  </a:cubicBezTo>
                  <a:cubicBezTo>
                    <a:pt x="13881" y="57416"/>
                    <a:pt x="14991" y="57346"/>
                    <a:pt x="16093" y="57194"/>
                  </a:cubicBezTo>
                  <a:cubicBezTo>
                    <a:pt x="21237" y="56482"/>
                    <a:pt x="25679" y="53718"/>
                    <a:pt x="29502" y="50323"/>
                  </a:cubicBezTo>
                  <a:cubicBezTo>
                    <a:pt x="33560" y="46721"/>
                    <a:pt x="37380" y="42590"/>
                    <a:pt x="40609" y="38228"/>
                  </a:cubicBezTo>
                  <a:cubicBezTo>
                    <a:pt x="43812" y="33899"/>
                    <a:pt x="46497" y="28791"/>
                    <a:pt x="46779" y="23312"/>
                  </a:cubicBezTo>
                  <a:cubicBezTo>
                    <a:pt x="46898" y="21006"/>
                    <a:pt x="46585" y="18232"/>
                    <a:pt x="45089" y="16364"/>
                  </a:cubicBezTo>
                  <a:cubicBezTo>
                    <a:pt x="44263" y="15331"/>
                    <a:pt x="43188" y="15015"/>
                    <a:pt x="42030" y="15015"/>
                  </a:cubicBezTo>
                  <a:cubicBezTo>
                    <a:pt x="40791" y="15015"/>
                    <a:pt x="39458" y="15378"/>
                    <a:pt x="38239" y="15614"/>
                  </a:cubicBezTo>
                  <a:cubicBezTo>
                    <a:pt x="39443" y="10801"/>
                    <a:pt x="39728" y="5790"/>
                    <a:pt x="38735" y="795"/>
                  </a:cubicBezTo>
                  <a:cubicBezTo>
                    <a:pt x="38727" y="760"/>
                    <a:pt x="38712" y="725"/>
                    <a:pt x="38694" y="695"/>
                  </a:cubicBezTo>
                  <a:cubicBezTo>
                    <a:pt x="38701" y="631"/>
                    <a:pt x="38684" y="566"/>
                    <a:pt x="38646" y="513"/>
                  </a:cubicBezTo>
                  <a:cubicBezTo>
                    <a:pt x="38371" y="137"/>
                    <a:pt x="37982" y="0"/>
                    <a:pt x="37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40" name="Google Shape;240;p2"/>
          <p:cNvSpPr/>
          <p:nvPr/>
        </p:nvSpPr>
        <p:spPr>
          <a:xfrm>
            <a:off x="7769614" y="4799826"/>
            <a:ext cx="2338429" cy="3087961"/>
          </a:xfrm>
          <a:custGeom>
            <a:avLst/>
            <a:gdLst/>
            <a:ahLst/>
            <a:cxnLst/>
            <a:rect l="l" t="t" r="r" b="b"/>
            <a:pathLst>
              <a:path w="43862" h="57921" extrusionOk="0">
                <a:moveTo>
                  <a:pt x="31655" y="2307"/>
                </a:moveTo>
                <a:lnTo>
                  <a:pt x="31655" y="2307"/>
                </a:lnTo>
                <a:cubicBezTo>
                  <a:pt x="31549" y="2438"/>
                  <a:pt x="31444" y="2567"/>
                  <a:pt x="31341" y="2694"/>
                </a:cubicBezTo>
                <a:cubicBezTo>
                  <a:pt x="30616" y="3597"/>
                  <a:pt x="29984" y="4571"/>
                  <a:pt x="29371" y="5553"/>
                </a:cubicBezTo>
                <a:cubicBezTo>
                  <a:pt x="27033" y="9298"/>
                  <a:pt x="24641" y="13154"/>
                  <a:pt x="23211" y="17358"/>
                </a:cubicBezTo>
                <a:cubicBezTo>
                  <a:pt x="23429" y="16397"/>
                  <a:pt x="23688" y="15447"/>
                  <a:pt x="23988" y="14507"/>
                </a:cubicBezTo>
                <a:cubicBezTo>
                  <a:pt x="24776" y="12062"/>
                  <a:pt x="25859" y="9710"/>
                  <a:pt x="27236" y="7540"/>
                </a:cubicBezTo>
                <a:cubicBezTo>
                  <a:pt x="28498" y="5553"/>
                  <a:pt x="30017" y="3936"/>
                  <a:pt x="31655" y="2307"/>
                </a:cubicBezTo>
                <a:close/>
                <a:moveTo>
                  <a:pt x="18010" y="8583"/>
                </a:moveTo>
                <a:lnTo>
                  <a:pt x="18010" y="8583"/>
                </a:lnTo>
                <a:cubicBezTo>
                  <a:pt x="18541" y="9777"/>
                  <a:pt x="19265" y="10872"/>
                  <a:pt x="19986" y="11991"/>
                </a:cubicBezTo>
                <a:cubicBezTo>
                  <a:pt x="21201" y="13878"/>
                  <a:pt x="21770" y="15666"/>
                  <a:pt x="21982" y="17727"/>
                </a:cubicBezTo>
                <a:cubicBezTo>
                  <a:pt x="21480" y="16483"/>
                  <a:pt x="21176" y="15162"/>
                  <a:pt x="20567" y="13944"/>
                </a:cubicBezTo>
                <a:cubicBezTo>
                  <a:pt x="19824" y="12452"/>
                  <a:pt x="19048" y="10973"/>
                  <a:pt x="18256" y="9506"/>
                </a:cubicBezTo>
                <a:cubicBezTo>
                  <a:pt x="18172" y="9199"/>
                  <a:pt x="18087" y="8893"/>
                  <a:pt x="18010" y="8583"/>
                </a:cubicBezTo>
                <a:close/>
                <a:moveTo>
                  <a:pt x="35864" y="11552"/>
                </a:moveTo>
                <a:cubicBezTo>
                  <a:pt x="31922" y="13049"/>
                  <a:pt x="28211" y="15085"/>
                  <a:pt x="24941" y="17737"/>
                </a:cubicBezTo>
                <a:cubicBezTo>
                  <a:pt x="25342" y="17229"/>
                  <a:pt x="25716" y="16703"/>
                  <a:pt x="26064" y="16159"/>
                </a:cubicBezTo>
                <a:cubicBezTo>
                  <a:pt x="28891" y="13644"/>
                  <a:pt x="32254" y="12403"/>
                  <a:pt x="35864" y="11552"/>
                </a:cubicBezTo>
                <a:close/>
                <a:moveTo>
                  <a:pt x="18457" y="10195"/>
                </a:moveTo>
                <a:cubicBezTo>
                  <a:pt x="19106" y="11476"/>
                  <a:pt x="19778" y="12746"/>
                  <a:pt x="20414" y="14034"/>
                </a:cubicBezTo>
                <a:cubicBezTo>
                  <a:pt x="21049" y="15322"/>
                  <a:pt x="21348" y="16718"/>
                  <a:pt x="21903" y="18020"/>
                </a:cubicBezTo>
                <a:cubicBezTo>
                  <a:pt x="20403" y="15541"/>
                  <a:pt x="19273" y="12948"/>
                  <a:pt x="18455" y="10195"/>
                </a:cubicBezTo>
                <a:close/>
                <a:moveTo>
                  <a:pt x="32093" y="2112"/>
                </a:moveTo>
                <a:lnTo>
                  <a:pt x="32093" y="2112"/>
                </a:lnTo>
                <a:cubicBezTo>
                  <a:pt x="29595" y="6898"/>
                  <a:pt x="27215" y="11773"/>
                  <a:pt x="24417" y="16391"/>
                </a:cubicBezTo>
                <a:cubicBezTo>
                  <a:pt x="24087" y="16937"/>
                  <a:pt x="23758" y="17500"/>
                  <a:pt x="23394" y="18027"/>
                </a:cubicBezTo>
                <a:cubicBezTo>
                  <a:pt x="23125" y="18419"/>
                  <a:pt x="23003" y="18574"/>
                  <a:pt x="22963" y="18574"/>
                </a:cubicBezTo>
                <a:cubicBezTo>
                  <a:pt x="22962" y="18574"/>
                  <a:pt x="22961" y="18574"/>
                  <a:pt x="22960" y="18573"/>
                </a:cubicBezTo>
                <a:cubicBezTo>
                  <a:pt x="24001" y="15354"/>
                  <a:pt x="25508" y="12355"/>
                  <a:pt x="27225" y="9433"/>
                </a:cubicBezTo>
                <a:cubicBezTo>
                  <a:pt x="28695" y="6933"/>
                  <a:pt x="30133" y="4280"/>
                  <a:pt x="32093" y="2112"/>
                </a:cubicBezTo>
                <a:close/>
                <a:moveTo>
                  <a:pt x="18137" y="9560"/>
                </a:moveTo>
                <a:lnTo>
                  <a:pt x="18137" y="9560"/>
                </a:lnTo>
                <a:cubicBezTo>
                  <a:pt x="18896" y="12777"/>
                  <a:pt x="20242" y="15853"/>
                  <a:pt x="22056" y="18611"/>
                </a:cubicBezTo>
                <a:cubicBezTo>
                  <a:pt x="22059" y="18668"/>
                  <a:pt x="22062" y="18727"/>
                  <a:pt x="22065" y="18785"/>
                </a:cubicBezTo>
                <a:cubicBezTo>
                  <a:pt x="19512" y="16349"/>
                  <a:pt x="18527" y="12985"/>
                  <a:pt x="18137" y="9560"/>
                </a:cubicBezTo>
                <a:close/>
                <a:moveTo>
                  <a:pt x="32968" y="1214"/>
                </a:moveTo>
                <a:cubicBezTo>
                  <a:pt x="31440" y="4375"/>
                  <a:pt x="29905" y="7533"/>
                  <a:pt x="28364" y="10687"/>
                </a:cubicBezTo>
                <a:cubicBezTo>
                  <a:pt x="26908" y="13659"/>
                  <a:pt x="25431" y="16673"/>
                  <a:pt x="22995" y="18957"/>
                </a:cubicBezTo>
                <a:cubicBezTo>
                  <a:pt x="26674" y="13455"/>
                  <a:pt x="29570" y="7405"/>
                  <a:pt x="32632" y="1545"/>
                </a:cubicBezTo>
                <a:cubicBezTo>
                  <a:pt x="32744" y="1433"/>
                  <a:pt x="32854" y="1321"/>
                  <a:pt x="32968" y="1214"/>
                </a:cubicBezTo>
                <a:close/>
                <a:moveTo>
                  <a:pt x="17876" y="9029"/>
                </a:moveTo>
                <a:cubicBezTo>
                  <a:pt x="17876" y="9033"/>
                  <a:pt x="17877" y="9038"/>
                  <a:pt x="17879" y="9042"/>
                </a:cubicBezTo>
                <a:lnTo>
                  <a:pt x="17914" y="9111"/>
                </a:lnTo>
                <a:cubicBezTo>
                  <a:pt x="18282" y="12783"/>
                  <a:pt x="19268" y="16360"/>
                  <a:pt x="22070" y="18903"/>
                </a:cubicBezTo>
                <a:cubicBezTo>
                  <a:pt x="22072" y="18953"/>
                  <a:pt x="22075" y="19002"/>
                  <a:pt x="22078" y="19052"/>
                </a:cubicBezTo>
                <a:cubicBezTo>
                  <a:pt x="18382" y="17009"/>
                  <a:pt x="17782" y="12955"/>
                  <a:pt x="17876" y="9029"/>
                </a:cubicBezTo>
                <a:close/>
                <a:moveTo>
                  <a:pt x="32538" y="1263"/>
                </a:moveTo>
                <a:lnTo>
                  <a:pt x="32516" y="1306"/>
                </a:lnTo>
                <a:cubicBezTo>
                  <a:pt x="27126" y="5799"/>
                  <a:pt x="23902" y="12243"/>
                  <a:pt x="22675" y="19121"/>
                </a:cubicBezTo>
                <a:cubicBezTo>
                  <a:pt x="22675" y="19125"/>
                  <a:pt x="22677" y="19128"/>
                  <a:pt x="22677" y="19131"/>
                </a:cubicBezTo>
                <a:cubicBezTo>
                  <a:pt x="22672" y="19149"/>
                  <a:pt x="22667" y="19165"/>
                  <a:pt x="22662" y="19182"/>
                </a:cubicBezTo>
                <a:cubicBezTo>
                  <a:pt x="23056" y="11916"/>
                  <a:pt x="26431" y="5259"/>
                  <a:pt x="32538" y="1263"/>
                </a:cubicBezTo>
                <a:close/>
                <a:moveTo>
                  <a:pt x="38113" y="11068"/>
                </a:moveTo>
                <a:cubicBezTo>
                  <a:pt x="37991" y="11184"/>
                  <a:pt x="37871" y="11301"/>
                  <a:pt x="37755" y="11420"/>
                </a:cubicBezTo>
                <a:cubicBezTo>
                  <a:pt x="35227" y="12527"/>
                  <a:pt x="32748" y="13750"/>
                  <a:pt x="30327" y="15071"/>
                </a:cubicBezTo>
                <a:cubicBezTo>
                  <a:pt x="29044" y="15769"/>
                  <a:pt x="27779" y="16496"/>
                  <a:pt x="26528" y="17249"/>
                </a:cubicBezTo>
                <a:cubicBezTo>
                  <a:pt x="25640" y="17785"/>
                  <a:pt x="24577" y="18701"/>
                  <a:pt x="23642" y="19187"/>
                </a:cubicBezTo>
                <a:cubicBezTo>
                  <a:pt x="23869" y="18966"/>
                  <a:pt x="24084" y="18737"/>
                  <a:pt x="24294" y="18503"/>
                </a:cubicBezTo>
                <a:cubicBezTo>
                  <a:pt x="24395" y="18396"/>
                  <a:pt x="24501" y="18293"/>
                  <a:pt x="24611" y="18195"/>
                </a:cubicBezTo>
                <a:cubicBezTo>
                  <a:pt x="25327" y="17588"/>
                  <a:pt x="26070" y="17013"/>
                  <a:pt x="26838" y="16470"/>
                </a:cubicBezTo>
                <a:cubicBezTo>
                  <a:pt x="27922" y="15705"/>
                  <a:pt x="29047" y="15000"/>
                  <a:pt x="30208" y="14356"/>
                </a:cubicBezTo>
                <a:cubicBezTo>
                  <a:pt x="32503" y="13083"/>
                  <a:pt x="34915" y="12075"/>
                  <a:pt x="37389" y="11214"/>
                </a:cubicBezTo>
                <a:cubicBezTo>
                  <a:pt x="37630" y="11164"/>
                  <a:pt x="37871" y="11115"/>
                  <a:pt x="38113" y="11068"/>
                </a:cubicBezTo>
                <a:close/>
                <a:moveTo>
                  <a:pt x="36676" y="12581"/>
                </a:moveTo>
                <a:lnTo>
                  <a:pt x="36676" y="12581"/>
                </a:lnTo>
                <a:cubicBezTo>
                  <a:pt x="36286" y="13021"/>
                  <a:pt x="35901" y="13462"/>
                  <a:pt x="35504" y="13895"/>
                </a:cubicBezTo>
                <a:cubicBezTo>
                  <a:pt x="31848" y="16380"/>
                  <a:pt x="27945" y="18227"/>
                  <a:pt x="23704" y="19430"/>
                </a:cubicBezTo>
                <a:cubicBezTo>
                  <a:pt x="26234" y="18151"/>
                  <a:pt x="28748" y="16841"/>
                  <a:pt x="31245" y="15500"/>
                </a:cubicBezTo>
                <a:cubicBezTo>
                  <a:pt x="32609" y="14766"/>
                  <a:pt x="33969" y="14024"/>
                  <a:pt x="35326" y="13276"/>
                </a:cubicBezTo>
                <a:cubicBezTo>
                  <a:pt x="35750" y="13041"/>
                  <a:pt x="36220" y="12823"/>
                  <a:pt x="36676" y="12581"/>
                </a:cubicBezTo>
                <a:close/>
                <a:moveTo>
                  <a:pt x="37531" y="11648"/>
                </a:moveTo>
                <a:lnTo>
                  <a:pt x="37531" y="11648"/>
                </a:lnTo>
                <a:cubicBezTo>
                  <a:pt x="37455" y="11728"/>
                  <a:pt x="37381" y="11809"/>
                  <a:pt x="37305" y="11889"/>
                </a:cubicBezTo>
                <a:cubicBezTo>
                  <a:pt x="35240" y="13078"/>
                  <a:pt x="25929" y="18113"/>
                  <a:pt x="23273" y="19533"/>
                </a:cubicBezTo>
                <a:cubicBezTo>
                  <a:pt x="23296" y="19512"/>
                  <a:pt x="23317" y="19490"/>
                  <a:pt x="23340" y="19469"/>
                </a:cubicBezTo>
                <a:cubicBezTo>
                  <a:pt x="25651" y="17974"/>
                  <a:pt x="28001" y="16547"/>
                  <a:pt x="30421" y="15232"/>
                </a:cubicBezTo>
                <a:cubicBezTo>
                  <a:pt x="30960" y="14940"/>
                  <a:pt x="36455" y="11956"/>
                  <a:pt x="37531" y="11648"/>
                </a:cubicBezTo>
                <a:close/>
                <a:moveTo>
                  <a:pt x="34753" y="14680"/>
                </a:moveTo>
                <a:lnTo>
                  <a:pt x="34753" y="14680"/>
                </a:lnTo>
                <a:cubicBezTo>
                  <a:pt x="34069" y="15355"/>
                  <a:pt x="33324" y="15976"/>
                  <a:pt x="32432" y="16480"/>
                </a:cubicBezTo>
                <a:cubicBezTo>
                  <a:pt x="29845" y="17941"/>
                  <a:pt x="26742" y="19369"/>
                  <a:pt x="23708" y="19562"/>
                </a:cubicBezTo>
                <a:cubicBezTo>
                  <a:pt x="27637" y="18602"/>
                  <a:pt x="31406" y="16948"/>
                  <a:pt x="34753" y="14680"/>
                </a:cubicBezTo>
                <a:close/>
                <a:moveTo>
                  <a:pt x="22454" y="19823"/>
                </a:moveTo>
                <a:cubicBezTo>
                  <a:pt x="22459" y="19829"/>
                  <a:pt x="22463" y="19831"/>
                  <a:pt x="22467" y="19834"/>
                </a:cubicBezTo>
                <a:cubicBezTo>
                  <a:pt x="22347" y="20866"/>
                  <a:pt x="22235" y="21902"/>
                  <a:pt x="22125" y="22942"/>
                </a:cubicBezTo>
                <a:cubicBezTo>
                  <a:pt x="22093" y="22888"/>
                  <a:pt x="22058" y="22836"/>
                  <a:pt x="22026" y="22783"/>
                </a:cubicBezTo>
                <a:cubicBezTo>
                  <a:pt x="22168" y="21797"/>
                  <a:pt x="22304" y="20812"/>
                  <a:pt x="22430" y="19826"/>
                </a:cubicBezTo>
                <a:cubicBezTo>
                  <a:pt x="22439" y="19826"/>
                  <a:pt x="22447" y="19824"/>
                  <a:pt x="22454" y="19823"/>
                </a:cubicBezTo>
                <a:close/>
                <a:moveTo>
                  <a:pt x="13238" y="14819"/>
                </a:moveTo>
                <a:cubicBezTo>
                  <a:pt x="16650" y="16857"/>
                  <a:pt x="19508" y="19700"/>
                  <a:pt x="21582" y="23157"/>
                </a:cubicBezTo>
                <a:cubicBezTo>
                  <a:pt x="21555" y="23308"/>
                  <a:pt x="21529" y="23458"/>
                  <a:pt x="21503" y="23607"/>
                </a:cubicBezTo>
                <a:cubicBezTo>
                  <a:pt x="19739" y="19856"/>
                  <a:pt x="16571" y="17181"/>
                  <a:pt x="13238" y="14819"/>
                </a:cubicBezTo>
                <a:close/>
                <a:moveTo>
                  <a:pt x="32157" y="19112"/>
                </a:moveTo>
                <a:cubicBezTo>
                  <a:pt x="28699" y="20238"/>
                  <a:pt x="25451" y="22048"/>
                  <a:pt x="22460" y="24109"/>
                </a:cubicBezTo>
                <a:lnTo>
                  <a:pt x="22523" y="23558"/>
                </a:lnTo>
                <a:cubicBezTo>
                  <a:pt x="25532" y="21382"/>
                  <a:pt x="28762" y="19972"/>
                  <a:pt x="32155" y="19112"/>
                </a:cubicBezTo>
                <a:close/>
                <a:moveTo>
                  <a:pt x="41109" y="17987"/>
                </a:moveTo>
                <a:lnTo>
                  <a:pt x="41109" y="17987"/>
                </a:lnTo>
                <a:cubicBezTo>
                  <a:pt x="37739" y="18520"/>
                  <a:pt x="34465" y="19245"/>
                  <a:pt x="31245" y="20446"/>
                </a:cubicBezTo>
                <a:cubicBezTo>
                  <a:pt x="28229" y="21571"/>
                  <a:pt x="25319" y="22955"/>
                  <a:pt x="22430" y="24375"/>
                </a:cubicBezTo>
                <a:lnTo>
                  <a:pt x="22449" y="24223"/>
                </a:lnTo>
                <a:cubicBezTo>
                  <a:pt x="22455" y="24226"/>
                  <a:pt x="22462" y="24228"/>
                  <a:pt x="22469" y="24228"/>
                </a:cubicBezTo>
                <a:cubicBezTo>
                  <a:pt x="22478" y="24228"/>
                  <a:pt x="22488" y="24225"/>
                  <a:pt x="22496" y="24220"/>
                </a:cubicBezTo>
                <a:cubicBezTo>
                  <a:pt x="27375" y="21191"/>
                  <a:pt x="32412" y="18421"/>
                  <a:pt x="38281" y="18148"/>
                </a:cubicBezTo>
                <a:cubicBezTo>
                  <a:pt x="38304" y="18146"/>
                  <a:pt x="38325" y="18138"/>
                  <a:pt x="38344" y="18122"/>
                </a:cubicBezTo>
                <a:cubicBezTo>
                  <a:pt x="39258" y="18050"/>
                  <a:pt x="40179" y="18006"/>
                  <a:pt x="41109" y="17987"/>
                </a:cubicBezTo>
                <a:close/>
                <a:moveTo>
                  <a:pt x="11251" y="13749"/>
                </a:moveTo>
                <a:lnTo>
                  <a:pt x="11251" y="13749"/>
                </a:lnTo>
                <a:cubicBezTo>
                  <a:pt x="11514" y="13875"/>
                  <a:pt x="11777" y="14005"/>
                  <a:pt x="12034" y="14141"/>
                </a:cubicBezTo>
                <a:cubicBezTo>
                  <a:pt x="15769" y="16881"/>
                  <a:pt x="19473" y="19700"/>
                  <a:pt x="21430" y="24033"/>
                </a:cubicBezTo>
                <a:cubicBezTo>
                  <a:pt x="21407" y="24162"/>
                  <a:pt x="21384" y="24291"/>
                  <a:pt x="21363" y="24420"/>
                </a:cubicBezTo>
                <a:cubicBezTo>
                  <a:pt x="18164" y="20706"/>
                  <a:pt x="14800" y="17129"/>
                  <a:pt x="11251" y="13749"/>
                </a:cubicBezTo>
                <a:close/>
                <a:moveTo>
                  <a:pt x="22088" y="23292"/>
                </a:moveTo>
                <a:cubicBezTo>
                  <a:pt x="22040" y="23732"/>
                  <a:pt x="21994" y="24172"/>
                  <a:pt x="21949" y="24612"/>
                </a:cubicBezTo>
                <a:cubicBezTo>
                  <a:pt x="21877" y="24647"/>
                  <a:pt x="21805" y="24682"/>
                  <a:pt x="21734" y="24716"/>
                </a:cubicBezTo>
                <a:cubicBezTo>
                  <a:pt x="21802" y="24269"/>
                  <a:pt x="21874" y="23822"/>
                  <a:pt x="21940" y="23375"/>
                </a:cubicBezTo>
                <a:lnTo>
                  <a:pt x="21940" y="23376"/>
                </a:lnTo>
                <a:cubicBezTo>
                  <a:pt x="21996" y="23361"/>
                  <a:pt x="22046" y="23332"/>
                  <a:pt x="22088" y="23292"/>
                </a:cubicBezTo>
                <a:close/>
                <a:moveTo>
                  <a:pt x="10753" y="13515"/>
                </a:moveTo>
                <a:lnTo>
                  <a:pt x="10753" y="13515"/>
                </a:lnTo>
                <a:cubicBezTo>
                  <a:pt x="10827" y="13547"/>
                  <a:pt x="10897" y="13583"/>
                  <a:pt x="10968" y="13617"/>
                </a:cubicBezTo>
                <a:cubicBezTo>
                  <a:pt x="14545" y="17202"/>
                  <a:pt x="18004" y="20883"/>
                  <a:pt x="21311" y="24719"/>
                </a:cubicBezTo>
                <a:lnTo>
                  <a:pt x="21304" y="24756"/>
                </a:lnTo>
                <a:cubicBezTo>
                  <a:pt x="21211" y="24772"/>
                  <a:pt x="21119" y="24785"/>
                  <a:pt x="21027" y="24798"/>
                </a:cubicBezTo>
                <a:lnTo>
                  <a:pt x="21027" y="24799"/>
                </a:lnTo>
                <a:cubicBezTo>
                  <a:pt x="16244" y="22805"/>
                  <a:pt x="14339" y="17959"/>
                  <a:pt x="11225" y="14196"/>
                </a:cubicBezTo>
                <a:cubicBezTo>
                  <a:pt x="11072" y="13967"/>
                  <a:pt x="10915" y="13739"/>
                  <a:pt x="10753" y="13515"/>
                </a:cubicBezTo>
                <a:close/>
                <a:moveTo>
                  <a:pt x="12398" y="16126"/>
                </a:moveTo>
                <a:lnTo>
                  <a:pt x="12398" y="16126"/>
                </a:lnTo>
                <a:cubicBezTo>
                  <a:pt x="14608" y="19522"/>
                  <a:pt x="16773" y="23220"/>
                  <a:pt x="20530" y="24845"/>
                </a:cubicBezTo>
                <a:cubicBezTo>
                  <a:pt x="20441" y="24850"/>
                  <a:pt x="20352" y="24852"/>
                  <a:pt x="20265" y="24852"/>
                </a:cubicBezTo>
                <a:cubicBezTo>
                  <a:pt x="17238" y="24852"/>
                  <a:pt x="15366" y="22214"/>
                  <a:pt x="14135" y="19575"/>
                </a:cubicBezTo>
                <a:cubicBezTo>
                  <a:pt x="13581" y="18384"/>
                  <a:pt x="13019" y="17236"/>
                  <a:pt x="12398" y="16126"/>
                </a:cubicBezTo>
                <a:close/>
                <a:moveTo>
                  <a:pt x="41339" y="18135"/>
                </a:moveTo>
                <a:cubicBezTo>
                  <a:pt x="41304" y="18158"/>
                  <a:pt x="41267" y="18182"/>
                  <a:pt x="41231" y="18207"/>
                </a:cubicBezTo>
                <a:cubicBezTo>
                  <a:pt x="40890" y="18307"/>
                  <a:pt x="40417" y="18442"/>
                  <a:pt x="40282" y="18489"/>
                </a:cubicBezTo>
                <a:cubicBezTo>
                  <a:pt x="39440" y="18785"/>
                  <a:pt x="38597" y="19081"/>
                  <a:pt x="37755" y="19377"/>
                </a:cubicBezTo>
                <a:lnTo>
                  <a:pt x="32701" y="21154"/>
                </a:lnTo>
                <a:cubicBezTo>
                  <a:pt x="29331" y="22339"/>
                  <a:pt x="25959" y="23515"/>
                  <a:pt x="22593" y="24713"/>
                </a:cubicBezTo>
                <a:cubicBezTo>
                  <a:pt x="22468" y="24758"/>
                  <a:pt x="22505" y="24944"/>
                  <a:pt x="22617" y="24944"/>
                </a:cubicBezTo>
                <a:cubicBezTo>
                  <a:pt x="22629" y="24944"/>
                  <a:pt x="22642" y="24942"/>
                  <a:pt x="22656" y="24937"/>
                </a:cubicBezTo>
                <a:cubicBezTo>
                  <a:pt x="28650" y="22851"/>
                  <a:pt x="34631" y="20727"/>
                  <a:pt x="40615" y="18612"/>
                </a:cubicBezTo>
                <a:lnTo>
                  <a:pt x="40615" y="18612"/>
                </a:lnTo>
                <a:cubicBezTo>
                  <a:pt x="35114" y="22140"/>
                  <a:pt x="28887" y="24329"/>
                  <a:pt x="22360" y="24993"/>
                </a:cubicBezTo>
                <a:cubicBezTo>
                  <a:pt x="22377" y="24834"/>
                  <a:pt x="22396" y="24675"/>
                  <a:pt x="22413" y="24516"/>
                </a:cubicBezTo>
                <a:cubicBezTo>
                  <a:pt x="25336" y="23136"/>
                  <a:pt x="28265" y="21759"/>
                  <a:pt x="31297" y="20637"/>
                </a:cubicBezTo>
                <a:cubicBezTo>
                  <a:pt x="34495" y="19453"/>
                  <a:pt x="37693" y="18990"/>
                  <a:pt x="40980" y="18217"/>
                </a:cubicBezTo>
                <a:cubicBezTo>
                  <a:pt x="41129" y="18181"/>
                  <a:pt x="41247" y="18155"/>
                  <a:pt x="41339" y="18135"/>
                </a:cubicBezTo>
                <a:close/>
                <a:moveTo>
                  <a:pt x="7095" y="21014"/>
                </a:moveTo>
                <a:lnTo>
                  <a:pt x="7095" y="21014"/>
                </a:lnTo>
                <a:cubicBezTo>
                  <a:pt x="11056" y="23197"/>
                  <a:pt x="15850" y="24319"/>
                  <a:pt x="18905" y="27626"/>
                </a:cubicBezTo>
                <a:cubicBezTo>
                  <a:pt x="17681" y="26759"/>
                  <a:pt x="16300" y="26110"/>
                  <a:pt x="14945" y="25408"/>
                </a:cubicBezTo>
                <a:cubicBezTo>
                  <a:pt x="12278" y="24026"/>
                  <a:pt x="9686" y="22530"/>
                  <a:pt x="7095" y="21014"/>
                </a:cubicBezTo>
                <a:close/>
                <a:moveTo>
                  <a:pt x="6961" y="21045"/>
                </a:moveTo>
                <a:lnTo>
                  <a:pt x="6961" y="21045"/>
                </a:lnTo>
                <a:cubicBezTo>
                  <a:pt x="9325" y="22571"/>
                  <a:pt x="11777" y="23977"/>
                  <a:pt x="14260" y="25299"/>
                </a:cubicBezTo>
                <a:lnTo>
                  <a:pt x="14261" y="25299"/>
                </a:lnTo>
                <a:cubicBezTo>
                  <a:pt x="16130" y="26295"/>
                  <a:pt x="18119" y="27158"/>
                  <a:pt x="19688" y="28574"/>
                </a:cubicBezTo>
                <a:cubicBezTo>
                  <a:pt x="19897" y="28860"/>
                  <a:pt x="20093" y="29158"/>
                  <a:pt x="20272" y="29466"/>
                </a:cubicBezTo>
                <a:cubicBezTo>
                  <a:pt x="20315" y="29548"/>
                  <a:pt x="20402" y="29598"/>
                  <a:pt x="20493" y="29598"/>
                </a:cubicBezTo>
                <a:cubicBezTo>
                  <a:pt x="20504" y="29598"/>
                  <a:pt x="20516" y="29597"/>
                  <a:pt x="20527" y="29595"/>
                </a:cubicBezTo>
                <a:lnTo>
                  <a:pt x="20527" y="29595"/>
                </a:lnTo>
                <a:cubicBezTo>
                  <a:pt x="20519" y="29655"/>
                  <a:pt x="20509" y="29717"/>
                  <a:pt x="20499" y="29777"/>
                </a:cubicBezTo>
                <a:cubicBezTo>
                  <a:pt x="15751" y="27182"/>
                  <a:pt x="11056" y="24583"/>
                  <a:pt x="6961" y="21045"/>
                </a:cubicBezTo>
                <a:close/>
                <a:moveTo>
                  <a:pt x="5913" y="20314"/>
                </a:moveTo>
                <a:lnTo>
                  <a:pt x="5913" y="20314"/>
                </a:lnTo>
                <a:cubicBezTo>
                  <a:pt x="5953" y="20340"/>
                  <a:pt x="5995" y="20363"/>
                  <a:pt x="6034" y="20389"/>
                </a:cubicBezTo>
                <a:cubicBezTo>
                  <a:pt x="9902" y="24153"/>
                  <a:pt x="14634" y="26891"/>
                  <a:pt x="19359" y="29432"/>
                </a:cubicBezTo>
                <a:cubicBezTo>
                  <a:pt x="19764" y="29649"/>
                  <a:pt x="20515" y="29977"/>
                  <a:pt x="20169" y="29977"/>
                </a:cubicBezTo>
                <a:cubicBezTo>
                  <a:pt x="20044" y="29977"/>
                  <a:pt x="19775" y="29934"/>
                  <a:pt x="19295" y="29827"/>
                </a:cubicBezTo>
                <a:cubicBezTo>
                  <a:pt x="18577" y="29668"/>
                  <a:pt x="17859" y="29396"/>
                  <a:pt x="17164" y="29160"/>
                </a:cubicBezTo>
                <a:cubicBezTo>
                  <a:pt x="15714" y="28668"/>
                  <a:pt x="14280" y="28106"/>
                  <a:pt x="12962" y="27320"/>
                </a:cubicBezTo>
                <a:cubicBezTo>
                  <a:pt x="10421" y="25807"/>
                  <a:pt x="7617" y="23166"/>
                  <a:pt x="6117" y="20607"/>
                </a:cubicBezTo>
                <a:cubicBezTo>
                  <a:pt x="6100" y="20574"/>
                  <a:pt x="6065" y="20554"/>
                  <a:pt x="6029" y="20552"/>
                </a:cubicBezTo>
                <a:lnTo>
                  <a:pt x="6029" y="20552"/>
                </a:lnTo>
                <a:cubicBezTo>
                  <a:pt x="5990" y="20472"/>
                  <a:pt x="5952" y="20393"/>
                  <a:pt x="5913" y="20314"/>
                </a:cubicBezTo>
                <a:close/>
                <a:moveTo>
                  <a:pt x="35894" y="25472"/>
                </a:moveTo>
                <a:cubicBezTo>
                  <a:pt x="37869" y="25472"/>
                  <a:pt x="39859" y="25717"/>
                  <a:pt x="41838" y="26231"/>
                </a:cubicBezTo>
                <a:lnTo>
                  <a:pt x="41838" y="26231"/>
                </a:lnTo>
                <a:cubicBezTo>
                  <a:pt x="40322" y="26097"/>
                  <a:pt x="38806" y="25998"/>
                  <a:pt x="37293" y="25998"/>
                </a:cubicBezTo>
                <a:cubicBezTo>
                  <a:pt x="35458" y="25998"/>
                  <a:pt x="33629" y="26144"/>
                  <a:pt x="31811" y="26553"/>
                </a:cubicBezTo>
                <a:cubicBezTo>
                  <a:pt x="28357" y="27331"/>
                  <a:pt x="24843" y="28513"/>
                  <a:pt x="21732" y="30224"/>
                </a:cubicBezTo>
                <a:cubicBezTo>
                  <a:pt x="21754" y="30058"/>
                  <a:pt x="21777" y="29893"/>
                  <a:pt x="21798" y="29727"/>
                </a:cubicBezTo>
                <a:cubicBezTo>
                  <a:pt x="26125" y="27004"/>
                  <a:pt x="30962" y="25472"/>
                  <a:pt x="35894" y="25472"/>
                </a:cubicBezTo>
                <a:close/>
                <a:moveTo>
                  <a:pt x="37308" y="26229"/>
                </a:moveTo>
                <a:cubicBezTo>
                  <a:pt x="37475" y="26229"/>
                  <a:pt x="37642" y="26231"/>
                  <a:pt x="37809" y="26234"/>
                </a:cubicBezTo>
                <a:cubicBezTo>
                  <a:pt x="38276" y="26241"/>
                  <a:pt x="40869" y="26490"/>
                  <a:pt x="42004" y="26490"/>
                </a:cubicBezTo>
                <a:cubicBezTo>
                  <a:pt x="42320" y="26490"/>
                  <a:pt x="42522" y="26470"/>
                  <a:pt x="42535" y="26421"/>
                </a:cubicBezTo>
                <a:lnTo>
                  <a:pt x="42535" y="26421"/>
                </a:lnTo>
                <a:cubicBezTo>
                  <a:pt x="42479" y="26643"/>
                  <a:pt x="38527" y="26913"/>
                  <a:pt x="37971" y="26994"/>
                </a:cubicBezTo>
                <a:cubicBezTo>
                  <a:pt x="36141" y="27262"/>
                  <a:pt x="34319" y="27579"/>
                  <a:pt x="32505" y="27943"/>
                </a:cubicBezTo>
                <a:cubicBezTo>
                  <a:pt x="28842" y="28680"/>
                  <a:pt x="25216" y="29605"/>
                  <a:pt x="21661" y="30757"/>
                </a:cubicBezTo>
                <a:cubicBezTo>
                  <a:pt x="21671" y="30678"/>
                  <a:pt x="21681" y="30600"/>
                  <a:pt x="21692" y="30519"/>
                </a:cubicBezTo>
                <a:cubicBezTo>
                  <a:pt x="21712" y="30519"/>
                  <a:pt x="21731" y="30514"/>
                  <a:pt x="21749" y="30504"/>
                </a:cubicBezTo>
                <a:cubicBezTo>
                  <a:pt x="24859" y="28784"/>
                  <a:pt x="28415" y="27588"/>
                  <a:pt x="31881" y="26802"/>
                </a:cubicBezTo>
                <a:cubicBezTo>
                  <a:pt x="33670" y="26398"/>
                  <a:pt x="35480" y="26229"/>
                  <a:pt x="37308" y="26229"/>
                </a:cubicBezTo>
                <a:close/>
                <a:moveTo>
                  <a:pt x="6829" y="22119"/>
                </a:moveTo>
                <a:cubicBezTo>
                  <a:pt x="8303" y="24114"/>
                  <a:pt x="10394" y="25965"/>
                  <a:pt x="12347" y="27229"/>
                </a:cubicBezTo>
                <a:cubicBezTo>
                  <a:pt x="13571" y="28022"/>
                  <a:pt x="14913" y="28608"/>
                  <a:pt x="16280" y="29102"/>
                </a:cubicBezTo>
                <a:cubicBezTo>
                  <a:pt x="17498" y="29543"/>
                  <a:pt x="18881" y="30166"/>
                  <a:pt x="20215" y="30166"/>
                </a:cubicBezTo>
                <a:cubicBezTo>
                  <a:pt x="20290" y="30166"/>
                  <a:pt x="20364" y="30164"/>
                  <a:pt x="20438" y="30160"/>
                </a:cubicBezTo>
                <a:lnTo>
                  <a:pt x="20438" y="30160"/>
                </a:lnTo>
                <a:cubicBezTo>
                  <a:pt x="20397" y="30423"/>
                  <a:pt x="20355" y="30688"/>
                  <a:pt x="20314" y="30952"/>
                </a:cubicBezTo>
                <a:cubicBezTo>
                  <a:pt x="19799" y="31019"/>
                  <a:pt x="19298" y="31051"/>
                  <a:pt x="18811" y="31051"/>
                </a:cubicBezTo>
                <a:cubicBezTo>
                  <a:pt x="13223" y="31051"/>
                  <a:pt x="9391" y="26833"/>
                  <a:pt x="6829" y="22119"/>
                </a:cubicBezTo>
                <a:close/>
                <a:moveTo>
                  <a:pt x="40668" y="26880"/>
                </a:moveTo>
                <a:lnTo>
                  <a:pt x="40668" y="26880"/>
                </a:lnTo>
                <a:cubicBezTo>
                  <a:pt x="38092" y="27497"/>
                  <a:pt x="35679" y="28692"/>
                  <a:pt x="33145" y="29489"/>
                </a:cubicBezTo>
                <a:cubicBezTo>
                  <a:pt x="29403" y="30667"/>
                  <a:pt x="25541" y="31270"/>
                  <a:pt x="21625" y="31448"/>
                </a:cubicBezTo>
                <a:cubicBezTo>
                  <a:pt x="21538" y="31451"/>
                  <a:pt x="21537" y="31583"/>
                  <a:pt x="21623" y="31583"/>
                </a:cubicBezTo>
                <a:cubicBezTo>
                  <a:pt x="21624" y="31583"/>
                  <a:pt x="21624" y="31583"/>
                  <a:pt x="21625" y="31583"/>
                </a:cubicBezTo>
                <a:cubicBezTo>
                  <a:pt x="25131" y="31534"/>
                  <a:pt x="28617" y="31035"/>
                  <a:pt x="31996" y="30098"/>
                </a:cubicBezTo>
                <a:cubicBezTo>
                  <a:pt x="35340" y="29170"/>
                  <a:pt x="38503" y="27421"/>
                  <a:pt x="41947" y="26901"/>
                </a:cubicBezTo>
                <a:lnTo>
                  <a:pt x="41947" y="26901"/>
                </a:lnTo>
                <a:cubicBezTo>
                  <a:pt x="39092" y="28563"/>
                  <a:pt x="36094" y="29958"/>
                  <a:pt x="32955" y="31007"/>
                </a:cubicBezTo>
                <a:cubicBezTo>
                  <a:pt x="30634" y="31781"/>
                  <a:pt x="28149" y="32479"/>
                  <a:pt x="25695" y="32479"/>
                </a:cubicBezTo>
                <a:cubicBezTo>
                  <a:pt x="24287" y="32479"/>
                  <a:pt x="22889" y="32250"/>
                  <a:pt x="21539" y="31673"/>
                </a:cubicBezTo>
                <a:lnTo>
                  <a:pt x="21536" y="31673"/>
                </a:lnTo>
                <a:cubicBezTo>
                  <a:pt x="21570" y="31428"/>
                  <a:pt x="21602" y="31183"/>
                  <a:pt x="21635" y="30936"/>
                </a:cubicBezTo>
                <a:cubicBezTo>
                  <a:pt x="27878" y="29068"/>
                  <a:pt x="34208" y="27664"/>
                  <a:pt x="40668" y="26880"/>
                </a:cubicBezTo>
                <a:close/>
                <a:moveTo>
                  <a:pt x="1746" y="28681"/>
                </a:moveTo>
                <a:lnTo>
                  <a:pt x="1746" y="28681"/>
                </a:lnTo>
                <a:cubicBezTo>
                  <a:pt x="4775" y="29488"/>
                  <a:pt x="7792" y="30392"/>
                  <a:pt x="10726" y="31497"/>
                </a:cubicBezTo>
                <a:lnTo>
                  <a:pt x="10726" y="31498"/>
                </a:lnTo>
                <a:cubicBezTo>
                  <a:pt x="13562" y="32566"/>
                  <a:pt x="15822" y="33947"/>
                  <a:pt x="17832" y="35964"/>
                </a:cubicBezTo>
                <a:cubicBezTo>
                  <a:pt x="12880" y="32752"/>
                  <a:pt x="7054" y="31213"/>
                  <a:pt x="1746" y="28681"/>
                </a:cubicBezTo>
                <a:close/>
                <a:moveTo>
                  <a:pt x="1305" y="28602"/>
                </a:moveTo>
                <a:lnTo>
                  <a:pt x="1305" y="28602"/>
                </a:lnTo>
                <a:cubicBezTo>
                  <a:pt x="3778" y="30676"/>
                  <a:pt x="6674" y="32103"/>
                  <a:pt x="9606" y="33415"/>
                </a:cubicBezTo>
                <a:cubicBezTo>
                  <a:pt x="12436" y="34682"/>
                  <a:pt x="15281" y="35917"/>
                  <a:pt x="18173" y="37038"/>
                </a:cubicBezTo>
                <a:cubicBezTo>
                  <a:pt x="11726" y="36192"/>
                  <a:pt x="5414" y="33904"/>
                  <a:pt x="1305" y="28602"/>
                </a:cubicBezTo>
                <a:close/>
                <a:moveTo>
                  <a:pt x="1918" y="28909"/>
                </a:moveTo>
                <a:cubicBezTo>
                  <a:pt x="7451" y="31630"/>
                  <a:pt x="13528" y="33222"/>
                  <a:pt x="18613" y="36793"/>
                </a:cubicBezTo>
                <a:lnTo>
                  <a:pt x="18613" y="36794"/>
                </a:lnTo>
                <a:cubicBezTo>
                  <a:pt x="18689" y="36879"/>
                  <a:pt x="18765" y="36962"/>
                  <a:pt x="18839" y="37049"/>
                </a:cubicBezTo>
                <a:cubicBezTo>
                  <a:pt x="15760" y="35868"/>
                  <a:pt x="12737" y="34549"/>
                  <a:pt x="9722" y="33217"/>
                </a:cubicBezTo>
                <a:cubicBezTo>
                  <a:pt x="6976" y="32005"/>
                  <a:pt x="4323" y="30691"/>
                  <a:pt x="1918" y="28909"/>
                </a:cubicBezTo>
                <a:close/>
                <a:moveTo>
                  <a:pt x="2814" y="30562"/>
                </a:moveTo>
                <a:cubicBezTo>
                  <a:pt x="7035" y="34933"/>
                  <a:pt x="13128" y="36762"/>
                  <a:pt x="19130" y="37412"/>
                </a:cubicBezTo>
                <a:lnTo>
                  <a:pt x="19154" y="37420"/>
                </a:lnTo>
                <a:lnTo>
                  <a:pt x="19165" y="37432"/>
                </a:lnTo>
                <a:cubicBezTo>
                  <a:pt x="18263" y="37579"/>
                  <a:pt x="17384" y="37649"/>
                  <a:pt x="16529" y="37649"/>
                </a:cubicBezTo>
                <a:cubicBezTo>
                  <a:pt x="11000" y="37649"/>
                  <a:pt x="6453" y="34705"/>
                  <a:pt x="2814" y="30562"/>
                </a:cubicBezTo>
                <a:close/>
                <a:moveTo>
                  <a:pt x="30074" y="35650"/>
                </a:moveTo>
                <a:cubicBezTo>
                  <a:pt x="30496" y="35650"/>
                  <a:pt x="30921" y="35662"/>
                  <a:pt x="31348" y="35685"/>
                </a:cubicBezTo>
                <a:lnTo>
                  <a:pt x="31350" y="35685"/>
                </a:lnTo>
                <a:cubicBezTo>
                  <a:pt x="33257" y="35790"/>
                  <a:pt x="35146" y="36109"/>
                  <a:pt x="36980" y="36638"/>
                </a:cubicBezTo>
                <a:cubicBezTo>
                  <a:pt x="37832" y="36883"/>
                  <a:pt x="38670" y="37172"/>
                  <a:pt x="39493" y="37505"/>
                </a:cubicBezTo>
                <a:cubicBezTo>
                  <a:pt x="39919" y="37677"/>
                  <a:pt x="40338" y="37861"/>
                  <a:pt x="40757" y="38049"/>
                </a:cubicBezTo>
                <a:cubicBezTo>
                  <a:pt x="36540" y="37266"/>
                  <a:pt x="32208" y="36575"/>
                  <a:pt x="27901" y="36575"/>
                </a:cubicBezTo>
                <a:cubicBezTo>
                  <a:pt x="25520" y="36575"/>
                  <a:pt x="23146" y="36786"/>
                  <a:pt x="20804" y="37310"/>
                </a:cubicBezTo>
                <a:cubicBezTo>
                  <a:pt x="20797" y="37306"/>
                  <a:pt x="20789" y="37303"/>
                  <a:pt x="20782" y="37300"/>
                </a:cubicBezTo>
                <a:cubicBezTo>
                  <a:pt x="23820" y="36295"/>
                  <a:pt x="26884" y="35650"/>
                  <a:pt x="30074" y="35650"/>
                </a:cubicBezTo>
                <a:close/>
                <a:moveTo>
                  <a:pt x="27312" y="36881"/>
                </a:moveTo>
                <a:cubicBezTo>
                  <a:pt x="31705" y="36881"/>
                  <a:pt x="36065" y="37517"/>
                  <a:pt x="40444" y="38306"/>
                </a:cubicBezTo>
                <a:cubicBezTo>
                  <a:pt x="38622" y="38387"/>
                  <a:pt x="36809" y="38429"/>
                  <a:pt x="35001" y="38429"/>
                </a:cubicBezTo>
                <a:cubicBezTo>
                  <a:pt x="30281" y="38429"/>
                  <a:pt x="25593" y="38138"/>
                  <a:pt x="20865" y="37472"/>
                </a:cubicBezTo>
                <a:lnTo>
                  <a:pt x="20865" y="37445"/>
                </a:lnTo>
                <a:cubicBezTo>
                  <a:pt x="20872" y="37448"/>
                  <a:pt x="20879" y="37450"/>
                  <a:pt x="20885" y="37450"/>
                </a:cubicBezTo>
                <a:cubicBezTo>
                  <a:pt x="20918" y="37450"/>
                  <a:pt x="20935" y="37408"/>
                  <a:pt x="20908" y="37380"/>
                </a:cubicBezTo>
                <a:lnTo>
                  <a:pt x="20908" y="37380"/>
                </a:lnTo>
                <a:lnTo>
                  <a:pt x="20910" y="37381"/>
                </a:lnTo>
                <a:cubicBezTo>
                  <a:pt x="23056" y="37029"/>
                  <a:pt x="25188" y="36881"/>
                  <a:pt x="27312" y="36881"/>
                </a:cubicBezTo>
                <a:close/>
                <a:moveTo>
                  <a:pt x="20860" y="37621"/>
                </a:moveTo>
                <a:cubicBezTo>
                  <a:pt x="25428" y="38406"/>
                  <a:pt x="30121" y="38840"/>
                  <a:pt x="34793" y="38840"/>
                </a:cubicBezTo>
                <a:cubicBezTo>
                  <a:pt x="37171" y="38840"/>
                  <a:pt x="39544" y="38727"/>
                  <a:pt x="41892" y="38492"/>
                </a:cubicBezTo>
                <a:cubicBezTo>
                  <a:pt x="42005" y="38529"/>
                  <a:pt x="42121" y="38566"/>
                  <a:pt x="42228" y="38597"/>
                </a:cubicBezTo>
                <a:lnTo>
                  <a:pt x="42230" y="38598"/>
                </a:lnTo>
                <a:cubicBezTo>
                  <a:pt x="42221" y="38618"/>
                  <a:pt x="42215" y="38641"/>
                  <a:pt x="42211" y="38662"/>
                </a:cubicBezTo>
                <a:cubicBezTo>
                  <a:pt x="42188" y="38656"/>
                  <a:pt x="42164" y="38653"/>
                  <a:pt x="42141" y="38653"/>
                </a:cubicBezTo>
                <a:cubicBezTo>
                  <a:pt x="42110" y="38653"/>
                  <a:pt x="42080" y="38658"/>
                  <a:pt x="42051" y="38670"/>
                </a:cubicBezTo>
                <a:cubicBezTo>
                  <a:pt x="41306" y="38935"/>
                  <a:pt x="40556" y="39160"/>
                  <a:pt x="39804" y="39363"/>
                </a:cubicBezTo>
                <a:cubicBezTo>
                  <a:pt x="38589" y="39524"/>
                  <a:pt x="37324" y="39535"/>
                  <a:pt x="36176" y="39588"/>
                </a:cubicBezTo>
                <a:cubicBezTo>
                  <a:pt x="35220" y="39633"/>
                  <a:pt x="34264" y="39655"/>
                  <a:pt x="33307" y="39655"/>
                </a:cubicBezTo>
                <a:cubicBezTo>
                  <a:pt x="32518" y="39655"/>
                  <a:pt x="31729" y="39640"/>
                  <a:pt x="30939" y="39610"/>
                </a:cubicBezTo>
                <a:cubicBezTo>
                  <a:pt x="29195" y="39541"/>
                  <a:pt x="27455" y="39399"/>
                  <a:pt x="25720" y="39183"/>
                </a:cubicBezTo>
                <a:cubicBezTo>
                  <a:pt x="24796" y="39067"/>
                  <a:pt x="23857" y="38946"/>
                  <a:pt x="22953" y="38720"/>
                </a:cubicBezTo>
                <a:cubicBezTo>
                  <a:pt x="22601" y="38635"/>
                  <a:pt x="22252" y="38534"/>
                  <a:pt x="21911" y="38413"/>
                </a:cubicBezTo>
                <a:cubicBezTo>
                  <a:pt x="21218" y="38409"/>
                  <a:pt x="20870" y="38144"/>
                  <a:pt x="20860" y="37621"/>
                </a:cubicBezTo>
                <a:close/>
                <a:moveTo>
                  <a:pt x="20817" y="38215"/>
                </a:moveTo>
                <a:cubicBezTo>
                  <a:pt x="21282" y="38491"/>
                  <a:pt x="22098" y="38708"/>
                  <a:pt x="22370" y="38791"/>
                </a:cubicBezTo>
                <a:cubicBezTo>
                  <a:pt x="23456" y="39125"/>
                  <a:pt x="24599" y="39276"/>
                  <a:pt x="25721" y="39420"/>
                </a:cubicBezTo>
                <a:cubicBezTo>
                  <a:pt x="28273" y="39751"/>
                  <a:pt x="30843" y="39917"/>
                  <a:pt x="33414" y="39917"/>
                </a:cubicBezTo>
                <a:cubicBezTo>
                  <a:pt x="33899" y="39917"/>
                  <a:pt x="34384" y="39911"/>
                  <a:pt x="34869" y="39899"/>
                </a:cubicBezTo>
                <a:cubicBezTo>
                  <a:pt x="35800" y="39876"/>
                  <a:pt x="36803" y="39882"/>
                  <a:pt x="37809" y="39837"/>
                </a:cubicBezTo>
                <a:lnTo>
                  <a:pt x="37809" y="39837"/>
                </a:lnTo>
                <a:cubicBezTo>
                  <a:pt x="35538" y="40293"/>
                  <a:pt x="33228" y="40509"/>
                  <a:pt x="30873" y="40560"/>
                </a:cubicBezTo>
                <a:lnTo>
                  <a:pt x="30874" y="40560"/>
                </a:lnTo>
                <a:cubicBezTo>
                  <a:pt x="30165" y="40575"/>
                  <a:pt x="29437" y="40594"/>
                  <a:pt x="28706" y="40594"/>
                </a:cubicBezTo>
                <a:cubicBezTo>
                  <a:pt x="25833" y="40594"/>
                  <a:pt x="22904" y="40291"/>
                  <a:pt x="20817" y="38215"/>
                </a:cubicBezTo>
                <a:close/>
                <a:moveTo>
                  <a:pt x="2476" y="39975"/>
                </a:moveTo>
                <a:lnTo>
                  <a:pt x="2476" y="39975"/>
                </a:lnTo>
                <a:cubicBezTo>
                  <a:pt x="7742" y="40381"/>
                  <a:pt x="13357" y="39518"/>
                  <a:pt x="17954" y="42573"/>
                </a:cubicBezTo>
                <a:cubicBezTo>
                  <a:pt x="17988" y="42597"/>
                  <a:pt x="18030" y="42613"/>
                  <a:pt x="18073" y="42619"/>
                </a:cubicBezTo>
                <a:cubicBezTo>
                  <a:pt x="18045" y="42712"/>
                  <a:pt x="18015" y="42805"/>
                  <a:pt x="17987" y="42898"/>
                </a:cubicBezTo>
                <a:cubicBezTo>
                  <a:pt x="13111" y="40677"/>
                  <a:pt x="7638" y="41041"/>
                  <a:pt x="2476" y="39975"/>
                </a:cubicBezTo>
                <a:close/>
                <a:moveTo>
                  <a:pt x="1653" y="39900"/>
                </a:moveTo>
                <a:lnTo>
                  <a:pt x="1688" y="39905"/>
                </a:lnTo>
                <a:cubicBezTo>
                  <a:pt x="1689" y="39905"/>
                  <a:pt x="1689" y="39908"/>
                  <a:pt x="1692" y="39908"/>
                </a:cubicBezTo>
                <a:cubicBezTo>
                  <a:pt x="7048" y="41325"/>
                  <a:pt x="12817" y="40742"/>
                  <a:pt x="17924" y="43099"/>
                </a:cubicBezTo>
                <a:cubicBezTo>
                  <a:pt x="17912" y="43135"/>
                  <a:pt x="17902" y="43170"/>
                  <a:pt x="17891" y="43208"/>
                </a:cubicBezTo>
                <a:cubicBezTo>
                  <a:pt x="15075" y="42839"/>
                  <a:pt x="12254" y="42514"/>
                  <a:pt x="9457" y="42017"/>
                </a:cubicBezTo>
                <a:cubicBezTo>
                  <a:pt x="6880" y="41560"/>
                  <a:pt x="4007" y="41130"/>
                  <a:pt x="1653" y="39900"/>
                </a:cubicBezTo>
                <a:close/>
                <a:moveTo>
                  <a:pt x="1594" y="40009"/>
                </a:moveTo>
                <a:cubicBezTo>
                  <a:pt x="3828" y="41265"/>
                  <a:pt x="6611" y="41699"/>
                  <a:pt x="9086" y="42160"/>
                </a:cubicBezTo>
                <a:cubicBezTo>
                  <a:pt x="11980" y="42700"/>
                  <a:pt x="14907" y="43069"/>
                  <a:pt x="17833" y="43385"/>
                </a:cubicBezTo>
                <a:cubicBezTo>
                  <a:pt x="17830" y="43394"/>
                  <a:pt x="17829" y="43401"/>
                  <a:pt x="17826" y="43410"/>
                </a:cubicBezTo>
                <a:cubicBezTo>
                  <a:pt x="17667" y="43411"/>
                  <a:pt x="17507" y="43411"/>
                  <a:pt x="17348" y="43411"/>
                </a:cubicBezTo>
                <a:cubicBezTo>
                  <a:pt x="12123" y="43411"/>
                  <a:pt x="6845" y="42866"/>
                  <a:pt x="2172" y="40352"/>
                </a:cubicBezTo>
                <a:cubicBezTo>
                  <a:pt x="2165" y="40348"/>
                  <a:pt x="2159" y="40346"/>
                  <a:pt x="2153" y="40346"/>
                </a:cubicBezTo>
                <a:cubicBezTo>
                  <a:pt x="2119" y="40346"/>
                  <a:pt x="2098" y="40396"/>
                  <a:pt x="2135" y="40416"/>
                </a:cubicBezTo>
                <a:cubicBezTo>
                  <a:pt x="6810" y="43060"/>
                  <a:pt x="12111" y="43619"/>
                  <a:pt x="17388" y="43619"/>
                </a:cubicBezTo>
                <a:cubicBezTo>
                  <a:pt x="17463" y="43619"/>
                  <a:pt x="17538" y="43619"/>
                  <a:pt x="17613" y="43619"/>
                </a:cubicBezTo>
                <a:lnTo>
                  <a:pt x="17613" y="43619"/>
                </a:lnTo>
                <a:cubicBezTo>
                  <a:pt x="16987" y="43982"/>
                  <a:pt x="15593" y="44045"/>
                  <a:pt x="14503" y="44045"/>
                </a:cubicBezTo>
                <a:cubicBezTo>
                  <a:pt x="13945" y="44045"/>
                  <a:pt x="13466" y="44029"/>
                  <a:pt x="13209" y="44027"/>
                </a:cubicBezTo>
                <a:cubicBezTo>
                  <a:pt x="11529" y="44017"/>
                  <a:pt x="9851" y="43822"/>
                  <a:pt x="8222" y="43401"/>
                </a:cubicBezTo>
                <a:cubicBezTo>
                  <a:pt x="5763" y="42766"/>
                  <a:pt x="3523" y="41624"/>
                  <a:pt x="1594" y="40009"/>
                </a:cubicBezTo>
                <a:close/>
                <a:moveTo>
                  <a:pt x="23996" y="42345"/>
                </a:moveTo>
                <a:cubicBezTo>
                  <a:pt x="26625" y="42345"/>
                  <a:pt x="29127" y="42874"/>
                  <a:pt x="31566" y="44522"/>
                </a:cubicBezTo>
                <a:cubicBezTo>
                  <a:pt x="33091" y="45552"/>
                  <a:pt x="34498" y="46728"/>
                  <a:pt x="35985" y="47783"/>
                </a:cubicBezTo>
                <a:cubicBezTo>
                  <a:pt x="30781" y="45201"/>
                  <a:pt x="25203" y="43510"/>
                  <a:pt x="19422" y="42743"/>
                </a:cubicBezTo>
                <a:cubicBezTo>
                  <a:pt x="20995" y="42513"/>
                  <a:pt x="22516" y="42345"/>
                  <a:pt x="23996" y="42345"/>
                </a:cubicBezTo>
                <a:close/>
                <a:moveTo>
                  <a:pt x="20733" y="43076"/>
                </a:moveTo>
                <a:cubicBezTo>
                  <a:pt x="21922" y="43076"/>
                  <a:pt x="23560" y="43685"/>
                  <a:pt x="24536" y="43913"/>
                </a:cubicBezTo>
                <a:cubicBezTo>
                  <a:pt x="26087" y="44275"/>
                  <a:pt x="27616" y="44711"/>
                  <a:pt x="29126" y="45221"/>
                </a:cubicBezTo>
                <a:cubicBezTo>
                  <a:pt x="32132" y="46234"/>
                  <a:pt x="35024" y="47536"/>
                  <a:pt x="37798" y="49071"/>
                </a:cubicBezTo>
                <a:cubicBezTo>
                  <a:pt x="31449" y="48247"/>
                  <a:pt x="25416" y="46237"/>
                  <a:pt x="19801" y="43163"/>
                </a:cubicBezTo>
                <a:cubicBezTo>
                  <a:pt x="19844" y="43148"/>
                  <a:pt x="19910" y="43141"/>
                  <a:pt x="20001" y="43141"/>
                </a:cubicBezTo>
                <a:cubicBezTo>
                  <a:pt x="20039" y="43141"/>
                  <a:pt x="20081" y="43142"/>
                  <a:pt x="20127" y="43145"/>
                </a:cubicBezTo>
                <a:cubicBezTo>
                  <a:pt x="20309" y="43097"/>
                  <a:pt x="20513" y="43076"/>
                  <a:pt x="20733" y="43076"/>
                </a:cubicBezTo>
                <a:close/>
                <a:moveTo>
                  <a:pt x="20785" y="43900"/>
                </a:moveTo>
                <a:lnTo>
                  <a:pt x="20785" y="43900"/>
                </a:lnTo>
                <a:cubicBezTo>
                  <a:pt x="26220" y="46870"/>
                  <a:pt x="32215" y="48716"/>
                  <a:pt x="38377" y="49380"/>
                </a:cubicBezTo>
                <a:cubicBezTo>
                  <a:pt x="38384" y="49382"/>
                  <a:pt x="38390" y="49382"/>
                  <a:pt x="38395" y="49383"/>
                </a:cubicBezTo>
                <a:cubicBezTo>
                  <a:pt x="38471" y="49391"/>
                  <a:pt x="38547" y="49402"/>
                  <a:pt x="38623" y="49409"/>
                </a:cubicBezTo>
                <a:cubicBezTo>
                  <a:pt x="38638" y="49416"/>
                  <a:pt x="38652" y="49423"/>
                  <a:pt x="38665" y="49432"/>
                </a:cubicBezTo>
                <a:cubicBezTo>
                  <a:pt x="37972" y="49485"/>
                  <a:pt x="37283" y="49513"/>
                  <a:pt x="36598" y="49513"/>
                </a:cubicBezTo>
                <a:cubicBezTo>
                  <a:pt x="33850" y="49513"/>
                  <a:pt x="31168" y="49066"/>
                  <a:pt x="28559" y="48024"/>
                </a:cubicBezTo>
                <a:cubicBezTo>
                  <a:pt x="26921" y="47369"/>
                  <a:pt x="25353" y="46546"/>
                  <a:pt x="23804" y="45705"/>
                </a:cubicBezTo>
                <a:cubicBezTo>
                  <a:pt x="23105" y="45325"/>
                  <a:pt x="22404" y="44944"/>
                  <a:pt x="21728" y="44523"/>
                </a:cubicBezTo>
                <a:cubicBezTo>
                  <a:pt x="21407" y="44325"/>
                  <a:pt x="21095" y="44116"/>
                  <a:pt x="20785" y="43900"/>
                </a:cubicBezTo>
                <a:close/>
                <a:moveTo>
                  <a:pt x="19180" y="42984"/>
                </a:moveTo>
                <a:cubicBezTo>
                  <a:pt x="19256" y="43030"/>
                  <a:pt x="19334" y="43073"/>
                  <a:pt x="19410" y="43117"/>
                </a:cubicBezTo>
                <a:cubicBezTo>
                  <a:pt x="21927" y="45300"/>
                  <a:pt x="25163" y="46902"/>
                  <a:pt x="28218" y="48158"/>
                </a:cubicBezTo>
                <a:cubicBezTo>
                  <a:pt x="30751" y="49200"/>
                  <a:pt x="33439" y="49772"/>
                  <a:pt x="36153" y="49772"/>
                </a:cubicBezTo>
                <a:cubicBezTo>
                  <a:pt x="36880" y="49772"/>
                  <a:pt x="37609" y="49731"/>
                  <a:pt x="38338" y="49647"/>
                </a:cubicBezTo>
                <a:lnTo>
                  <a:pt x="38338" y="49647"/>
                </a:lnTo>
                <a:cubicBezTo>
                  <a:pt x="36957" y="50053"/>
                  <a:pt x="35601" y="50237"/>
                  <a:pt x="34272" y="50237"/>
                </a:cubicBezTo>
                <a:cubicBezTo>
                  <a:pt x="28642" y="50237"/>
                  <a:pt x="23512" y="46929"/>
                  <a:pt x="19120" y="43183"/>
                </a:cubicBezTo>
                <a:cubicBezTo>
                  <a:pt x="19140" y="43116"/>
                  <a:pt x="19160" y="43050"/>
                  <a:pt x="19180" y="42984"/>
                </a:cubicBezTo>
                <a:close/>
                <a:moveTo>
                  <a:pt x="21936" y="24741"/>
                </a:moveTo>
                <a:lnTo>
                  <a:pt x="21900" y="25082"/>
                </a:lnTo>
                <a:cubicBezTo>
                  <a:pt x="21727" y="25195"/>
                  <a:pt x="21709" y="25458"/>
                  <a:pt x="21845" y="25579"/>
                </a:cubicBezTo>
                <a:cubicBezTo>
                  <a:pt x="21625" y="27664"/>
                  <a:pt x="21391" y="29753"/>
                  <a:pt x="21102" y="31828"/>
                </a:cubicBezTo>
                <a:cubicBezTo>
                  <a:pt x="21059" y="31898"/>
                  <a:pt x="21046" y="31982"/>
                  <a:pt x="21069" y="32061"/>
                </a:cubicBezTo>
                <a:cubicBezTo>
                  <a:pt x="20832" y="33726"/>
                  <a:pt x="20562" y="35384"/>
                  <a:pt x="20226" y="37022"/>
                </a:cubicBezTo>
                <a:cubicBezTo>
                  <a:pt x="20205" y="37032"/>
                  <a:pt x="20182" y="37040"/>
                  <a:pt x="20160" y="37050"/>
                </a:cubicBezTo>
                <a:cubicBezTo>
                  <a:pt x="20007" y="37121"/>
                  <a:pt x="20036" y="37316"/>
                  <a:pt x="20143" y="37407"/>
                </a:cubicBezTo>
                <a:cubicBezTo>
                  <a:pt x="20049" y="37851"/>
                  <a:pt x="19955" y="38296"/>
                  <a:pt x="19852" y="38737"/>
                </a:cubicBezTo>
                <a:cubicBezTo>
                  <a:pt x="19576" y="39912"/>
                  <a:pt x="19259" y="41078"/>
                  <a:pt x="18918" y="42239"/>
                </a:cubicBezTo>
                <a:cubicBezTo>
                  <a:pt x="18892" y="42279"/>
                  <a:pt x="18878" y="42326"/>
                  <a:pt x="18877" y="42374"/>
                </a:cubicBezTo>
                <a:cubicBezTo>
                  <a:pt x="18339" y="44183"/>
                  <a:pt x="17742" y="45975"/>
                  <a:pt x="17123" y="47750"/>
                </a:cubicBezTo>
                <a:cubicBezTo>
                  <a:pt x="16604" y="49244"/>
                  <a:pt x="14390" y="57154"/>
                  <a:pt x="12361" y="57347"/>
                </a:cubicBezTo>
                <a:cubicBezTo>
                  <a:pt x="12341" y="57279"/>
                  <a:pt x="12297" y="57221"/>
                  <a:pt x="12235" y="57185"/>
                </a:cubicBezTo>
                <a:cubicBezTo>
                  <a:pt x="11984" y="57034"/>
                  <a:pt x="16357" y="48528"/>
                  <a:pt x="16747" y="47664"/>
                </a:cubicBezTo>
                <a:cubicBezTo>
                  <a:pt x="17322" y="46384"/>
                  <a:pt x="17820" y="45073"/>
                  <a:pt x="18242" y="43735"/>
                </a:cubicBezTo>
                <a:cubicBezTo>
                  <a:pt x="18246" y="43729"/>
                  <a:pt x="18252" y="43725"/>
                  <a:pt x="18256" y="43719"/>
                </a:cubicBezTo>
                <a:cubicBezTo>
                  <a:pt x="18280" y="43683"/>
                  <a:pt x="18292" y="43640"/>
                  <a:pt x="18286" y="43597"/>
                </a:cubicBezTo>
                <a:cubicBezTo>
                  <a:pt x="18769" y="42044"/>
                  <a:pt x="19144" y="40458"/>
                  <a:pt x="19407" y="38852"/>
                </a:cubicBezTo>
                <a:cubicBezTo>
                  <a:pt x="19468" y="38475"/>
                  <a:pt x="19533" y="38096"/>
                  <a:pt x="19596" y="37720"/>
                </a:cubicBezTo>
                <a:lnTo>
                  <a:pt x="19600" y="37718"/>
                </a:lnTo>
                <a:cubicBezTo>
                  <a:pt x="19741" y="37667"/>
                  <a:pt x="19752" y="37522"/>
                  <a:pt x="19682" y="37437"/>
                </a:cubicBezTo>
                <a:cubicBezTo>
                  <a:pt x="19696" y="37384"/>
                  <a:pt x="19692" y="37328"/>
                  <a:pt x="19670" y="37278"/>
                </a:cubicBezTo>
                <a:cubicBezTo>
                  <a:pt x="20360" y="33140"/>
                  <a:pt x="21083" y="28996"/>
                  <a:pt x="21715" y="24845"/>
                </a:cubicBezTo>
                <a:lnTo>
                  <a:pt x="21936" y="24741"/>
                </a:lnTo>
                <a:close/>
                <a:moveTo>
                  <a:pt x="33712" y="1"/>
                </a:moveTo>
                <a:cubicBezTo>
                  <a:pt x="33672" y="1"/>
                  <a:pt x="33629" y="11"/>
                  <a:pt x="33587" y="35"/>
                </a:cubicBezTo>
                <a:cubicBezTo>
                  <a:pt x="27680" y="3289"/>
                  <a:pt x="23197" y="9536"/>
                  <a:pt x="22356" y="16295"/>
                </a:cubicBezTo>
                <a:cubicBezTo>
                  <a:pt x="22171" y="15166"/>
                  <a:pt x="21835" y="14073"/>
                  <a:pt x="21239" y="12985"/>
                </a:cubicBezTo>
                <a:cubicBezTo>
                  <a:pt x="20099" y="10897"/>
                  <a:pt x="18531" y="9096"/>
                  <a:pt x="17975" y="6729"/>
                </a:cubicBezTo>
                <a:cubicBezTo>
                  <a:pt x="17942" y="6587"/>
                  <a:pt x="17837" y="6525"/>
                  <a:pt x="17727" y="6525"/>
                </a:cubicBezTo>
                <a:cubicBezTo>
                  <a:pt x="17581" y="6525"/>
                  <a:pt x="17427" y="6632"/>
                  <a:pt x="17415" y="6806"/>
                </a:cubicBezTo>
                <a:cubicBezTo>
                  <a:pt x="17103" y="11201"/>
                  <a:pt x="17070" y="17754"/>
                  <a:pt x="22099" y="19521"/>
                </a:cubicBezTo>
                <a:cubicBezTo>
                  <a:pt x="22115" y="19596"/>
                  <a:pt x="22171" y="19658"/>
                  <a:pt x="22244" y="19682"/>
                </a:cubicBezTo>
                <a:cubicBezTo>
                  <a:pt x="22063" y="20556"/>
                  <a:pt x="21893" y="21432"/>
                  <a:pt x="21734" y="22310"/>
                </a:cubicBezTo>
                <a:cubicBezTo>
                  <a:pt x="18919" y="17864"/>
                  <a:pt x="14821" y="14461"/>
                  <a:pt x="9917" y="12505"/>
                </a:cubicBezTo>
                <a:cubicBezTo>
                  <a:pt x="9878" y="12490"/>
                  <a:pt x="9842" y="12483"/>
                  <a:pt x="9809" y="12483"/>
                </a:cubicBezTo>
                <a:cubicBezTo>
                  <a:pt x="9572" y="12483"/>
                  <a:pt x="9481" y="12834"/>
                  <a:pt x="9624" y="13012"/>
                </a:cubicBezTo>
                <a:cubicBezTo>
                  <a:pt x="10934" y="14647"/>
                  <a:pt x="12012" y="16401"/>
                  <a:pt x="12893" y="18300"/>
                </a:cubicBezTo>
                <a:cubicBezTo>
                  <a:pt x="13588" y="19801"/>
                  <a:pt x="14205" y="21365"/>
                  <a:pt x="15204" y="22702"/>
                </a:cubicBezTo>
                <a:cubicBezTo>
                  <a:pt x="16300" y="24168"/>
                  <a:pt x="18007" y="25386"/>
                  <a:pt x="19809" y="25386"/>
                </a:cubicBezTo>
                <a:cubicBezTo>
                  <a:pt x="20284" y="25386"/>
                  <a:pt x="20765" y="25301"/>
                  <a:pt x="21244" y="25115"/>
                </a:cubicBezTo>
                <a:lnTo>
                  <a:pt x="21244" y="25115"/>
                </a:lnTo>
                <a:cubicBezTo>
                  <a:pt x="21065" y="26188"/>
                  <a:pt x="20895" y="27262"/>
                  <a:pt x="20726" y="28337"/>
                </a:cubicBezTo>
                <a:cubicBezTo>
                  <a:pt x="20152" y="27516"/>
                  <a:pt x="19388" y="26841"/>
                  <a:pt x="18468" y="26428"/>
                </a:cubicBezTo>
                <a:cubicBezTo>
                  <a:pt x="14774" y="23156"/>
                  <a:pt x="9308" y="22166"/>
                  <a:pt x="5340" y="19184"/>
                </a:cubicBezTo>
                <a:cubicBezTo>
                  <a:pt x="5285" y="19143"/>
                  <a:pt x="5232" y="19125"/>
                  <a:pt x="5183" y="19125"/>
                </a:cubicBezTo>
                <a:cubicBezTo>
                  <a:pt x="4984" y="19125"/>
                  <a:pt x="4847" y="19409"/>
                  <a:pt x="4929" y="19598"/>
                </a:cubicBezTo>
                <a:cubicBezTo>
                  <a:pt x="7271" y="25045"/>
                  <a:pt x="11656" y="31594"/>
                  <a:pt x="18076" y="31594"/>
                </a:cubicBezTo>
                <a:cubicBezTo>
                  <a:pt x="18777" y="31594"/>
                  <a:pt x="19502" y="31516"/>
                  <a:pt x="20251" y="31350"/>
                </a:cubicBezTo>
                <a:lnTo>
                  <a:pt x="20251" y="31350"/>
                </a:lnTo>
                <a:cubicBezTo>
                  <a:pt x="19966" y="33149"/>
                  <a:pt x="19670" y="34946"/>
                  <a:pt x="19342" y="36735"/>
                </a:cubicBezTo>
                <a:cubicBezTo>
                  <a:pt x="17686" y="34221"/>
                  <a:pt x="14892" y="32580"/>
                  <a:pt x="12178" y="31438"/>
                </a:cubicBezTo>
                <a:cubicBezTo>
                  <a:pt x="8419" y="29856"/>
                  <a:pt x="4429" y="28740"/>
                  <a:pt x="488" y="27718"/>
                </a:cubicBezTo>
                <a:cubicBezTo>
                  <a:pt x="465" y="27712"/>
                  <a:pt x="442" y="27709"/>
                  <a:pt x="419" y="27709"/>
                </a:cubicBezTo>
                <a:cubicBezTo>
                  <a:pt x="202" y="27709"/>
                  <a:pt x="1" y="27962"/>
                  <a:pt x="146" y="28165"/>
                </a:cubicBezTo>
                <a:cubicBezTo>
                  <a:pt x="3624" y="33048"/>
                  <a:pt x="9372" y="38410"/>
                  <a:pt x="15713" y="38410"/>
                </a:cubicBezTo>
                <a:cubicBezTo>
                  <a:pt x="16835" y="38410"/>
                  <a:pt x="17976" y="38243"/>
                  <a:pt x="19126" y="37874"/>
                </a:cubicBezTo>
                <a:lnTo>
                  <a:pt x="19126" y="37874"/>
                </a:lnTo>
                <a:cubicBezTo>
                  <a:pt x="18909" y="39002"/>
                  <a:pt x="18683" y="40127"/>
                  <a:pt x="18428" y="41246"/>
                </a:cubicBezTo>
                <a:cubicBezTo>
                  <a:pt x="18366" y="41517"/>
                  <a:pt x="18298" y="41785"/>
                  <a:pt x="18227" y="42053"/>
                </a:cubicBezTo>
                <a:cubicBezTo>
                  <a:pt x="12957" y="38564"/>
                  <a:pt x="6478" y="40108"/>
                  <a:pt x="584" y="39155"/>
                </a:cubicBezTo>
                <a:cubicBezTo>
                  <a:pt x="566" y="39152"/>
                  <a:pt x="548" y="39151"/>
                  <a:pt x="531" y="39151"/>
                </a:cubicBezTo>
                <a:cubicBezTo>
                  <a:pt x="275" y="39151"/>
                  <a:pt x="71" y="39450"/>
                  <a:pt x="292" y="39664"/>
                </a:cubicBezTo>
                <a:cubicBezTo>
                  <a:pt x="2756" y="42046"/>
                  <a:pt x="5846" y="43600"/>
                  <a:pt x="9209" y="44254"/>
                </a:cubicBezTo>
                <a:cubicBezTo>
                  <a:pt x="10558" y="44515"/>
                  <a:pt x="11930" y="44638"/>
                  <a:pt x="13303" y="44638"/>
                </a:cubicBezTo>
                <a:cubicBezTo>
                  <a:pt x="13779" y="44638"/>
                  <a:pt x="14255" y="44623"/>
                  <a:pt x="14730" y="44595"/>
                </a:cubicBezTo>
                <a:cubicBezTo>
                  <a:pt x="15541" y="44546"/>
                  <a:pt x="16706" y="44608"/>
                  <a:pt x="17541" y="44249"/>
                </a:cubicBezTo>
                <a:lnTo>
                  <a:pt x="17541" y="44249"/>
                </a:lnTo>
                <a:cubicBezTo>
                  <a:pt x="16634" y="46801"/>
                  <a:pt x="15405" y="49236"/>
                  <a:pt x="14202" y="51667"/>
                </a:cubicBezTo>
                <a:cubicBezTo>
                  <a:pt x="13423" y="53246"/>
                  <a:pt x="12143" y="55015"/>
                  <a:pt x="11705" y="56708"/>
                </a:cubicBezTo>
                <a:cubicBezTo>
                  <a:pt x="11590" y="57148"/>
                  <a:pt x="11513" y="57445"/>
                  <a:pt x="11933" y="57704"/>
                </a:cubicBezTo>
                <a:cubicBezTo>
                  <a:pt x="11975" y="57730"/>
                  <a:pt x="12023" y="57744"/>
                  <a:pt x="12072" y="57744"/>
                </a:cubicBezTo>
                <a:cubicBezTo>
                  <a:pt x="12084" y="57744"/>
                  <a:pt x="12097" y="57743"/>
                  <a:pt x="12109" y="57741"/>
                </a:cubicBezTo>
                <a:cubicBezTo>
                  <a:pt x="12304" y="57865"/>
                  <a:pt x="12492" y="57921"/>
                  <a:pt x="12672" y="57921"/>
                </a:cubicBezTo>
                <a:cubicBezTo>
                  <a:pt x="14037" y="57921"/>
                  <a:pt x="14974" y="54738"/>
                  <a:pt x="15323" y="53881"/>
                </a:cubicBezTo>
                <a:cubicBezTo>
                  <a:pt x="16697" y="50504"/>
                  <a:pt x="17932" y="47066"/>
                  <a:pt x="19000" y="43579"/>
                </a:cubicBezTo>
                <a:cubicBezTo>
                  <a:pt x="22914" y="47760"/>
                  <a:pt x="28521" y="50825"/>
                  <a:pt x="34234" y="50825"/>
                </a:cubicBezTo>
                <a:cubicBezTo>
                  <a:pt x="36054" y="50825"/>
                  <a:pt x="37885" y="50514"/>
                  <a:pt x="39675" y="49829"/>
                </a:cubicBezTo>
                <a:cubicBezTo>
                  <a:pt x="39964" y="49717"/>
                  <a:pt x="39949" y="49366"/>
                  <a:pt x="39673" y="49252"/>
                </a:cubicBezTo>
                <a:cubicBezTo>
                  <a:pt x="36113" y="47770"/>
                  <a:pt x="33559" y="44744"/>
                  <a:pt x="30173" y="42973"/>
                </a:cubicBezTo>
                <a:cubicBezTo>
                  <a:pt x="28261" y="41974"/>
                  <a:pt x="26242" y="41647"/>
                  <a:pt x="24189" y="41647"/>
                </a:cubicBezTo>
                <a:cubicBezTo>
                  <a:pt x="22618" y="41647"/>
                  <a:pt x="21027" y="41838"/>
                  <a:pt x="19448" y="42067"/>
                </a:cubicBezTo>
                <a:cubicBezTo>
                  <a:pt x="19798" y="40845"/>
                  <a:pt x="20102" y="39610"/>
                  <a:pt x="20372" y="38367"/>
                </a:cubicBezTo>
                <a:cubicBezTo>
                  <a:pt x="22411" y="41097"/>
                  <a:pt x="26209" y="41161"/>
                  <a:pt x="29357" y="41167"/>
                </a:cubicBezTo>
                <a:cubicBezTo>
                  <a:pt x="29396" y="41167"/>
                  <a:pt x="29436" y="41167"/>
                  <a:pt x="29476" y="41167"/>
                </a:cubicBezTo>
                <a:cubicBezTo>
                  <a:pt x="33769" y="41167"/>
                  <a:pt x="38186" y="40856"/>
                  <a:pt x="42205" y="39233"/>
                </a:cubicBezTo>
                <a:cubicBezTo>
                  <a:pt x="42283" y="39203"/>
                  <a:pt x="42344" y="39142"/>
                  <a:pt x="42376" y="39067"/>
                </a:cubicBezTo>
                <a:cubicBezTo>
                  <a:pt x="42430" y="39099"/>
                  <a:pt x="42495" y="39120"/>
                  <a:pt x="42554" y="39120"/>
                </a:cubicBezTo>
                <a:cubicBezTo>
                  <a:pt x="42581" y="39120"/>
                  <a:pt x="42606" y="39116"/>
                  <a:pt x="42630" y="39107"/>
                </a:cubicBezTo>
                <a:lnTo>
                  <a:pt x="42769" y="39052"/>
                </a:lnTo>
                <a:cubicBezTo>
                  <a:pt x="42916" y="38993"/>
                  <a:pt x="43068" y="38827"/>
                  <a:pt x="42995" y="38652"/>
                </a:cubicBezTo>
                <a:cubicBezTo>
                  <a:pt x="42551" y="37591"/>
                  <a:pt x="40109" y="37040"/>
                  <a:pt x="39076" y="36651"/>
                </a:cubicBezTo>
                <a:cubicBezTo>
                  <a:pt x="37054" y="35891"/>
                  <a:pt x="34939" y="35403"/>
                  <a:pt x="32791" y="35175"/>
                </a:cubicBezTo>
                <a:cubicBezTo>
                  <a:pt x="31860" y="35076"/>
                  <a:pt x="30917" y="35026"/>
                  <a:pt x="29971" y="35026"/>
                </a:cubicBezTo>
                <a:cubicBezTo>
                  <a:pt x="26799" y="35026"/>
                  <a:pt x="23591" y="35593"/>
                  <a:pt x="20683" y="36821"/>
                </a:cubicBezTo>
                <a:cubicBezTo>
                  <a:pt x="20976" y="35325"/>
                  <a:pt x="21222" y="33819"/>
                  <a:pt x="21443" y="32306"/>
                </a:cubicBezTo>
                <a:cubicBezTo>
                  <a:pt x="22834" y="32862"/>
                  <a:pt x="24261" y="33086"/>
                  <a:pt x="25696" y="33086"/>
                </a:cubicBezTo>
                <a:cubicBezTo>
                  <a:pt x="27797" y="33086"/>
                  <a:pt x="29915" y="32606"/>
                  <a:pt x="31962" y="31982"/>
                </a:cubicBezTo>
                <a:cubicBezTo>
                  <a:pt x="36070" y="30731"/>
                  <a:pt x="39974" y="28913"/>
                  <a:pt x="43620" y="26648"/>
                </a:cubicBezTo>
                <a:cubicBezTo>
                  <a:pt x="43862" y="26500"/>
                  <a:pt x="43803" y="26155"/>
                  <a:pt x="43545" y="26069"/>
                </a:cubicBezTo>
                <a:cubicBezTo>
                  <a:pt x="41069" y="25247"/>
                  <a:pt x="38435" y="24831"/>
                  <a:pt x="35800" y="24831"/>
                </a:cubicBezTo>
                <a:cubicBezTo>
                  <a:pt x="30799" y="24831"/>
                  <a:pt x="25792" y="26331"/>
                  <a:pt x="21837" y="29410"/>
                </a:cubicBezTo>
                <a:cubicBezTo>
                  <a:pt x="21996" y="28145"/>
                  <a:pt x="22144" y="26878"/>
                  <a:pt x="22288" y="25613"/>
                </a:cubicBezTo>
                <a:cubicBezTo>
                  <a:pt x="29658" y="24871"/>
                  <a:pt x="36659" y="22249"/>
                  <a:pt x="42684" y="17931"/>
                </a:cubicBezTo>
                <a:cubicBezTo>
                  <a:pt x="42913" y="17767"/>
                  <a:pt x="42843" y="17383"/>
                  <a:pt x="42532" y="17380"/>
                </a:cubicBezTo>
                <a:cubicBezTo>
                  <a:pt x="42402" y="17379"/>
                  <a:pt x="42271" y="17379"/>
                  <a:pt x="42140" y="17379"/>
                </a:cubicBezTo>
                <a:cubicBezTo>
                  <a:pt x="35346" y="17379"/>
                  <a:pt x="27890" y="18495"/>
                  <a:pt x="22581" y="23053"/>
                </a:cubicBezTo>
                <a:cubicBezTo>
                  <a:pt x="22688" y="22111"/>
                  <a:pt x="22797" y="21170"/>
                  <a:pt x="22913" y="20233"/>
                </a:cubicBezTo>
                <a:cubicBezTo>
                  <a:pt x="22959" y="20233"/>
                  <a:pt x="23006" y="20234"/>
                  <a:pt x="23053" y="20234"/>
                </a:cubicBezTo>
                <a:cubicBezTo>
                  <a:pt x="26249" y="20234"/>
                  <a:pt x="29465" y="18741"/>
                  <a:pt x="32245" y="17271"/>
                </a:cubicBezTo>
                <a:cubicBezTo>
                  <a:pt x="33591" y="16559"/>
                  <a:pt x="34817" y="15696"/>
                  <a:pt x="35851" y="14573"/>
                </a:cubicBezTo>
                <a:cubicBezTo>
                  <a:pt x="37018" y="13302"/>
                  <a:pt x="37967" y="11885"/>
                  <a:pt x="39315" y="10786"/>
                </a:cubicBezTo>
                <a:cubicBezTo>
                  <a:pt x="39548" y="10596"/>
                  <a:pt x="39319" y="10292"/>
                  <a:pt x="39080" y="10292"/>
                </a:cubicBezTo>
                <a:cubicBezTo>
                  <a:pt x="39063" y="10292"/>
                  <a:pt x="39046" y="10294"/>
                  <a:pt x="39029" y="10297"/>
                </a:cubicBezTo>
                <a:cubicBezTo>
                  <a:pt x="34968" y="11064"/>
                  <a:pt x="30252" y="11966"/>
                  <a:pt x="26948" y="14670"/>
                </a:cubicBezTo>
                <a:cubicBezTo>
                  <a:pt x="27513" y="13651"/>
                  <a:pt x="28027" y="12597"/>
                  <a:pt x="28534" y="11538"/>
                </a:cubicBezTo>
                <a:cubicBezTo>
                  <a:pt x="30318" y="7809"/>
                  <a:pt x="32116" y="4087"/>
                  <a:pt x="33928" y="373"/>
                </a:cubicBezTo>
                <a:cubicBezTo>
                  <a:pt x="34015" y="194"/>
                  <a:pt x="33885" y="1"/>
                  <a:pt x="337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2554400" y="1730100"/>
            <a:ext cx="7083200" cy="21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ncert One"/>
              <a:buNone/>
              <a:defRPr sz="6933">
                <a:latin typeface="Concert One"/>
                <a:ea typeface="Concert One"/>
                <a:cs typeface="Concert One"/>
                <a:sym typeface="Concert One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3232800" y="4050967"/>
            <a:ext cx="572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44316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 txBox="1">
            <a:spLocks noGrp="1"/>
          </p:cNvSpPr>
          <p:nvPr>
            <p:ph type="title"/>
          </p:nvPr>
        </p:nvSpPr>
        <p:spPr>
          <a:xfrm>
            <a:off x="5970533" y="3087300"/>
            <a:ext cx="5798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5" name="Google Shape;24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1C5C5"/>
                </a:solidFill>
              </a:rPr>
              <a:pPr/>
              <a:t>‹#›</a:t>
            </a:fld>
            <a:endParaRPr>
              <a:solidFill>
                <a:srgbClr val="F1C5C5"/>
              </a:solidFill>
            </a:endParaRPr>
          </a:p>
        </p:txBody>
      </p:sp>
      <p:sp>
        <p:nvSpPr>
          <p:cNvPr id="246" name="Google Shape;246;p3"/>
          <p:cNvSpPr txBox="1">
            <a:spLocks noGrp="1"/>
          </p:cNvSpPr>
          <p:nvPr>
            <p:ph type="subTitle" idx="1"/>
          </p:nvPr>
        </p:nvSpPr>
        <p:spPr>
          <a:xfrm>
            <a:off x="5970533" y="3965667"/>
            <a:ext cx="492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47" name="Google Shape;247;p3"/>
          <p:cNvSpPr txBox="1">
            <a:spLocks noGrp="1"/>
          </p:cNvSpPr>
          <p:nvPr>
            <p:ph type="title" idx="2" hasCustomPrompt="1"/>
          </p:nvPr>
        </p:nvSpPr>
        <p:spPr>
          <a:xfrm>
            <a:off x="5970533" y="2038733"/>
            <a:ext cx="49224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76259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"/>
          <p:cNvSpPr txBox="1">
            <a:spLocks noGrp="1"/>
          </p:cNvSpPr>
          <p:nvPr>
            <p:ph type="title"/>
          </p:nvPr>
        </p:nvSpPr>
        <p:spPr>
          <a:xfrm>
            <a:off x="929967" y="576367"/>
            <a:ext cx="1111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4"/>
          <p:cNvSpPr/>
          <p:nvPr/>
        </p:nvSpPr>
        <p:spPr>
          <a:xfrm>
            <a:off x="-983833" y="3273384"/>
            <a:ext cx="2659991" cy="3546368"/>
          </a:xfrm>
          <a:custGeom>
            <a:avLst/>
            <a:gdLst/>
            <a:ahLst/>
            <a:cxnLst/>
            <a:rect l="l" t="t" r="r" b="b"/>
            <a:pathLst>
              <a:path w="18597" h="24794" extrusionOk="0">
                <a:moveTo>
                  <a:pt x="8236" y="6737"/>
                </a:moveTo>
                <a:cubicBezTo>
                  <a:pt x="9020" y="6737"/>
                  <a:pt x="9758" y="7882"/>
                  <a:pt x="9174" y="8531"/>
                </a:cubicBezTo>
                <a:cubicBezTo>
                  <a:pt x="9030" y="8692"/>
                  <a:pt x="8859" y="8759"/>
                  <a:pt x="8686" y="8759"/>
                </a:cubicBezTo>
                <a:cubicBezTo>
                  <a:pt x="8351" y="8759"/>
                  <a:pt x="8007" y="8509"/>
                  <a:pt x="7826" y="8208"/>
                </a:cubicBezTo>
                <a:cubicBezTo>
                  <a:pt x="7641" y="7901"/>
                  <a:pt x="7469" y="7163"/>
                  <a:pt x="7805" y="6864"/>
                </a:cubicBezTo>
                <a:cubicBezTo>
                  <a:pt x="7945" y="6776"/>
                  <a:pt x="8091" y="6737"/>
                  <a:pt x="8236" y="6737"/>
                </a:cubicBezTo>
                <a:close/>
                <a:moveTo>
                  <a:pt x="14035" y="10577"/>
                </a:moveTo>
                <a:cubicBezTo>
                  <a:pt x="14198" y="10627"/>
                  <a:pt x="14401" y="10715"/>
                  <a:pt x="14466" y="10869"/>
                </a:cubicBezTo>
                <a:cubicBezTo>
                  <a:pt x="14609" y="11202"/>
                  <a:pt x="14301" y="11402"/>
                  <a:pt x="14083" y="11525"/>
                </a:cubicBezTo>
                <a:cubicBezTo>
                  <a:pt x="13804" y="11683"/>
                  <a:pt x="13472" y="11764"/>
                  <a:pt x="13151" y="11764"/>
                </a:cubicBezTo>
                <a:cubicBezTo>
                  <a:pt x="13120" y="11764"/>
                  <a:pt x="13089" y="11764"/>
                  <a:pt x="13058" y="11762"/>
                </a:cubicBezTo>
                <a:cubicBezTo>
                  <a:pt x="12322" y="11726"/>
                  <a:pt x="12532" y="10973"/>
                  <a:pt x="13010" y="10727"/>
                </a:cubicBezTo>
                <a:cubicBezTo>
                  <a:pt x="13326" y="10566"/>
                  <a:pt x="13690" y="10581"/>
                  <a:pt x="14035" y="10577"/>
                </a:cubicBezTo>
                <a:close/>
                <a:moveTo>
                  <a:pt x="4786" y="9256"/>
                </a:moveTo>
                <a:cubicBezTo>
                  <a:pt x="5428" y="9256"/>
                  <a:pt x="6112" y="9570"/>
                  <a:pt x="6619" y="9931"/>
                </a:cubicBezTo>
                <a:cubicBezTo>
                  <a:pt x="7353" y="10450"/>
                  <a:pt x="7855" y="11811"/>
                  <a:pt x="6575" y="12062"/>
                </a:cubicBezTo>
                <a:cubicBezTo>
                  <a:pt x="6494" y="12078"/>
                  <a:pt x="6410" y="12085"/>
                  <a:pt x="6324" y="12085"/>
                </a:cubicBezTo>
                <a:cubicBezTo>
                  <a:pt x="5727" y="12085"/>
                  <a:pt x="5063" y="11721"/>
                  <a:pt x="4672" y="11319"/>
                </a:cubicBezTo>
                <a:cubicBezTo>
                  <a:pt x="4195" y="10831"/>
                  <a:pt x="3700" y="9639"/>
                  <a:pt x="4591" y="9271"/>
                </a:cubicBezTo>
                <a:cubicBezTo>
                  <a:pt x="4594" y="9270"/>
                  <a:pt x="4595" y="9267"/>
                  <a:pt x="4598" y="9266"/>
                </a:cubicBezTo>
                <a:cubicBezTo>
                  <a:pt x="4660" y="9259"/>
                  <a:pt x="4722" y="9256"/>
                  <a:pt x="4786" y="9256"/>
                </a:cubicBezTo>
                <a:close/>
                <a:moveTo>
                  <a:pt x="11815" y="14266"/>
                </a:moveTo>
                <a:cubicBezTo>
                  <a:pt x="11874" y="14266"/>
                  <a:pt x="11932" y="14267"/>
                  <a:pt x="11990" y="14268"/>
                </a:cubicBezTo>
                <a:cubicBezTo>
                  <a:pt x="12160" y="14332"/>
                  <a:pt x="12326" y="14405"/>
                  <a:pt x="12494" y="14479"/>
                </a:cubicBezTo>
                <a:cubicBezTo>
                  <a:pt x="13068" y="14916"/>
                  <a:pt x="13347" y="15686"/>
                  <a:pt x="12712" y="16270"/>
                </a:cubicBezTo>
                <a:cubicBezTo>
                  <a:pt x="12351" y="16604"/>
                  <a:pt x="11707" y="16749"/>
                  <a:pt x="11144" y="16749"/>
                </a:cubicBezTo>
                <a:cubicBezTo>
                  <a:pt x="10948" y="16749"/>
                  <a:pt x="10761" y="16731"/>
                  <a:pt x="10600" y="16698"/>
                </a:cubicBezTo>
                <a:cubicBezTo>
                  <a:pt x="9416" y="16451"/>
                  <a:pt x="9416" y="15153"/>
                  <a:pt x="10356" y="14587"/>
                </a:cubicBezTo>
                <a:cubicBezTo>
                  <a:pt x="10802" y="14317"/>
                  <a:pt x="11309" y="14266"/>
                  <a:pt x="11815" y="14266"/>
                </a:cubicBezTo>
                <a:close/>
                <a:moveTo>
                  <a:pt x="14288" y="1"/>
                </a:moveTo>
                <a:cubicBezTo>
                  <a:pt x="14245" y="1"/>
                  <a:pt x="14203" y="25"/>
                  <a:pt x="14193" y="76"/>
                </a:cubicBezTo>
                <a:cubicBezTo>
                  <a:pt x="13718" y="2587"/>
                  <a:pt x="10437" y="2926"/>
                  <a:pt x="8457" y="3658"/>
                </a:cubicBezTo>
                <a:cubicBezTo>
                  <a:pt x="6610" y="4341"/>
                  <a:pt x="4810" y="5253"/>
                  <a:pt x="3391" y="6644"/>
                </a:cubicBezTo>
                <a:cubicBezTo>
                  <a:pt x="1917" y="8088"/>
                  <a:pt x="1225" y="9911"/>
                  <a:pt x="675" y="11865"/>
                </a:cubicBezTo>
                <a:cubicBezTo>
                  <a:pt x="203" y="13545"/>
                  <a:pt x="1" y="15621"/>
                  <a:pt x="1345" y="16976"/>
                </a:cubicBezTo>
                <a:cubicBezTo>
                  <a:pt x="1953" y="17589"/>
                  <a:pt x="2792" y="17917"/>
                  <a:pt x="3637" y="18023"/>
                </a:cubicBezTo>
                <a:cubicBezTo>
                  <a:pt x="3856" y="18050"/>
                  <a:pt x="4075" y="18063"/>
                  <a:pt x="4295" y="18063"/>
                </a:cubicBezTo>
                <a:cubicBezTo>
                  <a:pt x="4517" y="18063"/>
                  <a:pt x="4739" y="18049"/>
                  <a:pt x="4960" y="18022"/>
                </a:cubicBezTo>
                <a:cubicBezTo>
                  <a:pt x="5354" y="17975"/>
                  <a:pt x="5756" y="17870"/>
                  <a:pt x="6146" y="17870"/>
                </a:cubicBezTo>
                <a:cubicBezTo>
                  <a:pt x="6402" y="17870"/>
                  <a:pt x="6652" y="17915"/>
                  <a:pt x="6890" y="18053"/>
                </a:cubicBezTo>
                <a:cubicBezTo>
                  <a:pt x="6415" y="20286"/>
                  <a:pt x="6430" y="22571"/>
                  <a:pt x="7583" y="24633"/>
                </a:cubicBezTo>
                <a:cubicBezTo>
                  <a:pt x="7597" y="24658"/>
                  <a:pt x="7623" y="24675"/>
                  <a:pt x="7651" y="24675"/>
                </a:cubicBezTo>
                <a:cubicBezTo>
                  <a:pt x="7656" y="24675"/>
                  <a:pt x="7662" y="24674"/>
                  <a:pt x="7667" y="24673"/>
                </a:cubicBezTo>
                <a:cubicBezTo>
                  <a:pt x="7756" y="24771"/>
                  <a:pt x="7975" y="24794"/>
                  <a:pt x="8084" y="24794"/>
                </a:cubicBezTo>
                <a:cubicBezTo>
                  <a:pt x="8087" y="24794"/>
                  <a:pt x="8090" y="24794"/>
                  <a:pt x="8093" y="24794"/>
                </a:cubicBezTo>
                <a:cubicBezTo>
                  <a:pt x="8333" y="24791"/>
                  <a:pt x="8560" y="24690"/>
                  <a:pt x="8724" y="24514"/>
                </a:cubicBezTo>
                <a:cubicBezTo>
                  <a:pt x="8769" y="24465"/>
                  <a:pt x="8738" y="24398"/>
                  <a:pt x="8692" y="24377"/>
                </a:cubicBezTo>
                <a:cubicBezTo>
                  <a:pt x="8690" y="24377"/>
                  <a:pt x="8690" y="24375"/>
                  <a:pt x="8690" y="24374"/>
                </a:cubicBezTo>
                <a:cubicBezTo>
                  <a:pt x="7559" y="22596"/>
                  <a:pt x="7430" y="20521"/>
                  <a:pt x="7770" y="18497"/>
                </a:cubicBezTo>
                <a:lnTo>
                  <a:pt x="7770" y="18497"/>
                </a:lnTo>
                <a:cubicBezTo>
                  <a:pt x="8417" y="19245"/>
                  <a:pt x="8810" y="20212"/>
                  <a:pt x="9574" y="20859"/>
                </a:cubicBezTo>
                <a:cubicBezTo>
                  <a:pt x="10176" y="21361"/>
                  <a:pt x="10932" y="21640"/>
                  <a:pt x="11715" y="21648"/>
                </a:cubicBezTo>
                <a:cubicBezTo>
                  <a:pt x="11722" y="21648"/>
                  <a:pt x="11729" y="21648"/>
                  <a:pt x="11737" y="21648"/>
                </a:cubicBezTo>
                <a:cubicBezTo>
                  <a:pt x="13595" y="21648"/>
                  <a:pt x="15130" y="20128"/>
                  <a:pt x="16180" y="18749"/>
                </a:cubicBezTo>
                <a:cubicBezTo>
                  <a:pt x="17341" y="17218"/>
                  <a:pt x="18109" y="15424"/>
                  <a:pt x="18416" y="13526"/>
                </a:cubicBezTo>
                <a:cubicBezTo>
                  <a:pt x="18596" y="12393"/>
                  <a:pt x="18579" y="11246"/>
                  <a:pt x="18500" y="10106"/>
                </a:cubicBezTo>
                <a:cubicBezTo>
                  <a:pt x="18426" y="8976"/>
                  <a:pt x="18367" y="7816"/>
                  <a:pt x="18096" y="6713"/>
                </a:cubicBezTo>
                <a:cubicBezTo>
                  <a:pt x="17813" y="5566"/>
                  <a:pt x="17219" y="4547"/>
                  <a:pt x="16597" y="3555"/>
                </a:cubicBezTo>
                <a:cubicBezTo>
                  <a:pt x="15864" y="2383"/>
                  <a:pt x="15124" y="1219"/>
                  <a:pt x="14383" y="50"/>
                </a:cubicBezTo>
                <a:cubicBezTo>
                  <a:pt x="14363" y="18"/>
                  <a:pt x="14325" y="1"/>
                  <a:pt x="14288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1" name="Google Shape;251;p4"/>
          <p:cNvSpPr/>
          <p:nvPr/>
        </p:nvSpPr>
        <p:spPr>
          <a:xfrm>
            <a:off x="8672426" y="-543767"/>
            <a:ext cx="4127885" cy="2296049"/>
          </a:xfrm>
          <a:custGeom>
            <a:avLst/>
            <a:gdLst/>
            <a:ahLst/>
            <a:cxnLst/>
            <a:rect l="l" t="t" r="r" b="b"/>
            <a:pathLst>
              <a:path w="34627" h="19260" extrusionOk="0">
                <a:moveTo>
                  <a:pt x="18210" y="1"/>
                </a:moveTo>
                <a:cubicBezTo>
                  <a:pt x="18187" y="1"/>
                  <a:pt x="18170" y="33"/>
                  <a:pt x="18187" y="53"/>
                </a:cubicBezTo>
                <a:cubicBezTo>
                  <a:pt x="18764" y="728"/>
                  <a:pt x="19213" y="1499"/>
                  <a:pt x="19792" y="2168"/>
                </a:cubicBezTo>
                <a:cubicBezTo>
                  <a:pt x="20391" y="2862"/>
                  <a:pt x="21063" y="3489"/>
                  <a:pt x="21796" y="4038"/>
                </a:cubicBezTo>
                <a:cubicBezTo>
                  <a:pt x="23220" y="5101"/>
                  <a:pt x="24941" y="5537"/>
                  <a:pt x="26500" y="6353"/>
                </a:cubicBezTo>
                <a:cubicBezTo>
                  <a:pt x="25330" y="6639"/>
                  <a:pt x="24158" y="6909"/>
                  <a:pt x="22984" y="7176"/>
                </a:cubicBezTo>
                <a:cubicBezTo>
                  <a:pt x="22983" y="7176"/>
                  <a:pt x="22982" y="7173"/>
                  <a:pt x="22980" y="7173"/>
                </a:cubicBezTo>
                <a:lnTo>
                  <a:pt x="22928" y="7168"/>
                </a:lnTo>
                <a:lnTo>
                  <a:pt x="22928" y="7163"/>
                </a:lnTo>
                <a:cubicBezTo>
                  <a:pt x="22029" y="5813"/>
                  <a:pt x="20756" y="4886"/>
                  <a:pt x="19397" y="4033"/>
                </a:cubicBezTo>
                <a:cubicBezTo>
                  <a:pt x="18714" y="3602"/>
                  <a:pt x="18007" y="3210"/>
                  <a:pt x="17281" y="2858"/>
                </a:cubicBezTo>
                <a:cubicBezTo>
                  <a:pt x="16583" y="2522"/>
                  <a:pt x="15836" y="2335"/>
                  <a:pt x="15116" y="2066"/>
                </a:cubicBezTo>
                <a:cubicBezTo>
                  <a:pt x="15101" y="2058"/>
                  <a:pt x="15087" y="2054"/>
                  <a:pt x="15072" y="2047"/>
                </a:cubicBezTo>
                <a:cubicBezTo>
                  <a:pt x="15040" y="2015"/>
                  <a:pt x="15007" y="1986"/>
                  <a:pt x="14976" y="1954"/>
                </a:cubicBezTo>
                <a:cubicBezTo>
                  <a:pt x="14972" y="1949"/>
                  <a:pt x="14967" y="1947"/>
                  <a:pt x="14962" y="1947"/>
                </a:cubicBezTo>
                <a:cubicBezTo>
                  <a:pt x="14946" y="1947"/>
                  <a:pt x="14930" y="1969"/>
                  <a:pt x="14943" y="1984"/>
                </a:cubicBezTo>
                <a:cubicBezTo>
                  <a:pt x="14953" y="1999"/>
                  <a:pt x="14967" y="2012"/>
                  <a:pt x="14979" y="2027"/>
                </a:cubicBezTo>
                <a:cubicBezTo>
                  <a:pt x="14937" y="2039"/>
                  <a:pt x="14925" y="2091"/>
                  <a:pt x="14957" y="2119"/>
                </a:cubicBezTo>
                <a:cubicBezTo>
                  <a:pt x="15015" y="2171"/>
                  <a:pt x="15077" y="2218"/>
                  <a:pt x="15143" y="2259"/>
                </a:cubicBezTo>
                <a:cubicBezTo>
                  <a:pt x="15156" y="2278"/>
                  <a:pt x="15169" y="2298"/>
                  <a:pt x="15183" y="2316"/>
                </a:cubicBezTo>
                <a:lnTo>
                  <a:pt x="15183" y="2323"/>
                </a:lnTo>
                <a:cubicBezTo>
                  <a:pt x="15386" y="2811"/>
                  <a:pt x="15812" y="3219"/>
                  <a:pt x="16224" y="3575"/>
                </a:cubicBezTo>
                <a:cubicBezTo>
                  <a:pt x="16402" y="3786"/>
                  <a:pt x="16582" y="3995"/>
                  <a:pt x="16767" y="4201"/>
                </a:cubicBezTo>
                <a:cubicBezTo>
                  <a:pt x="17358" y="4858"/>
                  <a:pt x="18038" y="5430"/>
                  <a:pt x="18786" y="5901"/>
                </a:cubicBezTo>
                <a:cubicBezTo>
                  <a:pt x="19500" y="6348"/>
                  <a:pt x="20248" y="6732"/>
                  <a:pt x="21040" y="7019"/>
                </a:cubicBezTo>
                <a:cubicBezTo>
                  <a:pt x="21420" y="7155"/>
                  <a:pt x="21879" y="7300"/>
                  <a:pt x="22320" y="7328"/>
                </a:cubicBezTo>
                <a:cubicBezTo>
                  <a:pt x="22192" y="7357"/>
                  <a:pt x="22064" y="7387"/>
                  <a:pt x="21936" y="7416"/>
                </a:cubicBezTo>
                <a:cubicBezTo>
                  <a:pt x="21029" y="7621"/>
                  <a:pt x="20121" y="7824"/>
                  <a:pt x="19212" y="8026"/>
                </a:cubicBezTo>
                <a:cubicBezTo>
                  <a:pt x="18315" y="6704"/>
                  <a:pt x="17058" y="5789"/>
                  <a:pt x="15716" y="4948"/>
                </a:cubicBezTo>
                <a:cubicBezTo>
                  <a:pt x="15033" y="4517"/>
                  <a:pt x="14327" y="4125"/>
                  <a:pt x="13600" y="3773"/>
                </a:cubicBezTo>
                <a:cubicBezTo>
                  <a:pt x="12902" y="3437"/>
                  <a:pt x="12156" y="3250"/>
                  <a:pt x="11434" y="2979"/>
                </a:cubicBezTo>
                <a:cubicBezTo>
                  <a:pt x="11421" y="2973"/>
                  <a:pt x="11406" y="2967"/>
                  <a:pt x="11391" y="2962"/>
                </a:cubicBezTo>
                <a:cubicBezTo>
                  <a:pt x="11359" y="2930"/>
                  <a:pt x="11326" y="2901"/>
                  <a:pt x="11295" y="2867"/>
                </a:cubicBezTo>
                <a:cubicBezTo>
                  <a:pt x="11291" y="2863"/>
                  <a:pt x="11286" y="2861"/>
                  <a:pt x="11282" y="2861"/>
                </a:cubicBezTo>
                <a:cubicBezTo>
                  <a:pt x="11265" y="2861"/>
                  <a:pt x="11250" y="2883"/>
                  <a:pt x="11262" y="2899"/>
                </a:cubicBezTo>
                <a:cubicBezTo>
                  <a:pt x="11274" y="2914"/>
                  <a:pt x="11286" y="2927"/>
                  <a:pt x="11298" y="2942"/>
                </a:cubicBezTo>
                <a:cubicBezTo>
                  <a:pt x="11257" y="2953"/>
                  <a:pt x="11245" y="3006"/>
                  <a:pt x="11278" y="3034"/>
                </a:cubicBezTo>
                <a:cubicBezTo>
                  <a:pt x="11337" y="3086"/>
                  <a:pt x="11399" y="3133"/>
                  <a:pt x="11465" y="3175"/>
                </a:cubicBezTo>
                <a:cubicBezTo>
                  <a:pt x="11478" y="3194"/>
                  <a:pt x="11490" y="3211"/>
                  <a:pt x="11503" y="3230"/>
                </a:cubicBezTo>
                <a:cubicBezTo>
                  <a:pt x="11502" y="3233"/>
                  <a:pt x="11502" y="3235"/>
                  <a:pt x="11503" y="3238"/>
                </a:cubicBezTo>
                <a:cubicBezTo>
                  <a:pt x="11705" y="3727"/>
                  <a:pt x="12133" y="4134"/>
                  <a:pt x="12545" y="4490"/>
                </a:cubicBezTo>
                <a:cubicBezTo>
                  <a:pt x="12722" y="4701"/>
                  <a:pt x="12902" y="4910"/>
                  <a:pt x="13088" y="5116"/>
                </a:cubicBezTo>
                <a:cubicBezTo>
                  <a:pt x="13679" y="5773"/>
                  <a:pt x="14357" y="6345"/>
                  <a:pt x="15105" y="6816"/>
                </a:cubicBezTo>
                <a:cubicBezTo>
                  <a:pt x="15819" y="7261"/>
                  <a:pt x="16567" y="7647"/>
                  <a:pt x="17359" y="7932"/>
                </a:cubicBezTo>
                <a:cubicBezTo>
                  <a:pt x="17663" y="8042"/>
                  <a:pt x="18017" y="8156"/>
                  <a:pt x="18373" y="8212"/>
                </a:cubicBezTo>
                <a:cubicBezTo>
                  <a:pt x="17535" y="8398"/>
                  <a:pt x="16698" y="8584"/>
                  <a:pt x="15860" y="8771"/>
                </a:cubicBezTo>
                <a:cubicBezTo>
                  <a:pt x="15859" y="8771"/>
                  <a:pt x="15858" y="8768"/>
                  <a:pt x="15855" y="8768"/>
                </a:cubicBezTo>
                <a:lnTo>
                  <a:pt x="15804" y="8763"/>
                </a:lnTo>
                <a:cubicBezTo>
                  <a:pt x="15804" y="8760"/>
                  <a:pt x="15804" y="8759"/>
                  <a:pt x="15803" y="8758"/>
                </a:cubicBezTo>
                <a:cubicBezTo>
                  <a:pt x="14904" y="7407"/>
                  <a:pt x="13631" y="6481"/>
                  <a:pt x="12270" y="5628"/>
                </a:cubicBezTo>
                <a:cubicBezTo>
                  <a:pt x="11587" y="5197"/>
                  <a:pt x="10881" y="4805"/>
                  <a:pt x="10154" y="4453"/>
                </a:cubicBezTo>
                <a:cubicBezTo>
                  <a:pt x="9456" y="4117"/>
                  <a:pt x="8711" y="3930"/>
                  <a:pt x="7989" y="3661"/>
                </a:cubicBezTo>
                <a:cubicBezTo>
                  <a:pt x="7976" y="3653"/>
                  <a:pt x="7960" y="3649"/>
                  <a:pt x="7945" y="3642"/>
                </a:cubicBezTo>
                <a:cubicBezTo>
                  <a:pt x="7913" y="3610"/>
                  <a:pt x="7880" y="3581"/>
                  <a:pt x="7849" y="3547"/>
                </a:cubicBezTo>
                <a:cubicBezTo>
                  <a:pt x="7846" y="3543"/>
                  <a:pt x="7841" y="3541"/>
                  <a:pt x="7836" y="3541"/>
                </a:cubicBezTo>
                <a:cubicBezTo>
                  <a:pt x="7820" y="3541"/>
                  <a:pt x="7804" y="3563"/>
                  <a:pt x="7816" y="3579"/>
                </a:cubicBezTo>
                <a:cubicBezTo>
                  <a:pt x="7828" y="3594"/>
                  <a:pt x="7841" y="3607"/>
                  <a:pt x="7852" y="3622"/>
                </a:cubicBezTo>
                <a:cubicBezTo>
                  <a:pt x="7811" y="3633"/>
                  <a:pt x="7799" y="3686"/>
                  <a:pt x="7831" y="3714"/>
                </a:cubicBezTo>
                <a:cubicBezTo>
                  <a:pt x="7891" y="3766"/>
                  <a:pt x="7952" y="3813"/>
                  <a:pt x="8019" y="3855"/>
                </a:cubicBezTo>
                <a:cubicBezTo>
                  <a:pt x="8032" y="3874"/>
                  <a:pt x="8043" y="3893"/>
                  <a:pt x="8057" y="3910"/>
                </a:cubicBezTo>
                <a:cubicBezTo>
                  <a:pt x="8056" y="3913"/>
                  <a:pt x="8056" y="3915"/>
                  <a:pt x="8057" y="3918"/>
                </a:cubicBezTo>
                <a:cubicBezTo>
                  <a:pt x="8259" y="4408"/>
                  <a:pt x="8686" y="4814"/>
                  <a:pt x="9098" y="5170"/>
                </a:cubicBezTo>
                <a:cubicBezTo>
                  <a:pt x="9276" y="5381"/>
                  <a:pt x="9456" y="5590"/>
                  <a:pt x="9642" y="5796"/>
                </a:cubicBezTo>
                <a:cubicBezTo>
                  <a:pt x="10233" y="6453"/>
                  <a:pt x="10911" y="7025"/>
                  <a:pt x="11659" y="7495"/>
                </a:cubicBezTo>
                <a:cubicBezTo>
                  <a:pt x="12373" y="7942"/>
                  <a:pt x="13121" y="8326"/>
                  <a:pt x="13915" y="8612"/>
                </a:cubicBezTo>
                <a:cubicBezTo>
                  <a:pt x="14293" y="8748"/>
                  <a:pt x="14751" y="8894"/>
                  <a:pt x="15192" y="8922"/>
                </a:cubicBezTo>
                <a:cubicBezTo>
                  <a:pt x="14176" y="9151"/>
                  <a:pt x="13160" y="9386"/>
                  <a:pt x="12146" y="9625"/>
                </a:cubicBezTo>
                <a:cubicBezTo>
                  <a:pt x="11246" y="8278"/>
                  <a:pt x="9974" y="7351"/>
                  <a:pt x="8616" y="6500"/>
                </a:cubicBezTo>
                <a:cubicBezTo>
                  <a:pt x="7933" y="6069"/>
                  <a:pt x="7227" y="5676"/>
                  <a:pt x="6500" y="5324"/>
                </a:cubicBezTo>
                <a:cubicBezTo>
                  <a:pt x="5802" y="4988"/>
                  <a:pt x="5056" y="4801"/>
                  <a:pt x="4335" y="4532"/>
                </a:cubicBezTo>
                <a:cubicBezTo>
                  <a:pt x="4321" y="4524"/>
                  <a:pt x="4306" y="4520"/>
                  <a:pt x="4291" y="4513"/>
                </a:cubicBezTo>
                <a:cubicBezTo>
                  <a:pt x="4259" y="4482"/>
                  <a:pt x="4226" y="4453"/>
                  <a:pt x="4195" y="4420"/>
                </a:cubicBezTo>
                <a:cubicBezTo>
                  <a:pt x="4192" y="4415"/>
                  <a:pt x="4187" y="4414"/>
                  <a:pt x="4182" y="4414"/>
                </a:cubicBezTo>
                <a:cubicBezTo>
                  <a:pt x="4166" y="4414"/>
                  <a:pt x="4150" y="4435"/>
                  <a:pt x="4162" y="4450"/>
                </a:cubicBezTo>
                <a:cubicBezTo>
                  <a:pt x="4173" y="4465"/>
                  <a:pt x="4186" y="4478"/>
                  <a:pt x="4198" y="4494"/>
                </a:cubicBezTo>
                <a:cubicBezTo>
                  <a:pt x="4157" y="4505"/>
                  <a:pt x="4145" y="4557"/>
                  <a:pt x="4177" y="4586"/>
                </a:cubicBezTo>
                <a:cubicBezTo>
                  <a:pt x="4235" y="4637"/>
                  <a:pt x="4298" y="4685"/>
                  <a:pt x="4365" y="4728"/>
                </a:cubicBezTo>
                <a:cubicBezTo>
                  <a:pt x="4378" y="4745"/>
                  <a:pt x="4389" y="4764"/>
                  <a:pt x="4403" y="4782"/>
                </a:cubicBezTo>
                <a:cubicBezTo>
                  <a:pt x="4402" y="4785"/>
                  <a:pt x="4402" y="4788"/>
                  <a:pt x="4403" y="4789"/>
                </a:cubicBezTo>
                <a:cubicBezTo>
                  <a:pt x="4605" y="5278"/>
                  <a:pt x="5032" y="5686"/>
                  <a:pt x="5444" y="6041"/>
                </a:cubicBezTo>
                <a:cubicBezTo>
                  <a:pt x="5622" y="6253"/>
                  <a:pt x="5802" y="6463"/>
                  <a:pt x="5988" y="6668"/>
                </a:cubicBezTo>
                <a:cubicBezTo>
                  <a:pt x="6579" y="7324"/>
                  <a:pt x="7257" y="7895"/>
                  <a:pt x="8005" y="8364"/>
                </a:cubicBezTo>
                <a:cubicBezTo>
                  <a:pt x="8718" y="8810"/>
                  <a:pt x="9466" y="9195"/>
                  <a:pt x="10259" y="9481"/>
                </a:cubicBezTo>
                <a:cubicBezTo>
                  <a:pt x="10618" y="9610"/>
                  <a:pt x="11047" y="9747"/>
                  <a:pt x="11467" y="9786"/>
                </a:cubicBezTo>
                <a:cubicBezTo>
                  <a:pt x="10757" y="9957"/>
                  <a:pt x="10047" y="10133"/>
                  <a:pt x="9340" y="10311"/>
                </a:cubicBezTo>
                <a:cubicBezTo>
                  <a:pt x="9356" y="10301"/>
                  <a:pt x="9374" y="10289"/>
                  <a:pt x="9388" y="10277"/>
                </a:cubicBezTo>
                <a:cubicBezTo>
                  <a:pt x="9419" y="10252"/>
                  <a:pt x="9400" y="10199"/>
                  <a:pt x="9364" y="10199"/>
                </a:cubicBezTo>
                <a:cubicBezTo>
                  <a:pt x="9360" y="10199"/>
                  <a:pt x="9357" y="10200"/>
                  <a:pt x="9354" y="10201"/>
                </a:cubicBezTo>
                <a:cubicBezTo>
                  <a:pt x="9336" y="10205"/>
                  <a:pt x="9320" y="10209"/>
                  <a:pt x="9303" y="10213"/>
                </a:cubicBezTo>
                <a:cubicBezTo>
                  <a:pt x="9302" y="10210"/>
                  <a:pt x="9302" y="10209"/>
                  <a:pt x="9300" y="10207"/>
                </a:cubicBezTo>
                <a:cubicBezTo>
                  <a:pt x="7991" y="9251"/>
                  <a:pt x="6476" y="8819"/>
                  <a:pt x="4906" y="8487"/>
                </a:cubicBezTo>
                <a:cubicBezTo>
                  <a:pt x="4117" y="8318"/>
                  <a:pt x="3318" y="8192"/>
                  <a:pt x="2514" y="8112"/>
                </a:cubicBezTo>
                <a:cubicBezTo>
                  <a:pt x="2268" y="8088"/>
                  <a:pt x="2024" y="8080"/>
                  <a:pt x="1779" y="8080"/>
                </a:cubicBezTo>
                <a:cubicBezTo>
                  <a:pt x="1280" y="8080"/>
                  <a:pt x="781" y="8114"/>
                  <a:pt x="281" y="8114"/>
                </a:cubicBezTo>
                <a:cubicBezTo>
                  <a:pt x="257" y="8114"/>
                  <a:pt x="232" y="8114"/>
                  <a:pt x="208" y="8114"/>
                </a:cubicBezTo>
                <a:cubicBezTo>
                  <a:pt x="192" y="8112"/>
                  <a:pt x="177" y="8112"/>
                  <a:pt x="163" y="8112"/>
                </a:cubicBezTo>
                <a:cubicBezTo>
                  <a:pt x="121" y="8094"/>
                  <a:pt x="79" y="8078"/>
                  <a:pt x="39" y="8056"/>
                </a:cubicBezTo>
                <a:cubicBezTo>
                  <a:pt x="36" y="8055"/>
                  <a:pt x="33" y="8054"/>
                  <a:pt x="30" y="8054"/>
                </a:cubicBezTo>
                <a:cubicBezTo>
                  <a:pt x="12" y="8054"/>
                  <a:pt x="0" y="8085"/>
                  <a:pt x="19" y="8098"/>
                </a:cubicBezTo>
                <a:cubicBezTo>
                  <a:pt x="35" y="8107"/>
                  <a:pt x="51" y="8115"/>
                  <a:pt x="67" y="8124"/>
                </a:cubicBezTo>
                <a:cubicBezTo>
                  <a:pt x="32" y="8150"/>
                  <a:pt x="39" y="8203"/>
                  <a:pt x="80" y="8219"/>
                </a:cubicBezTo>
                <a:cubicBezTo>
                  <a:pt x="152" y="8247"/>
                  <a:pt x="225" y="8270"/>
                  <a:pt x="301" y="8286"/>
                </a:cubicBezTo>
                <a:cubicBezTo>
                  <a:pt x="320" y="8299"/>
                  <a:pt x="339" y="8312"/>
                  <a:pt x="359" y="8326"/>
                </a:cubicBezTo>
                <a:cubicBezTo>
                  <a:pt x="359" y="8328"/>
                  <a:pt x="360" y="8330"/>
                  <a:pt x="361" y="8332"/>
                </a:cubicBezTo>
                <a:cubicBezTo>
                  <a:pt x="720" y="8722"/>
                  <a:pt x="1261" y="8958"/>
                  <a:pt x="1771" y="9148"/>
                </a:cubicBezTo>
                <a:cubicBezTo>
                  <a:pt x="2010" y="9286"/>
                  <a:pt x="2251" y="9420"/>
                  <a:pt x="2496" y="9549"/>
                </a:cubicBezTo>
                <a:cubicBezTo>
                  <a:pt x="3277" y="9962"/>
                  <a:pt x="4111" y="10266"/>
                  <a:pt x="4976" y="10449"/>
                </a:cubicBezTo>
                <a:cubicBezTo>
                  <a:pt x="5780" y="10618"/>
                  <a:pt x="6594" y="10721"/>
                  <a:pt x="7414" y="10721"/>
                </a:cubicBezTo>
                <a:cubicBezTo>
                  <a:pt x="7435" y="10721"/>
                  <a:pt x="7455" y="10721"/>
                  <a:pt x="7476" y="10721"/>
                </a:cubicBezTo>
                <a:cubicBezTo>
                  <a:pt x="7841" y="10718"/>
                  <a:pt x="8268" y="10701"/>
                  <a:pt x="8660" y="10605"/>
                </a:cubicBezTo>
                <a:lnTo>
                  <a:pt x="8660" y="10605"/>
                </a:lnTo>
                <a:cubicBezTo>
                  <a:pt x="7496" y="11019"/>
                  <a:pt x="6457" y="11689"/>
                  <a:pt x="5441" y="12425"/>
                </a:cubicBezTo>
                <a:cubicBezTo>
                  <a:pt x="4786" y="12897"/>
                  <a:pt x="4158" y="13407"/>
                  <a:pt x="3559" y="13949"/>
                </a:cubicBezTo>
                <a:cubicBezTo>
                  <a:pt x="2987" y="14471"/>
                  <a:pt x="2534" y="15094"/>
                  <a:pt x="2014" y="15662"/>
                </a:cubicBezTo>
                <a:cubicBezTo>
                  <a:pt x="2002" y="15671"/>
                  <a:pt x="1992" y="15683"/>
                  <a:pt x="1982" y="15694"/>
                </a:cubicBezTo>
                <a:cubicBezTo>
                  <a:pt x="1940" y="15712"/>
                  <a:pt x="1900" y="15732"/>
                  <a:pt x="1859" y="15748"/>
                </a:cubicBezTo>
                <a:cubicBezTo>
                  <a:pt x="1836" y="15757"/>
                  <a:pt x="1847" y="15792"/>
                  <a:pt x="1869" y="15792"/>
                </a:cubicBezTo>
                <a:cubicBezTo>
                  <a:pt x="1871" y="15792"/>
                  <a:pt x="1873" y="15792"/>
                  <a:pt x="1875" y="15791"/>
                </a:cubicBezTo>
                <a:cubicBezTo>
                  <a:pt x="1894" y="15786"/>
                  <a:pt x="1911" y="15779"/>
                  <a:pt x="1928" y="15774"/>
                </a:cubicBezTo>
                <a:lnTo>
                  <a:pt x="1928" y="15774"/>
                </a:lnTo>
                <a:cubicBezTo>
                  <a:pt x="1924" y="15807"/>
                  <a:pt x="1951" y="15833"/>
                  <a:pt x="1981" y="15833"/>
                </a:cubicBezTo>
                <a:cubicBezTo>
                  <a:pt x="1989" y="15833"/>
                  <a:pt x="1998" y="15831"/>
                  <a:pt x="2006" y="15827"/>
                </a:cubicBezTo>
                <a:cubicBezTo>
                  <a:pt x="2075" y="15794"/>
                  <a:pt x="2142" y="15754"/>
                  <a:pt x="2204" y="15708"/>
                </a:cubicBezTo>
                <a:cubicBezTo>
                  <a:pt x="2227" y="15703"/>
                  <a:pt x="2250" y="15698"/>
                  <a:pt x="2272" y="15692"/>
                </a:cubicBezTo>
                <a:cubicBezTo>
                  <a:pt x="2275" y="15694"/>
                  <a:pt x="2278" y="15695"/>
                  <a:pt x="2280" y="15695"/>
                </a:cubicBezTo>
                <a:cubicBezTo>
                  <a:pt x="2808" y="15690"/>
                  <a:pt x="3347" y="15447"/>
                  <a:pt x="3830" y="15198"/>
                </a:cubicBezTo>
                <a:cubicBezTo>
                  <a:pt x="4093" y="15111"/>
                  <a:pt x="4354" y="15023"/>
                  <a:pt x="4614" y="14927"/>
                </a:cubicBezTo>
                <a:cubicBezTo>
                  <a:pt x="5444" y="14626"/>
                  <a:pt x="6229" y="14209"/>
                  <a:pt x="6944" y="13691"/>
                </a:cubicBezTo>
                <a:cubicBezTo>
                  <a:pt x="7625" y="13196"/>
                  <a:pt x="8262" y="12646"/>
                  <a:pt x="8823" y="12018"/>
                </a:cubicBezTo>
                <a:cubicBezTo>
                  <a:pt x="9231" y="11561"/>
                  <a:pt x="9727" y="10942"/>
                  <a:pt x="9775" y="10305"/>
                </a:cubicBezTo>
                <a:cubicBezTo>
                  <a:pt x="10571" y="10145"/>
                  <a:pt x="11367" y="9983"/>
                  <a:pt x="12164" y="9817"/>
                </a:cubicBezTo>
                <a:cubicBezTo>
                  <a:pt x="12165" y="9826"/>
                  <a:pt x="12166" y="9834"/>
                  <a:pt x="12168" y="9843"/>
                </a:cubicBezTo>
                <a:cubicBezTo>
                  <a:pt x="11110" y="11297"/>
                  <a:pt x="9708" y="12452"/>
                  <a:pt x="8868" y="14061"/>
                </a:cubicBezTo>
                <a:cubicBezTo>
                  <a:pt x="8447" y="14876"/>
                  <a:pt x="8113" y="15732"/>
                  <a:pt x="7876" y="16618"/>
                </a:cubicBezTo>
                <a:cubicBezTo>
                  <a:pt x="7645" y="17471"/>
                  <a:pt x="7575" y="18362"/>
                  <a:pt x="7349" y="19220"/>
                </a:cubicBezTo>
                <a:cubicBezTo>
                  <a:pt x="7343" y="19241"/>
                  <a:pt x="7362" y="19259"/>
                  <a:pt x="7381" y="19259"/>
                </a:cubicBezTo>
                <a:cubicBezTo>
                  <a:pt x="7390" y="19259"/>
                  <a:pt x="7398" y="19255"/>
                  <a:pt x="7404" y="19245"/>
                </a:cubicBezTo>
                <a:cubicBezTo>
                  <a:pt x="7411" y="19232"/>
                  <a:pt x="7416" y="19217"/>
                  <a:pt x="7424" y="19204"/>
                </a:cubicBezTo>
                <a:cubicBezTo>
                  <a:pt x="7425" y="19202"/>
                  <a:pt x="7427" y="19202"/>
                  <a:pt x="7427" y="19201"/>
                </a:cubicBezTo>
                <a:cubicBezTo>
                  <a:pt x="7449" y="19166"/>
                  <a:pt x="7475" y="19134"/>
                  <a:pt x="7497" y="19101"/>
                </a:cubicBezTo>
                <a:cubicBezTo>
                  <a:pt x="7503" y="19113"/>
                  <a:pt x="7515" y="19119"/>
                  <a:pt x="7527" y="19119"/>
                </a:cubicBezTo>
                <a:cubicBezTo>
                  <a:pt x="7539" y="19119"/>
                  <a:pt x="7552" y="19112"/>
                  <a:pt x="7557" y="19097"/>
                </a:cubicBezTo>
                <a:cubicBezTo>
                  <a:pt x="7576" y="19041"/>
                  <a:pt x="7597" y="18985"/>
                  <a:pt x="7617" y="18928"/>
                </a:cubicBezTo>
                <a:cubicBezTo>
                  <a:pt x="8117" y="18257"/>
                  <a:pt x="8796" y="17715"/>
                  <a:pt x="9358" y="17098"/>
                </a:cubicBezTo>
                <a:cubicBezTo>
                  <a:pt x="10033" y="16355"/>
                  <a:pt x="10585" y="15508"/>
                  <a:pt x="11033" y="14612"/>
                </a:cubicBezTo>
                <a:cubicBezTo>
                  <a:pt x="11505" y="13669"/>
                  <a:pt x="11765" y="12694"/>
                  <a:pt x="11978" y="11666"/>
                </a:cubicBezTo>
                <a:cubicBezTo>
                  <a:pt x="12042" y="11362"/>
                  <a:pt x="12580" y="10117"/>
                  <a:pt x="12300" y="9789"/>
                </a:cubicBezTo>
                <a:cubicBezTo>
                  <a:pt x="14440" y="9339"/>
                  <a:pt x="16578" y="8875"/>
                  <a:pt x="18716" y="8414"/>
                </a:cubicBezTo>
                <a:lnTo>
                  <a:pt x="18716" y="8414"/>
                </a:lnTo>
                <a:cubicBezTo>
                  <a:pt x="17411" y="9235"/>
                  <a:pt x="16462" y="10409"/>
                  <a:pt x="15578" y="11666"/>
                </a:cubicBezTo>
                <a:cubicBezTo>
                  <a:pt x="15111" y="12325"/>
                  <a:pt x="14683" y="13011"/>
                  <a:pt x="14292" y="13717"/>
                </a:cubicBezTo>
                <a:cubicBezTo>
                  <a:pt x="13920" y="14396"/>
                  <a:pt x="13693" y="15132"/>
                  <a:pt x="13385" y="15839"/>
                </a:cubicBezTo>
                <a:cubicBezTo>
                  <a:pt x="13378" y="15852"/>
                  <a:pt x="13373" y="15866"/>
                  <a:pt x="13366" y="15880"/>
                </a:cubicBezTo>
                <a:cubicBezTo>
                  <a:pt x="13333" y="15910"/>
                  <a:pt x="13301" y="15942"/>
                  <a:pt x="13266" y="15971"/>
                </a:cubicBezTo>
                <a:cubicBezTo>
                  <a:pt x="13250" y="15985"/>
                  <a:pt x="13267" y="16010"/>
                  <a:pt x="13285" y="16010"/>
                </a:cubicBezTo>
                <a:cubicBezTo>
                  <a:pt x="13289" y="16010"/>
                  <a:pt x="13292" y="16009"/>
                  <a:pt x="13296" y="16007"/>
                </a:cubicBezTo>
                <a:cubicBezTo>
                  <a:pt x="13312" y="15996"/>
                  <a:pt x="13325" y="15983"/>
                  <a:pt x="13341" y="15974"/>
                </a:cubicBezTo>
                <a:cubicBezTo>
                  <a:pt x="13347" y="16000"/>
                  <a:pt x="13370" y="16015"/>
                  <a:pt x="13394" y="16015"/>
                </a:cubicBezTo>
                <a:cubicBezTo>
                  <a:pt x="13407" y="16015"/>
                  <a:pt x="13421" y="16010"/>
                  <a:pt x="13432" y="15999"/>
                </a:cubicBezTo>
                <a:cubicBezTo>
                  <a:pt x="13487" y="15943"/>
                  <a:pt x="13537" y="15883"/>
                  <a:pt x="13584" y="15819"/>
                </a:cubicBezTo>
                <a:cubicBezTo>
                  <a:pt x="13603" y="15807"/>
                  <a:pt x="13621" y="15796"/>
                  <a:pt x="13640" y="15784"/>
                </a:cubicBezTo>
                <a:lnTo>
                  <a:pt x="13648" y="15784"/>
                </a:lnTo>
                <a:cubicBezTo>
                  <a:pt x="14147" y="15608"/>
                  <a:pt x="14576" y="15203"/>
                  <a:pt x="14953" y="14811"/>
                </a:cubicBezTo>
                <a:cubicBezTo>
                  <a:pt x="15174" y="14644"/>
                  <a:pt x="15392" y="14475"/>
                  <a:pt x="15607" y="14300"/>
                </a:cubicBezTo>
                <a:cubicBezTo>
                  <a:pt x="16294" y="13745"/>
                  <a:pt x="16900" y="13097"/>
                  <a:pt x="17410" y="12376"/>
                </a:cubicBezTo>
                <a:cubicBezTo>
                  <a:pt x="17894" y="11686"/>
                  <a:pt x="18317" y="10959"/>
                  <a:pt x="18644" y="10183"/>
                </a:cubicBezTo>
                <a:cubicBezTo>
                  <a:pt x="18869" y="9647"/>
                  <a:pt x="19122" y="8948"/>
                  <a:pt x="19009" y="8350"/>
                </a:cubicBezTo>
                <a:cubicBezTo>
                  <a:pt x="19898" y="8158"/>
                  <a:pt x="20788" y="7967"/>
                  <a:pt x="21677" y="7778"/>
                </a:cubicBezTo>
                <a:lnTo>
                  <a:pt x="21677" y="7778"/>
                </a:lnTo>
                <a:cubicBezTo>
                  <a:pt x="20643" y="9132"/>
                  <a:pt x="19337" y="10250"/>
                  <a:pt x="18538" y="11781"/>
                </a:cubicBezTo>
                <a:cubicBezTo>
                  <a:pt x="18117" y="12594"/>
                  <a:pt x="17785" y="13451"/>
                  <a:pt x="17546" y="14336"/>
                </a:cubicBezTo>
                <a:cubicBezTo>
                  <a:pt x="17315" y="15190"/>
                  <a:pt x="17245" y="16080"/>
                  <a:pt x="17019" y="16938"/>
                </a:cubicBezTo>
                <a:cubicBezTo>
                  <a:pt x="17014" y="16960"/>
                  <a:pt x="17033" y="16977"/>
                  <a:pt x="17051" y="16977"/>
                </a:cubicBezTo>
                <a:cubicBezTo>
                  <a:pt x="17060" y="16977"/>
                  <a:pt x="17068" y="16973"/>
                  <a:pt x="17074" y="16963"/>
                </a:cubicBezTo>
                <a:cubicBezTo>
                  <a:pt x="17082" y="16950"/>
                  <a:pt x="17087" y="16935"/>
                  <a:pt x="17094" y="16922"/>
                </a:cubicBezTo>
                <a:cubicBezTo>
                  <a:pt x="17095" y="16921"/>
                  <a:pt x="17097" y="16921"/>
                  <a:pt x="17098" y="16919"/>
                </a:cubicBezTo>
                <a:cubicBezTo>
                  <a:pt x="17119" y="16885"/>
                  <a:pt x="17145" y="16853"/>
                  <a:pt x="17169" y="16818"/>
                </a:cubicBezTo>
                <a:cubicBezTo>
                  <a:pt x="17174" y="16831"/>
                  <a:pt x="17185" y="16837"/>
                  <a:pt x="17197" y="16837"/>
                </a:cubicBezTo>
                <a:cubicBezTo>
                  <a:pt x="17210" y="16837"/>
                  <a:pt x="17222" y="16830"/>
                  <a:pt x="17227" y="16815"/>
                </a:cubicBezTo>
                <a:cubicBezTo>
                  <a:pt x="17247" y="16758"/>
                  <a:pt x="17269" y="16702"/>
                  <a:pt x="17287" y="16646"/>
                </a:cubicBezTo>
                <a:cubicBezTo>
                  <a:pt x="17789" y="15975"/>
                  <a:pt x="18466" y="15432"/>
                  <a:pt x="19028" y="14816"/>
                </a:cubicBezTo>
                <a:cubicBezTo>
                  <a:pt x="19704" y="14073"/>
                  <a:pt x="20256" y="13227"/>
                  <a:pt x="20704" y="12330"/>
                </a:cubicBezTo>
                <a:cubicBezTo>
                  <a:pt x="21175" y="11388"/>
                  <a:pt x="21436" y="10413"/>
                  <a:pt x="21649" y="9384"/>
                </a:cubicBezTo>
                <a:cubicBezTo>
                  <a:pt x="21704" y="9124"/>
                  <a:pt x="22105" y="8172"/>
                  <a:pt x="22044" y="7699"/>
                </a:cubicBezTo>
                <a:cubicBezTo>
                  <a:pt x="23603" y="7367"/>
                  <a:pt x="25161" y="7021"/>
                  <a:pt x="26710" y="6643"/>
                </a:cubicBezTo>
                <a:lnTo>
                  <a:pt x="26710" y="6643"/>
                </a:lnTo>
                <a:cubicBezTo>
                  <a:pt x="25664" y="8047"/>
                  <a:pt x="24309" y="9186"/>
                  <a:pt x="23490" y="10757"/>
                </a:cubicBezTo>
                <a:cubicBezTo>
                  <a:pt x="23068" y="11570"/>
                  <a:pt x="22736" y="12426"/>
                  <a:pt x="22499" y="13312"/>
                </a:cubicBezTo>
                <a:cubicBezTo>
                  <a:pt x="22268" y="14167"/>
                  <a:pt x="22198" y="15056"/>
                  <a:pt x="21971" y="15914"/>
                </a:cubicBezTo>
                <a:cubicBezTo>
                  <a:pt x="21965" y="15935"/>
                  <a:pt x="21984" y="15954"/>
                  <a:pt x="22002" y="15954"/>
                </a:cubicBezTo>
                <a:cubicBezTo>
                  <a:pt x="22011" y="15954"/>
                  <a:pt x="22020" y="15950"/>
                  <a:pt x="22025" y="15939"/>
                </a:cubicBezTo>
                <a:cubicBezTo>
                  <a:pt x="22033" y="15926"/>
                  <a:pt x="22039" y="15911"/>
                  <a:pt x="22045" y="15898"/>
                </a:cubicBezTo>
                <a:cubicBezTo>
                  <a:pt x="22047" y="15896"/>
                  <a:pt x="22049" y="15896"/>
                  <a:pt x="22049" y="15895"/>
                </a:cubicBezTo>
                <a:cubicBezTo>
                  <a:pt x="22072" y="15860"/>
                  <a:pt x="22097" y="15828"/>
                  <a:pt x="22120" y="15795"/>
                </a:cubicBezTo>
                <a:cubicBezTo>
                  <a:pt x="22126" y="15808"/>
                  <a:pt x="22138" y="15814"/>
                  <a:pt x="22149" y="15814"/>
                </a:cubicBezTo>
                <a:cubicBezTo>
                  <a:pt x="22162" y="15814"/>
                  <a:pt x="22175" y="15806"/>
                  <a:pt x="22180" y="15792"/>
                </a:cubicBezTo>
                <a:cubicBezTo>
                  <a:pt x="22199" y="15735"/>
                  <a:pt x="22220" y="15679"/>
                  <a:pt x="22239" y="15623"/>
                </a:cubicBezTo>
                <a:cubicBezTo>
                  <a:pt x="22740" y="14951"/>
                  <a:pt x="23418" y="14409"/>
                  <a:pt x="23979" y="13793"/>
                </a:cubicBezTo>
                <a:cubicBezTo>
                  <a:pt x="24613" y="13096"/>
                  <a:pt x="25135" y="12308"/>
                  <a:pt x="25569" y="11474"/>
                </a:cubicBezTo>
                <a:lnTo>
                  <a:pt x="25569" y="11474"/>
                </a:lnTo>
                <a:cubicBezTo>
                  <a:pt x="25302" y="12044"/>
                  <a:pt x="25102" y="12641"/>
                  <a:pt x="24850" y="13219"/>
                </a:cubicBezTo>
                <a:cubicBezTo>
                  <a:pt x="24842" y="13232"/>
                  <a:pt x="24837" y="13247"/>
                  <a:pt x="24830" y="13261"/>
                </a:cubicBezTo>
                <a:cubicBezTo>
                  <a:pt x="24797" y="13291"/>
                  <a:pt x="24766" y="13323"/>
                  <a:pt x="24731" y="13352"/>
                </a:cubicBezTo>
                <a:cubicBezTo>
                  <a:pt x="24715" y="13366"/>
                  <a:pt x="24731" y="13391"/>
                  <a:pt x="24749" y="13391"/>
                </a:cubicBezTo>
                <a:cubicBezTo>
                  <a:pt x="24753" y="13391"/>
                  <a:pt x="24757" y="13390"/>
                  <a:pt x="24761" y="13387"/>
                </a:cubicBezTo>
                <a:cubicBezTo>
                  <a:pt x="24777" y="13376"/>
                  <a:pt x="24790" y="13364"/>
                  <a:pt x="24806" y="13353"/>
                </a:cubicBezTo>
                <a:cubicBezTo>
                  <a:pt x="24811" y="13380"/>
                  <a:pt x="24834" y="13396"/>
                  <a:pt x="24858" y="13396"/>
                </a:cubicBezTo>
                <a:cubicBezTo>
                  <a:pt x="24871" y="13396"/>
                  <a:pt x="24885" y="13391"/>
                  <a:pt x="24895" y="13380"/>
                </a:cubicBezTo>
                <a:cubicBezTo>
                  <a:pt x="24951" y="13324"/>
                  <a:pt x="25002" y="13264"/>
                  <a:pt x="25047" y="13200"/>
                </a:cubicBezTo>
                <a:cubicBezTo>
                  <a:pt x="25066" y="13188"/>
                  <a:pt x="25085" y="13177"/>
                  <a:pt x="25103" y="13165"/>
                </a:cubicBezTo>
                <a:lnTo>
                  <a:pt x="25111" y="13165"/>
                </a:lnTo>
                <a:cubicBezTo>
                  <a:pt x="25610" y="12989"/>
                  <a:pt x="26040" y="12584"/>
                  <a:pt x="26417" y="12192"/>
                </a:cubicBezTo>
                <a:cubicBezTo>
                  <a:pt x="26637" y="12025"/>
                  <a:pt x="26856" y="11856"/>
                  <a:pt x="27070" y="11681"/>
                </a:cubicBezTo>
                <a:cubicBezTo>
                  <a:pt x="27759" y="11126"/>
                  <a:pt x="28365" y="10478"/>
                  <a:pt x="28875" y="9755"/>
                </a:cubicBezTo>
                <a:cubicBezTo>
                  <a:pt x="29358" y="9067"/>
                  <a:pt x="29782" y="8340"/>
                  <a:pt x="30108" y="7563"/>
                </a:cubicBezTo>
                <a:cubicBezTo>
                  <a:pt x="30338" y="7016"/>
                  <a:pt x="30596" y="6301"/>
                  <a:pt x="30466" y="5696"/>
                </a:cubicBezTo>
                <a:cubicBezTo>
                  <a:pt x="30809" y="5617"/>
                  <a:pt x="31153" y="5542"/>
                  <a:pt x="31499" y="5476"/>
                </a:cubicBezTo>
                <a:cubicBezTo>
                  <a:pt x="32540" y="5277"/>
                  <a:pt x="33641" y="5104"/>
                  <a:pt x="34565" y="4554"/>
                </a:cubicBezTo>
                <a:cubicBezTo>
                  <a:pt x="34627" y="4518"/>
                  <a:pt x="34602" y="4413"/>
                  <a:pt x="34536" y="4413"/>
                </a:cubicBezTo>
                <a:cubicBezTo>
                  <a:pt x="34529" y="4413"/>
                  <a:pt x="34521" y="4414"/>
                  <a:pt x="34513" y="4417"/>
                </a:cubicBezTo>
                <a:cubicBezTo>
                  <a:pt x="33128" y="4893"/>
                  <a:pt x="31681" y="5158"/>
                  <a:pt x="30243" y="5456"/>
                </a:cubicBezTo>
                <a:cubicBezTo>
                  <a:pt x="30060" y="4900"/>
                  <a:pt x="29559" y="4409"/>
                  <a:pt x="29143" y="4041"/>
                </a:cubicBezTo>
                <a:cubicBezTo>
                  <a:pt x="28511" y="3482"/>
                  <a:pt x="27813" y="3013"/>
                  <a:pt x="27080" y="2602"/>
                </a:cubicBezTo>
                <a:cubicBezTo>
                  <a:pt x="26308" y="2172"/>
                  <a:pt x="25479" y="1852"/>
                  <a:pt x="24619" y="1651"/>
                </a:cubicBezTo>
                <a:cubicBezTo>
                  <a:pt x="24350" y="1587"/>
                  <a:pt x="24079" y="1530"/>
                  <a:pt x="23808" y="1475"/>
                </a:cubicBezTo>
                <a:cubicBezTo>
                  <a:pt x="23366" y="1311"/>
                  <a:pt x="22885" y="1154"/>
                  <a:pt x="22421" y="1154"/>
                </a:cubicBezTo>
                <a:cubicBezTo>
                  <a:pt x="22350" y="1154"/>
                  <a:pt x="22280" y="1158"/>
                  <a:pt x="22211" y="1166"/>
                </a:cubicBezTo>
                <a:cubicBezTo>
                  <a:pt x="22208" y="1166"/>
                  <a:pt x="22207" y="1167"/>
                  <a:pt x="22206" y="1168"/>
                </a:cubicBezTo>
                <a:cubicBezTo>
                  <a:pt x="22182" y="1166"/>
                  <a:pt x="22159" y="1163"/>
                  <a:pt x="22136" y="1160"/>
                </a:cubicBezTo>
                <a:cubicBezTo>
                  <a:pt x="22068" y="1123"/>
                  <a:pt x="21997" y="1091"/>
                  <a:pt x="21924" y="1066"/>
                </a:cubicBezTo>
                <a:cubicBezTo>
                  <a:pt x="21917" y="1063"/>
                  <a:pt x="21911" y="1062"/>
                  <a:pt x="21904" y="1062"/>
                </a:cubicBezTo>
                <a:cubicBezTo>
                  <a:pt x="21872" y="1062"/>
                  <a:pt x="21846" y="1093"/>
                  <a:pt x="21853" y="1128"/>
                </a:cubicBezTo>
                <a:cubicBezTo>
                  <a:pt x="21835" y="1124"/>
                  <a:pt x="21817" y="1119"/>
                  <a:pt x="21799" y="1116"/>
                </a:cubicBezTo>
                <a:cubicBezTo>
                  <a:pt x="21798" y="1116"/>
                  <a:pt x="21797" y="1116"/>
                  <a:pt x="21796" y="1116"/>
                </a:cubicBezTo>
                <a:cubicBezTo>
                  <a:pt x="21772" y="1116"/>
                  <a:pt x="21764" y="1155"/>
                  <a:pt x="21787" y="1162"/>
                </a:cubicBezTo>
                <a:cubicBezTo>
                  <a:pt x="21831" y="1172"/>
                  <a:pt x="21873" y="1188"/>
                  <a:pt x="21916" y="1200"/>
                </a:cubicBezTo>
                <a:cubicBezTo>
                  <a:pt x="21928" y="1210"/>
                  <a:pt x="21940" y="1220"/>
                  <a:pt x="21953" y="1230"/>
                </a:cubicBezTo>
                <a:cubicBezTo>
                  <a:pt x="22432" y="1642"/>
                  <a:pt x="22870" y="2095"/>
                  <a:pt x="23359" y="2492"/>
                </a:cubicBezTo>
                <a:cubicBezTo>
                  <a:pt x="22607" y="1927"/>
                  <a:pt x="21792" y="1444"/>
                  <a:pt x="20919" y="1091"/>
                </a:cubicBezTo>
                <a:cubicBezTo>
                  <a:pt x="20145" y="779"/>
                  <a:pt x="19298" y="585"/>
                  <a:pt x="18555" y="199"/>
                </a:cubicBezTo>
                <a:cubicBezTo>
                  <a:pt x="18513" y="156"/>
                  <a:pt x="18470" y="115"/>
                  <a:pt x="18429" y="72"/>
                </a:cubicBezTo>
                <a:cubicBezTo>
                  <a:pt x="18422" y="66"/>
                  <a:pt x="18414" y="63"/>
                  <a:pt x="18406" y="63"/>
                </a:cubicBezTo>
                <a:cubicBezTo>
                  <a:pt x="18389" y="63"/>
                  <a:pt x="18373" y="76"/>
                  <a:pt x="18374" y="96"/>
                </a:cubicBezTo>
                <a:cubicBezTo>
                  <a:pt x="18338" y="75"/>
                  <a:pt x="18301" y="57"/>
                  <a:pt x="18266" y="35"/>
                </a:cubicBezTo>
                <a:cubicBezTo>
                  <a:pt x="18266" y="34"/>
                  <a:pt x="18265" y="34"/>
                  <a:pt x="18265" y="34"/>
                </a:cubicBezTo>
                <a:cubicBezTo>
                  <a:pt x="18264" y="34"/>
                  <a:pt x="18263" y="35"/>
                  <a:pt x="18261" y="35"/>
                </a:cubicBezTo>
                <a:cubicBezTo>
                  <a:pt x="18249" y="25"/>
                  <a:pt x="18238" y="16"/>
                  <a:pt x="18226" y="7"/>
                </a:cubicBezTo>
                <a:cubicBezTo>
                  <a:pt x="18221" y="3"/>
                  <a:pt x="18215" y="1"/>
                  <a:pt x="18210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2" name="Google Shape;252;p4"/>
          <p:cNvSpPr/>
          <p:nvPr/>
        </p:nvSpPr>
        <p:spPr>
          <a:xfrm>
            <a:off x="11576673" y="-269984"/>
            <a:ext cx="843151" cy="3742181"/>
          </a:xfrm>
          <a:custGeom>
            <a:avLst/>
            <a:gdLst/>
            <a:ahLst/>
            <a:cxnLst/>
            <a:rect l="l" t="t" r="r" b="b"/>
            <a:pathLst>
              <a:path w="9000" h="39945" extrusionOk="0">
                <a:moveTo>
                  <a:pt x="4072" y="1"/>
                </a:moveTo>
                <a:cubicBezTo>
                  <a:pt x="4010" y="1"/>
                  <a:pt x="3946" y="43"/>
                  <a:pt x="3945" y="125"/>
                </a:cubicBezTo>
                <a:cubicBezTo>
                  <a:pt x="3917" y="1632"/>
                  <a:pt x="3604" y="3094"/>
                  <a:pt x="3405" y="4582"/>
                </a:cubicBezTo>
                <a:cubicBezTo>
                  <a:pt x="3210" y="6034"/>
                  <a:pt x="3165" y="7506"/>
                  <a:pt x="3118" y="8968"/>
                </a:cubicBezTo>
                <a:cubicBezTo>
                  <a:pt x="3027" y="11802"/>
                  <a:pt x="2926" y="14637"/>
                  <a:pt x="2857" y="17471"/>
                </a:cubicBezTo>
                <a:cubicBezTo>
                  <a:pt x="2842" y="17467"/>
                  <a:pt x="2827" y="17464"/>
                  <a:pt x="2812" y="17464"/>
                </a:cubicBezTo>
                <a:cubicBezTo>
                  <a:pt x="2746" y="17464"/>
                  <a:pt x="2684" y="17508"/>
                  <a:pt x="2691" y="17592"/>
                </a:cubicBezTo>
                <a:cubicBezTo>
                  <a:pt x="2754" y="18319"/>
                  <a:pt x="1789" y="18970"/>
                  <a:pt x="1430" y="19539"/>
                </a:cubicBezTo>
                <a:cubicBezTo>
                  <a:pt x="924" y="20344"/>
                  <a:pt x="619" y="21268"/>
                  <a:pt x="418" y="22191"/>
                </a:cubicBezTo>
                <a:cubicBezTo>
                  <a:pt x="0" y="24110"/>
                  <a:pt x="114" y="26129"/>
                  <a:pt x="359" y="28061"/>
                </a:cubicBezTo>
                <a:cubicBezTo>
                  <a:pt x="618" y="30094"/>
                  <a:pt x="1011" y="32131"/>
                  <a:pt x="1583" y="34097"/>
                </a:cubicBezTo>
                <a:cubicBezTo>
                  <a:pt x="2173" y="36127"/>
                  <a:pt x="3030" y="38138"/>
                  <a:pt x="4381" y="39779"/>
                </a:cubicBezTo>
                <a:cubicBezTo>
                  <a:pt x="4381" y="39805"/>
                  <a:pt x="4398" y="39826"/>
                  <a:pt x="4422" y="39831"/>
                </a:cubicBezTo>
                <a:cubicBezTo>
                  <a:pt x="4449" y="39862"/>
                  <a:pt x="4473" y="39893"/>
                  <a:pt x="4498" y="39923"/>
                </a:cubicBezTo>
                <a:cubicBezTo>
                  <a:pt x="4511" y="39938"/>
                  <a:pt x="4525" y="39944"/>
                  <a:pt x="4541" y="39944"/>
                </a:cubicBezTo>
                <a:cubicBezTo>
                  <a:pt x="4567" y="39944"/>
                  <a:pt x="4594" y="39925"/>
                  <a:pt x="4606" y="39901"/>
                </a:cubicBezTo>
                <a:cubicBezTo>
                  <a:pt x="4620" y="39891"/>
                  <a:pt x="4628" y="39877"/>
                  <a:pt x="4630" y="39859"/>
                </a:cubicBezTo>
                <a:cubicBezTo>
                  <a:pt x="5048" y="37342"/>
                  <a:pt x="6594" y="35240"/>
                  <a:pt x="7514" y="32902"/>
                </a:cubicBezTo>
                <a:cubicBezTo>
                  <a:pt x="8447" y="30531"/>
                  <a:pt x="8999" y="27886"/>
                  <a:pt x="8711" y="25334"/>
                </a:cubicBezTo>
                <a:cubicBezTo>
                  <a:pt x="8731" y="25327"/>
                  <a:pt x="8738" y="25302"/>
                  <a:pt x="8723" y="25287"/>
                </a:cubicBezTo>
                <a:cubicBezTo>
                  <a:pt x="8717" y="25281"/>
                  <a:pt x="8711" y="25275"/>
                  <a:pt x="8705" y="25270"/>
                </a:cubicBezTo>
                <a:cubicBezTo>
                  <a:pt x="8705" y="25263"/>
                  <a:pt x="8705" y="25258"/>
                  <a:pt x="8703" y="25253"/>
                </a:cubicBezTo>
                <a:cubicBezTo>
                  <a:pt x="8591" y="24319"/>
                  <a:pt x="8427" y="23375"/>
                  <a:pt x="8182" y="22456"/>
                </a:cubicBezTo>
                <a:cubicBezTo>
                  <a:pt x="8186" y="22445"/>
                  <a:pt x="8183" y="22432"/>
                  <a:pt x="8172" y="22425"/>
                </a:cubicBezTo>
                <a:cubicBezTo>
                  <a:pt x="8088" y="22116"/>
                  <a:pt x="7995" y="21809"/>
                  <a:pt x="7891" y="21507"/>
                </a:cubicBezTo>
                <a:lnTo>
                  <a:pt x="7891" y="21507"/>
                </a:lnTo>
                <a:cubicBezTo>
                  <a:pt x="7912" y="21516"/>
                  <a:pt x="7934" y="21527"/>
                  <a:pt x="7958" y="21536"/>
                </a:cubicBezTo>
                <a:cubicBezTo>
                  <a:pt x="7962" y="21538"/>
                  <a:pt x="7965" y="21539"/>
                  <a:pt x="7969" y="21539"/>
                </a:cubicBezTo>
                <a:cubicBezTo>
                  <a:pt x="7988" y="21539"/>
                  <a:pt x="8001" y="21508"/>
                  <a:pt x="7979" y="21496"/>
                </a:cubicBezTo>
                <a:cubicBezTo>
                  <a:pt x="7940" y="21475"/>
                  <a:pt x="7902" y="21452"/>
                  <a:pt x="7863" y="21429"/>
                </a:cubicBezTo>
                <a:cubicBezTo>
                  <a:pt x="7754" y="21121"/>
                  <a:pt x="7636" y="20817"/>
                  <a:pt x="7502" y="20520"/>
                </a:cubicBezTo>
                <a:cubicBezTo>
                  <a:pt x="7435" y="20373"/>
                  <a:pt x="7364" y="20228"/>
                  <a:pt x="7290" y="20084"/>
                </a:cubicBezTo>
                <a:cubicBezTo>
                  <a:pt x="7259" y="20010"/>
                  <a:pt x="7222" y="19940"/>
                  <a:pt x="7178" y="19874"/>
                </a:cubicBezTo>
                <a:cubicBezTo>
                  <a:pt x="6554" y="18746"/>
                  <a:pt x="5647" y="17750"/>
                  <a:pt x="4318" y="17520"/>
                </a:cubicBezTo>
                <a:cubicBezTo>
                  <a:pt x="4155" y="17492"/>
                  <a:pt x="3991" y="17480"/>
                  <a:pt x="3827" y="17480"/>
                </a:cubicBezTo>
                <a:cubicBezTo>
                  <a:pt x="3577" y="17480"/>
                  <a:pt x="3328" y="17509"/>
                  <a:pt x="3081" y="17556"/>
                </a:cubicBezTo>
                <a:cubicBezTo>
                  <a:pt x="3138" y="15560"/>
                  <a:pt x="3226" y="13565"/>
                  <a:pt x="3298" y="11569"/>
                </a:cubicBezTo>
                <a:cubicBezTo>
                  <a:pt x="3369" y="9598"/>
                  <a:pt x="3406" y="7622"/>
                  <a:pt x="3574" y="5657"/>
                </a:cubicBezTo>
                <a:cubicBezTo>
                  <a:pt x="3732" y="3815"/>
                  <a:pt x="4278" y="1976"/>
                  <a:pt x="4194" y="118"/>
                </a:cubicBezTo>
                <a:cubicBezTo>
                  <a:pt x="4191" y="39"/>
                  <a:pt x="4132" y="1"/>
                  <a:pt x="40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53" name="Google Shape;253;p4"/>
          <p:cNvGrpSpPr/>
          <p:nvPr/>
        </p:nvGrpSpPr>
        <p:grpSpPr>
          <a:xfrm rot="981589">
            <a:off x="10574287" y="-240004"/>
            <a:ext cx="1601125" cy="3053899"/>
            <a:chOff x="9909399" y="2982269"/>
            <a:chExt cx="1031535" cy="1967492"/>
          </a:xfrm>
        </p:grpSpPr>
        <p:sp>
          <p:nvSpPr>
            <p:cNvPr id="254" name="Google Shape;254;p4"/>
            <p:cNvSpPr/>
            <p:nvPr/>
          </p:nvSpPr>
          <p:spPr>
            <a:xfrm>
              <a:off x="10302122" y="3982413"/>
              <a:ext cx="54449" cy="233348"/>
            </a:xfrm>
            <a:custGeom>
              <a:avLst/>
              <a:gdLst/>
              <a:ahLst/>
              <a:cxnLst/>
              <a:rect l="l" t="t" r="r" b="b"/>
              <a:pathLst>
                <a:path w="1124" h="4817" extrusionOk="0">
                  <a:moveTo>
                    <a:pt x="824" y="1"/>
                  </a:moveTo>
                  <a:cubicBezTo>
                    <a:pt x="590" y="742"/>
                    <a:pt x="388" y="1446"/>
                    <a:pt x="270" y="2224"/>
                  </a:cubicBezTo>
                  <a:cubicBezTo>
                    <a:pt x="190" y="2756"/>
                    <a:pt x="100" y="3283"/>
                    <a:pt x="0" y="3810"/>
                  </a:cubicBezTo>
                  <a:cubicBezTo>
                    <a:pt x="88" y="4150"/>
                    <a:pt x="190" y="4484"/>
                    <a:pt x="303" y="4816"/>
                  </a:cubicBezTo>
                  <a:cubicBezTo>
                    <a:pt x="438" y="3990"/>
                    <a:pt x="506" y="3152"/>
                    <a:pt x="687" y="2333"/>
                  </a:cubicBezTo>
                  <a:cubicBezTo>
                    <a:pt x="816" y="1743"/>
                    <a:pt x="1054" y="1212"/>
                    <a:pt x="1123" y="610"/>
                  </a:cubicBezTo>
                  <a:cubicBezTo>
                    <a:pt x="1023" y="408"/>
                    <a:pt x="923" y="205"/>
                    <a:pt x="8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10286136" y="3912994"/>
              <a:ext cx="52076" cy="245022"/>
            </a:xfrm>
            <a:custGeom>
              <a:avLst/>
              <a:gdLst/>
              <a:ahLst/>
              <a:cxnLst/>
              <a:rect l="l" t="t" r="r" b="b"/>
              <a:pathLst>
                <a:path w="1075" h="5058" extrusionOk="0">
                  <a:moveTo>
                    <a:pt x="465" y="0"/>
                  </a:moveTo>
                  <a:cubicBezTo>
                    <a:pt x="477" y="535"/>
                    <a:pt x="250" y="1134"/>
                    <a:pt x="141" y="1590"/>
                  </a:cubicBezTo>
                  <a:cubicBezTo>
                    <a:pt x="45" y="1997"/>
                    <a:pt x="4" y="2422"/>
                    <a:pt x="1" y="2850"/>
                  </a:cubicBezTo>
                  <a:cubicBezTo>
                    <a:pt x="2" y="2843"/>
                    <a:pt x="4" y="2835"/>
                    <a:pt x="5" y="2829"/>
                  </a:cubicBezTo>
                  <a:cubicBezTo>
                    <a:pt x="132" y="2133"/>
                    <a:pt x="269" y="1223"/>
                    <a:pt x="686" y="636"/>
                  </a:cubicBezTo>
                  <a:cubicBezTo>
                    <a:pt x="694" y="626"/>
                    <a:pt x="705" y="621"/>
                    <a:pt x="717" y="621"/>
                  </a:cubicBezTo>
                  <a:cubicBezTo>
                    <a:pt x="735" y="621"/>
                    <a:pt x="753" y="633"/>
                    <a:pt x="750" y="656"/>
                  </a:cubicBezTo>
                  <a:cubicBezTo>
                    <a:pt x="686" y="1282"/>
                    <a:pt x="361" y="1901"/>
                    <a:pt x="224" y="2519"/>
                  </a:cubicBezTo>
                  <a:cubicBezTo>
                    <a:pt x="138" y="2893"/>
                    <a:pt x="77" y="3272"/>
                    <a:pt x="41" y="3652"/>
                  </a:cubicBezTo>
                  <a:cubicBezTo>
                    <a:pt x="81" y="4050"/>
                    <a:pt x="146" y="4445"/>
                    <a:pt x="233" y="4836"/>
                  </a:cubicBezTo>
                  <a:cubicBezTo>
                    <a:pt x="249" y="4911"/>
                    <a:pt x="269" y="4984"/>
                    <a:pt x="286" y="5057"/>
                  </a:cubicBezTo>
                  <a:cubicBezTo>
                    <a:pt x="420" y="3790"/>
                    <a:pt x="409" y="2362"/>
                    <a:pt x="1072" y="1272"/>
                  </a:cubicBezTo>
                  <a:cubicBezTo>
                    <a:pt x="1072" y="1271"/>
                    <a:pt x="1073" y="1270"/>
                    <a:pt x="1074" y="1270"/>
                  </a:cubicBezTo>
                  <a:cubicBezTo>
                    <a:pt x="908" y="926"/>
                    <a:pt x="742" y="583"/>
                    <a:pt x="578" y="239"/>
                  </a:cubicBezTo>
                  <a:cubicBezTo>
                    <a:pt x="540" y="159"/>
                    <a:pt x="502" y="79"/>
                    <a:pt x="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" name="Google Shape;256;p4"/>
            <p:cNvSpPr/>
            <p:nvPr/>
          </p:nvSpPr>
          <p:spPr>
            <a:xfrm>
              <a:off x="10318931" y="4026156"/>
              <a:ext cx="64089" cy="231700"/>
            </a:xfrm>
            <a:custGeom>
              <a:avLst/>
              <a:gdLst/>
              <a:ahLst/>
              <a:cxnLst/>
              <a:rect l="l" t="t" r="r" b="b"/>
              <a:pathLst>
                <a:path w="1323" h="4783" extrusionOk="0">
                  <a:moveTo>
                    <a:pt x="920" y="1"/>
                  </a:moveTo>
                  <a:cubicBezTo>
                    <a:pt x="866" y="457"/>
                    <a:pt x="608" y="906"/>
                    <a:pt x="508" y="1340"/>
                  </a:cubicBezTo>
                  <a:cubicBezTo>
                    <a:pt x="304" y="2218"/>
                    <a:pt x="144" y="3124"/>
                    <a:pt x="13" y="4016"/>
                  </a:cubicBezTo>
                  <a:cubicBezTo>
                    <a:pt x="12" y="4025"/>
                    <a:pt x="8" y="4035"/>
                    <a:pt x="0" y="4040"/>
                  </a:cubicBezTo>
                  <a:cubicBezTo>
                    <a:pt x="88" y="4291"/>
                    <a:pt x="183" y="4538"/>
                    <a:pt x="283" y="4783"/>
                  </a:cubicBezTo>
                  <a:cubicBezTo>
                    <a:pt x="541" y="3448"/>
                    <a:pt x="855" y="2081"/>
                    <a:pt x="1323" y="808"/>
                  </a:cubicBezTo>
                  <a:cubicBezTo>
                    <a:pt x="1188" y="538"/>
                    <a:pt x="1054" y="270"/>
                    <a:pt x="9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10670479" y="4560816"/>
              <a:ext cx="41515" cy="210773"/>
            </a:xfrm>
            <a:custGeom>
              <a:avLst/>
              <a:gdLst/>
              <a:ahLst/>
              <a:cxnLst/>
              <a:rect l="l" t="t" r="r" b="b"/>
              <a:pathLst>
                <a:path w="857" h="4351" extrusionOk="0">
                  <a:moveTo>
                    <a:pt x="194" y="0"/>
                  </a:moveTo>
                  <a:lnTo>
                    <a:pt x="194" y="0"/>
                  </a:lnTo>
                  <a:cubicBezTo>
                    <a:pt x="179" y="1225"/>
                    <a:pt x="495" y="2537"/>
                    <a:pt x="0" y="3687"/>
                  </a:cubicBezTo>
                  <a:cubicBezTo>
                    <a:pt x="224" y="3912"/>
                    <a:pt x="453" y="4133"/>
                    <a:pt x="685" y="4351"/>
                  </a:cubicBezTo>
                  <a:cubicBezTo>
                    <a:pt x="666" y="3109"/>
                    <a:pt x="857" y="1784"/>
                    <a:pt x="569" y="55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10621649" y="4487862"/>
              <a:ext cx="49654" cy="233008"/>
            </a:xfrm>
            <a:custGeom>
              <a:avLst/>
              <a:gdLst/>
              <a:ahLst/>
              <a:cxnLst/>
              <a:rect l="l" t="t" r="r" b="b"/>
              <a:pathLst>
                <a:path w="1025" h="4810" extrusionOk="0">
                  <a:moveTo>
                    <a:pt x="195" y="1"/>
                  </a:moveTo>
                  <a:lnTo>
                    <a:pt x="195" y="1"/>
                  </a:lnTo>
                  <a:cubicBezTo>
                    <a:pt x="236" y="658"/>
                    <a:pt x="234" y="1325"/>
                    <a:pt x="238" y="1979"/>
                  </a:cubicBezTo>
                  <a:cubicBezTo>
                    <a:pt x="243" y="2692"/>
                    <a:pt x="228" y="3450"/>
                    <a:pt x="0" y="4132"/>
                  </a:cubicBezTo>
                  <a:cubicBezTo>
                    <a:pt x="207" y="4360"/>
                    <a:pt x="418" y="4587"/>
                    <a:pt x="631" y="4810"/>
                  </a:cubicBezTo>
                  <a:cubicBezTo>
                    <a:pt x="512" y="3479"/>
                    <a:pt x="1024" y="2040"/>
                    <a:pt x="683" y="730"/>
                  </a:cubicBezTo>
                  <a:cubicBezTo>
                    <a:pt x="520" y="488"/>
                    <a:pt x="358" y="245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10423616" y="4218570"/>
              <a:ext cx="53820" cy="259749"/>
            </a:xfrm>
            <a:custGeom>
              <a:avLst/>
              <a:gdLst/>
              <a:ahLst/>
              <a:cxnLst/>
              <a:rect l="l" t="t" r="r" b="b"/>
              <a:pathLst>
                <a:path w="1111" h="5362" extrusionOk="0">
                  <a:moveTo>
                    <a:pt x="826" y="0"/>
                  </a:moveTo>
                  <a:cubicBezTo>
                    <a:pt x="754" y="767"/>
                    <a:pt x="588" y="1508"/>
                    <a:pt x="404" y="2257"/>
                  </a:cubicBezTo>
                  <a:cubicBezTo>
                    <a:pt x="234" y="2939"/>
                    <a:pt x="1" y="3611"/>
                    <a:pt x="1" y="4313"/>
                  </a:cubicBezTo>
                  <a:cubicBezTo>
                    <a:pt x="85" y="4444"/>
                    <a:pt x="170" y="4573"/>
                    <a:pt x="257" y="4702"/>
                  </a:cubicBezTo>
                  <a:cubicBezTo>
                    <a:pt x="404" y="4924"/>
                    <a:pt x="553" y="5142"/>
                    <a:pt x="704" y="5361"/>
                  </a:cubicBezTo>
                  <a:cubicBezTo>
                    <a:pt x="534" y="4714"/>
                    <a:pt x="594" y="4038"/>
                    <a:pt x="717" y="3370"/>
                  </a:cubicBezTo>
                  <a:cubicBezTo>
                    <a:pt x="897" y="2402"/>
                    <a:pt x="1057" y="1478"/>
                    <a:pt x="1110" y="499"/>
                  </a:cubicBezTo>
                  <a:cubicBezTo>
                    <a:pt x="1016" y="332"/>
                    <a:pt x="920" y="167"/>
                    <a:pt x="8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10678617" y="4535965"/>
              <a:ext cx="218766" cy="32408"/>
            </a:xfrm>
            <a:custGeom>
              <a:avLst/>
              <a:gdLst/>
              <a:ahLst/>
              <a:cxnLst/>
              <a:rect l="l" t="t" r="r" b="b"/>
              <a:pathLst>
                <a:path w="4516" h="669" extrusionOk="0">
                  <a:moveTo>
                    <a:pt x="0" y="0"/>
                  </a:moveTo>
                  <a:cubicBezTo>
                    <a:pt x="59" y="88"/>
                    <a:pt x="118" y="175"/>
                    <a:pt x="176" y="263"/>
                  </a:cubicBezTo>
                  <a:cubicBezTo>
                    <a:pt x="181" y="262"/>
                    <a:pt x="183" y="260"/>
                    <a:pt x="187" y="260"/>
                  </a:cubicBezTo>
                  <a:cubicBezTo>
                    <a:pt x="188" y="260"/>
                    <a:pt x="189" y="260"/>
                    <a:pt x="190" y="260"/>
                  </a:cubicBezTo>
                  <a:cubicBezTo>
                    <a:pt x="959" y="432"/>
                    <a:pt x="1743" y="484"/>
                    <a:pt x="2529" y="515"/>
                  </a:cubicBezTo>
                  <a:cubicBezTo>
                    <a:pt x="3168" y="540"/>
                    <a:pt x="3897" y="492"/>
                    <a:pt x="4516" y="668"/>
                  </a:cubicBezTo>
                  <a:cubicBezTo>
                    <a:pt x="4508" y="513"/>
                    <a:pt x="4500" y="357"/>
                    <a:pt x="4487" y="201"/>
                  </a:cubicBezTo>
                  <a:cubicBezTo>
                    <a:pt x="4484" y="163"/>
                    <a:pt x="4480" y="123"/>
                    <a:pt x="4476" y="83"/>
                  </a:cubicBezTo>
                  <a:cubicBezTo>
                    <a:pt x="4083" y="206"/>
                    <a:pt x="3682" y="239"/>
                    <a:pt x="3278" y="239"/>
                  </a:cubicBezTo>
                  <a:cubicBezTo>
                    <a:pt x="2941" y="239"/>
                    <a:pt x="2603" y="216"/>
                    <a:pt x="2265" y="203"/>
                  </a:cubicBezTo>
                  <a:cubicBezTo>
                    <a:pt x="1526" y="172"/>
                    <a:pt x="718" y="21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10736312" y="4622580"/>
              <a:ext cx="162718" cy="43501"/>
            </a:xfrm>
            <a:custGeom>
              <a:avLst/>
              <a:gdLst/>
              <a:ahLst/>
              <a:cxnLst/>
              <a:rect l="l" t="t" r="r" b="b"/>
              <a:pathLst>
                <a:path w="3359" h="898" extrusionOk="0">
                  <a:moveTo>
                    <a:pt x="0" y="0"/>
                  </a:moveTo>
                  <a:cubicBezTo>
                    <a:pt x="75" y="115"/>
                    <a:pt x="150" y="228"/>
                    <a:pt x="226" y="342"/>
                  </a:cubicBezTo>
                  <a:cubicBezTo>
                    <a:pt x="772" y="418"/>
                    <a:pt x="1309" y="553"/>
                    <a:pt x="1849" y="666"/>
                  </a:cubicBezTo>
                  <a:cubicBezTo>
                    <a:pt x="2341" y="771"/>
                    <a:pt x="2866" y="774"/>
                    <a:pt x="3354" y="898"/>
                  </a:cubicBezTo>
                  <a:cubicBezTo>
                    <a:pt x="3357" y="643"/>
                    <a:pt x="3358" y="390"/>
                    <a:pt x="3357" y="135"/>
                  </a:cubicBezTo>
                  <a:lnTo>
                    <a:pt x="3357" y="135"/>
                  </a:lnTo>
                  <a:cubicBezTo>
                    <a:pt x="2860" y="240"/>
                    <a:pt x="2297" y="319"/>
                    <a:pt x="1741" y="319"/>
                  </a:cubicBezTo>
                  <a:cubicBezTo>
                    <a:pt x="1182" y="319"/>
                    <a:pt x="630" y="239"/>
                    <a:pt x="160" y="27"/>
                  </a:cubicBezTo>
                  <a:cubicBezTo>
                    <a:pt x="107" y="19"/>
                    <a:pt x="54" y="1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10703420" y="4595937"/>
              <a:ext cx="20588" cy="188344"/>
            </a:xfrm>
            <a:custGeom>
              <a:avLst/>
              <a:gdLst/>
              <a:ahLst/>
              <a:cxnLst/>
              <a:rect l="l" t="t" r="r" b="b"/>
              <a:pathLst>
                <a:path w="425" h="3888" extrusionOk="0">
                  <a:moveTo>
                    <a:pt x="1" y="1"/>
                  </a:moveTo>
                  <a:lnTo>
                    <a:pt x="1" y="1"/>
                  </a:lnTo>
                  <a:cubicBezTo>
                    <a:pt x="89" y="404"/>
                    <a:pt x="134" y="817"/>
                    <a:pt x="133" y="1231"/>
                  </a:cubicBezTo>
                  <a:cubicBezTo>
                    <a:pt x="134" y="2019"/>
                    <a:pt x="181" y="2848"/>
                    <a:pt x="53" y="3628"/>
                  </a:cubicBezTo>
                  <a:cubicBezTo>
                    <a:pt x="51" y="3639"/>
                    <a:pt x="41" y="3648"/>
                    <a:pt x="30" y="3648"/>
                  </a:cubicBezTo>
                  <a:cubicBezTo>
                    <a:pt x="114" y="3728"/>
                    <a:pt x="198" y="3808"/>
                    <a:pt x="285" y="3887"/>
                  </a:cubicBezTo>
                  <a:cubicBezTo>
                    <a:pt x="299" y="3268"/>
                    <a:pt x="369" y="2648"/>
                    <a:pt x="401" y="2029"/>
                  </a:cubicBezTo>
                  <a:cubicBezTo>
                    <a:pt x="425" y="1552"/>
                    <a:pt x="406" y="1076"/>
                    <a:pt x="403" y="598"/>
                  </a:cubicBezTo>
                  <a:cubicBezTo>
                    <a:pt x="269" y="398"/>
                    <a:pt x="135" y="20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10793668" y="4730462"/>
              <a:ext cx="37204" cy="145279"/>
            </a:xfrm>
            <a:custGeom>
              <a:avLst/>
              <a:gdLst/>
              <a:ahLst/>
              <a:cxnLst/>
              <a:rect l="l" t="t" r="r" b="b"/>
              <a:pathLst>
                <a:path w="768" h="2999" extrusionOk="0">
                  <a:moveTo>
                    <a:pt x="1" y="1"/>
                  </a:moveTo>
                  <a:lnTo>
                    <a:pt x="1" y="1"/>
                  </a:lnTo>
                  <a:cubicBezTo>
                    <a:pt x="145" y="449"/>
                    <a:pt x="315" y="890"/>
                    <a:pt x="386" y="1354"/>
                  </a:cubicBezTo>
                  <a:cubicBezTo>
                    <a:pt x="465" y="1866"/>
                    <a:pt x="411" y="2362"/>
                    <a:pt x="567" y="2857"/>
                  </a:cubicBezTo>
                  <a:cubicBezTo>
                    <a:pt x="634" y="2905"/>
                    <a:pt x="701" y="2952"/>
                    <a:pt x="767" y="2998"/>
                  </a:cubicBezTo>
                  <a:cubicBezTo>
                    <a:pt x="737" y="2302"/>
                    <a:pt x="767" y="1630"/>
                    <a:pt x="631" y="950"/>
                  </a:cubicBezTo>
                  <a:cubicBezTo>
                    <a:pt x="422" y="633"/>
                    <a:pt x="211" y="31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10657448" y="4533543"/>
              <a:ext cx="31827" cy="202780"/>
            </a:xfrm>
            <a:custGeom>
              <a:avLst/>
              <a:gdLst/>
              <a:ahLst/>
              <a:cxnLst/>
              <a:rect l="l" t="t" r="r" b="b"/>
              <a:pathLst>
                <a:path w="657" h="4186" extrusionOk="0">
                  <a:moveTo>
                    <a:pt x="85" y="1"/>
                  </a:moveTo>
                  <a:cubicBezTo>
                    <a:pt x="184" y="483"/>
                    <a:pt x="171" y="996"/>
                    <a:pt x="145" y="1481"/>
                  </a:cubicBezTo>
                  <a:cubicBezTo>
                    <a:pt x="103" y="2316"/>
                    <a:pt x="13" y="3145"/>
                    <a:pt x="0" y="3980"/>
                  </a:cubicBezTo>
                  <a:cubicBezTo>
                    <a:pt x="67" y="4051"/>
                    <a:pt x="137" y="4118"/>
                    <a:pt x="205" y="4186"/>
                  </a:cubicBezTo>
                  <a:cubicBezTo>
                    <a:pt x="656" y="2941"/>
                    <a:pt x="145" y="1668"/>
                    <a:pt x="355" y="405"/>
                  </a:cubicBezTo>
                  <a:cubicBezTo>
                    <a:pt x="265" y="270"/>
                    <a:pt x="176" y="135"/>
                    <a:pt x="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10828934" y="4763984"/>
              <a:ext cx="72858" cy="51591"/>
            </a:xfrm>
            <a:custGeom>
              <a:avLst/>
              <a:gdLst/>
              <a:ahLst/>
              <a:cxnLst/>
              <a:rect l="l" t="t" r="r" b="b"/>
              <a:pathLst>
                <a:path w="1504" h="1065" extrusionOk="0">
                  <a:moveTo>
                    <a:pt x="1" y="1"/>
                  </a:moveTo>
                  <a:lnTo>
                    <a:pt x="101" y="155"/>
                  </a:lnTo>
                  <a:cubicBezTo>
                    <a:pt x="163" y="251"/>
                    <a:pt x="227" y="347"/>
                    <a:pt x="290" y="445"/>
                  </a:cubicBezTo>
                  <a:cubicBezTo>
                    <a:pt x="721" y="522"/>
                    <a:pt x="1204" y="738"/>
                    <a:pt x="1504" y="1065"/>
                  </a:cubicBezTo>
                  <a:cubicBezTo>
                    <a:pt x="1498" y="982"/>
                    <a:pt x="1493" y="901"/>
                    <a:pt x="1488" y="818"/>
                  </a:cubicBezTo>
                  <a:cubicBezTo>
                    <a:pt x="1036" y="442"/>
                    <a:pt x="586" y="12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10721828" y="4634642"/>
              <a:ext cx="42968" cy="190621"/>
            </a:xfrm>
            <a:custGeom>
              <a:avLst/>
              <a:gdLst/>
              <a:ahLst/>
              <a:cxnLst/>
              <a:rect l="l" t="t" r="r" b="b"/>
              <a:pathLst>
                <a:path w="887" h="3935" extrusionOk="0">
                  <a:moveTo>
                    <a:pt x="158" y="1"/>
                  </a:moveTo>
                  <a:cubicBezTo>
                    <a:pt x="249" y="1042"/>
                    <a:pt x="177" y="2180"/>
                    <a:pt x="1" y="3177"/>
                  </a:cubicBezTo>
                  <a:cubicBezTo>
                    <a:pt x="289" y="3437"/>
                    <a:pt x="585" y="3688"/>
                    <a:pt x="886" y="3935"/>
                  </a:cubicBezTo>
                  <a:cubicBezTo>
                    <a:pt x="703" y="3444"/>
                    <a:pt x="815" y="2873"/>
                    <a:pt x="813" y="2359"/>
                  </a:cubicBezTo>
                  <a:cubicBezTo>
                    <a:pt x="810" y="1765"/>
                    <a:pt x="729" y="1160"/>
                    <a:pt x="553" y="589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10769301" y="4672815"/>
              <a:ext cx="129390" cy="37882"/>
            </a:xfrm>
            <a:custGeom>
              <a:avLst/>
              <a:gdLst/>
              <a:ahLst/>
              <a:cxnLst/>
              <a:rect l="l" t="t" r="r" b="b"/>
              <a:pathLst>
                <a:path w="2671" h="782" extrusionOk="0">
                  <a:moveTo>
                    <a:pt x="1" y="1"/>
                  </a:moveTo>
                  <a:lnTo>
                    <a:pt x="43" y="66"/>
                  </a:lnTo>
                  <a:cubicBezTo>
                    <a:pt x="554" y="174"/>
                    <a:pt x="1076" y="225"/>
                    <a:pt x="1582" y="349"/>
                  </a:cubicBezTo>
                  <a:cubicBezTo>
                    <a:pt x="1937" y="436"/>
                    <a:pt x="2372" y="537"/>
                    <a:pt x="2669" y="781"/>
                  </a:cubicBezTo>
                  <a:cubicBezTo>
                    <a:pt x="2669" y="601"/>
                    <a:pt x="2669" y="422"/>
                    <a:pt x="2671" y="242"/>
                  </a:cubicBezTo>
                  <a:cubicBezTo>
                    <a:pt x="1772" y="196"/>
                    <a:pt x="892" y="10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10796042" y="4713604"/>
              <a:ext cx="103231" cy="51204"/>
            </a:xfrm>
            <a:custGeom>
              <a:avLst/>
              <a:gdLst/>
              <a:ahLst/>
              <a:cxnLst/>
              <a:rect l="l" t="t" r="r" b="b"/>
              <a:pathLst>
                <a:path w="2131" h="1057" extrusionOk="0">
                  <a:moveTo>
                    <a:pt x="1" y="0"/>
                  </a:moveTo>
                  <a:lnTo>
                    <a:pt x="304" y="465"/>
                  </a:lnTo>
                  <a:cubicBezTo>
                    <a:pt x="334" y="462"/>
                    <a:pt x="364" y="460"/>
                    <a:pt x="396" y="460"/>
                  </a:cubicBezTo>
                  <a:cubicBezTo>
                    <a:pt x="695" y="460"/>
                    <a:pt x="1045" y="590"/>
                    <a:pt x="1294" y="682"/>
                  </a:cubicBezTo>
                  <a:cubicBezTo>
                    <a:pt x="1581" y="787"/>
                    <a:pt x="1861" y="913"/>
                    <a:pt x="2131" y="1057"/>
                  </a:cubicBezTo>
                  <a:cubicBezTo>
                    <a:pt x="2129" y="1006"/>
                    <a:pt x="2128" y="955"/>
                    <a:pt x="2127" y="905"/>
                  </a:cubicBezTo>
                  <a:cubicBezTo>
                    <a:pt x="1448" y="499"/>
                    <a:pt x="725" y="3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10846664" y="4791063"/>
              <a:ext cx="69563" cy="110836"/>
            </a:xfrm>
            <a:custGeom>
              <a:avLst/>
              <a:gdLst/>
              <a:ahLst/>
              <a:cxnLst/>
              <a:rect l="l" t="t" r="r" b="b"/>
              <a:pathLst>
                <a:path w="1436" h="2288" extrusionOk="0">
                  <a:moveTo>
                    <a:pt x="0" y="0"/>
                  </a:moveTo>
                  <a:lnTo>
                    <a:pt x="0" y="0"/>
                  </a:lnTo>
                  <a:cubicBezTo>
                    <a:pt x="431" y="658"/>
                    <a:pt x="863" y="1319"/>
                    <a:pt x="1254" y="2001"/>
                  </a:cubicBezTo>
                  <a:cubicBezTo>
                    <a:pt x="1294" y="2071"/>
                    <a:pt x="1362" y="2172"/>
                    <a:pt x="1435" y="2288"/>
                  </a:cubicBezTo>
                  <a:cubicBezTo>
                    <a:pt x="1320" y="1885"/>
                    <a:pt x="1243" y="1467"/>
                    <a:pt x="1192" y="1046"/>
                  </a:cubicBezTo>
                  <a:cubicBezTo>
                    <a:pt x="950" y="818"/>
                    <a:pt x="707" y="594"/>
                    <a:pt x="448" y="380"/>
                  </a:cubicBezTo>
                  <a:cubicBezTo>
                    <a:pt x="431" y="365"/>
                    <a:pt x="448" y="336"/>
                    <a:pt x="468" y="336"/>
                  </a:cubicBezTo>
                  <a:cubicBezTo>
                    <a:pt x="472" y="336"/>
                    <a:pt x="476" y="337"/>
                    <a:pt x="480" y="340"/>
                  </a:cubicBezTo>
                  <a:cubicBezTo>
                    <a:pt x="718" y="518"/>
                    <a:pt x="966" y="693"/>
                    <a:pt x="1176" y="903"/>
                  </a:cubicBezTo>
                  <a:cubicBezTo>
                    <a:pt x="1167" y="815"/>
                    <a:pt x="1158" y="729"/>
                    <a:pt x="1150" y="642"/>
                  </a:cubicBezTo>
                  <a:cubicBezTo>
                    <a:pt x="944" y="429"/>
                    <a:pt x="692" y="282"/>
                    <a:pt x="419" y="170"/>
                  </a:cubicBezTo>
                  <a:cubicBezTo>
                    <a:pt x="280" y="114"/>
                    <a:pt x="135" y="6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10773952" y="4679936"/>
              <a:ext cx="124691" cy="45730"/>
            </a:xfrm>
            <a:custGeom>
              <a:avLst/>
              <a:gdLst/>
              <a:ahLst/>
              <a:cxnLst/>
              <a:rect l="l" t="t" r="r" b="b"/>
              <a:pathLst>
                <a:path w="2574" h="944" extrusionOk="0">
                  <a:moveTo>
                    <a:pt x="1" y="1"/>
                  </a:moveTo>
                  <a:cubicBezTo>
                    <a:pt x="100" y="150"/>
                    <a:pt x="197" y="301"/>
                    <a:pt x="296" y="450"/>
                  </a:cubicBezTo>
                  <a:cubicBezTo>
                    <a:pt x="382" y="435"/>
                    <a:pt x="471" y="429"/>
                    <a:pt x="562" y="429"/>
                  </a:cubicBezTo>
                  <a:cubicBezTo>
                    <a:pt x="878" y="429"/>
                    <a:pt x="1214" y="506"/>
                    <a:pt x="1498" y="577"/>
                  </a:cubicBezTo>
                  <a:cubicBezTo>
                    <a:pt x="1867" y="669"/>
                    <a:pt x="2225" y="791"/>
                    <a:pt x="2573" y="943"/>
                  </a:cubicBezTo>
                  <a:lnTo>
                    <a:pt x="2573" y="746"/>
                  </a:lnTo>
                  <a:cubicBezTo>
                    <a:pt x="2127" y="538"/>
                    <a:pt x="1694" y="379"/>
                    <a:pt x="1204" y="271"/>
                  </a:cubicBezTo>
                  <a:cubicBezTo>
                    <a:pt x="801" y="185"/>
                    <a:pt x="397" y="1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10791294" y="4706386"/>
              <a:ext cx="107736" cy="47425"/>
            </a:xfrm>
            <a:custGeom>
              <a:avLst/>
              <a:gdLst/>
              <a:ahLst/>
              <a:cxnLst/>
              <a:rect l="l" t="t" r="r" b="b"/>
              <a:pathLst>
                <a:path w="2224" h="979" extrusionOk="0">
                  <a:moveTo>
                    <a:pt x="0" y="0"/>
                  </a:moveTo>
                  <a:lnTo>
                    <a:pt x="0" y="0"/>
                  </a:lnTo>
                  <a:cubicBezTo>
                    <a:pt x="24" y="39"/>
                    <a:pt x="50" y="77"/>
                    <a:pt x="75" y="115"/>
                  </a:cubicBezTo>
                  <a:cubicBezTo>
                    <a:pt x="75" y="97"/>
                    <a:pt x="85" y="79"/>
                    <a:pt x="104" y="79"/>
                  </a:cubicBezTo>
                  <a:cubicBezTo>
                    <a:pt x="108" y="79"/>
                    <a:pt x="112" y="80"/>
                    <a:pt x="116" y="81"/>
                  </a:cubicBezTo>
                  <a:cubicBezTo>
                    <a:pt x="795" y="336"/>
                    <a:pt x="1681" y="451"/>
                    <a:pt x="2223" y="979"/>
                  </a:cubicBezTo>
                  <a:cubicBezTo>
                    <a:pt x="2219" y="810"/>
                    <a:pt x="2217" y="639"/>
                    <a:pt x="2215" y="470"/>
                  </a:cubicBezTo>
                  <a:cubicBezTo>
                    <a:pt x="1855" y="332"/>
                    <a:pt x="1486" y="209"/>
                    <a:pt x="1110" y="128"/>
                  </a:cubicBezTo>
                  <a:cubicBezTo>
                    <a:pt x="739" y="47"/>
                    <a:pt x="370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10814789" y="4742330"/>
              <a:ext cx="85646" cy="51640"/>
            </a:xfrm>
            <a:custGeom>
              <a:avLst/>
              <a:gdLst/>
              <a:ahLst/>
              <a:cxnLst/>
              <a:rect l="l" t="t" r="r" b="b"/>
              <a:pathLst>
                <a:path w="1768" h="1066" extrusionOk="0">
                  <a:moveTo>
                    <a:pt x="1" y="1"/>
                  </a:moveTo>
                  <a:lnTo>
                    <a:pt x="217" y="334"/>
                  </a:lnTo>
                  <a:cubicBezTo>
                    <a:pt x="755" y="398"/>
                    <a:pt x="1377" y="654"/>
                    <a:pt x="1768" y="1065"/>
                  </a:cubicBezTo>
                  <a:cubicBezTo>
                    <a:pt x="1758" y="882"/>
                    <a:pt x="1750" y="698"/>
                    <a:pt x="1745" y="518"/>
                  </a:cubicBezTo>
                  <a:cubicBezTo>
                    <a:pt x="1432" y="381"/>
                    <a:pt x="1109" y="262"/>
                    <a:pt x="782" y="161"/>
                  </a:cubicBezTo>
                  <a:cubicBezTo>
                    <a:pt x="527" y="85"/>
                    <a:pt x="258" y="6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10714997" y="4590414"/>
              <a:ext cx="183936" cy="39045"/>
            </a:xfrm>
            <a:custGeom>
              <a:avLst/>
              <a:gdLst/>
              <a:ahLst/>
              <a:cxnLst/>
              <a:rect l="l" t="t" r="r" b="b"/>
              <a:pathLst>
                <a:path w="3797" h="806" extrusionOk="0">
                  <a:moveTo>
                    <a:pt x="0" y="0"/>
                  </a:moveTo>
                  <a:cubicBezTo>
                    <a:pt x="63" y="96"/>
                    <a:pt x="127" y="192"/>
                    <a:pt x="191" y="288"/>
                  </a:cubicBezTo>
                  <a:cubicBezTo>
                    <a:pt x="194" y="287"/>
                    <a:pt x="197" y="287"/>
                    <a:pt x="199" y="287"/>
                  </a:cubicBezTo>
                  <a:cubicBezTo>
                    <a:pt x="213" y="287"/>
                    <a:pt x="225" y="297"/>
                    <a:pt x="227" y="311"/>
                  </a:cubicBezTo>
                  <a:cubicBezTo>
                    <a:pt x="230" y="324"/>
                    <a:pt x="231" y="338"/>
                    <a:pt x="232" y="351"/>
                  </a:cubicBezTo>
                  <a:lnTo>
                    <a:pt x="380" y="575"/>
                  </a:lnTo>
                  <a:cubicBezTo>
                    <a:pt x="408" y="578"/>
                    <a:pt x="436" y="580"/>
                    <a:pt x="464" y="583"/>
                  </a:cubicBezTo>
                  <a:cubicBezTo>
                    <a:pt x="468" y="581"/>
                    <a:pt x="473" y="580"/>
                    <a:pt x="477" y="580"/>
                  </a:cubicBezTo>
                  <a:cubicBezTo>
                    <a:pt x="479" y="580"/>
                    <a:pt x="480" y="580"/>
                    <a:pt x="482" y="580"/>
                  </a:cubicBezTo>
                  <a:cubicBezTo>
                    <a:pt x="1175" y="721"/>
                    <a:pt x="1849" y="806"/>
                    <a:pt x="2528" y="806"/>
                  </a:cubicBezTo>
                  <a:cubicBezTo>
                    <a:pt x="2947" y="806"/>
                    <a:pt x="3368" y="774"/>
                    <a:pt x="3797" y="703"/>
                  </a:cubicBezTo>
                  <a:cubicBezTo>
                    <a:pt x="3797" y="640"/>
                    <a:pt x="3796" y="578"/>
                    <a:pt x="3794" y="514"/>
                  </a:cubicBezTo>
                  <a:cubicBezTo>
                    <a:pt x="3673" y="514"/>
                    <a:pt x="3551" y="515"/>
                    <a:pt x="3429" y="515"/>
                  </a:cubicBezTo>
                  <a:cubicBezTo>
                    <a:pt x="2259" y="515"/>
                    <a:pt x="1091" y="46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10658659" y="4506270"/>
              <a:ext cx="236593" cy="37059"/>
            </a:xfrm>
            <a:custGeom>
              <a:avLst/>
              <a:gdLst/>
              <a:ahLst/>
              <a:cxnLst/>
              <a:rect l="l" t="t" r="r" b="b"/>
              <a:pathLst>
                <a:path w="4884" h="765" extrusionOk="0">
                  <a:moveTo>
                    <a:pt x="0" y="1"/>
                  </a:moveTo>
                  <a:lnTo>
                    <a:pt x="0" y="1"/>
                  </a:lnTo>
                  <a:cubicBezTo>
                    <a:pt x="122" y="181"/>
                    <a:pt x="243" y="361"/>
                    <a:pt x="364" y="541"/>
                  </a:cubicBezTo>
                  <a:cubicBezTo>
                    <a:pt x="368" y="541"/>
                    <a:pt x="371" y="541"/>
                    <a:pt x="375" y="541"/>
                  </a:cubicBezTo>
                  <a:cubicBezTo>
                    <a:pt x="1132" y="541"/>
                    <a:pt x="1918" y="685"/>
                    <a:pt x="2680" y="721"/>
                  </a:cubicBezTo>
                  <a:cubicBezTo>
                    <a:pt x="3040" y="738"/>
                    <a:pt x="3410" y="765"/>
                    <a:pt x="3778" y="765"/>
                  </a:cubicBezTo>
                  <a:cubicBezTo>
                    <a:pt x="4152" y="765"/>
                    <a:pt x="4525" y="737"/>
                    <a:pt x="4884" y="641"/>
                  </a:cubicBezTo>
                  <a:cubicBezTo>
                    <a:pt x="4872" y="502"/>
                    <a:pt x="4860" y="362"/>
                    <a:pt x="4847" y="224"/>
                  </a:cubicBezTo>
                  <a:cubicBezTo>
                    <a:pt x="4166" y="280"/>
                    <a:pt x="3482" y="322"/>
                    <a:pt x="2800" y="322"/>
                  </a:cubicBezTo>
                  <a:cubicBezTo>
                    <a:pt x="1857" y="322"/>
                    <a:pt x="919" y="24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10552182" y="4342050"/>
              <a:ext cx="322143" cy="52269"/>
            </a:xfrm>
            <a:custGeom>
              <a:avLst/>
              <a:gdLst/>
              <a:ahLst/>
              <a:cxnLst/>
              <a:rect l="l" t="t" r="r" b="b"/>
              <a:pathLst>
                <a:path w="6650" h="1079" extrusionOk="0">
                  <a:moveTo>
                    <a:pt x="1" y="1"/>
                  </a:moveTo>
                  <a:cubicBezTo>
                    <a:pt x="139" y="226"/>
                    <a:pt x="281" y="452"/>
                    <a:pt x="422" y="676"/>
                  </a:cubicBezTo>
                  <a:cubicBezTo>
                    <a:pt x="429" y="662"/>
                    <a:pt x="442" y="654"/>
                    <a:pt x="457" y="654"/>
                  </a:cubicBezTo>
                  <a:cubicBezTo>
                    <a:pt x="1508" y="698"/>
                    <a:pt x="2534" y="1021"/>
                    <a:pt x="3593" y="1070"/>
                  </a:cubicBezTo>
                  <a:cubicBezTo>
                    <a:pt x="3701" y="1076"/>
                    <a:pt x="3809" y="1078"/>
                    <a:pt x="3918" y="1078"/>
                  </a:cubicBezTo>
                  <a:cubicBezTo>
                    <a:pt x="4596" y="1078"/>
                    <a:pt x="5288" y="989"/>
                    <a:pt x="5967" y="989"/>
                  </a:cubicBezTo>
                  <a:cubicBezTo>
                    <a:pt x="6196" y="989"/>
                    <a:pt x="6424" y="999"/>
                    <a:pt x="6650" y="1026"/>
                  </a:cubicBezTo>
                  <a:cubicBezTo>
                    <a:pt x="6615" y="862"/>
                    <a:pt x="6578" y="700"/>
                    <a:pt x="6541" y="537"/>
                  </a:cubicBezTo>
                  <a:cubicBezTo>
                    <a:pt x="6403" y="533"/>
                    <a:pt x="6267" y="526"/>
                    <a:pt x="6130" y="520"/>
                  </a:cubicBezTo>
                  <a:cubicBezTo>
                    <a:pt x="6098" y="518"/>
                    <a:pt x="6090" y="474"/>
                    <a:pt x="6119" y="461"/>
                  </a:cubicBezTo>
                  <a:lnTo>
                    <a:pt x="6119" y="461"/>
                  </a:lnTo>
                  <a:cubicBezTo>
                    <a:pt x="5696" y="489"/>
                    <a:pt x="5263" y="503"/>
                    <a:pt x="4828" y="503"/>
                  </a:cubicBezTo>
                  <a:cubicBezTo>
                    <a:pt x="4042" y="503"/>
                    <a:pt x="3249" y="457"/>
                    <a:pt x="2494" y="362"/>
                  </a:cubicBezTo>
                  <a:cubicBezTo>
                    <a:pt x="1918" y="290"/>
                    <a:pt x="1342" y="222"/>
                    <a:pt x="767" y="146"/>
                  </a:cubicBezTo>
                  <a:cubicBezTo>
                    <a:pt x="511" y="113"/>
                    <a:pt x="249" y="8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10531982" y="4308673"/>
              <a:ext cx="335949" cy="55031"/>
            </a:xfrm>
            <a:custGeom>
              <a:avLst/>
              <a:gdLst/>
              <a:ahLst/>
              <a:cxnLst/>
              <a:rect l="l" t="t" r="r" b="b"/>
              <a:pathLst>
                <a:path w="6935" h="1136" extrusionOk="0">
                  <a:moveTo>
                    <a:pt x="0" y="0"/>
                  </a:moveTo>
                  <a:lnTo>
                    <a:pt x="0" y="0"/>
                  </a:lnTo>
                  <a:cubicBezTo>
                    <a:pt x="106" y="177"/>
                    <a:pt x="210" y="351"/>
                    <a:pt x="318" y="526"/>
                  </a:cubicBezTo>
                  <a:cubicBezTo>
                    <a:pt x="776" y="709"/>
                    <a:pt x="1300" y="722"/>
                    <a:pt x="1785" y="774"/>
                  </a:cubicBezTo>
                  <a:cubicBezTo>
                    <a:pt x="2351" y="833"/>
                    <a:pt x="2910" y="937"/>
                    <a:pt x="3477" y="982"/>
                  </a:cubicBezTo>
                  <a:cubicBezTo>
                    <a:pt x="3887" y="1015"/>
                    <a:pt x="4294" y="1025"/>
                    <a:pt x="4703" y="1025"/>
                  </a:cubicBezTo>
                  <a:cubicBezTo>
                    <a:pt x="4913" y="1025"/>
                    <a:pt x="5124" y="1023"/>
                    <a:pt x="5336" y="1019"/>
                  </a:cubicBezTo>
                  <a:cubicBezTo>
                    <a:pt x="5552" y="1016"/>
                    <a:pt x="5773" y="1005"/>
                    <a:pt x="5993" y="1005"/>
                  </a:cubicBezTo>
                  <a:cubicBezTo>
                    <a:pt x="6265" y="1005"/>
                    <a:pt x="6537" y="1021"/>
                    <a:pt x="6799" y="1086"/>
                  </a:cubicBezTo>
                  <a:cubicBezTo>
                    <a:pt x="6820" y="1091"/>
                    <a:pt x="6819" y="1115"/>
                    <a:pt x="6806" y="1126"/>
                  </a:cubicBezTo>
                  <a:cubicBezTo>
                    <a:pt x="6848" y="1129"/>
                    <a:pt x="6892" y="1131"/>
                    <a:pt x="6935" y="1135"/>
                  </a:cubicBezTo>
                  <a:cubicBezTo>
                    <a:pt x="6888" y="938"/>
                    <a:pt x="6838" y="742"/>
                    <a:pt x="6784" y="547"/>
                  </a:cubicBezTo>
                  <a:cubicBezTo>
                    <a:pt x="6540" y="630"/>
                    <a:pt x="6286" y="648"/>
                    <a:pt x="6027" y="648"/>
                  </a:cubicBezTo>
                  <a:cubicBezTo>
                    <a:pt x="5871" y="648"/>
                    <a:pt x="5714" y="641"/>
                    <a:pt x="5557" y="638"/>
                  </a:cubicBezTo>
                  <a:cubicBezTo>
                    <a:pt x="4874" y="625"/>
                    <a:pt x="4186" y="617"/>
                    <a:pt x="3504" y="579"/>
                  </a:cubicBezTo>
                  <a:cubicBezTo>
                    <a:pt x="2359" y="518"/>
                    <a:pt x="1058" y="49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10561677" y="4382451"/>
              <a:ext cx="27854" cy="256212"/>
            </a:xfrm>
            <a:custGeom>
              <a:avLst/>
              <a:gdLst/>
              <a:ahLst/>
              <a:cxnLst/>
              <a:rect l="l" t="t" r="r" b="b"/>
              <a:pathLst>
                <a:path w="575" h="5289" extrusionOk="0">
                  <a:moveTo>
                    <a:pt x="1" y="0"/>
                  </a:moveTo>
                  <a:lnTo>
                    <a:pt x="1" y="0"/>
                  </a:lnTo>
                  <a:cubicBezTo>
                    <a:pt x="226" y="687"/>
                    <a:pt x="110" y="1558"/>
                    <a:pt x="135" y="2254"/>
                  </a:cubicBezTo>
                  <a:cubicBezTo>
                    <a:pt x="169" y="3153"/>
                    <a:pt x="186" y="4052"/>
                    <a:pt x="69" y="4944"/>
                  </a:cubicBezTo>
                  <a:cubicBezTo>
                    <a:pt x="162" y="5060"/>
                    <a:pt x="258" y="5173"/>
                    <a:pt x="353" y="5288"/>
                  </a:cubicBezTo>
                  <a:cubicBezTo>
                    <a:pt x="411" y="4547"/>
                    <a:pt x="574" y="3820"/>
                    <a:pt x="570" y="3069"/>
                  </a:cubicBezTo>
                  <a:cubicBezTo>
                    <a:pt x="566" y="2325"/>
                    <a:pt x="525" y="1586"/>
                    <a:pt x="553" y="843"/>
                  </a:cubicBezTo>
                  <a:cubicBezTo>
                    <a:pt x="379" y="578"/>
                    <a:pt x="203" y="313"/>
                    <a:pt x="30" y="46"/>
                  </a:cubicBezTo>
                  <a:cubicBezTo>
                    <a:pt x="19" y="31"/>
                    <a:pt x="10" y="1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10613316" y="4438208"/>
              <a:ext cx="273167" cy="32796"/>
            </a:xfrm>
            <a:custGeom>
              <a:avLst/>
              <a:gdLst/>
              <a:ahLst/>
              <a:cxnLst/>
              <a:rect l="l" t="t" r="r" b="b"/>
              <a:pathLst>
                <a:path w="5639" h="677" extrusionOk="0">
                  <a:moveTo>
                    <a:pt x="0" y="0"/>
                  </a:moveTo>
                  <a:cubicBezTo>
                    <a:pt x="78" y="120"/>
                    <a:pt x="158" y="240"/>
                    <a:pt x="236" y="359"/>
                  </a:cubicBezTo>
                  <a:cubicBezTo>
                    <a:pt x="1013" y="597"/>
                    <a:pt x="1804" y="677"/>
                    <a:pt x="2599" y="677"/>
                  </a:cubicBezTo>
                  <a:cubicBezTo>
                    <a:pt x="3610" y="677"/>
                    <a:pt x="4629" y="548"/>
                    <a:pt x="5639" y="455"/>
                  </a:cubicBezTo>
                  <a:cubicBezTo>
                    <a:pt x="5621" y="328"/>
                    <a:pt x="5600" y="203"/>
                    <a:pt x="5580" y="76"/>
                  </a:cubicBezTo>
                  <a:cubicBezTo>
                    <a:pt x="4758" y="249"/>
                    <a:pt x="3893" y="331"/>
                    <a:pt x="3025" y="331"/>
                  </a:cubicBezTo>
                  <a:cubicBezTo>
                    <a:pt x="1999" y="331"/>
                    <a:pt x="969" y="21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10592002" y="4405267"/>
              <a:ext cx="290946" cy="42484"/>
            </a:xfrm>
            <a:custGeom>
              <a:avLst/>
              <a:gdLst/>
              <a:ahLst/>
              <a:cxnLst/>
              <a:rect l="l" t="t" r="r" b="b"/>
              <a:pathLst>
                <a:path w="6006" h="877" extrusionOk="0">
                  <a:moveTo>
                    <a:pt x="0" y="0"/>
                  </a:moveTo>
                  <a:lnTo>
                    <a:pt x="0" y="0"/>
                  </a:lnTo>
                  <a:cubicBezTo>
                    <a:pt x="123" y="192"/>
                    <a:pt x="247" y="383"/>
                    <a:pt x="371" y="575"/>
                  </a:cubicBezTo>
                  <a:cubicBezTo>
                    <a:pt x="1353" y="787"/>
                    <a:pt x="2307" y="877"/>
                    <a:pt x="3263" y="877"/>
                  </a:cubicBezTo>
                  <a:cubicBezTo>
                    <a:pt x="4167" y="877"/>
                    <a:pt x="5072" y="796"/>
                    <a:pt x="6005" y="663"/>
                  </a:cubicBezTo>
                  <a:cubicBezTo>
                    <a:pt x="5991" y="570"/>
                    <a:pt x="5973" y="478"/>
                    <a:pt x="5957" y="384"/>
                  </a:cubicBezTo>
                  <a:cubicBezTo>
                    <a:pt x="5788" y="371"/>
                    <a:pt x="5621" y="365"/>
                    <a:pt x="5455" y="365"/>
                  </a:cubicBezTo>
                  <a:cubicBezTo>
                    <a:pt x="5051" y="365"/>
                    <a:pt x="4653" y="396"/>
                    <a:pt x="4242" y="412"/>
                  </a:cubicBezTo>
                  <a:cubicBezTo>
                    <a:pt x="4139" y="416"/>
                    <a:pt x="4034" y="418"/>
                    <a:pt x="3930" y="418"/>
                  </a:cubicBezTo>
                  <a:cubicBezTo>
                    <a:pt x="3316" y="418"/>
                    <a:pt x="2692" y="353"/>
                    <a:pt x="2085" y="290"/>
                  </a:cubicBezTo>
                  <a:cubicBezTo>
                    <a:pt x="1483" y="226"/>
                    <a:pt x="875" y="156"/>
                    <a:pt x="277" y="58"/>
                  </a:cubicBezTo>
                  <a:cubicBezTo>
                    <a:pt x="184" y="44"/>
                    <a:pt x="91" y="2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10581635" y="4458554"/>
              <a:ext cx="23640" cy="196677"/>
            </a:xfrm>
            <a:custGeom>
              <a:avLst/>
              <a:gdLst/>
              <a:ahLst/>
              <a:cxnLst/>
              <a:rect l="l" t="t" r="r" b="b"/>
              <a:pathLst>
                <a:path w="488" h="4060" extrusionOk="0">
                  <a:moveTo>
                    <a:pt x="265" y="0"/>
                  </a:moveTo>
                  <a:lnTo>
                    <a:pt x="265" y="0"/>
                  </a:lnTo>
                  <a:cubicBezTo>
                    <a:pt x="275" y="434"/>
                    <a:pt x="285" y="866"/>
                    <a:pt x="278" y="1298"/>
                  </a:cubicBezTo>
                  <a:cubicBezTo>
                    <a:pt x="265" y="2144"/>
                    <a:pt x="149" y="2960"/>
                    <a:pt x="1" y="3788"/>
                  </a:cubicBezTo>
                  <a:cubicBezTo>
                    <a:pt x="77" y="3879"/>
                    <a:pt x="153" y="3969"/>
                    <a:pt x="229" y="4060"/>
                  </a:cubicBezTo>
                  <a:cubicBezTo>
                    <a:pt x="210" y="3714"/>
                    <a:pt x="361" y="3221"/>
                    <a:pt x="389" y="2972"/>
                  </a:cubicBezTo>
                  <a:cubicBezTo>
                    <a:pt x="487" y="2095"/>
                    <a:pt x="406" y="1139"/>
                    <a:pt x="299" y="267"/>
                  </a:cubicBezTo>
                  <a:cubicBezTo>
                    <a:pt x="289" y="178"/>
                    <a:pt x="277" y="90"/>
                    <a:pt x="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10495601" y="4247054"/>
              <a:ext cx="363609" cy="86518"/>
            </a:xfrm>
            <a:custGeom>
              <a:avLst/>
              <a:gdLst/>
              <a:ahLst/>
              <a:cxnLst/>
              <a:rect l="l" t="t" r="r" b="b"/>
              <a:pathLst>
                <a:path w="7506" h="1786" extrusionOk="0">
                  <a:moveTo>
                    <a:pt x="0" y="0"/>
                  </a:moveTo>
                  <a:cubicBezTo>
                    <a:pt x="63" y="108"/>
                    <a:pt x="126" y="216"/>
                    <a:pt x="188" y="324"/>
                  </a:cubicBezTo>
                  <a:cubicBezTo>
                    <a:pt x="195" y="320"/>
                    <a:pt x="202" y="318"/>
                    <a:pt x="210" y="318"/>
                  </a:cubicBezTo>
                  <a:cubicBezTo>
                    <a:pt x="214" y="318"/>
                    <a:pt x="219" y="319"/>
                    <a:pt x="223" y="320"/>
                  </a:cubicBezTo>
                  <a:cubicBezTo>
                    <a:pt x="1669" y="718"/>
                    <a:pt x="3134" y="936"/>
                    <a:pt x="4621" y="1114"/>
                  </a:cubicBezTo>
                  <a:cubicBezTo>
                    <a:pt x="5027" y="1163"/>
                    <a:pt x="5411" y="1177"/>
                    <a:pt x="5805" y="1177"/>
                  </a:cubicBezTo>
                  <a:cubicBezTo>
                    <a:pt x="5968" y="1177"/>
                    <a:pt x="6134" y="1175"/>
                    <a:pt x="6303" y="1171"/>
                  </a:cubicBezTo>
                  <a:cubicBezTo>
                    <a:pt x="6370" y="1170"/>
                    <a:pt x="6437" y="1168"/>
                    <a:pt x="6504" y="1168"/>
                  </a:cubicBezTo>
                  <a:cubicBezTo>
                    <a:pt x="6802" y="1168"/>
                    <a:pt x="7094" y="1193"/>
                    <a:pt x="7364" y="1333"/>
                  </a:cubicBezTo>
                  <a:cubicBezTo>
                    <a:pt x="7406" y="1353"/>
                    <a:pt x="7379" y="1410"/>
                    <a:pt x="7341" y="1410"/>
                  </a:cubicBezTo>
                  <a:cubicBezTo>
                    <a:pt x="7334" y="1410"/>
                    <a:pt x="7327" y="1408"/>
                    <a:pt x="7320" y="1405"/>
                  </a:cubicBezTo>
                  <a:cubicBezTo>
                    <a:pt x="7016" y="1242"/>
                    <a:pt x="6671" y="1203"/>
                    <a:pt x="6324" y="1203"/>
                  </a:cubicBezTo>
                  <a:cubicBezTo>
                    <a:pt x="6071" y="1203"/>
                    <a:pt x="5817" y="1224"/>
                    <a:pt x="5575" y="1231"/>
                  </a:cubicBezTo>
                  <a:cubicBezTo>
                    <a:pt x="5488" y="1234"/>
                    <a:pt x="5400" y="1235"/>
                    <a:pt x="5313" y="1235"/>
                  </a:cubicBezTo>
                  <a:cubicBezTo>
                    <a:pt x="4823" y="1235"/>
                    <a:pt x="4328" y="1196"/>
                    <a:pt x="3842" y="1142"/>
                  </a:cubicBezTo>
                  <a:cubicBezTo>
                    <a:pt x="2624" y="1004"/>
                    <a:pt x="1419" y="792"/>
                    <a:pt x="247" y="426"/>
                  </a:cubicBezTo>
                  <a:lnTo>
                    <a:pt x="247" y="426"/>
                  </a:lnTo>
                  <a:cubicBezTo>
                    <a:pt x="395" y="678"/>
                    <a:pt x="544" y="928"/>
                    <a:pt x="695" y="1179"/>
                  </a:cubicBezTo>
                  <a:cubicBezTo>
                    <a:pt x="702" y="1169"/>
                    <a:pt x="714" y="1164"/>
                    <a:pt x="725" y="1164"/>
                  </a:cubicBezTo>
                  <a:cubicBezTo>
                    <a:pt x="729" y="1164"/>
                    <a:pt x="733" y="1165"/>
                    <a:pt x="737" y="1166"/>
                  </a:cubicBezTo>
                  <a:cubicBezTo>
                    <a:pt x="1903" y="1509"/>
                    <a:pt x="3041" y="1709"/>
                    <a:pt x="4257" y="1770"/>
                  </a:cubicBezTo>
                  <a:cubicBezTo>
                    <a:pt x="4512" y="1782"/>
                    <a:pt x="4766" y="1786"/>
                    <a:pt x="5020" y="1786"/>
                  </a:cubicBezTo>
                  <a:cubicBezTo>
                    <a:pt x="5367" y="1786"/>
                    <a:pt x="5714" y="1779"/>
                    <a:pt x="6064" y="1779"/>
                  </a:cubicBezTo>
                  <a:cubicBezTo>
                    <a:pt x="6098" y="1779"/>
                    <a:pt x="6133" y="1779"/>
                    <a:pt x="6168" y="1779"/>
                  </a:cubicBezTo>
                  <a:cubicBezTo>
                    <a:pt x="6348" y="1780"/>
                    <a:pt x="6529" y="1786"/>
                    <a:pt x="6708" y="1786"/>
                  </a:cubicBezTo>
                  <a:cubicBezTo>
                    <a:pt x="6977" y="1786"/>
                    <a:pt x="7244" y="1773"/>
                    <a:pt x="7506" y="1709"/>
                  </a:cubicBezTo>
                  <a:cubicBezTo>
                    <a:pt x="7414" y="1383"/>
                    <a:pt x="7312" y="1062"/>
                    <a:pt x="7203" y="743"/>
                  </a:cubicBezTo>
                  <a:cubicBezTo>
                    <a:pt x="5931" y="710"/>
                    <a:pt x="4647" y="750"/>
                    <a:pt x="3378" y="651"/>
                  </a:cubicBezTo>
                  <a:cubicBezTo>
                    <a:pt x="2788" y="607"/>
                    <a:pt x="2201" y="527"/>
                    <a:pt x="1619" y="415"/>
                  </a:cubicBezTo>
                  <a:cubicBezTo>
                    <a:pt x="1083" y="308"/>
                    <a:pt x="543" y="8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10574611" y="4377849"/>
              <a:ext cx="305042" cy="41031"/>
            </a:xfrm>
            <a:custGeom>
              <a:avLst/>
              <a:gdLst/>
              <a:ahLst/>
              <a:cxnLst/>
              <a:rect l="l" t="t" r="r" b="b"/>
              <a:pathLst>
                <a:path w="6297" h="847" extrusionOk="0">
                  <a:moveTo>
                    <a:pt x="0" y="1"/>
                  </a:moveTo>
                  <a:lnTo>
                    <a:pt x="0" y="1"/>
                  </a:lnTo>
                  <a:cubicBezTo>
                    <a:pt x="80" y="129"/>
                    <a:pt x="160" y="257"/>
                    <a:pt x="242" y="385"/>
                  </a:cubicBezTo>
                  <a:cubicBezTo>
                    <a:pt x="622" y="513"/>
                    <a:pt x="1025" y="521"/>
                    <a:pt x="1426" y="581"/>
                  </a:cubicBezTo>
                  <a:cubicBezTo>
                    <a:pt x="2039" y="672"/>
                    <a:pt x="2656" y="740"/>
                    <a:pt x="3274" y="785"/>
                  </a:cubicBezTo>
                  <a:cubicBezTo>
                    <a:pt x="3650" y="812"/>
                    <a:pt x="4017" y="831"/>
                    <a:pt x="4386" y="831"/>
                  </a:cubicBezTo>
                  <a:cubicBezTo>
                    <a:pt x="4621" y="831"/>
                    <a:pt x="4857" y="823"/>
                    <a:pt x="5096" y="805"/>
                  </a:cubicBezTo>
                  <a:cubicBezTo>
                    <a:pt x="5300" y="790"/>
                    <a:pt x="5507" y="771"/>
                    <a:pt x="5712" y="771"/>
                  </a:cubicBezTo>
                  <a:cubicBezTo>
                    <a:pt x="5910" y="771"/>
                    <a:pt x="6106" y="789"/>
                    <a:pt x="6296" y="846"/>
                  </a:cubicBezTo>
                  <a:cubicBezTo>
                    <a:pt x="6266" y="680"/>
                    <a:pt x="6234" y="513"/>
                    <a:pt x="6199" y="346"/>
                  </a:cubicBezTo>
                  <a:cubicBezTo>
                    <a:pt x="5345" y="371"/>
                    <a:pt x="4500" y="463"/>
                    <a:pt x="3648" y="463"/>
                  </a:cubicBezTo>
                  <a:cubicBezTo>
                    <a:pt x="3412" y="463"/>
                    <a:pt x="3176" y="456"/>
                    <a:pt x="2938" y="438"/>
                  </a:cubicBezTo>
                  <a:cubicBezTo>
                    <a:pt x="1955" y="366"/>
                    <a:pt x="966" y="20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10849764" y="4815430"/>
              <a:ext cx="31827" cy="93882"/>
            </a:xfrm>
            <a:custGeom>
              <a:avLst/>
              <a:gdLst/>
              <a:ahLst/>
              <a:cxnLst/>
              <a:rect l="l" t="t" r="r" b="b"/>
              <a:pathLst>
                <a:path w="657" h="1938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82"/>
                    <a:pt x="141" y="366"/>
                    <a:pt x="177" y="556"/>
                  </a:cubicBezTo>
                  <a:cubicBezTo>
                    <a:pt x="250" y="952"/>
                    <a:pt x="280" y="1351"/>
                    <a:pt x="354" y="1749"/>
                  </a:cubicBezTo>
                  <a:cubicBezTo>
                    <a:pt x="454" y="1813"/>
                    <a:pt x="555" y="1874"/>
                    <a:pt x="656" y="1938"/>
                  </a:cubicBezTo>
                  <a:cubicBezTo>
                    <a:pt x="574" y="1500"/>
                    <a:pt x="531" y="1063"/>
                    <a:pt x="415" y="636"/>
                  </a:cubicBezTo>
                  <a:cubicBezTo>
                    <a:pt x="278" y="423"/>
                    <a:pt x="137" y="21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10876117" y="4856122"/>
              <a:ext cx="48297" cy="78477"/>
            </a:xfrm>
            <a:custGeom>
              <a:avLst/>
              <a:gdLst/>
              <a:ahLst/>
              <a:cxnLst/>
              <a:rect l="l" t="t" r="r" b="b"/>
              <a:pathLst>
                <a:path w="997" h="1620" extrusionOk="0">
                  <a:moveTo>
                    <a:pt x="0" y="0"/>
                  </a:moveTo>
                  <a:lnTo>
                    <a:pt x="0" y="0"/>
                  </a:lnTo>
                  <a:cubicBezTo>
                    <a:pt x="82" y="363"/>
                    <a:pt x="104" y="742"/>
                    <a:pt x="162" y="1106"/>
                  </a:cubicBezTo>
                  <a:cubicBezTo>
                    <a:pt x="163" y="1113"/>
                    <a:pt x="162" y="1119"/>
                    <a:pt x="156" y="1125"/>
                  </a:cubicBezTo>
                  <a:cubicBezTo>
                    <a:pt x="431" y="1295"/>
                    <a:pt x="711" y="1461"/>
                    <a:pt x="996" y="1619"/>
                  </a:cubicBezTo>
                  <a:cubicBezTo>
                    <a:pt x="912" y="1419"/>
                    <a:pt x="715" y="1162"/>
                    <a:pt x="652" y="1055"/>
                  </a:cubicBezTo>
                  <a:cubicBezTo>
                    <a:pt x="442" y="700"/>
                    <a:pt x="223" y="35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10749827" y="4643120"/>
              <a:ext cx="149009" cy="38221"/>
            </a:xfrm>
            <a:custGeom>
              <a:avLst/>
              <a:gdLst/>
              <a:ahLst/>
              <a:cxnLst/>
              <a:rect l="l" t="t" r="r" b="b"/>
              <a:pathLst>
                <a:path w="3076" h="789" extrusionOk="0">
                  <a:moveTo>
                    <a:pt x="0" y="0"/>
                  </a:moveTo>
                  <a:lnTo>
                    <a:pt x="0" y="0"/>
                  </a:lnTo>
                  <a:cubicBezTo>
                    <a:pt x="111" y="167"/>
                    <a:pt x="220" y="334"/>
                    <a:pt x="329" y="502"/>
                  </a:cubicBezTo>
                  <a:cubicBezTo>
                    <a:pt x="375" y="497"/>
                    <a:pt x="421" y="495"/>
                    <a:pt x="468" y="495"/>
                  </a:cubicBezTo>
                  <a:cubicBezTo>
                    <a:pt x="838" y="495"/>
                    <a:pt x="1238" y="626"/>
                    <a:pt x="1583" y="658"/>
                  </a:cubicBezTo>
                  <a:cubicBezTo>
                    <a:pt x="2080" y="703"/>
                    <a:pt x="2577" y="741"/>
                    <a:pt x="3074" y="789"/>
                  </a:cubicBezTo>
                  <a:cubicBezTo>
                    <a:pt x="3074" y="722"/>
                    <a:pt x="3074" y="657"/>
                    <a:pt x="3075" y="591"/>
                  </a:cubicBezTo>
                  <a:cubicBezTo>
                    <a:pt x="2562" y="507"/>
                    <a:pt x="2044" y="471"/>
                    <a:pt x="1535" y="358"/>
                  </a:cubicBezTo>
                  <a:cubicBezTo>
                    <a:pt x="1022" y="243"/>
                    <a:pt x="515" y="10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10708022" y="4579805"/>
              <a:ext cx="190718" cy="32505"/>
            </a:xfrm>
            <a:custGeom>
              <a:avLst/>
              <a:gdLst/>
              <a:ahLst/>
              <a:cxnLst/>
              <a:rect l="l" t="t" r="r" b="b"/>
              <a:pathLst>
                <a:path w="3937" h="671" extrusionOk="0">
                  <a:moveTo>
                    <a:pt x="0" y="1"/>
                  </a:moveTo>
                  <a:lnTo>
                    <a:pt x="0" y="1"/>
                  </a:lnTo>
                  <a:cubicBezTo>
                    <a:pt x="34" y="50"/>
                    <a:pt x="64" y="99"/>
                    <a:pt x="98" y="149"/>
                  </a:cubicBezTo>
                  <a:cubicBezTo>
                    <a:pt x="778" y="397"/>
                    <a:pt x="1482" y="537"/>
                    <a:pt x="2206" y="603"/>
                  </a:cubicBezTo>
                  <a:cubicBezTo>
                    <a:pt x="2335" y="615"/>
                    <a:pt x="2467" y="619"/>
                    <a:pt x="2600" y="619"/>
                  </a:cubicBezTo>
                  <a:cubicBezTo>
                    <a:pt x="2812" y="619"/>
                    <a:pt x="3027" y="610"/>
                    <a:pt x="3240" y="610"/>
                  </a:cubicBezTo>
                  <a:cubicBezTo>
                    <a:pt x="3478" y="610"/>
                    <a:pt x="3713" y="621"/>
                    <a:pt x="3937" y="670"/>
                  </a:cubicBezTo>
                  <a:cubicBezTo>
                    <a:pt x="3936" y="503"/>
                    <a:pt x="3932" y="338"/>
                    <a:pt x="3926" y="173"/>
                  </a:cubicBezTo>
                  <a:cubicBezTo>
                    <a:pt x="3504" y="232"/>
                    <a:pt x="3084" y="259"/>
                    <a:pt x="2661" y="259"/>
                  </a:cubicBezTo>
                  <a:cubicBezTo>
                    <a:pt x="2402" y="259"/>
                    <a:pt x="2142" y="249"/>
                    <a:pt x="1881" y="230"/>
                  </a:cubicBezTo>
                  <a:cubicBezTo>
                    <a:pt x="1272" y="187"/>
                    <a:pt x="594" y="17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10690049" y="4552920"/>
              <a:ext cx="208012" cy="34443"/>
            </a:xfrm>
            <a:custGeom>
              <a:avLst/>
              <a:gdLst/>
              <a:ahLst/>
              <a:cxnLst/>
              <a:rect l="l" t="t" r="r" b="b"/>
              <a:pathLst>
                <a:path w="4294" h="711" extrusionOk="0">
                  <a:moveTo>
                    <a:pt x="0" y="1"/>
                  </a:moveTo>
                  <a:cubicBezTo>
                    <a:pt x="109" y="165"/>
                    <a:pt x="218" y="326"/>
                    <a:pt x="327" y="490"/>
                  </a:cubicBezTo>
                  <a:cubicBezTo>
                    <a:pt x="342" y="490"/>
                    <a:pt x="357" y="490"/>
                    <a:pt x="372" y="490"/>
                  </a:cubicBezTo>
                  <a:cubicBezTo>
                    <a:pt x="994" y="490"/>
                    <a:pt x="1633" y="650"/>
                    <a:pt x="2256" y="688"/>
                  </a:cubicBezTo>
                  <a:cubicBezTo>
                    <a:pt x="2511" y="703"/>
                    <a:pt x="2767" y="710"/>
                    <a:pt x="3024" y="710"/>
                  </a:cubicBezTo>
                  <a:cubicBezTo>
                    <a:pt x="3447" y="710"/>
                    <a:pt x="3871" y="690"/>
                    <a:pt x="4293" y="649"/>
                  </a:cubicBezTo>
                  <a:cubicBezTo>
                    <a:pt x="4291" y="545"/>
                    <a:pt x="4287" y="441"/>
                    <a:pt x="4281" y="338"/>
                  </a:cubicBezTo>
                  <a:cubicBezTo>
                    <a:pt x="4129" y="348"/>
                    <a:pt x="3974" y="352"/>
                    <a:pt x="3817" y="352"/>
                  </a:cubicBezTo>
                  <a:cubicBezTo>
                    <a:pt x="3189" y="352"/>
                    <a:pt x="2537" y="288"/>
                    <a:pt x="1922" y="261"/>
                  </a:cubicBezTo>
                  <a:cubicBezTo>
                    <a:pt x="1270" y="232"/>
                    <a:pt x="633" y="16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10532999" y="4366029"/>
              <a:ext cx="32360" cy="252385"/>
            </a:xfrm>
            <a:custGeom>
              <a:avLst/>
              <a:gdLst/>
              <a:ahLst/>
              <a:cxnLst/>
              <a:rect l="l" t="t" r="r" b="b"/>
              <a:pathLst>
                <a:path w="668" h="5210" extrusionOk="0">
                  <a:moveTo>
                    <a:pt x="378" y="1"/>
                  </a:moveTo>
                  <a:cubicBezTo>
                    <a:pt x="91" y="501"/>
                    <a:pt x="193" y="1425"/>
                    <a:pt x="178" y="1953"/>
                  </a:cubicBezTo>
                  <a:cubicBezTo>
                    <a:pt x="155" y="2812"/>
                    <a:pt x="1" y="3655"/>
                    <a:pt x="47" y="4512"/>
                  </a:cubicBezTo>
                  <a:cubicBezTo>
                    <a:pt x="229" y="4747"/>
                    <a:pt x="414" y="4979"/>
                    <a:pt x="601" y="5210"/>
                  </a:cubicBezTo>
                  <a:cubicBezTo>
                    <a:pt x="667" y="4400"/>
                    <a:pt x="666" y="3588"/>
                    <a:pt x="637" y="2776"/>
                  </a:cubicBezTo>
                  <a:cubicBezTo>
                    <a:pt x="605" y="1892"/>
                    <a:pt x="599" y="1030"/>
                    <a:pt x="446" y="158"/>
                  </a:cubicBezTo>
                  <a:cubicBezTo>
                    <a:pt x="445" y="146"/>
                    <a:pt x="449" y="134"/>
                    <a:pt x="458" y="127"/>
                  </a:cubicBezTo>
                  <a:cubicBezTo>
                    <a:pt x="431" y="85"/>
                    <a:pt x="405" y="42"/>
                    <a:pt x="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10834069" y="4791451"/>
              <a:ext cx="30083" cy="107009"/>
            </a:xfrm>
            <a:custGeom>
              <a:avLst/>
              <a:gdLst/>
              <a:ahLst/>
              <a:cxnLst/>
              <a:rect l="l" t="t" r="r" b="b"/>
              <a:pathLst>
                <a:path w="621" h="2209" extrusionOk="0">
                  <a:moveTo>
                    <a:pt x="0" y="0"/>
                  </a:moveTo>
                  <a:lnTo>
                    <a:pt x="0" y="0"/>
                  </a:lnTo>
                  <a:cubicBezTo>
                    <a:pt x="101" y="581"/>
                    <a:pt x="28" y="1227"/>
                    <a:pt x="9" y="1794"/>
                  </a:cubicBezTo>
                  <a:cubicBezTo>
                    <a:pt x="211" y="1934"/>
                    <a:pt x="413" y="2074"/>
                    <a:pt x="620" y="2209"/>
                  </a:cubicBezTo>
                  <a:cubicBezTo>
                    <a:pt x="453" y="1851"/>
                    <a:pt x="495" y="1457"/>
                    <a:pt x="404" y="1074"/>
                  </a:cubicBezTo>
                  <a:cubicBezTo>
                    <a:pt x="329" y="763"/>
                    <a:pt x="216" y="466"/>
                    <a:pt x="109" y="167"/>
                  </a:cubicBezTo>
                  <a:cubicBezTo>
                    <a:pt x="72" y="111"/>
                    <a:pt x="36" y="5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10757627" y="4676690"/>
              <a:ext cx="26789" cy="161556"/>
            </a:xfrm>
            <a:custGeom>
              <a:avLst/>
              <a:gdLst/>
              <a:ahLst/>
              <a:cxnLst/>
              <a:rect l="l" t="t" r="r" b="b"/>
              <a:pathLst>
                <a:path w="553" h="3335" extrusionOk="0">
                  <a:moveTo>
                    <a:pt x="0" y="1"/>
                  </a:moveTo>
                  <a:lnTo>
                    <a:pt x="0" y="1"/>
                  </a:lnTo>
                  <a:cubicBezTo>
                    <a:pt x="90" y="324"/>
                    <a:pt x="147" y="656"/>
                    <a:pt x="171" y="990"/>
                  </a:cubicBezTo>
                  <a:cubicBezTo>
                    <a:pt x="220" y="1733"/>
                    <a:pt x="90" y="2437"/>
                    <a:pt x="263" y="3162"/>
                  </a:cubicBezTo>
                  <a:cubicBezTo>
                    <a:pt x="334" y="3220"/>
                    <a:pt x="405" y="3278"/>
                    <a:pt x="477" y="3335"/>
                  </a:cubicBezTo>
                  <a:cubicBezTo>
                    <a:pt x="553" y="2427"/>
                    <a:pt x="530" y="1515"/>
                    <a:pt x="411" y="612"/>
                  </a:cubicBezTo>
                  <a:cubicBezTo>
                    <a:pt x="274" y="408"/>
                    <a:pt x="138" y="20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10784561" y="4716898"/>
              <a:ext cx="30131" cy="147265"/>
            </a:xfrm>
            <a:custGeom>
              <a:avLst/>
              <a:gdLst/>
              <a:ahLst/>
              <a:cxnLst/>
              <a:rect l="l" t="t" r="r" b="b"/>
              <a:pathLst>
                <a:path w="622" h="3040" extrusionOk="0">
                  <a:moveTo>
                    <a:pt x="1" y="0"/>
                  </a:moveTo>
                  <a:lnTo>
                    <a:pt x="1" y="0"/>
                  </a:lnTo>
                  <a:cubicBezTo>
                    <a:pt x="157" y="841"/>
                    <a:pt x="130" y="1737"/>
                    <a:pt x="2" y="2570"/>
                  </a:cubicBezTo>
                  <a:cubicBezTo>
                    <a:pt x="206" y="2732"/>
                    <a:pt x="413" y="2886"/>
                    <a:pt x="622" y="3040"/>
                  </a:cubicBezTo>
                  <a:cubicBezTo>
                    <a:pt x="494" y="2702"/>
                    <a:pt x="542" y="2316"/>
                    <a:pt x="514" y="1953"/>
                  </a:cubicBezTo>
                  <a:cubicBezTo>
                    <a:pt x="467" y="1335"/>
                    <a:pt x="247" y="753"/>
                    <a:pt x="102" y="15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10483442" y="4279074"/>
              <a:ext cx="39093" cy="282371"/>
            </a:xfrm>
            <a:custGeom>
              <a:avLst/>
              <a:gdLst/>
              <a:ahLst/>
              <a:cxnLst/>
              <a:rect l="l" t="t" r="r" b="b"/>
              <a:pathLst>
                <a:path w="807" h="582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379" y="1624"/>
                    <a:pt x="9" y="3247"/>
                    <a:pt x="1" y="4870"/>
                  </a:cubicBezTo>
                  <a:cubicBezTo>
                    <a:pt x="231" y="5192"/>
                    <a:pt x="465" y="5512"/>
                    <a:pt x="703" y="5829"/>
                  </a:cubicBezTo>
                  <a:cubicBezTo>
                    <a:pt x="806" y="3968"/>
                    <a:pt x="702" y="2048"/>
                    <a:pt x="429" y="207"/>
                  </a:cubicBezTo>
                  <a:cubicBezTo>
                    <a:pt x="387" y="139"/>
                    <a:pt x="345" y="70"/>
                    <a:pt x="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10452633" y="4252964"/>
              <a:ext cx="43453" cy="257375"/>
            </a:xfrm>
            <a:custGeom>
              <a:avLst/>
              <a:gdLst/>
              <a:ahLst/>
              <a:cxnLst/>
              <a:rect l="l" t="t" r="r" b="b"/>
              <a:pathLst>
                <a:path w="897" h="5313" extrusionOk="0">
                  <a:moveTo>
                    <a:pt x="633" y="1"/>
                  </a:moveTo>
                  <a:lnTo>
                    <a:pt x="633" y="1"/>
                  </a:lnTo>
                  <a:cubicBezTo>
                    <a:pt x="722" y="694"/>
                    <a:pt x="495" y="1445"/>
                    <a:pt x="357" y="2108"/>
                  </a:cubicBezTo>
                  <a:cubicBezTo>
                    <a:pt x="165" y="3034"/>
                    <a:pt x="1" y="3971"/>
                    <a:pt x="270" y="4889"/>
                  </a:cubicBezTo>
                  <a:cubicBezTo>
                    <a:pt x="369" y="5030"/>
                    <a:pt x="469" y="5171"/>
                    <a:pt x="569" y="5313"/>
                  </a:cubicBezTo>
                  <a:cubicBezTo>
                    <a:pt x="518" y="4563"/>
                    <a:pt x="683" y="3800"/>
                    <a:pt x="713" y="3055"/>
                  </a:cubicBezTo>
                  <a:cubicBezTo>
                    <a:pt x="747" y="2191"/>
                    <a:pt x="886" y="1331"/>
                    <a:pt x="897" y="465"/>
                  </a:cubicBezTo>
                  <a:cubicBezTo>
                    <a:pt x="807" y="312"/>
                    <a:pt x="721" y="156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10649067" y="4489702"/>
              <a:ext cx="244053" cy="28920"/>
            </a:xfrm>
            <a:custGeom>
              <a:avLst/>
              <a:gdLst/>
              <a:ahLst/>
              <a:cxnLst/>
              <a:rect l="l" t="t" r="r" b="b"/>
              <a:pathLst>
                <a:path w="5038" h="597" extrusionOk="0">
                  <a:moveTo>
                    <a:pt x="4982" y="0"/>
                  </a:moveTo>
                  <a:cubicBezTo>
                    <a:pt x="4106" y="115"/>
                    <a:pt x="3191" y="80"/>
                    <a:pt x="2311" y="107"/>
                  </a:cubicBezTo>
                  <a:cubicBezTo>
                    <a:pt x="1900" y="120"/>
                    <a:pt x="1467" y="157"/>
                    <a:pt x="1037" y="157"/>
                  </a:cubicBezTo>
                  <a:cubicBezTo>
                    <a:pt x="684" y="157"/>
                    <a:pt x="334" y="132"/>
                    <a:pt x="1" y="48"/>
                  </a:cubicBezTo>
                  <a:lnTo>
                    <a:pt x="1" y="48"/>
                  </a:lnTo>
                  <a:cubicBezTo>
                    <a:pt x="41" y="107"/>
                    <a:pt x="78" y="166"/>
                    <a:pt x="118" y="224"/>
                  </a:cubicBezTo>
                  <a:cubicBezTo>
                    <a:pt x="129" y="242"/>
                    <a:pt x="140" y="258"/>
                    <a:pt x="152" y="274"/>
                  </a:cubicBezTo>
                  <a:cubicBezTo>
                    <a:pt x="1111" y="513"/>
                    <a:pt x="2079" y="597"/>
                    <a:pt x="3054" y="597"/>
                  </a:cubicBezTo>
                  <a:cubicBezTo>
                    <a:pt x="3713" y="597"/>
                    <a:pt x="4375" y="559"/>
                    <a:pt x="5038" y="504"/>
                  </a:cubicBezTo>
                  <a:cubicBezTo>
                    <a:pt x="5021" y="336"/>
                    <a:pt x="5002" y="168"/>
                    <a:pt x="49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10514833" y="4306977"/>
              <a:ext cx="34346" cy="273506"/>
            </a:xfrm>
            <a:custGeom>
              <a:avLst/>
              <a:gdLst/>
              <a:ahLst/>
              <a:cxnLst/>
              <a:rect l="l" t="t" r="r" b="b"/>
              <a:pathLst>
                <a:path w="709" h="5646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196"/>
                    <a:pt x="41" y="397"/>
                    <a:pt x="49" y="586"/>
                  </a:cubicBezTo>
                  <a:cubicBezTo>
                    <a:pt x="69" y="1122"/>
                    <a:pt x="103" y="1656"/>
                    <a:pt x="138" y="2191"/>
                  </a:cubicBezTo>
                  <a:cubicBezTo>
                    <a:pt x="205" y="3236"/>
                    <a:pt x="254" y="4287"/>
                    <a:pt x="113" y="5327"/>
                  </a:cubicBezTo>
                  <a:cubicBezTo>
                    <a:pt x="194" y="5434"/>
                    <a:pt x="276" y="5541"/>
                    <a:pt x="357" y="5646"/>
                  </a:cubicBezTo>
                  <a:cubicBezTo>
                    <a:pt x="278" y="5055"/>
                    <a:pt x="388" y="4434"/>
                    <a:pt x="416" y="3844"/>
                  </a:cubicBezTo>
                  <a:cubicBezTo>
                    <a:pt x="432" y="3500"/>
                    <a:pt x="432" y="3156"/>
                    <a:pt x="446" y="2812"/>
                  </a:cubicBezTo>
                  <a:cubicBezTo>
                    <a:pt x="458" y="2509"/>
                    <a:pt x="385" y="1417"/>
                    <a:pt x="709" y="1149"/>
                  </a:cubicBezTo>
                  <a:cubicBezTo>
                    <a:pt x="468" y="769"/>
                    <a:pt x="232" y="38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10598396" y="4438402"/>
              <a:ext cx="28726" cy="246475"/>
            </a:xfrm>
            <a:custGeom>
              <a:avLst/>
              <a:gdLst/>
              <a:ahLst/>
              <a:cxnLst/>
              <a:rect l="l" t="t" r="r" b="b"/>
              <a:pathLst>
                <a:path w="593" h="5088" extrusionOk="0">
                  <a:moveTo>
                    <a:pt x="0" y="0"/>
                  </a:moveTo>
                  <a:cubicBezTo>
                    <a:pt x="175" y="1003"/>
                    <a:pt x="295" y="2061"/>
                    <a:pt x="226" y="3061"/>
                  </a:cubicBezTo>
                  <a:cubicBezTo>
                    <a:pt x="203" y="3373"/>
                    <a:pt x="149" y="3682"/>
                    <a:pt x="107" y="3992"/>
                  </a:cubicBezTo>
                  <a:cubicBezTo>
                    <a:pt x="81" y="4173"/>
                    <a:pt x="4" y="4417"/>
                    <a:pt x="3" y="4616"/>
                  </a:cubicBezTo>
                  <a:cubicBezTo>
                    <a:pt x="140" y="4775"/>
                    <a:pt x="282" y="4932"/>
                    <a:pt x="423" y="5088"/>
                  </a:cubicBezTo>
                  <a:cubicBezTo>
                    <a:pt x="516" y="4325"/>
                    <a:pt x="592" y="3584"/>
                    <a:pt x="588" y="2812"/>
                  </a:cubicBezTo>
                  <a:cubicBezTo>
                    <a:pt x="583" y="2169"/>
                    <a:pt x="515" y="1507"/>
                    <a:pt x="570" y="865"/>
                  </a:cubicBezTo>
                  <a:cubicBezTo>
                    <a:pt x="379" y="578"/>
                    <a:pt x="189" y="29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10626977" y="4458990"/>
              <a:ext cx="262752" cy="28339"/>
            </a:xfrm>
            <a:custGeom>
              <a:avLst/>
              <a:gdLst/>
              <a:ahLst/>
              <a:cxnLst/>
              <a:rect l="l" t="t" r="r" b="b"/>
              <a:pathLst>
                <a:path w="5424" h="585" extrusionOk="0">
                  <a:moveTo>
                    <a:pt x="1" y="1"/>
                  </a:moveTo>
                  <a:lnTo>
                    <a:pt x="1" y="1"/>
                  </a:lnTo>
                  <a:cubicBezTo>
                    <a:pt x="126" y="190"/>
                    <a:pt x="253" y="378"/>
                    <a:pt x="380" y="568"/>
                  </a:cubicBezTo>
                  <a:cubicBezTo>
                    <a:pt x="640" y="580"/>
                    <a:pt x="900" y="585"/>
                    <a:pt x="1161" y="585"/>
                  </a:cubicBezTo>
                  <a:cubicBezTo>
                    <a:pt x="2258" y="585"/>
                    <a:pt x="3358" y="497"/>
                    <a:pt x="4453" y="497"/>
                  </a:cubicBezTo>
                  <a:cubicBezTo>
                    <a:pt x="4777" y="497"/>
                    <a:pt x="5100" y="505"/>
                    <a:pt x="5423" y="525"/>
                  </a:cubicBezTo>
                  <a:cubicBezTo>
                    <a:pt x="5407" y="398"/>
                    <a:pt x="5391" y="271"/>
                    <a:pt x="5374" y="145"/>
                  </a:cubicBezTo>
                  <a:cubicBezTo>
                    <a:pt x="4396" y="219"/>
                    <a:pt x="3373" y="350"/>
                    <a:pt x="2364" y="350"/>
                  </a:cubicBezTo>
                  <a:cubicBezTo>
                    <a:pt x="1557" y="350"/>
                    <a:pt x="759" y="26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10315444" y="3897880"/>
              <a:ext cx="307319" cy="50622"/>
            </a:xfrm>
            <a:custGeom>
              <a:avLst/>
              <a:gdLst/>
              <a:ahLst/>
              <a:cxnLst/>
              <a:rect l="l" t="t" r="r" b="b"/>
              <a:pathLst>
                <a:path w="6344" h="1045" extrusionOk="0">
                  <a:moveTo>
                    <a:pt x="0" y="0"/>
                  </a:moveTo>
                  <a:cubicBezTo>
                    <a:pt x="93" y="198"/>
                    <a:pt x="185" y="396"/>
                    <a:pt x="280" y="594"/>
                  </a:cubicBezTo>
                  <a:cubicBezTo>
                    <a:pt x="381" y="565"/>
                    <a:pt x="484" y="554"/>
                    <a:pt x="587" y="554"/>
                  </a:cubicBezTo>
                  <a:cubicBezTo>
                    <a:pt x="835" y="554"/>
                    <a:pt x="1088" y="618"/>
                    <a:pt x="1343" y="650"/>
                  </a:cubicBezTo>
                  <a:cubicBezTo>
                    <a:pt x="1944" y="726"/>
                    <a:pt x="2547" y="787"/>
                    <a:pt x="3151" y="844"/>
                  </a:cubicBezTo>
                  <a:cubicBezTo>
                    <a:pt x="4218" y="948"/>
                    <a:pt x="5278" y="987"/>
                    <a:pt x="6344" y="1044"/>
                  </a:cubicBezTo>
                  <a:cubicBezTo>
                    <a:pt x="6219" y="928"/>
                    <a:pt x="6093" y="816"/>
                    <a:pt x="5965" y="706"/>
                  </a:cubicBezTo>
                  <a:cubicBezTo>
                    <a:pt x="4896" y="618"/>
                    <a:pt x="3833" y="414"/>
                    <a:pt x="2774" y="244"/>
                  </a:cubicBezTo>
                  <a:cubicBezTo>
                    <a:pt x="1864" y="100"/>
                    <a:pt x="894" y="20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10330800" y="3929998"/>
              <a:ext cx="332316" cy="59536"/>
            </a:xfrm>
            <a:custGeom>
              <a:avLst/>
              <a:gdLst/>
              <a:ahLst/>
              <a:cxnLst/>
              <a:rect l="l" t="t" r="r" b="b"/>
              <a:pathLst>
                <a:path w="6860" h="1229" extrusionOk="0">
                  <a:moveTo>
                    <a:pt x="182" y="0"/>
                  </a:moveTo>
                  <a:cubicBezTo>
                    <a:pt x="121" y="0"/>
                    <a:pt x="61" y="4"/>
                    <a:pt x="0" y="11"/>
                  </a:cubicBezTo>
                  <a:cubicBezTo>
                    <a:pt x="28" y="67"/>
                    <a:pt x="56" y="124"/>
                    <a:pt x="83" y="181"/>
                  </a:cubicBezTo>
                  <a:cubicBezTo>
                    <a:pt x="1153" y="579"/>
                    <a:pt x="2237" y="655"/>
                    <a:pt x="3361" y="815"/>
                  </a:cubicBezTo>
                  <a:cubicBezTo>
                    <a:pt x="4529" y="981"/>
                    <a:pt x="5685" y="1134"/>
                    <a:pt x="6859" y="1228"/>
                  </a:cubicBezTo>
                  <a:cubicBezTo>
                    <a:pt x="6626" y="972"/>
                    <a:pt x="6384" y="723"/>
                    <a:pt x="6134" y="483"/>
                  </a:cubicBezTo>
                  <a:cubicBezTo>
                    <a:pt x="5998" y="488"/>
                    <a:pt x="5862" y="490"/>
                    <a:pt x="5726" y="490"/>
                  </a:cubicBezTo>
                  <a:cubicBezTo>
                    <a:pt x="4830" y="490"/>
                    <a:pt x="3918" y="386"/>
                    <a:pt x="3037" y="315"/>
                  </a:cubicBezTo>
                  <a:cubicBezTo>
                    <a:pt x="2410" y="263"/>
                    <a:pt x="1782" y="219"/>
                    <a:pt x="1159" y="135"/>
                  </a:cubicBezTo>
                  <a:cubicBezTo>
                    <a:pt x="833" y="91"/>
                    <a:pt x="508" y="0"/>
                    <a:pt x="1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10328135" y="3849244"/>
              <a:ext cx="197209" cy="28000"/>
            </a:xfrm>
            <a:custGeom>
              <a:avLst/>
              <a:gdLst/>
              <a:ahLst/>
              <a:cxnLst/>
              <a:rect l="l" t="t" r="r" b="b"/>
              <a:pathLst>
                <a:path w="4071" h="578" extrusionOk="0">
                  <a:moveTo>
                    <a:pt x="1920" y="1"/>
                  </a:moveTo>
                  <a:cubicBezTo>
                    <a:pt x="1287" y="1"/>
                    <a:pt x="645" y="161"/>
                    <a:pt x="1" y="528"/>
                  </a:cubicBezTo>
                  <a:cubicBezTo>
                    <a:pt x="294" y="444"/>
                    <a:pt x="606" y="415"/>
                    <a:pt x="922" y="415"/>
                  </a:cubicBezTo>
                  <a:cubicBezTo>
                    <a:pt x="1461" y="415"/>
                    <a:pt x="2013" y="498"/>
                    <a:pt x="2511" y="525"/>
                  </a:cubicBezTo>
                  <a:cubicBezTo>
                    <a:pt x="2980" y="552"/>
                    <a:pt x="3544" y="512"/>
                    <a:pt x="4071" y="577"/>
                  </a:cubicBezTo>
                  <a:cubicBezTo>
                    <a:pt x="3378" y="218"/>
                    <a:pt x="2656" y="1"/>
                    <a:pt x="19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10310260" y="3876178"/>
              <a:ext cx="287894" cy="50526"/>
            </a:xfrm>
            <a:custGeom>
              <a:avLst/>
              <a:gdLst/>
              <a:ahLst/>
              <a:cxnLst/>
              <a:rect l="l" t="t" r="r" b="b"/>
              <a:pathLst>
                <a:path w="5943" h="1043" extrusionOk="0">
                  <a:moveTo>
                    <a:pt x="1469" y="0"/>
                  </a:moveTo>
                  <a:cubicBezTo>
                    <a:pt x="967" y="0"/>
                    <a:pt x="469" y="50"/>
                    <a:pt x="0" y="224"/>
                  </a:cubicBezTo>
                  <a:cubicBezTo>
                    <a:pt x="18" y="260"/>
                    <a:pt x="34" y="296"/>
                    <a:pt x="51" y="331"/>
                  </a:cubicBezTo>
                  <a:cubicBezTo>
                    <a:pt x="2035" y="435"/>
                    <a:pt x="3988" y="683"/>
                    <a:pt x="5943" y="1043"/>
                  </a:cubicBezTo>
                  <a:cubicBezTo>
                    <a:pt x="5608" y="762"/>
                    <a:pt x="5255" y="506"/>
                    <a:pt x="4884" y="275"/>
                  </a:cubicBezTo>
                  <a:cubicBezTo>
                    <a:pt x="4617" y="187"/>
                    <a:pt x="4341" y="131"/>
                    <a:pt x="4061" y="108"/>
                  </a:cubicBezTo>
                  <a:cubicBezTo>
                    <a:pt x="3618" y="75"/>
                    <a:pt x="3174" y="91"/>
                    <a:pt x="2732" y="63"/>
                  </a:cubicBezTo>
                  <a:cubicBezTo>
                    <a:pt x="2318" y="36"/>
                    <a:pt x="1892" y="0"/>
                    <a:pt x="14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10377159" y="4025187"/>
              <a:ext cx="382405" cy="87487"/>
            </a:xfrm>
            <a:custGeom>
              <a:avLst/>
              <a:gdLst/>
              <a:ahLst/>
              <a:cxnLst/>
              <a:rect l="l" t="t" r="r" b="b"/>
              <a:pathLst>
                <a:path w="7894" h="1806" extrusionOk="0">
                  <a:moveTo>
                    <a:pt x="211" y="1"/>
                  </a:moveTo>
                  <a:cubicBezTo>
                    <a:pt x="141" y="1"/>
                    <a:pt x="71" y="3"/>
                    <a:pt x="1" y="9"/>
                  </a:cubicBezTo>
                  <a:cubicBezTo>
                    <a:pt x="86" y="181"/>
                    <a:pt x="172" y="354"/>
                    <a:pt x="257" y="527"/>
                  </a:cubicBezTo>
                  <a:cubicBezTo>
                    <a:pt x="270" y="551"/>
                    <a:pt x="282" y="575"/>
                    <a:pt x="294" y="599"/>
                  </a:cubicBezTo>
                  <a:cubicBezTo>
                    <a:pt x="298" y="603"/>
                    <a:pt x="300" y="609"/>
                    <a:pt x="302" y="614"/>
                  </a:cubicBezTo>
                  <a:cubicBezTo>
                    <a:pt x="321" y="650"/>
                    <a:pt x="340" y="687"/>
                    <a:pt x="358" y="723"/>
                  </a:cubicBezTo>
                  <a:cubicBezTo>
                    <a:pt x="1004" y="746"/>
                    <a:pt x="1663" y="882"/>
                    <a:pt x="2305" y="941"/>
                  </a:cubicBezTo>
                  <a:cubicBezTo>
                    <a:pt x="3019" y="1006"/>
                    <a:pt x="3732" y="1069"/>
                    <a:pt x="4443" y="1150"/>
                  </a:cubicBezTo>
                  <a:cubicBezTo>
                    <a:pt x="5606" y="1284"/>
                    <a:pt x="6774" y="1457"/>
                    <a:pt x="7893" y="1805"/>
                  </a:cubicBezTo>
                  <a:cubicBezTo>
                    <a:pt x="7614" y="1398"/>
                    <a:pt x="7298" y="958"/>
                    <a:pt x="6950" y="510"/>
                  </a:cubicBezTo>
                  <a:cubicBezTo>
                    <a:pt x="6948" y="510"/>
                    <a:pt x="6948" y="511"/>
                    <a:pt x="6945" y="511"/>
                  </a:cubicBezTo>
                  <a:cubicBezTo>
                    <a:pt x="6827" y="516"/>
                    <a:pt x="6707" y="528"/>
                    <a:pt x="6588" y="528"/>
                  </a:cubicBezTo>
                  <a:cubicBezTo>
                    <a:pt x="6543" y="528"/>
                    <a:pt x="6499" y="526"/>
                    <a:pt x="6454" y="522"/>
                  </a:cubicBezTo>
                  <a:cubicBezTo>
                    <a:pt x="6431" y="521"/>
                    <a:pt x="6415" y="499"/>
                    <a:pt x="6419" y="477"/>
                  </a:cubicBezTo>
                  <a:lnTo>
                    <a:pt x="6419" y="477"/>
                  </a:lnTo>
                  <a:cubicBezTo>
                    <a:pt x="6319" y="488"/>
                    <a:pt x="6216" y="492"/>
                    <a:pt x="6112" y="492"/>
                  </a:cubicBezTo>
                  <a:cubicBezTo>
                    <a:pt x="5722" y="492"/>
                    <a:pt x="5318" y="428"/>
                    <a:pt x="4953" y="397"/>
                  </a:cubicBezTo>
                  <a:cubicBezTo>
                    <a:pt x="4335" y="343"/>
                    <a:pt x="3714" y="338"/>
                    <a:pt x="3095" y="305"/>
                  </a:cubicBezTo>
                  <a:cubicBezTo>
                    <a:pt x="2524" y="274"/>
                    <a:pt x="1951" y="241"/>
                    <a:pt x="1387" y="146"/>
                  </a:cubicBezTo>
                  <a:cubicBezTo>
                    <a:pt x="997" y="81"/>
                    <a:pt x="605" y="1"/>
                    <a:pt x="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10397990" y="4067139"/>
              <a:ext cx="371845" cy="61958"/>
            </a:xfrm>
            <a:custGeom>
              <a:avLst/>
              <a:gdLst/>
              <a:ahLst/>
              <a:cxnLst/>
              <a:rect l="l" t="t" r="r" b="b"/>
              <a:pathLst>
                <a:path w="7676" h="1279" extrusionOk="0">
                  <a:moveTo>
                    <a:pt x="0" y="0"/>
                  </a:moveTo>
                  <a:lnTo>
                    <a:pt x="0" y="0"/>
                  </a:lnTo>
                  <a:cubicBezTo>
                    <a:pt x="155" y="306"/>
                    <a:pt x="311" y="610"/>
                    <a:pt x="470" y="912"/>
                  </a:cubicBezTo>
                  <a:cubicBezTo>
                    <a:pt x="640" y="875"/>
                    <a:pt x="812" y="862"/>
                    <a:pt x="986" y="862"/>
                  </a:cubicBezTo>
                  <a:cubicBezTo>
                    <a:pt x="1395" y="862"/>
                    <a:pt x="1811" y="937"/>
                    <a:pt x="2213" y="959"/>
                  </a:cubicBezTo>
                  <a:cubicBezTo>
                    <a:pt x="2860" y="996"/>
                    <a:pt x="3509" y="1015"/>
                    <a:pt x="4153" y="1080"/>
                  </a:cubicBezTo>
                  <a:cubicBezTo>
                    <a:pt x="4795" y="1144"/>
                    <a:pt x="5431" y="1206"/>
                    <a:pt x="6075" y="1220"/>
                  </a:cubicBezTo>
                  <a:cubicBezTo>
                    <a:pt x="6480" y="1229"/>
                    <a:pt x="6884" y="1279"/>
                    <a:pt x="7288" y="1279"/>
                  </a:cubicBezTo>
                  <a:cubicBezTo>
                    <a:pt x="7417" y="1279"/>
                    <a:pt x="7546" y="1274"/>
                    <a:pt x="7675" y="1260"/>
                  </a:cubicBezTo>
                  <a:cubicBezTo>
                    <a:pt x="7634" y="1199"/>
                    <a:pt x="7596" y="1136"/>
                    <a:pt x="7555" y="1075"/>
                  </a:cubicBezTo>
                  <a:cubicBezTo>
                    <a:pt x="7544" y="1060"/>
                    <a:pt x="7535" y="1046"/>
                    <a:pt x="7526" y="1032"/>
                  </a:cubicBezTo>
                  <a:cubicBezTo>
                    <a:pt x="6266" y="642"/>
                    <a:pt x="4968" y="475"/>
                    <a:pt x="3652" y="378"/>
                  </a:cubicBezTo>
                  <a:cubicBezTo>
                    <a:pt x="2938" y="326"/>
                    <a:pt x="2225" y="282"/>
                    <a:pt x="1513" y="210"/>
                  </a:cubicBezTo>
                  <a:cubicBezTo>
                    <a:pt x="1021" y="159"/>
                    <a:pt x="487" y="13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10466342" y="4195414"/>
              <a:ext cx="376495" cy="82740"/>
            </a:xfrm>
            <a:custGeom>
              <a:avLst/>
              <a:gdLst/>
              <a:ahLst/>
              <a:cxnLst/>
              <a:rect l="l" t="t" r="r" b="b"/>
              <a:pathLst>
                <a:path w="7772" h="170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85"/>
                    <a:pt x="95" y="170"/>
                    <a:pt x="142" y="255"/>
                  </a:cubicBezTo>
                  <a:cubicBezTo>
                    <a:pt x="730" y="455"/>
                    <a:pt x="1343" y="498"/>
                    <a:pt x="1957" y="574"/>
                  </a:cubicBezTo>
                  <a:cubicBezTo>
                    <a:pt x="2565" y="650"/>
                    <a:pt x="3157" y="802"/>
                    <a:pt x="3760" y="908"/>
                  </a:cubicBezTo>
                  <a:cubicBezTo>
                    <a:pt x="4472" y="1034"/>
                    <a:pt x="5164" y="1076"/>
                    <a:pt x="5885" y="1076"/>
                  </a:cubicBezTo>
                  <a:cubicBezTo>
                    <a:pt x="5944" y="1076"/>
                    <a:pt x="6002" y="1075"/>
                    <a:pt x="6061" y="1075"/>
                  </a:cubicBezTo>
                  <a:cubicBezTo>
                    <a:pt x="6577" y="1075"/>
                    <a:pt x="7104" y="1085"/>
                    <a:pt x="7588" y="1274"/>
                  </a:cubicBezTo>
                  <a:cubicBezTo>
                    <a:pt x="7608" y="1280"/>
                    <a:pt x="7602" y="1308"/>
                    <a:pt x="7584" y="1308"/>
                  </a:cubicBezTo>
                  <a:cubicBezTo>
                    <a:pt x="7582" y="1308"/>
                    <a:pt x="7580" y="1308"/>
                    <a:pt x="7578" y="1308"/>
                  </a:cubicBezTo>
                  <a:cubicBezTo>
                    <a:pt x="6243" y="1036"/>
                    <a:pt x="4891" y="1204"/>
                    <a:pt x="3550" y="958"/>
                  </a:cubicBezTo>
                  <a:cubicBezTo>
                    <a:pt x="2853" y="830"/>
                    <a:pt x="2157" y="736"/>
                    <a:pt x="1454" y="647"/>
                  </a:cubicBezTo>
                  <a:cubicBezTo>
                    <a:pt x="1014" y="593"/>
                    <a:pt x="595" y="518"/>
                    <a:pt x="192" y="346"/>
                  </a:cubicBezTo>
                  <a:lnTo>
                    <a:pt x="192" y="346"/>
                  </a:lnTo>
                  <a:cubicBezTo>
                    <a:pt x="310" y="555"/>
                    <a:pt x="428" y="762"/>
                    <a:pt x="548" y="970"/>
                  </a:cubicBezTo>
                  <a:cubicBezTo>
                    <a:pt x="1063" y="1005"/>
                    <a:pt x="1563" y="1216"/>
                    <a:pt x="2066" y="1313"/>
                  </a:cubicBezTo>
                  <a:cubicBezTo>
                    <a:pt x="2762" y="1448"/>
                    <a:pt x="3468" y="1568"/>
                    <a:pt x="4177" y="1612"/>
                  </a:cubicBezTo>
                  <a:cubicBezTo>
                    <a:pt x="4523" y="1633"/>
                    <a:pt x="4871" y="1638"/>
                    <a:pt x="5219" y="1638"/>
                  </a:cubicBezTo>
                  <a:cubicBezTo>
                    <a:pt x="5543" y="1638"/>
                    <a:pt x="5867" y="1634"/>
                    <a:pt x="6191" y="1634"/>
                  </a:cubicBezTo>
                  <a:cubicBezTo>
                    <a:pt x="6720" y="1634"/>
                    <a:pt x="7247" y="1645"/>
                    <a:pt x="7771" y="1708"/>
                  </a:cubicBezTo>
                  <a:cubicBezTo>
                    <a:pt x="7662" y="1393"/>
                    <a:pt x="7540" y="1084"/>
                    <a:pt x="7411" y="777"/>
                  </a:cubicBezTo>
                  <a:cubicBezTo>
                    <a:pt x="7109" y="807"/>
                    <a:pt x="6802" y="820"/>
                    <a:pt x="6491" y="820"/>
                  </a:cubicBezTo>
                  <a:cubicBezTo>
                    <a:pt x="5583" y="820"/>
                    <a:pt x="4650" y="712"/>
                    <a:pt x="3777" y="625"/>
                  </a:cubicBezTo>
                  <a:cubicBezTo>
                    <a:pt x="3185" y="566"/>
                    <a:pt x="2595" y="510"/>
                    <a:pt x="2013" y="387"/>
                  </a:cubicBezTo>
                  <a:cubicBezTo>
                    <a:pt x="1353" y="250"/>
                    <a:pt x="675" y="4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10337969" y="3945354"/>
              <a:ext cx="362059" cy="87148"/>
            </a:xfrm>
            <a:custGeom>
              <a:avLst/>
              <a:gdLst/>
              <a:ahLst/>
              <a:cxnLst/>
              <a:rect l="l" t="t" r="r" b="b"/>
              <a:pathLst>
                <a:path w="7474" h="1799" extrusionOk="0">
                  <a:moveTo>
                    <a:pt x="0" y="0"/>
                  </a:moveTo>
                  <a:lnTo>
                    <a:pt x="0" y="0"/>
                  </a:lnTo>
                  <a:cubicBezTo>
                    <a:pt x="118" y="244"/>
                    <a:pt x="236" y="490"/>
                    <a:pt x="355" y="734"/>
                  </a:cubicBezTo>
                  <a:cubicBezTo>
                    <a:pt x="2741" y="983"/>
                    <a:pt x="5141" y="1227"/>
                    <a:pt x="7474" y="1798"/>
                  </a:cubicBezTo>
                  <a:cubicBezTo>
                    <a:pt x="7260" y="1535"/>
                    <a:pt x="7038" y="1273"/>
                    <a:pt x="6807" y="1015"/>
                  </a:cubicBezTo>
                  <a:cubicBezTo>
                    <a:pt x="6706" y="1019"/>
                    <a:pt x="6605" y="1021"/>
                    <a:pt x="6504" y="1021"/>
                  </a:cubicBezTo>
                  <a:cubicBezTo>
                    <a:pt x="5272" y="1021"/>
                    <a:pt x="4040" y="751"/>
                    <a:pt x="2824" y="602"/>
                  </a:cubicBezTo>
                  <a:cubicBezTo>
                    <a:pt x="1923" y="491"/>
                    <a:pt x="801" y="50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10358121" y="3987063"/>
              <a:ext cx="352371" cy="58712"/>
            </a:xfrm>
            <a:custGeom>
              <a:avLst/>
              <a:gdLst/>
              <a:ahLst/>
              <a:cxnLst/>
              <a:rect l="l" t="t" r="r" b="b"/>
              <a:pathLst>
                <a:path w="7274" h="1212" extrusionOk="0">
                  <a:moveTo>
                    <a:pt x="1" y="1"/>
                  </a:moveTo>
                  <a:lnTo>
                    <a:pt x="1" y="1"/>
                  </a:lnTo>
                  <a:cubicBezTo>
                    <a:pt x="119" y="244"/>
                    <a:pt x="239" y="485"/>
                    <a:pt x="359" y="728"/>
                  </a:cubicBezTo>
                  <a:cubicBezTo>
                    <a:pt x="485" y="707"/>
                    <a:pt x="610" y="699"/>
                    <a:pt x="735" y="699"/>
                  </a:cubicBezTo>
                  <a:cubicBezTo>
                    <a:pt x="980" y="699"/>
                    <a:pt x="1225" y="732"/>
                    <a:pt x="1473" y="773"/>
                  </a:cubicBezTo>
                  <a:cubicBezTo>
                    <a:pt x="2144" y="888"/>
                    <a:pt x="2812" y="944"/>
                    <a:pt x="3491" y="985"/>
                  </a:cubicBezTo>
                  <a:cubicBezTo>
                    <a:pt x="4175" y="1028"/>
                    <a:pt x="4860" y="1053"/>
                    <a:pt x="5544" y="1105"/>
                  </a:cubicBezTo>
                  <a:cubicBezTo>
                    <a:pt x="6055" y="1144"/>
                    <a:pt x="6596" y="1093"/>
                    <a:pt x="7097" y="1186"/>
                  </a:cubicBezTo>
                  <a:cubicBezTo>
                    <a:pt x="7111" y="1189"/>
                    <a:pt x="7109" y="1206"/>
                    <a:pt x="7098" y="1212"/>
                  </a:cubicBezTo>
                  <a:cubicBezTo>
                    <a:pt x="7135" y="1209"/>
                    <a:pt x="7172" y="1208"/>
                    <a:pt x="7209" y="1208"/>
                  </a:cubicBezTo>
                  <a:cubicBezTo>
                    <a:pt x="7231" y="1208"/>
                    <a:pt x="7252" y="1209"/>
                    <a:pt x="7274" y="1209"/>
                  </a:cubicBezTo>
                  <a:cubicBezTo>
                    <a:pt x="7227" y="1149"/>
                    <a:pt x="7181" y="1089"/>
                    <a:pt x="7133" y="1029"/>
                  </a:cubicBezTo>
                  <a:cubicBezTo>
                    <a:pt x="5972" y="830"/>
                    <a:pt x="4831" y="540"/>
                    <a:pt x="3656" y="424"/>
                  </a:cubicBezTo>
                  <a:cubicBezTo>
                    <a:pt x="2438" y="302"/>
                    <a:pt x="1209" y="19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10447352" y="4161069"/>
              <a:ext cx="375526" cy="66076"/>
            </a:xfrm>
            <a:custGeom>
              <a:avLst/>
              <a:gdLst/>
              <a:ahLst/>
              <a:cxnLst/>
              <a:rect l="l" t="t" r="r" b="b"/>
              <a:pathLst>
                <a:path w="7752" h="1364" extrusionOk="0">
                  <a:moveTo>
                    <a:pt x="0" y="0"/>
                  </a:moveTo>
                  <a:lnTo>
                    <a:pt x="0" y="0"/>
                  </a:lnTo>
                  <a:cubicBezTo>
                    <a:pt x="123" y="227"/>
                    <a:pt x="248" y="451"/>
                    <a:pt x="372" y="675"/>
                  </a:cubicBezTo>
                  <a:cubicBezTo>
                    <a:pt x="1655" y="736"/>
                    <a:pt x="2891" y="1108"/>
                    <a:pt x="4173" y="1227"/>
                  </a:cubicBezTo>
                  <a:cubicBezTo>
                    <a:pt x="5367" y="1338"/>
                    <a:pt x="6560" y="1290"/>
                    <a:pt x="7751" y="1363"/>
                  </a:cubicBezTo>
                  <a:cubicBezTo>
                    <a:pt x="7654" y="1140"/>
                    <a:pt x="7552" y="918"/>
                    <a:pt x="7444" y="700"/>
                  </a:cubicBezTo>
                  <a:cubicBezTo>
                    <a:pt x="7440" y="704"/>
                    <a:pt x="7436" y="708"/>
                    <a:pt x="7430" y="710"/>
                  </a:cubicBezTo>
                  <a:cubicBezTo>
                    <a:pt x="7044" y="823"/>
                    <a:pt x="6643" y="852"/>
                    <a:pt x="6242" y="852"/>
                  </a:cubicBezTo>
                  <a:cubicBezTo>
                    <a:pt x="6010" y="852"/>
                    <a:pt x="5777" y="842"/>
                    <a:pt x="5548" y="834"/>
                  </a:cubicBezTo>
                  <a:cubicBezTo>
                    <a:pt x="4912" y="812"/>
                    <a:pt x="4281" y="786"/>
                    <a:pt x="3649" y="699"/>
                  </a:cubicBezTo>
                  <a:cubicBezTo>
                    <a:pt x="2421" y="528"/>
                    <a:pt x="1216" y="23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10422405" y="4113450"/>
              <a:ext cx="384294" cy="81868"/>
            </a:xfrm>
            <a:custGeom>
              <a:avLst/>
              <a:gdLst/>
              <a:ahLst/>
              <a:cxnLst/>
              <a:rect l="l" t="t" r="r" b="b"/>
              <a:pathLst>
                <a:path w="7933" h="1690" extrusionOk="0">
                  <a:moveTo>
                    <a:pt x="372" y="0"/>
                  </a:moveTo>
                  <a:cubicBezTo>
                    <a:pt x="246" y="0"/>
                    <a:pt x="122" y="7"/>
                    <a:pt x="0" y="23"/>
                  </a:cubicBezTo>
                  <a:cubicBezTo>
                    <a:pt x="52" y="122"/>
                    <a:pt x="106" y="218"/>
                    <a:pt x="156" y="316"/>
                  </a:cubicBezTo>
                  <a:cubicBezTo>
                    <a:pt x="895" y="519"/>
                    <a:pt x="1630" y="564"/>
                    <a:pt x="2390" y="673"/>
                  </a:cubicBezTo>
                  <a:cubicBezTo>
                    <a:pt x="3248" y="795"/>
                    <a:pt x="4103" y="930"/>
                    <a:pt x="4964" y="1027"/>
                  </a:cubicBezTo>
                  <a:cubicBezTo>
                    <a:pt x="4985" y="1030"/>
                    <a:pt x="4984" y="1061"/>
                    <a:pt x="4965" y="1061"/>
                  </a:cubicBezTo>
                  <a:cubicBezTo>
                    <a:pt x="4964" y="1061"/>
                    <a:pt x="4964" y="1061"/>
                    <a:pt x="4963" y="1061"/>
                  </a:cubicBezTo>
                  <a:cubicBezTo>
                    <a:pt x="3971" y="971"/>
                    <a:pt x="2984" y="823"/>
                    <a:pt x="1993" y="722"/>
                  </a:cubicBezTo>
                  <a:cubicBezTo>
                    <a:pt x="1461" y="667"/>
                    <a:pt x="771" y="725"/>
                    <a:pt x="252" y="494"/>
                  </a:cubicBezTo>
                  <a:lnTo>
                    <a:pt x="252" y="494"/>
                  </a:lnTo>
                  <a:cubicBezTo>
                    <a:pt x="328" y="634"/>
                    <a:pt x="402" y="774"/>
                    <a:pt x="478" y="913"/>
                  </a:cubicBezTo>
                  <a:cubicBezTo>
                    <a:pt x="2539" y="1258"/>
                    <a:pt x="4545" y="1689"/>
                    <a:pt x="6616" y="1689"/>
                  </a:cubicBezTo>
                  <a:cubicBezTo>
                    <a:pt x="7051" y="1689"/>
                    <a:pt x="7488" y="1670"/>
                    <a:pt x="7930" y="1627"/>
                  </a:cubicBezTo>
                  <a:cubicBezTo>
                    <a:pt x="7931" y="1627"/>
                    <a:pt x="7932" y="1628"/>
                    <a:pt x="7932" y="1628"/>
                  </a:cubicBezTo>
                  <a:cubicBezTo>
                    <a:pt x="7932" y="1628"/>
                    <a:pt x="7933" y="1628"/>
                    <a:pt x="7933" y="1627"/>
                  </a:cubicBezTo>
                  <a:cubicBezTo>
                    <a:pt x="7898" y="1558"/>
                    <a:pt x="7861" y="1490"/>
                    <a:pt x="7825" y="1421"/>
                  </a:cubicBezTo>
                  <a:cubicBezTo>
                    <a:pt x="7011" y="1409"/>
                    <a:pt x="6234" y="1146"/>
                    <a:pt x="5429" y="1046"/>
                  </a:cubicBezTo>
                  <a:cubicBezTo>
                    <a:pt x="5425" y="1045"/>
                    <a:pt x="5425" y="1039"/>
                    <a:pt x="5428" y="1039"/>
                  </a:cubicBezTo>
                  <a:lnTo>
                    <a:pt x="5428" y="1039"/>
                  </a:lnTo>
                  <a:cubicBezTo>
                    <a:pt x="5429" y="1039"/>
                    <a:pt x="5429" y="1039"/>
                    <a:pt x="5429" y="1039"/>
                  </a:cubicBezTo>
                  <a:cubicBezTo>
                    <a:pt x="6224" y="1130"/>
                    <a:pt x="6999" y="1347"/>
                    <a:pt x="7799" y="1374"/>
                  </a:cubicBezTo>
                  <a:cubicBezTo>
                    <a:pt x="7627" y="1047"/>
                    <a:pt x="7441" y="726"/>
                    <a:pt x="7239" y="411"/>
                  </a:cubicBezTo>
                  <a:cubicBezTo>
                    <a:pt x="7062" y="467"/>
                    <a:pt x="6883" y="488"/>
                    <a:pt x="6703" y="488"/>
                  </a:cubicBezTo>
                  <a:cubicBezTo>
                    <a:pt x="6431" y="488"/>
                    <a:pt x="6155" y="441"/>
                    <a:pt x="5876" y="404"/>
                  </a:cubicBezTo>
                  <a:cubicBezTo>
                    <a:pt x="5267" y="322"/>
                    <a:pt x="4641" y="307"/>
                    <a:pt x="4028" y="252"/>
                  </a:cubicBezTo>
                  <a:cubicBezTo>
                    <a:pt x="3318" y="191"/>
                    <a:pt x="2612" y="171"/>
                    <a:pt x="1901" y="135"/>
                  </a:cubicBezTo>
                  <a:cubicBezTo>
                    <a:pt x="1409" y="108"/>
                    <a:pt x="879" y="0"/>
                    <a:pt x="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10386363" y="4167899"/>
              <a:ext cx="74892" cy="253596"/>
            </a:xfrm>
            <a:custGeom>
              <a:avLst/>
              <a:gdLst/>
              <a:ahLst/>
              <a:cxnLst/>
              <a:rect l="l" t="t" r="r" b="b"/>
              <a:pathLst>
                <a:path w="1546" h="5235" extrusionOk="0">
                  <a:moveTo>
                    <a:pt x="1028" y="1"/>
                  </a:moveTo>
                  <a:cubicBezTo>
                    <a:pt x="1167" y="1422"/>
                    <a:pt x="412" y="2762"/>
                    <a:pt x="0" y="4100"/>
                  </a:cubicBezTo>
                  <a:cubicBezTo>
                    <a:pt x="220" y="4484"/>
                    <a:pt x="451" y="4863"/>
                    <a:pt x="691" y="5235"/>
                  </a:cubicBezTo>
                  <a:cubicBezTo>
                    <a:pt x="692" y="4690"/>
                    <a:pt x="896" y="4148"/>
                    <a:pt x="1008" y="3619"/>
                  </a:cubicBezTo>
                  <a:cubicBezTo>
                    <a:pt x="1195" y="2733"/>
                    <a:pt x="1390" y="1848"/>
                    <a:pt x="1546" y="955"/>
                  </a:cubicBezTo>
                  <a:cubicBezTo>
                    <a:pt x="1371" y="639"/>
                    <a:pt x="1198" y="32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10354973" y="4096010"/>
              <a:ext cx="64622" cy="228649"/>
            </a:xfrm>
            <a:custGeom>
              <a:avLst/>
              <a:gdLst/>
              <a:ahLst/>
              <a:cxnLst/>
              <a:rect l="l" t="t" r="r" b="b"/>
              <a:pathLst>
                <a:path w="1334" h="4720" extrusionOk="0">
                  <a:moveTo>
                    <a:pt x="900" y="0"/>
                  </a:moveTo>
                  <a:cubicBezTo>
                    <a:pt x="903" y="1473"/>
                    <a:pt x="278" y="2916"/>
                    <a:pt x="19" y="4352"/>
                  </a:cubicBezTo>
                  <a:cubicBezTo>
                    <a:pt x="18" y="4361"/>
                    <a:pt x="10" y="4368"/>
                    <a:pt x="0" y="4368"/>
                  </a:cubicBezTo>
                  <a:cubicBezTo>
                    <a:pt x="59" y="4487"/>
                    <a:pt x="118" y="4604"/>
                    <a:pt x="178" y="4720"/>
                  </a:cubicBezTo>
                  <a:cubicBezTo>
                    <a:pt x="720" y="3461"/>
                    <a:pt x="1068" y="2179"/>
                    <a:pt x="1334" y="838"/>
                  </a:cubicBezTo>
                  <a:lnTo>
                    <a:pt x="1334" y="836"/>
                  </a:lnTo>
                  <a:cubicBezTo>
                    <a:pt x="1188" y="559"/>
                    <a:pt x="1043" y="280"/>
                    <a:pt x="9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10335111" y="4073969"/>
              <a:ext cx="59681" cy="230683"/>
            </a:xfrm>
            <a:custGeom>
              <a:avLst/>
              <a:gdLst/>
              <a:ahLst/>
              <a:cxnLst/>
              <a:rect l="l" t="t" r="r" b="b"/>
              <a:pathLst>
                <a:path w="1232" h="4762" extrusionOk="0">
                  <a:moveTo>
                    <a:pt x="1080" y="1"/>
                  </a:moveTo>
                  <a:cubicBezTo>
                    <a:pt x="745" y="1311"/>
                    <a:pt x="350" y="2613"/>
                    <a:pt x="1" y="3923"/>
                  </a:cubicBezTo>
                  <a:cubicBezTo>
                    <a:pt x="119" y="4205"/>
                    <a:pt x="246" y="4484"/>
                    <a:pt x="381" y="4761"/>
                  </a:cubicBezTo>
                  <a:cubicBezTo>
                    <a:pt x="442" y="3243"/>
                    <a:pt x="1190" y="1836"/>
                    <a:pt x="1232" y="301"/>
                  </a:cubicBezTo>
                  <a:cubicBezTo>
                    <a:pt x="1181" y="201"/>
                    <a:pt x="1132" y="101"/>
                    <a:pt x="10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10365242" y="4146148"/>
              <a:ext cx="73294" cy="215666"/>
            </a:xfrm>
            <a:custGeom>
              <a:avLst/>
              <a:gdLst/>
              <a:ahLst/>
              <a:cxnLst/>
              <a:rect l="l" t="t" r="r" b="b"/>
              <a:pathLst>
                <a:path w="1513" h="4452" extrusionOk="0">
                  <a:moveTo>
                    <a:pt x="1226" y="0"/>
                  </a:moveTo>
                  <a:cubicBezTo>
                    <a:pt x="1080" y="1300"/>
                    <a:pt x="586" y="2590"/>
                    <a:pt x="4" y="3748"/>
                  </a:cubicBezTo>
                  <a:cubicBezTo>
                    <a:pt x="3" y="3749"/>
                    <a:pt x="2" y="3749"/>
                    <a:pt x="0" y="3750"/>
                  </a:cubicBezTo>
                  <a:cubicBezTo>
                    <a:pt x="123" y="3986"/>
                    <a:pt x="250" y="4221"/>
                    <a:pt x="380" y="4452"/>
                  </a:cubicBezTo>
                  <a:cubicBezTo>
                    <a:pt x="718" y="3018"/>
                    <a:pt x="1512" y="1754"/>
                    <a:pt x="1343" y="224"/>
                  </a:cubicBezTo>
                  <a:cubicBezTo>
                    <a:pt x="1303" y="150"/>
                    <a:pt x="1264" y="74"/>
                    <a:pt x="1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9909399" y="2982269"/>
              <a:ext cx="1031535" cy="1967492"/>
            </a:xfrm>
            <a:custGeom>
              <a:avLst/>
              <a:gdLst/>
              <a:ahLst/>
              <a:cxnLst/>
              <a:rect l="l" t="t" r="r" b="b"/>
              <a:pathLst>
                <a:path w="21294" h="40615" extrusionOk="0">
                  <a:moveTo>
                    <a:pt x="10563" y="17898"/>
                  </a:moveTo>
                  <a:cubicBezTo>
                    <a:pt x="11299" y="17898"/>
                    <a:pt x="12022" y="18115"/>
                    <a:pt x="12714" y="18474"/>
                  </a:cubicBezTo>
                  <a:lnTo>
                    <a:pt x="12714" y="18474"/>
                  </a:lnTo>
                  <a:cubicBezTo>
                    <a:pt x="12188" y="18409"/>
                    <a:pt x="11623" y="18449"/>
                    <a:pt x="11155" y="18422"/>
                  </a:cubicBezTo>
                  <a:cubicBezTo>
                    <a:pt x="10656" y="18395"/>
                    <a:pt x="10103" y="18312"/>
                    <a:pt x="9563" y="18312"/>
                  </a:cubicBezTo>
                  <a:cubicBezTo>
                    <a:pt x="9248" y="18312"/>
                    <a:pt x="8938" y="18340"/>
                    <a:pt x="8646" y="18424"/>
                  </a:cubicBezTo>
                  <a:cubicBezTo>
                    <a:pt x="9289" y="18057"/>
                    <a:pt x="9931" y="17898"/>
                    <a:pt x="10563" y="17898"/>
                  </a:cubicBezTo>
                  <a:close/>
                  <a:moveTo>
                    <a:pt x="9745" y="18453"/>
                  </a:moveTo>
                  <a:cubicBezTo>
                    <a:pt x="10168" y="18453"/>
                    <a:pt x="10594" y="18489"/>
                    <a:pt x="11007" y="18516"/>
                  </a:cubicBezTo>
                  <a:cubicBezTo>
                    <a:pt x="11451" y="18544"/>
                    <a:pt x="11893" y="18528"/>
                    <a:pt x="12337" y="18561"/>
                  </a:cubicBezTo>
                  <a:cubicBezTo>
                    <a:pt x="12617" y="18584"/>
                    <a:pt x="12894" y="18640"/>
                    <a:pt x="13160" y="18728"/>
                  </a:cubicBezTo>
                  <a:cubicBezTo>
                    <a:pt x="13531" y="18959"/>
                    <a:pt x="13884" y="19216"/>
                    <a:pt x="14218" y="19496"/>
                  </a:cubicBezTo>
                  <a:cubicBezTo>
                    <a:pt x="12263" y="19136"/>
                    <a:pt x="10312" y="18888"/>
                    <a:pt x="8326" y="18784"/>
                  </a:cubicBezTo>
                  <a:cubicBezTo>
                    <a:pt x="8310" y="18749"/>
                    <a:pt x="8293" y="18713"/>
                    <a:pt x="8277" y="18677"/>
                  </a:cubicBezTo>
                  <a:cubicBezTo>
                    <a:pt x="8746" y="18503"/>
                    <a:pt x="9244" y="18453"/>
                    <a:pt x="9745" y="18453"/>
                  </a:cubicBezTo>
                  <a:close/>
                  <a:moveTo>
                    <a:pt x="8382" y="18901"/>
                  </a:moveTo>
                  <a:cubicBezTo>
                    <a:pt x="9277" y="19103"/>
                    <a:pt x="10248" y="19001"/>
                    <a:pt x="11156" y="19145"/>
                  </a:cubicBezTo>
                  <a:cubicBezTo>
                    <a:pt x="12216" y="19315"/>
                    <a:pt x="13278" y="19519"/>
                    <a:pt x="14348" y="19607"/>
                  </a:cubicBezTo>
                  <a:cubicBezTo>
                    <a:pt x="14475" y="19716"/>
                    <a:pt x="14602" y="19829"/>
                    <a:pt x="14726" y="19945"/>
                  </a:cubicBezTo>
                  <a:cubicBezTo>
                    <a:pt x="13660" y="19888"/>
                    <a:pt x="12600" y="19849"/>
                    <a:pt x="11533" y="19745"/>
                  </a:cubicBezTo>
                  <a:cubicBezTo>
                    <a:pt x="10929" y="19688"/>
                    <a:pt x="10326" y="19627"/>
                    <a:pt x="9725" y="19551"/>
                  </a:cubicBezTo>
                  <a:cubicBezTo>
                    <a:pt x="9471" y="19519"/>
                    <a:pt x="9217" y="19455"/>
                    <a:pt x="8969" y="19455"/>
                  </a:cubicBezTo>
                  <a:cubicBezTo>
                    <a:pt x="8866" y="19455"/>
                    <a:pt x="8763" y="19466"/>
                    <a:pt x="8662" y="19495"/>
                  </a:cubicBezTo>
                  <a:cubicBezTo>
                    <a:pt x="8569" y="19297"/>
                    <a:pt x="8475" y="19099"/>
                    <a:pt x="8382" y="18901"/>
                  </a:cubicBezTo>
                  <a:close/>
                  <a:moveTo>
                    <a:pt x="8878" y="19564"/>
                  </a:moveTo>
                  <a:cubicBezTo>
                    <a:pt x="9205" y="19564"/>
                    <a:pt x="9532" y="19655"/>
                    <a:pt x="9858" y="19699"/>
                  </a:cubicBezTo>
                  <a:cubicBezTo>
                    <a:pt x="10482" y="19781"/>
                    <a:pt x="11109" y="19827"/>
                    <a:pt x="11736" y="19879"/>
                  </a:cubicBezTo>
                  <a:cubicBezTo>
                    <a:pt x="12620" y="19951"/>
                    <a:pt x="13535" y="20054"/>
                    <a:pt x="14433" y="20054"/>
                  </a:cubicBezTo>
                  <a:cubicBezTo>
                    <a:pt x="14567" y="20054"/>
                    <a:pt x="14700" y="20052"/>
                    <a:pt x="14833" y="20047"/>
                  </a:cubicBezTo>
                  <a:cubicBezTo>
                    <a:pt x="15083" y="20285"/>
                    <a:pt x="15325" y="20536"/>
                    <a:pt x="15558" y="20791"/>
                  </a:cubicBezTo>
                  <a:lnTo>
                    <a:pt x="15558" y="20791"/>
                  </a:lnTo>
                  <a:cubicBezTo>
                    <a:pt x="14385" y="20697"/>
                    <a:pt x="13228" y="20545"/>
                    <a:pt x="12060" y="20379"/>
                  </a:cubicBezTo>
                  <a:cubicBezTo>
                    <a:pt x="10936" y="20219"/>
                    <a:pt x="9853" y="20143"/>
                    <a:pt x="8783" y="19745"/>
                  </a:cubicBezTo>
                  <a:cubicBezTo>
                    <a:pt x="8755" y="19688"/>
                    <a:pt x="8727" y="19631"/>
                    <a:pt x="8701" y="19573"/>
                  </a:cubicBezTo>
                  <a:cubicBezTo>
                    <a:pt x="8760" y="19567"/>
                    <a:pt x="8819" y="19564"/>
                    <a:pt x="8878" y="19564"/>
                  </a:cubicBezTo>
                  <a:close/>
                  <a:moveTo>
                    <a:pt x="8847" y="19881"/>
                  </a:moveTo>
                  <a:lnTo>
                    <a:pt x="8847" y="19881"/>
                  </a:lnTo>
                  <a:cubicBezTo>
                    <a:pt x="9648" y="20384"/>
                    <a:pt x="10772" y="20372"/>
                    <a:pt x="11671" y="20483"/>
                  </a:cubicBezTo>
                  <a:cubicBezTo>
                    <a:pt x="12887" y="20632"/>
                    <a:pt x="14120" y="20902"/>
                    <a:pt x="15351" y="20902"/>
                  </a:cubicBezTo>
                  <a:cubicBezTo>
                    <a:pt x="15452" y="20902"/>
                    <a:pt x="15553" y="20900"/>
                    <a:pt x="15654" y="20896"/>
                  </a:cubicBezTo>
                  <a:cubicBezTo>
                    <a:pt x="15886" y="21154"/>
                    <a:pt x="16109" y="21416"/>
                    <a:pt x="16321" y="21679"/>
                  </a:cubicBezTo>
                  <a:cubicBezTo>
                    <a:pt x="13988" y="21108"/>
                    <a:pt x="11588" y="20864"/>
                    <a:pt x="9202" y="20615"/>
                  </a:cubicBezTo>
                  <a:cubicBezTo>
                    <a:pt x="9083" y="20371"/>
                    <a:pt x="8965" y="20125"/>
                    <a:pt x="8847" y="19881"/>
                  </a:cubicBezTo>
                  <a:close/>
                  <a:moveTo>
                    <a:pt x="9264" y="20743"/>
                  </a:moveTo>
                  <a:lnTo>
                    <a:pt x="9264" y="20743"/>
                  </a:lnTo>
                  <a:cubicBezTo>
                    <a:pt x="10472" y="20940"/>
                    <a:pt x="11701" y="21044"/>
                    <a:pt x="12918" y="21166"/>
                  </a:cubicBezTo>
                  <a:cubicBezTo>
                    <a:pt x="14092" y="21282"/>
                    <a:pt x="15235" y="21572"/>
                    <a:pt x="16394" y="21771"/>
                  </a:cubicBezTo>
                  <a:cubicBezTo>
                    <a:pt x="16444" y="21831"/>
                    <a:pt x="16490" y="21891"/>
                    <a:pt x="16537" y="21951"/>
                  </a:cubicBezTo>
                  <a:cubicBezTo>
                    <a:pt x="16515" y="21951"/>
                    <a:pt x="16494" y="21950"/>
                    <a:pt x="16472" y="21950"/>
                  </a:cubicBezTo>
                  <a:cubicBezTo>
                    <a:pt x="16435" y="21950"/>
                    <a:pt x="16398" y="21951"/>
                    <a:pt x="16361" y="21954"/>
                  </a:cubicBezTo>
                  <a:cubicBezTo>
                    <a:pt x="16370" y="21947"/>
                    <a:pt x="16373" y="21931"/>
                    <a:pt x="16360" y="21928"/>
                  </a:cubicBezTo>
                  <a:cubicBezTo>
                    <a:pt x="15859" y="21835"/>
                    <a:pt x="15318" y="21886"/>
                    <a:pt x="14807" y="21847"/>
                  </a:cubicBezTo>
                  <a:cubicBezTo>
                    <a:pt x="14123" y="21795"/>
                    <a:pt x="13438" y="21770"/>
                    <a:pt x="12754" y="21727"/>
                  </a:cubicBezTo>
                  <a:cubicBezTo>
                    <a:pt x="12075" y="21686"/>
                    <a:pt x="11405" y="21630"/>
                    <a:pt x="10734" y="21515"/>
                  </a:cubicBezTo>
                  <a:cubicBezTo>
                    <a:pt x="10487" y="21474"/>
                    <a:pt x="10242" y="21441"/>
                    <a:pt x="9997" y="21441"/>
                  </a:cubicBezTo>
                  <a:cubicBezTo>
                    <a:pt x="9872" y="21441"/>
                    <a:pt x="9747" y="21449"/>
                    <a:pt x="9622" y="21470"/>
                  </a:cubicBezTo>
                  <a:cubicBezTo>
                    <a:pt x="9502" y="21227"/>
                    <a:pt x="9382" y="20986"/>
                    <a:pt x="9264" y="20743"/>
                  </a:cubicBezTo>
                  <a:close/>
                  <a:moveTo>
                    <a:pt x="9866" y="21530"/>
                  </a:moveTo>
                  <a:cubicBezTo>
                    <a:pt x="10260" y="21530"/>
                    <a:pt x="10653" y="21610"/>
                    <a:pt x="11043" y="21675"/>
                  </a:cubicBezTo>
                  <a:cubicBezTo>
                    <a:pt x="11607" y="21770"/>
                    <a:pt x="12180" y="21803"/>
                    <a:pt x="12751" y="21834"/>
                  </a:cubicBezTo>
                  <a:cubicBezTo>
                    <a:pt x="13370" y="21867"/>
                    <a:pt x="13991" y="21872"/>
                    <a:pt x="14609" y="21926"/>
                  </a:cubicBezTo>
                  <a:cubicBezTo>
                    <a:pt x="14975" y="21957"/>
                    <a:pt x="15379" y="22021"/>
                    <a:pt x="15768" y="22021"/>
                  </a:cubicBezTo>
                  <a:cubicBezTo>
                    <a:pt x="15872" y="22021"/>
                    <a:pt x="15975" y="22017"/>
                    <a:pt x="16075" y="22006"/>
                  </a:cubicBezTo>
                  <a:lnTo>
                    <a:pt x="16075" y="22006"/>
                  </a:lnTo>
                  <a:cubicBezTo>
                    <a:pt x="16071" y="22028"/>
                    <a:pt x="16087" y="22050"/>
                    <a:pt x="16110" y="22051"/>
                  </a:cubicBezTo>
                  <a:cubicBezTo>
                    <a:pt x="16155" y="22055"/>
                    <a:pt x="16199" y="22057"/>
                    <a:pt x="16244" y="22057"/>
                  </a:cubicBezTo>
                  <a:cubicBezTo>
                    <a:pt x="16363" y="22057"/>
                    <a:pt x="16483" y="22045"/>
                    <a:pt x="16601" y="22040"/>
                  </a:cubicBezTo>
                  <a:cubicBezTo>
                    <a:pt x="16602" y="22040"/>
                    <a:pt x="16604" y="22039"/>
                    <a:pt x="16605" y="22039"/>
                  </a:cubicBezTo>
                  <a:cubicBezTo>
                    <a:pt x="16953" y="22487"/>
                    <a:pt x="17270" y="22927"/>
                    <a:pt x="17548" y="23334"/>
                  </a:cubicBezTo>
                  <a:cubicBezTo>
                    <a:pt x="16429" y="22986"/>
                    <a:pt x="15262" y="22813"/>
                    <a:pt x="14099" y="22679"/>
                  </a:cubicBezTo>
                  <a:cubicBezTo>
                    <a:pt x="13388" y="22598"/>
                    <a:pt x="12675" y="22535"/>
                    <a:pt x="11960" y="22470"/>
                  </a:cubicBezTo>
                  <a:cubicBezTo>
                    <a:pt x="11319" y="22411"/>
                    <a:pt x="10660" y="22275"/>
                    <a:pt x="10014" y="22252"/>
                  </a:cubicBezTo>
                  <a:cubicBezTo>
                    <a:pt x="9996" y="22216"/>
                    <a:pt x="9977" y="22179"/>
                    <a:pt x="9958" y="22143"/>
                  </a:cubicBezTo>
                  <a:cubicBezTo>
                    <a:pt x="9956" y="22138"/>
                    <a:pt x="9953" y="22132"/>
                    <a:pt x="9950" y="22128"/>
                  </a:cubicBezTo>
                  <a:cubicBezTo>
                    <a:pt x="9938" y="22104"/>
                    <a:pt x="9925" y="22080"/>
                    <a:pt x="9913" y="22056"/>
                  </a:cubicBezTo>
                  <a:cubicBezTo>
                    <a:pt x="9826" y="21883"/>
                    <a:pt x="9742" y="21710"/>
                    <a:pt x="9657" y="21538"/>
                  </a:cubicBezTo>
                  <a:cubicBezTo>
                    <a:pt x="9727" y="21532"/>
                    <a:pt x="9797" y="21530"/>
                    <a:pt x="9866" y="21530"/>
                  </a:cubicBezTo>
                  <a:close/>
                  <a:moveTo>
                    <a:pt x="10086" y="22394"/>
                  </a:moveTo>
                  <a:cubicBezTo>
                    <a:pt x="10574" y="22523"/>
                    <a:pt x="11107" y="22554"/>
                    <a:pt x="11599" y="22603"/>
                  </a:cubicBezTo>
                  <a:cubicBezTo>
                    <a:pt x="12311" y="22675"/>
                    <a:pt x="13024" y="22721"/>
                    <a:pt x="13738" y="22773"/>
                  </a:cubicBezTo>
                  <a:cubicBezTo>
                    <a:pt x="15055" y="22869"/>
                    <a:pt x="16352" y="23035"/>
                    <a:pt x="17612" y="23426"/>
                  </a:cubicBezTo>
                  <a:cubicBezTo>
                    <a:pt x="17621" y="23441"/>
                    <a:pt x="17632" y="23455"/>
                    <a:pt x="17641" y="23470"/>
                  </a:cubicBezTo>
                  <a:lnTo>
                    <a:pt x="17641" y="23469"/>
                  </a:lnTo>
                  <a:cubicBezTo>
                    <a:pt x="17682" y="23530"/>
                    <a:pt x="17721" y="23593"/>
                    <a:pt x="17761" y="23655"/>
                  </a:cubicBezTo>
                  <a:cubicBezTo>
                    <a:pt x="17633" y="23668"/>
                    <a:pt x="17506" y="23673"/>
                    <a:pt x="17378" y="23673"/>
                  </a:cubicBezTo>
                  <a:cubicBezTo>
                    <a:pt x="16973" y="23673"/>
                    <a:pt x="16568" y="23623"/>
                    <a:pt x="16161" y="23614"/>
                  </a:cubicBezTo>
                  <a:cubicBezTo>
                    <a:pt x="15517" y="23601"/>
                    <a:pt x="14881" y="23539"/>
                    <a:pt x="14240" y="23474"/>
                  </a:cubicBezTo>
                  <a:cubicBezTo>
                    <a:pt x="13595" y="23410"/>
                    <a:pt x="12947" y="23390"/>
                    <a:pt x="12299" y="23354"/>
                  </a:cubicBezTo>
                  <a:cubicBezTo>
                    <a:pt x="11898" y="23332"/>
                    <a:pt x="11481" y="23257"/>
                    <a:pt x="11073" y="23257"/>
                  </a:cubicBezTo>
                  <a:cubicBezTo>
                    <a:pt x="10898" y="23257"/>
                    <a:pt x="10726" y="23270"/>
                    <a:pt x="10556" y="23307"/>
                  </a:cubicBezTo>
                  <a:cubicBezTo>
                    <a:pt x="10397" y="23005"/>
                    <a:pt x="10242" y="22699"/>
                    <a:pt x="10086" y="22394"/>
                  </a:cubicBezTo>
                  <a:close/>
                  <a:moveTo>
                    <a:pt x="8241" y="19213"/>
                  </a:moveTo>
                  <a:lnTo>
                    <a:pt x="8241" y="19213"/>
                  </a:lnTo>
                  <a:cubicBezTo>
                    <a:pt x="8279" y="19292"/>
                    <a:pt x="8317" y="19372"/>
                    <a:pt x="8354" y="19452"/>
                  </a:cubicBezTo>
                  <a:cubicBezTo>
                    <a:pt x="8518" y="19796"/>
                    <a:pt x="8685" y="20139"/>
                    <a:pt x="8850" y="20481"/>
                  </a:cubicBezTo>
                  <a:cubicBezTo>
                    <a:pt x="8850" y="20483"/>
                    <a:pt x="8849" y="20484"/>
                    <a:pt x="8847" y="20485"/>
                  </a:cubicBezTo>
                  <a:cubicBezTo>
                    <a:pt x="8185" y="21575"/>
                    <a:pt x="8195" y="23003"/>
                    <a:pt x="8062" y="24270"/>
                  </a:cubicBezTo>
                  <a:cubicBezTo>
                    <a:pt x="8045" y="24197"/>
                    <a:pt x="8026" y="24124"/>
                    <a:pt x="8010" y="24049"/>
                  </a:cubicBezTo>
                  <a:cubicBezTo>
                    <a:pt x="7922" y="23658"/>
                    <a:pt x="7858" y="23263"/>
                    <a:pt x="7817" y="22865"/>
                  </a:cubicBezTo>
                  <a:cubicBezTo>
                    <a:pt x="7854" y="22485"/>
                    <a:pt x="7915" y="22106"/>
                    <a:pt x="8001" y="21732"/>
                  </a:cubicBezTo>
                  <a:cubicBezTo>
                    <a:pt x="8138" y="21114"/>
                    <a:pt x="8462" y="20495"/>
                    <a:pt x="8527" y="19869"/>
                  </a:cubicBezTo>
                  <a:cubicBezTo>
                    <a:pt x="8530" y="19846"/>
                    <a:pt x="8512" y="19834"/>
                    <a:pt x="8493" y="19834"/>
                  </a:cubicBezTo>
                  <a:cubicBezTo>
                    <a:pt x="8481" y="19834"/>
                    <a:pt x="8469" y="19839"/>
                    <a:pt x="8462" y="19849"/>
                  </a:cubicBezTo>
                  <a:cubicBezTo>
                    <a:pt x="8045" y="20436"/>
                    <a:pt x="7907" y="21346"/>
                    <a:pt x="7781" y="22042"/>
                  </a:cubicBezTo>
                  <a:cubicBezTo>
                    <a:pt x="7779" y="22048"/>
                    <a:pt x="7779" y="22056"/>
                    <a:pt x="7778" y="22063"/>
                  </a:cubicBezTo>
                  <a:cubicBezTo>
                    <a:pt x="7779" y="21635"/>
                    <a:pt x="7821" y="21210"/>
                    <a:pt x="7918" y="20802"/>
                  </a:cubicBezTo>
                  <a:cubicBezTo>
                    <a:pt x="8026" y="20347"/>
                    <a:pt x="8254" y="19747"/>
                    <a:pt x="8241" y="19213"/>
                  </a:cubicBezTo>
                  <a:close/>
                  <a:moveTo>
                    <a:pt x="10962" y="23353"/>
                  </a:moveTo>
                  <a:cubicBezTo>
                    <a:pt x="11469" y="23353"/>
                    <a:pt x="11999" y="23460"/>
                    <a:pt x="12491" y="23486"/>
                  </a:cubicBezTo>
                  <a:cubicBezTo>
                    <a:pt x="13202" y="23523"/>
                    <a:pt x="13910" y="23542"/>
                    <a:pt x="14618" y="23605"/>
                  </a:cubicBezTo>
                  <a:cubicBezTo>
                    <a:pt x="15231" y="23658"/>
                    <a:pt x="15857" y="23673"/>
                    <a:pt x="16466" y="23755"/>
                  </a:cubicBezTo>
                  <a:cubicBezTo>
                    <a:pt x="16744" y="23793"/>
                    <a:pt x="17019" y="23839"/>
                    <a:pt x="17291" y="23839"/>
                  </a:cubicBezTo>
                  <a:cubicBezTo>
                    <a:pt x="17472" y="23839"/>
                    <a:pt x="17651" y="23819"/>
                    <a:pt x="17829" y="23762"/>
                  </a:cubicBezTo>
                  <a:cubicBezTo>
                    <a:pt x="18031" y="24077"/>
                    <a:pt x="18217" y="24398"/>
                    <a:pt x="18389" y="24726"/>
                  </a:cubicBezTo>
                  <a:cubicBezTo>
                    <a:pt x="17589" y="24698"/>
                    <a:pt x="16814" y="24482"/>
                    <a:pt x="16019" y="24392"/>
                  </a:cubicBezTo>
                  <a:cubicBezTo>
                    <a:pt x="16019" y="24391"/>
                    <a:pt x="16019" y="24391"/>
                    <a:pt x="16018" y="24391"/>
                  </a:cubicBezTo>
                  <a:lnTo>
                    <a:pt x="16018" y="24391"/>
                  </a:lnTo>
                  <a:cubicBezTo>
                    <a:pt x="16015" y="24391"/>
                    <a:pt x="16015" y="24397"/>
                    <a:pt x="16019" y="24398"/>
                  </a:cubicBezTo>
                  <a:lnTo>
                    <a:pt x="16019" y="24397"/>
                  </a:lnTo>
                  <a:cubicBezTo>
                    <a:pt x="16825" y="24497"/>
                    <a:pt x="17601" y="24760"/>
                    <a:pt x="18415" y="24772"/>
                  </a:cubicBezTo>
                  <a:cubicBezTo>
                    <a:pt x="18451" y="24841"/>
                    <a:pt x="18489" y="24909"/>
                    <a:pt x="18524" y="24978"/>
                  </a:cubicBezTo>
                  <a:lnTo>
                    <a:pt x="18520" y="24978"/>
                  </a:lnTo>
                  <a:cubicBezTo>
                    <a:pt x="18078" y="25021"/>
                    <a:pt x="17641" y="25040"/>
                    <a:pt x="17206" y="25040"/>
                  </a:cubicBezTo>
                  <a:cubicBezTo>
                    <a:pt x="15135" y="25040"/>
                    <a:pt x="13129" y="24609"/>
                    <a:pt x="11068" y="24265"/>
                  </a:cubicBezTo>
                  <a:cubicBezTo>
                    <a:pt x="10992" y="24125"/>
                    <a:pt x="10917" y="23985"/>
                    <a:pt x="10844" y="23845"/>
                  </a:cubicBezTo>
                  <a:lnTo>
                    <a:pt x="10844" y="23845"/>
                  </a:lnTo>
                  <a:cubicBezTo>
                    <a:pt x="11361" y="24077"/>
                    <a:pt x="12051" y="24020"/>
                    <a:pt x="12583" y="24073"/>
                  </a:cubicBezTo>
                  <a:cubicBezTo>
                    <a:pt x="13574" y="24174"/>
                    <a:pt x="14561" y="24322"/>
                    <a:pt x="15553" y="24413"/>
                  </a:cubicBezTo>
                  <a:cubicBezTo>
                    <a:pt x="15553" y="24413"/>
                    <a:pt x="15554" y="24413"/>
                    <a:pt x="15554" y="24413"/>
                  </a:cubicBezTo>
                  <a:cubicBezTo>
                    <a:pt x="15574" y="24413"/>
                    <a:pt x="15575" y="24381"/>
                    <a:pt x="15554" y="24380"/>
                  </a:cubicBezTo>
                  <a:cubicBezTo>
                    <a:pt x="14694" y="24281"/>
                    <a:pt x="13838" y="24146"/>
                    <a:pt x="12982" y="24025"/>
                  </a:cubicBezTo>
                  <a:cubicBezTo>
                    <a:pt x="12221" y="23917"/>
                    <a:pt x="11487" y="23870"/>
                    <a:pt x="10748" y="23667"/>
                  </a:cubicBezTo>
                  <a:cubicBezTo>
                    <a:pt x="10696" y="23570"/>
                    <a:pt x="10642" y="23473"/>
                    <a:pt x="10590" y="23375"/>
                  </a:cubicBezTo>
                  <a:cubicBezTo>
                    <a:pt x="10712" y="23359"/>
                    <a:pt x="10837" y="23353"/>
                    <a:pt x="10962" y="23353"/>
                  </a:cubicBezTo>
                  <a:close/>
                  <a:moveTo>
                    <a:pt x="8931" y="20646"/>
                  </a:moveTo>
                  <a:cubicBezTo>
                    <a:pt x="9030" y="20851"/>
                    <a:pt x="9130" y="21052"/>
                    <a:pt x="9230" y="21256"/>
                  </a:cubicBezTo>
                  <a:lnTo>
                    <a:pt x="9230" y="21256"/>
                  </a:lnTo>
                  <a:cubicBezTo>
                    <a:pt x="9161" y="21856"/>
                    <a:pt x="8925" y="22389"/>
                    <a:pt x="8794" y="22978"/>
                  </a:cubicBezTo>
                  <a:cubicBezTo>
                    <a:pt x="8613" y="23797"/>
                    <a:pt x="8545" y="24636"/>
                    <a:pt x="8410" y="25461"/>
                  </a:cubicBezTo>
                  <a:cubicBezTo>
                    <a:pt x="8297" y="25130"/>
                    <a:pt x="8195" y="24794"/>
                    <a:pt x="8107" y="24454"/>
                  </a:cubicBezTo>
                  <a:cubicBezTo>
                    <a:pt x="8207" y="23927"/>
                    <a:pt x="8297" y="23401"/>
                    <a:pt x="8377" y="22869"/>
                  </a:cubicBezTo>
                  <a:cubicBezTo>
                    <a:pt x="8495" y="22091"/>
                    <a:pt x="8697" y="21387"/>
                    <a:pt x="8931" y="20646"/>
                  </a:cubicBezTo>
                  <a:close/>
                  <a:moveTo>
                    <a:pt x="11105" y="24334"/>
                  </a:moveTo>
                  <a:cubicBezTo>
                    <a:pt x="12321" y="24569"/>
                    <a:pt x="13526" y="24862"/>
                    <a:pt x="14754" y="25032"/>
                  </a:cubicBezTo>
                  <a:cubicBezTo>
                    <a:pt x="15386" y="25120"/>
                    <a:pt x="16017" y="25145"/>
                    <a:pt x="16653" y="25168"/>
                  </a:cubicBezTo>
                  <a:cubicBezTo>
                    <a:pt x="16883" y="25176"/>
                    <a:pt x="17115" y="25186"/>
                    <a:pt x="17347" y="25186"/>
                  </a:cubicBezTo>
                  <a:cubicBezTo>
                    <a:pt x="17749" y="25186"/>
                    <a:pt x="18150" y="25157"/>
                    <a:pt x="18536" y="25044"/>
                  </a:cubicBezTo>
                  <a:cubicBezTo>
                    <a:pt x="18541" y="25041"/>
                    <a:pt x="18545" y="25038"/>
                    <a:pt x="18549" y="25033"/>
                  </a:cubicBezTo>
                  <a:cubicBezTo>
                    <a:pt x="18657" y="25252"/>
                    <a:pt x="18759" y="25473"/>
                    <a:pt x="18856" y="25697"/>
                  </a:cubicBezTo>
                  <a:cubicBezTo>
                    <a:pt x="17665" y="25624"/>
                    <a:pt x="16472" y="25672"/>
                    <a:pt x="15278" y="25561"/>
                  </a:cubicBezTo>
                  <a:cubicBezTo>
                    <a:pt x="13996" y="25442"/>
                    <a:pt x="12760" y="25069"/>
                    <a:pt x="11479" y="25008"/>
                  </a:cubicBezTo>
                  <a:cubicBezTo>
                    <a:pt x="11353" y="24784"/>
                    <a:pt x="11228" y="24560"/>
                    <a:pt x="11105" y="24334"/>
                  </a:cubicBezTo>
                  <a:close/>
                  <a:moveTo>
                    <a:pt x="9374" y="21550"/>
                  </a:moveTo>
                  <a:cubicBezTo>
                    <a:pt x="9508" y="21819"/>
                    <a:pt x="9642" y="22087"/>
                    <a:pt x="9777" y="22355"/>
                  </a:cubicBezTo>
                  <a:cubicBezTo>
                    <a:pt x="9309" y="23629"/>
                    <a:pt x="8996" y="24996"/>
                    <a:pt x="8737" y="26330"/>
                  </a:cubicBezTo>
                  <a:lnTo>
                    <a:pt x="8737" y="26330"/>
                  </a:lnTo>
                  <a:cubicBezTo>
                    <a:pt x="8636" y="26085"/>
                    <a:pt x="8542" y="25838"/>
                    <a:pt x="8454" y="25589"/>
                  </a:cubicBezTo>
                  <a:cubicBezTo>
                    <a:pt x="8462" y="25582"/>
                    <a:pt x="8466" y="25574"/>
                    <a:pt x="8469" y="25565"/>
                  </a:cubicBezTo>
                  <a:cubicBezTo>
                    <a:pt x="8599" y="24672"/>
                    <a:pt x="8758" y="23767"/>
                    <a:pt x="8962" y="22889"/>
                  </a:cubicBezTo>
                  <a:cubicBezTo>
                    <a:pt x="9062" y="22455"/>
                    <a:pt x="9320" y="22004"/>
                    <a:pt x="9374" y="21550"/>
                  </a:cubicBezTo>
                  <a:close/>
                  <a:moveTo>
                    <a:pt x="11497" y="25042"/>
                  </a:moveTo>
                  <a:lnTo>
                    <a:pt x="11497" y="25042"/>
                  </a:lnTo>
                  <a:cubicBezTo>
                    <a:pt x="12171" y="25089"/>
                    <a:pt x="12850" y="25293"/>
                    <a:pt x="13510" y="25430"/>
                  </a:cubicBezTo>
                  <a:cubicBezTo>
                    <a:pt x="14092" y="25552"/>
                    <a:pt x="14682" y="25608"/>
                    <a:pt x="15273" y="25668"/>
                  </a:cubicBezTo>
                  <a:cubicBezTo>
                    <a:pt x="16146" y="25754"/>
                    <a:pt x="17078" y="25862"/>
                    <a:pt x="17984" y="25862"/>
                  </a:cubicBezTo>
                  <a:cubicBezTo>
                    <a:pt x="18296" y="25862"/>
                    <a:pt x="18605" y="25849"/>
                    <a:pt x="18907" y="25819"/>
                  </a:cubicBezTo>
                  <a:cubicBezTo>
                    <a:pt x="19037" y="26125"/>
                    <a:pt x="19159" y="26436"/>
                    <a:pt x="19268" y="26749"/>
                  </a:cubicBezTo>
                  <a:cubicBezTo>
                    <a:pt x="18744" y="26687"/>
                    <a:pt x="18216" y="26675"/>
                    <a:pt x="17688" y="26675"/>
                  </a:cubicBezTo>
                  <a:cubicBezTo>
                    <a:pt x="17364" y="26675"/>
                    <a:pt x="17039" y="26680"/>
                    <a:pt x="16716" y="26680"/>
                  </a:cubicBezTo>
                  <a:cubicBezTo>
                    <a:pt x="16368" y="26680"/>
                    <a:pt x="16020" y="26675"/>
                    <a:pt x="15674" y="26653"/>
                  </a:cubicBezTo>
                  <a:cubicBezTo>
                    <a:pt x="14965" y="26609"/>
                    <a:pt x="14259" y="26491"/>
                    <a:pt x="13563" y="26356"/>
                  </a:cubicBezTo>
                  <a:cubicBezTo>
                    <a:pt x="13059" y="26259"/>
                    <a:pt x="12560" y="26048"/>
                    <a:pt x="12045" y="26012"/>
                  </a:cubicBezTo>
                  <a:cubicBezTo>
                    <a:pt x="11925" y="25805"/>
                    <a:pt x="11807" y="25597"/>
                    <a:pt x="11689" y="25389"/>
                  </a:cubicBezTo>
                  <a:lnTo>
                    <a:pt x="11689" y="25389"/>
                  </a:lnTo>
                  <a:cubicBezTo>
                    <a:pt x="12092" y="25560"/>
                    <a:pt x="12511" y="25636"/>
                    <a:pt x="12951" y="25690"/>
                  </a:cubicBezTo>
                  <a:cubicBezTo>
                    <a:pt x="13654" y="25777"/>
                    <a:pt x="14348" y="25872"/>
                    <a:pt x="15047" y="26000"/>
                  </a:cubicBezTo>
                  <a:cubicBezTo>
                    <a:pt x="16388" y="26247"/>
                    <a:pt x="17740" y="26079"/>
                    <a:pt x="19075" y="26351"/>
                  </a:cubicBezTo>
                  <a:cubicBezTo>
                    <a:pt x="19076" y="26351"/>
                    <a:pt x="19078" y="26351"/>
                    <a:pt x="19080" y="26351"/>
                  </a:cubicBezTo>
                  <a:cubicBezTo>
                    <a:pt x="19099" y="26351"/>
                    <a:pt x="19105" y="26322"/>
                    <a:pt x="19084" y="26317"/>
                  </a:cubicBezTo>
                  <a:cubicBezTo>
                    <a:pt x="18600" y="26128"/>
                    <a:pt x="18074" y="26118"/>
                    <a:pt x="17558" y="26118"/>
                  </a:cubicBezTo>
                  <a:cubicBezTo>
                    <a:pt x="17499" y="26118"/>
                    <a:pt x="17441" y="26119"/>
                    <a:pt x="17382" y="26119"/>
                  </a:cubicBezTo>
                  <a:cubicBezTo>
                    <a:pt x="16661" y="26119"/>
                    <a:pt x="15969" y="26076"/>
                    <a:pt x="15257" y="25951"/>
                  </a:cubicBezTo>
                  <a:cubicBezTo>
                    <a:pt x="14654" y="25844"/>
                    <a:pt x="14060" y="25692"/>
                    <a:pt x="13454" y="25617"/>
                  </a:cubicBezTo>
                  <a:cubicBezTo>
                    <a:pt x="12840" y="25541"/>
                    <a:pt x="12225" y="25497"/>
                    <a:pt x="11639" y="25297"/>
                  </a:cubicBezTo>
                  <a:cubicBezTo>
                    <a:pt x="11591" y="25213"/>
                    <a:pt x="11544" y="25128"/>
                    <a:pt x="11497" y="25042"/>
                  </a:cubicBezTo>
                  <a:close/>
                  <a:moveTo>
                    <a:pt x="9868" y="22535"/>
                  </a:moveTo>
                  <a:cubicBezTo>
                    <a:pt x="9918" y="22635"/>
                    <a:pt x="9968" y="22735"/>
                    <a:pt x="10020" y="22837"/>
                  </a:cubicBezTo>
                  <a:cubicBezTo>
                    <a:pt x="9978" y="24372"/>
                    <a:pt x="9230" y="25779"/>
                    <a:pt x="9169" y="27297"/>
                  </a:cubicBezTo>
                  <a:lnTo>
                    <a:pt x="9169" y="27296"/>
                  </a:lnTo>
                  <a:cubicBezTo>
                    <a:pt x="9035" y="27020"/>
                    <a:pt x="8909" y="26740"/>
                    <a:pt x="8789" y="26457"/>
                  </a:cubicBezTo>
                  <a:cubicBezTo>
                    <a:pt x="9139" y="25149"/>
                    <a:pt x="9533" y="23847"/>
                    <a:pt x="9868" y="22535"/>
                  </a:cubicBezTo>
                  <a:close/>
                  <a:moveTo>
                    <a:pt x="10098" y="22990"/>
                  </a:moveTo>
                  <a:cubicBezTo>
                    <a:pt x="10241" y="23270"/>
                    <a:pt x="10386" y="23549"/>
                    <a:pt x="10532" y="23826"/>
                  </a:cubicBezTo>
                  <a:lnTo>
                    <a:pt x="10532" y="23827"/>
                  </a:lnTo>
                  <a:cubicBezTo>
                    <a:pt x="10268" y="25169"/>
                    <a:pt x="9918" y="26451"/>
                    <a:pt x="9376" y="27710"/>
                  </a:cubicBezTo>
                  <a:cubicBezTo>
                    <a:pt x="9316" y="27592"/>
                    <a:pt x="9257" y="27475"/>
                    <a:pt x="9199" y="27356"/>
                  </a:cubicBezTo>
                  <a:cubicBezTo>
                    <a:pt x="9208" y="27356"/>
                    <a:pt x="9214" y="27349"/>
                    <a:pt x="9217" y="27341"/>
                  </a:cubicBezTo>
                  <a:cubicBezTo>
                    <a:pt x="9477" y="25905"/>
                    <a:pt x="10101" y="24464"/>
                    <a:pt x="10098" y="22990"/>
                  </a:cubicBezTo>
                  <a:close/>
                  <a:moveTo>
                    <a:pt x="12101" y="26108"/>
                  </a:moveTo>
                  <a:lnTo>
                    <a:pt x="12101" y="26108"/>
                  </a:lnTo>
                  <a:cubicBezTo>
                    <a:pt x="12644" y="26195"/>
                    <a:pt x="13184" y="26416"/>
                    <a:pt x="13720" y="26523"/>
                  </a:cubicBezTo>
                  <a:cubicBezTo>
                    <a:pt x="14302" y="26636"/>
                    <a:pt x="14889" y="26715"/>
                    <a:pt x="15479" y="26760"/>
                  </a:cubicBezTo>
                  <a:cubicBezTo>
                    <a:pt x="16746" y="26857"/>
                    <a:pt x="18032" y="26817"/>
                    <a:pt x="19304" y="26852"/>
                  </a:cubicBezTo>
                  <a:cubicBezTo>
                    <a:pt x="19413" y="27169"/>
                    <a:pt x="19515" y="27492"/>
                    <a:pt x="19605" y="27818"/>
                  </a:cubicBezTo>
                  <a:cubicBezTo>
                    <a:pt x="19348" y="27881"/>
                    <a:pt x="19084" y="27894"/>
                    <a:pt x="18818" y="27894"/>
                  </a:cubicBezTo>
                  <a:cubicBezTo>
                    <a:pt x="18636" y="27894"/>
                    <a:pt x="18452" y="27888"/>
                    <a:pt x="18269" y="27887"/>
                  </a:cubicBezTo>
                  <a:cubicBezTo>
                    <a:pt x="18252" y="27887"/>
                    <a:pt x="18234" y="27887"/>
                    <a:pt x="18216" y="27887"/>
                  </a:cubicBezTo>
                  <a:cubicBezTo>
                    <a:pt x="17853" y="27887"/>
                    <a:pt x="17493" y="27894"/>
                    <a:pt x="17132" y="27894"/>
                  </a:cubicBezTo>
                  <a:cubicBezTo>
                    <a:pt x="16875" y="27894"/>
                    <a:pt x="16617" y="27891"/>
                    <a:pt x="16358" y="27878"/>
                  </a:cubicBezTo>
                  <a:cubicBezTo>
                    <a:pt x="15141" y="27816"/>
                    <a:pt x="14004" y="27616"/>
                    <a:pt x="12838" y="27273"/>
                  </a:cubicBezTo>
                  <a:cubicBezTo>
                    <a:pt x="12834" y="27273"/>
                    <a:pt x="12831" y="27272"/>
                    <a:pt x="12828" y="27272"/>
                  </a:cubicBezTo>
                  <a:cubicBezTo>
                    <a:pt x="12816" y="27272"/>
                    <a:pt x="12803" y="27277"/>
                    <a:pt x="12796" y="27287"/>
                  </a:cubicBezTo>
                  <a:cubicBezTo>
                    <a:pt x="12645" y="27036"/>
                    <a:pt x="12496" y="26785"/>
                    <a:pt x="12348" y="26535"/>
                  </a:cubicBezTo>
                  <a:lnTo>
                    <a:pt x="12348" y="26535"/>
                  </a:lnTo>
                  <a:cubicBezTo>
                    <a:pt x="13520" y="26901"/>
                    <a:pt x="14725" y="27112"/>
                    <a:pt x="15943" y="27249"/>
                  </a:cubicBezTo>
                  <a:cubicBezTo>
                    <a:pt x="16426" y="27303"/>
                    <a:pt x="16917" y="27343"/>
                    <a:pt x="17404" y="27343"/>
                  </a:cubicBezTo>
                  <a:cubicBezTo>
                    <a:pt x="17495" y="27343"/>
                    <a:pt x="17585" y="27342"/>
                    <a:pt x="17676" y="27339"/>
                  </a:cubicBezTo>
                  <a:cubicBezTo>
                    <a:pt x="17918" y="27332"/>
                    <a:pt x="18173" y="27311"/>
                    <a:pt x="18426" y="27311"/>
                  </a:cubicBezTo>
                  <a:cubicBezTo>
                    <a:pt x="18773" y="27311"/>
                    <a:pt x="19117" y="27349"/>
                    <a:pt x="19421" y="27512"/>
                  </a:cubicBezTo>
                  <a:cubicBezTo>
                    <a:pt x="19428" y="27516"/>
                    <a:pt x="19435" y="27518"/>
                    <a:pt x="19442" y="27518"/>
                  </a:cubicBezTo>
                  <a:cubicBezTo>
                    <a:pt x="19480" y="27518"/>
                    <a:pt x="19506" y="27462"/>
                    <a:pt x="19465" y="27442"/>
                  </a:cubicBezTo>
                  <a:cubicBezTo>
                    <a:pt x="19194" y="27301"/>
                    <a:pt x="18898" y="27276"/>
                    <a:pt x="18599" y="27276"/>
                  </a:cubicBezTo>
                  <a:cubicBezTo>
                    <a:pt x="18534" y="27276"/>
                    <a:pt x="18469" y="27277"/>
                    <a:pt x="18404" y="27279"/>
                  </a:cubicBezTo>
                  <a:cubicBezTo>
                    <a:pt x="18229" y="27282"/>
                    <a:pt x="18058" y="27285"/>
                    <a:pt x="17889" y="27285"/>
                  </a:cubicBezTo>
                  <a:cubicBezTo>
                    <a:pt x="17502" y="27285"/>
                    <a:pt x="17123" y="27271"/>
                    <a:pt x="16722" y="27223"/>
                  </a:cubicBezTo>
                  <a:cubicBezTo>
                    <a:pt x="15235" y="27044"/>
                    <a:pt x="13770" y="26825"/>
                    <a:pt x="12324" y="26428"/>
                  </a:cubicBezTo>
                  <a:cubicBezTo>
                    <a:pt x="12320" y="26427"/>
                    <a:pt x="12316" y="26427"/>
                    <a:pt x="12312" y="26427"/>
                  </a:cubicBezTo>
                  <a:cubicBezTo>
                    <a:pt x="12304" y="26427"/>
                    <a:pt x="12297" y="26428"/>
                    <a:pt x="12289" y="26432"/>
                  </a:cubicBezTo>
                  <a:cubicBezTo>
                    <a:pt x="12227" y="26324"/>
                    <a:pt x="12164" y="26216"/>
                    <a:pt x="12101" y="26108"/>
                  </a:cubicBezTo>
                  <a:close/>
                  <a:moveTo>
                    <a:pt x="10636" y="24025"/>
                  </a:moveTo>
                  <a:cubicBezTo>
                    <a:pt x="10674" y="24100"/>
                    <a:pt x="10713" y="24176"/>
                    <a:pt x="10753" y="24249"/>
                  </a:cubicBezTo>
                  <a:cubicBezTo>
                    <a:pt x="10924" y="25780"/>
                    <a:pt x="10128" y="27043"/>
                    <a:pt x="9790" y="28478"/>
                  </a:cubicBezTo>
                  <a:cubicBezTo>
                    <a:pt x="9660" y="28246"/>
                    <a:pt x="9533" y="28012"/>
                    <a:pt x="9410" y="27776"/>
                  </a:cubicBezTo>
                  <a:cubicBezTo>
                    <a:pt x="9412" y="27775"/>
                    <a:pt x="9413" y="27775"/>
                    <a:pt x="9414" y="27774"/>
                  </a:cubicBezTo>
                  <a:cubicBezTo>
                    <a:pt x="9996" y="26615"/>
                    <a:pt x="10490" y="25326"/>
                    <a:pt x="10636" y="24025"/>
                  </a:cubicBezTo>
                  <a:close/>
                  <a:moveTo>
                    <a:pt x="12852" y="27381"/>
                  </a:moveTo>
                  <a:lnTo>
                    <a:pt x="12852" y="27381"/>
                  </a:lnTo>
                  <a:cubicBezTo>
                    <a:pt x="13910" y="27878"/>
                    <a:pt x="15211" y="27899"/>
                    <a:pt x="16356" y="27960"/>
                  </a:cubicBezTo>
                  <a:cubicBezTo>
                    <a:pt x="17038" y="27998"/>
                    <a:pt x="17725" y="28006"/>
                    <a:pt x="18409" y="28019"/>
                  </a:cubicBezTo>
                  <a:cubicBezTo>
                    <a:pt x="18566" y="28022"/>
                    <a:pt x="18723" y="28029"/>
                    <a:pt x="18879" y="28029"/>
                  </a:cubicBezTo>
                  <a:cubicBezTo>
                    <a:pt x="19138" y="28029"/>
                    <a:pt x="19392" y="28011"/>
                    <a:pt x="19636" y="27928"/>
                  </a:cubicBezTo>
                  <a:cubicBezTo>
                    <a:pt x="19690" y="28123"/>
                    <a:pt x="19740" y="28319"/>
                    <a:pt x="19788" y="28516"/>
                  </a:cubicBezTo>
                  <a:cubicBezTo>
                    <a:pt x="19744" y="28512"/>
                    <a:pt x="19700" y="28510"/>
                    <a:pt x="19658" y="28507"/>
                  </a:cubicBezTo>
                  <a:cubicBezTo>
                    <a:pt x="19671" y="28496"/>
                    <a:pt x="19672" y="28472"/>
                    <a:pt x="19651" y="28467"/>
                  </a:cubicBezTo>
                  <a:cubicBezTo>
                    <a:pt x="19389" y="28402"/>
                    <a:pt x="19118" y="28386"/>
                    <a:pt x="18846" y="28386"/>
                  </a:cubicBezTo>
                  <a:cubicBezTo>
                    <a:pt x="18626" y="28386"/>
                    <a:pt x="18405" y="28397"/>
                    <a:pt x="18188" y="28400"/>
                  </a:cubicBezTo>
                  <a:cubicBezTo>
                    <a:pt x="17976" y="28404"/>
                    <a:pt x="17765" y="28406"/>
                    <a:pt x="17555" y="28406"/>
                  </a:cubicBezTo>
                  <a:cubicBezTo>
                    <a:pt x="17146" y="28406"/>
                    <a:pt x="16739" y="28396"/>
                    <a:pt x="16329" y="28363"/>
                  </a:cubicBezTo>
                  <a:cubicBezTo>
                    <a:pt x="15762" y="28318"/>
                    <a:pt x="15202" y="28214"/>
                    <a:pt x="14637" y="28155"/>
                  </a:cubicBezTo>
                  <a:cubicBezTo>
                    <a:pt x="14151" y="28103"/>
                    <a:pt x="13628" y="28090"/>
                    <a:pt x="13170" y="27907"/>
                  </a:cubicBezTo>
                  <a:cubicBezTo>
                    <a:pt x="13063" y="27732"/>
                    <a:pt x="12959" y="27558"/>
                    <a:pt x="12852" y="27381"/>
                  </a:cubicBezTo>
                  <a:close/>
                  <a:moveTo>
                    <a:pt x="13271" y="28071"/>
                  </a:moveTo>
                  <a:lnTo>
                    <a:pt x="13271" y="28071"/>
                  </a:lnTo>
                  <a:cubicBezTo>
                    <a:pt x="13518" y="28151"/>
                    <a:pt x="13782" y="28183"/>
                    <a:pt x="14038" y="28216"/>
                  </a:cubicBezTo>
                  <a:cubicBezTo>
                    <a:pt x="14613" y="28292"/>
                    <a:pt x="15189" y="28360"/>
                    <a:pt x="15765" y="28432"/>
                  </a:cubicBezTo>
                  <a:cubicBezTo>
                    <a:pt x="16519" y="28527"/>
                    <a:pt x="17312" y="28573"/>
                    <a:pt x="18098" y="28573"/>
                  </a:cubicBezTo>
                  <a:cubicBezTo>
                    <a:pt x="18533" y="28573"/>
                    <a:pt x="18965" y="28559"/>
                    <a:pt x="19388" y="28531"/>
                  </a:cubicBezTo>
                  <a:lnTo>
                    <a:pt x="19388" y="28531"/>
                  </a:lnTo>
                  <a:cubicBezTo>
                    <a:pt x="19360" y="28546"/>
                    <a:pt x="19368" y="28588"/>
                    <a:pt x="19400" y="28590"/>
                  </a:cubicBezTo>
                  <a:cubicBezTo>
                    <a:pt x="19536" y="28596"/>
                    <a:pt x="19674" y="28603"/>
                    <a:pt x="19811" y="28607"/>
                  </a:cubicBezTo>
                  <a:cubicBezTo>
                    <a:pt x="19850" y="28770"/>
                    <a:pt x="19886" y="28932"/>
                    <a:pt x="19920" y="29096"/>
                  </a:cubicBezTo>
                  <a:cubicBezTo>
                    <a:pt x="19694" y="29069"/>
                    <a:pt x="19466" y="29059"/>
                    <a:pt x="19237" y="29059"/>
                  </a:cubicBezTo>
                  <a:cubicBezTo>
                    <a:pt x="18557" y="29059"/>
                    <a:pt x="17865" y="29148"/>
                    <a:pt x="17187" y="29148"/>
                  </a:cubicBezTo>
                  <a:cubicBezTo>
                    <a:pt x="17078" y="29148"/>
                    <a:pt x="16970" y="29146"/>
                    <a:pt x="16862" y="29140"/>
                  </a:cubicBezTo>
                  <a:lnTo>
                    <a:pt x="16864" y="29140"/>
                  </a:lnTo>
                  <a:cubicBezTo>
                    <a:pt x="15805" y="29091"/>
                    <a:pt x="14778" y="28768"/>
                    <a:pt x="13727" y="28724"/>
                  </a:cubicBezTo>
                  <a:cubicBezTo>
                    <a:pt x="13712" y="28724"/>
                    <a:pt x="13698" y="28732"/>
                    <a:pt x="13692" y="28746"/>
                  </a:cubicBezTo>
                  <a:cubicBezTo>
                    <a:pt x="13551" y="28522"/>
                    <a:pt x="13410" y="28296"/>
                    <a:pt x="13271" y="28071"/>
                  </a:cubicBezTo>
                  <a:close/>
                  <a:moveTo>
                    <a:pt x="13732" y="28810"/>
                  </a:moveTo>
                  <a:cubicBezTo>
                    <a:pt x="14698" y="29012"/>
                    <a:pt x="15687" y="29174"/>
                    <a:pt x="16670" y="29247"/>
                  </a:cubicBezTo>
                  <a:cubicBezTo>
                    <a:pt x="16906" y="29264"/>
                    <a:pt x="17141" y="29271"/>
                    <a:pt x="17375" y="29271"/>
                  </a:cubicBezTo>
                  <a:cubicBezTo>
                    <a:pt x="18229" y="29271"/>
                    <a:pt x="19075" y="29179"/>
                    <a:pt x="19932" y="29154"/>
                  </a:cubicBezTo>
                  <a:cubicBezTo>
                    <a:pt x="19966" y="29321"/>
                    <a:pt x="19999" y="29487"/>
                    <a:pt x="20030" y="29654"/>
                  </a:cubicBezTo>
                  <a:cubicBezTo>
                    <a:pt x="19838" y="29597"/>
                    <a:pt x="19640" y="29579"/>
                    <a:pt x="19441" y="29579"/>
                  </a:cubicBezTo>
                  <a:cubicBezTo>
                    <a:pt x="19236" y="29579"/>
                    <a:pt x="19030" y="29598"/>
                    <a:pt x="18828" y="29613"/>
                  </a:cubicBezTo>
                  <a:cubicBezTo>
                    <a:pt x="18589" y="29631"/>
                    <a:pt x="18354" y="29638"/>
                    <a:pt x="18119" y="29638"/>
                  </a:cubicBezTo>
                  <a:cubicBezTo>
                    <a:pt x="17750" y="29638"/>
                    <a:pt x="17382" y="29619"/>
                    <a:pt x="17006" y="29593"/>
                  </a:cubicBezTo>
                  <a:cubicBezTo>
                    <a:pt x="16388" y="29549"/>
                    <a:pt x="15771" y="29481"/>
                    <a:pt x="15158" y="29389"/>
                  </a:cubicBezTo>
                  <a:cubicBezTo>
                    <a:pt x="14758" y="29330"/>
                    <a:pt x="14354" y="29321"/>
                    <a:pt x="13974" y="29193"/>
                  </a:cubicBezTo>
                  <a:cubicBezTo>
                    <a:pt x="13892" y="29066"/>
                    <a:pt x="13812" y="28938"/>
                    <a:pt x="13732" y="28810"/>
                  </a:cubicBezTo>
                  <a:close/>
                  <a:moveTo>
                    <a:pt x="10874" y="24474"/>
                  </a:moveTo>
                  <a:cubicBezTo>
                    <a:pt x="11045" y="24794"/>
                    <a:pt x="11217" y="25113"/>
                    <a:pt x="11392" y="25430"/>
                  </a:cubicBezTo>
                  <a:cubicBezTo>
                    <a:pt x="11236" y="26323"/>
                    <a:pt x="11041" y="27208"/>
                    <a:pt x="10854" y="28094"/>
                  </a:cubicBezTo>
                  <a:cubicBezTo>
                    <a:pt x="10742" y="28622"/>
                    <a:pt x="10540" y="29163"/>
                    <a:pt x="10537" y="29710"/>
                  </a:cubicBezTo>
                  <a:cubicBezTo>
                    <a:pt x="10297" y="29338"/>
                    <a:pt x="10068" y="28959"/>
                    <a:pt x="9846" y="28574"/>
                  </a:cubicBezTo>
                  <a:cubicBezTo>
                    <a:pt x="10258" y="27237"/>
                    <a:pt x="11013" y="25897"/>
                    <a:pt x="10874" y="24476"/>
                  </a:cubicBezTo>
                  <a:lnTo>
                    <a:pt x="10874" y="24474"/>
                  </a:lnTo>
                  <a:close/>
                  <a:moveTo>
                    <a:pt x="14091" y="29375"/>
                  </a:moveTo>
                  <a:cubicBezTo>
                    <a:pt x="14183" y="29399"/>
                    <a:pt x="14275" y="29419"/>
                    <a:pt x="14370" y="29434"/>
                  </a:cubicBezTo>
                  <a:cubicBezTo>
                    <a:pt x="14967" y="29531"/>
                    <a:pt x="15574" y="29601"/>
                    <a:pt x="16177" y="29665"/>
                  </a:cubicBezTo>
                  <a:cubicBezTo>
                    <a:pt x="16783" y="29728"/>
                    <a:pt x="17407" y="29793"/>
                    <a:pt x="18022" y="29793"/>
                  </a:cubicBezTo>
                  <a:cubicBezTo>
                    <a:pt x="18126" y="29793"/>
                    <a:pt x="18231" y="29791"/>
                    <a:pt x="18335" y="29787"/>
                  </a:cubicBezTo>
                  <a:cubicBezTo>
                    <a:pt x="18745" y="29771"/>
                    <a:pt x="19143" y="29740"/>
                    <a:pt x="19546" y="29740"/>
                  </a:cubicBezTo>
                  <a:cubicBezTo>
                    <a:pt x="19713" y="29740"/>
                    <a:pt x="19879" y="29746"/>
                    <a:pt x="20048" y="29759"/>
                  </a:cubicBezTo>
                  <a:cubicBezTo>
                    <a:pt x="20064" y="29853"/>
                    <a:pt x="20082" y="29945"/>
                    <a:pt x="20096" y="30038"/>
                  </a:cubicBezTo>
                  <a:cubicBezTo>
                    <a:pt x="19163" y="30171"/>
                    <a:pt x="18258" y="30252"/>
                    <a:pt x="17354" y="30252"/>
                  </a:cubicBezTo>
                  <a:cubicBezTo>
                    <a:pt x="16398" y="30252"/>
                    <a:pt x="15444" y="30162"/>
                    <a:pt x="14462" y="29950"/>
                  </a:cubicBezTo>
                  <a:lnTo>
                    <a:pt x="14463" y="29950"/>
                  </a:lnTo>
                  <a:cubicBezTo>
                    <a:pt x="14338" y="29759"/>
                    <a:pt x="14215" y="29567"/>
                    <a:pt x="14091" y="29375"/>
                  </a:cubicBezTo>
                  <a:close/>
                  <a:moveTo>
                    <a:pt x="14531" y="30055"/>
                  </a:moveTo>
                  <a:cubicBezTo>
                    <a:pt x="15500" y="30271"/>
                    <a:pt x="16530" y="30386"/>
                    <a:pt x="17557" y="30386"/>
                  </a:cubicBezTo>
                  <a:cubicBezTo>
                    <a:pt x="18424" y="30386"/>
                    <a:pt x="19289" y="30304"/>
                    <a:pt x="20111" y="30131"/>
                  </a:cubicBezTo>
                  <a:cubicBezTo>
                    <a:pt x="20131" y="30258"/>
                    <a:pt x="20152" y="30383"/>
                    <a:pt x="20171" y="30510"/>
                  </a:cubicBezTo>
                  <a:cubicBezTo>
                    <a:pt x="19161" y="30603"/>
                    <a:pt x="18142" y="30732"/>
                    <a:pt x="17130" y="30732"/>
                  </a:cubicBezTo>
                  <a:cubicBezTo>
                    <a:pt x="16335" y="30732"/>
                    <a:pt x="15545" y="30652"/>
                    <a:pt x="14769" y="30414"/>
                  </a:cubicBezTo>
                  <a:cubicBezTo>
                    <a:pt x="14689" y="30295"/>
                    <a:pt x="14610" y="30175"/>
                    <a:pt x="14531" y="30055"/>
                  </a:cubicBezTo>
                  <a:close/>
                  <a:moveTo>
                    <a:pt x="11443" y="25521"/>
                  </a:moveTo>
                  <a:cubicBezTo>
                    <a:pt x="11535" y="25688"/>
                    <a:pt x="11631" y="25853"/>
                    <a:pt x="11727" y="26019"/>
                  </a:cubicBezTo>
                  <a:cubicBezTo>
                    <a:pt x="11672" y="26999"/>
                    <a:pt x="11512" y="27922"/>
                    <a:pt x="11333" y="28890"/>
                  </a:cubicBezTo>
                  <a:cubicBezTo>
                    <a:pt x="11209" y="29559"/>
                    <a:pt x="11151" y="30235"/>
                    <a:pt x="11321" y="30882"/>
                  </a:cubicBezTo>
                  <a:cubicBezTo>
                    <a:pt x="11171" y="30663"/>
                    <a:pt x="11021" y="30443"/>
                    <a:pt x="10873" y="30223"/>
                  </a:cubicBezTo>
                  <a:cubicBezTo>
                    <a:pt x="10786" y="30094"/>
                    <a:pt x="10701" y="29965"/>
                    <a:pt x="10616" y="29834"/>
                  </a:cubicBezTo>
                  <a:cubicBezTo>
                    <a:pt x="10616" y="29131"/>
                    <a:pt x="10849" y="28460"/>
                    <a:pt x="11020" y="27776"/>
                  </a:cubicBezTo>
                  <a:cubicBezTo>
                    <a:pt x="11204" y="27028"/>
                    <a:pt x="11371" y="26287"/>
                    <a:pt x="11443" y="25521"/>
                  </a:cubicBezTo>
                  <a:close/>
                  <a:moveTo>
                    <a:pt x="14815" y="30485"/>
                  </a:moveTo>
                  <a:cubicBezTo>
                    <a:pt x="15573" y="30749"/>
                    <a:pt x="16370" y="30833"/>
                    <a:pt x="17178" y="30833"/>
                  </a:cubicBezTo>
                  <a:cubicBezTo>
                    <a:pt x="18186" y="30833"/>
                    <a:pt x="19209" y="30702"/>
                    <a:pt x="20187" y="30627"/>
                  </a:cubicBezTo>
                  <a:cubicBezTo>
                    <a:pt x="20204" y="30754"/>
                    <a:pt x="20222" y="30881"/>
                    <a:pt x="20236" y="31008"/>
                  </a:cubicBezTo>
                  <a:cubicBezTo>
                    <a:pt x="19916" y="30988"/>
                    <a:pt x="19594" y="30981"/>
                    <a:pt x="19272" y="30981"/>
                  </a:cubicBezTo>
                  <a:cubicBezTo>
                    <a:pt x="18173" y="30981"/>
                    <a:pt x="17068" y="31068"/>
                    <a:pt x="15966" y="31068"/>
                  </a:cubicBezTo>
                  <a:cubicBezTo>
                    <a:pt x="15708" y="31068"/>
                    <a:pt x="15450" y="31063"/>
                    <a:pt x="15193" y="31052"/>
                  </a:cubicBezTo>
                  <a:cubicBezTo>
                    <a:pt x="15066" y="30862"/>
                    <a:pt x="14939" y="30674"/>
                    <a:pt x="14815" y="30485"/>
                  </a:cubicBezTo>
                  <a:close/>
                  <a:moveTo>
                    <a:pt x="11845" y="26233"/>
                  </a:moveTo>
                  <a:cubicBezTo>
                    <a:pt x="11935" y="26388"/>
                    <a:pt x="12021" y="26543"/>
                    <a:pt x="12111" y="26696"/>
                  </a:cubicBezTo>
                  <a:cubicBezTo>
                    <a:pt x="12100" y="27563"/>
                    <a:pt x="11961" y="28422"/>
                    <a:pt x="11927" y="29287"/>
                  </a:cubicBezTo>
                  <a:cubicBezTo>
                    <a:pt x="11897" y="30033"/>
                    <a:pt x="11732" y="30795"/>
                    <a:pt x="11783" y="31544"/>
                  </a:cubicBezTo>
                  <a:cubicBezTo>
                    <a:pt x="11683" y="31404"/>
                    <a:pt x="11583" y="31261"/>
                    <a:pt x="11484" y="31120"/>
                  </a:cubicBezTo>
                  <a:cubicBezTo>
                    <a:pt x="11213" y="30202"/>
                    <a:pt x="11379" y="29265"/>
                    <a:pt x="11571" y="28339"/>
                  </a:cubicBezTo>
                  <a:lnTo>
                    <a:pt x="11571" y="28340"/>
                  </a:lnTo>
                  <a:cubicBezTo>
                    <a:pt x="11709" y="27676"/>
                    <a:pt x="11936" y="26925"/>
                    <a:pt x="11845" y="26233"/>
                  </a:cubicBezTo>
                  <a:close/>
                  <a:moveTo>
                    <a:pt x="20251" y="31118"/>
                  </a:moveTo>
                  <a:cubicBezTo>
                    <a:pt x="20271" y="31286"/>
                    <a:pt x="20290" y="31454"/>
                    <a:pt x="20307" y="31622"/>
                  </a:cubicBezTo>
                  <a:cubicBezTo>
                    <a:pt x="19643" y="31676"/>
                    <a:pt x="18981" y="31714"/>
                    <a:pt x="18322" y="31714"/>
                  </a:cubicBezTo>
                  <a:cubicBezTo>
                    <a:pt x="17347" y="31714"/>
                    <a:pt x="16379" y="31631"/>
                    <a:pt x="15421" y="31392"/>
                  </a:cubicBezTo>
                  <a:cubicBezTo>
                    <a:pt x="15410" y="31374"/>
                    <a:pt x="15398" y="31358"/>
                    <a:pt x="15387" y="31342"/>
                  </a:cubicBezTo>
                  <a:cubicBezTo>
                    <a:pt x="15347" y="31284"/>
                    <a:pt x="15309" y="31225"/>
                    <a:pt x="15270" y="31166"/>
                  </a:cubicBezTo>
                  <a:lnTo>
                    <a:pt x="15270" y="31166"/>
                  </a:lnTo>
                  <a:cubicBezTo>
                    <a:pt x="15603" y="31250"/>
                    <a:pt x="15953" y="31275"/>
                    <a:pt x="16306" y="31275"/>
                  </a:cubicBezTo>
                  <a:cubicBezTo>
                    <a:pt x="16736" y="31275"/>
                    <a:pt x="17170" y="31238"/>
                    <a:pt x="17580" y="31225"/>
                  </a:cubicBezTo>
                  <a:cubicBezTo>
                    <a:pt x="18460" y="31198"/>
                    <a:pt x="19375" y="31233"/>
                    <a:pt x="20251" y="31118"/>
                  </a:cubicBezTo>
                  <a:close/>
                  <a:moveTo>
                    <a:pt x="15467" y="31461"/>
                  </a:moveTo>
                  <a:lnTo>
                    <a:pt x="15467" y="31461"/>
                  </a:lnTo>
                  <a:cubicBezTo>
                    <a:pt x="16385" y="31701"/>
                    <a:pt x="17323" y="31782"/>
                    <a:pt x="18266" y="31782"/>
                  </a:cubicBezTo>
                  <a:cubicBezTo>
                    <a:pt x="18947" y="31782"/>
                    <a:pt x="19632" y="31740"/>
                    <a:pt x="20312" y="31684"/>
                  </a:cubicBezTo>
                  <a:cubicBezTo>
                    <a:pt x="20327" y="31822"/>
                    <a:pt x="20339" y="31962"/>
                    <a:pt x="20351" y="32101"/>
                  </a:cubicBezTo>
                  <a:lnTo>
                    <a:pt x="20350" y="32101"/>
                  </a:lnTo>
                  <a:cubicBezTo>
                    <a:pt x="19990" y="32196"/>
                    <a:pt x="19616" y="32224"/>
                    <a:pt x="19241" y="32224"/>
                  </a:cubicBezTo>
                  <a:cubicBezTo>
                    <a:pt x="18874" y="32224"/>
                    <a:pt x="18506" y="32198"/>
                    <a:pt x="18147" y="32181"/>
                  </a:cubicBezTo>
                  <a:cubicBezTo>
                    <a:pt x="17385" y="32145"/>
                    <a:pt x="16599" y="32001"/>
                    <a:pt x="15841" y="32001"/>
                  </a:cubicBezTo>
                  <a:cubicBezTo>
                    <a:pt x="15837" y="32001"/>
                    <a:pt x="15834" y="32001"/>
                    <a:pt x="15830" y="32001"/>
                  </a:cubicBezTo>
                  <a:cubicBezTo>
                    <a:pt x="15709" y="31821"/>
                    <a:pt x="15589" y="31640"/>
                    <a:pt x="15467" y="31461"/>
                  </a:cubicBezTo>
                  <a:close/>
                  <a:moveTo>
                    <a:pt x="12155" y="26772"/>
                  </a:moveTo>
                  <a:cubicBezTo>
                    <a:pt x="12195" y="26841"/>
                    <a:pt x="12237" y="26909"/>
                    <a:pt x="12277" y="26979"/>
                  </a:cubicBezTo>
                  <a:cubicBezTo>
                    <a:pt x="12551" y="28819"/>
                    <a:pt x="12656" y="30739"/>
                    <a:pt x="12553" y="32600"/>
                  </a:cubicBezTo>
                  <a:cubicBezTo>
                    <a:pt x="12315" y="32282"/>
                    <a:pt x="12080" y="31964"/>
                    <a:pt x="11849" y="31641"/>
                  </a:cubicBezTo>
                  <a:cubicBezTo>
                    <a:pt x="11859" y="30017"/>
                    <a:pt x="12229" y="28395"/>
                    <a:pt x="12155" y="26772"/>
                  </a:cubicBezTo>
                  <a:close/>
                  <a:moveTo>
                    <a:pt x="15879" y="32073"/>
                  </a:moveTo>
                  <a:cubicBezTo>
                    <a:pt x="16597" y="32286"/>
                    <a:pt x="17405" y="32245"/>
                    <a:pt x="18144" y="32274"/>
                  </a:cubicBezTo>
                  <a:cubicBezTo>
                    <a:pt x="18483" y="32288"/>
                    <a:pt x="18823" y="32312"/>
                    <a:pt x="19160" y="32312"/>
                  </a:cubicBezTo>
                  <a:cubicBezTo>
                    <a:pt x="19564" y="32312"/>
                    <a:pt x="19964" y="32278"/>
                    <a:pt x="20355" y="32156"/>
                  </a:cubicBezTo>
                  <a:cubicBezTo>
                    <a:pt x="20359" y="32196"/>
                    <a:pt x="20363" y="32234"/>
                    <a:pt x="20366" y="32274"/>
                  </a:cubicBezTo>
                  <a:cubicBezTo>
                    <a:pt x="20378" y="32430"/>
                    <a:pt x="20387" y="32586"/>
                    <a:pt x="20395" y="32741"/>
                  </a:cubicBezTo>
                  <a:cubicBezTo>
                    <a:pt x="19776" y="32564"/>
                    <a:pt x="19047" y="32613"/>
                    <a:pt x="18407" y="32588"/>
                  </a:cubicBezTo>
                  <a:cubicBezTo>
                    <a:pt x="17621" y="32557"/>
                    <a:pt x="16838" y="32504"/>
                    <a:pt x="16069" y="32333"/>
                  </a:cubicBezTo>
                  <a:cubicBezTo>
                    <a:pt x="16068" y="32333"/>
                    <a:pt x="16067" y="32333"/>
                    <a:pt x="16066" y="32333"/>
                  </a:cubicBezTo>
                  <a:cubicBezTo>
                    <a:pt x="16062" y="32333"/>
                    <a:pt x="16059" y="32335"/>
                    <a:pt x="16055" y="32336"/>
                  </a:cubicBezTo>
                  <a:cubicBezTo>
                    <a:pt x="15997" y="32248"/>
                    <a:pt x="15938" y="32161"/>
                    <a:pt x="15879" y="32073"/>
                  </a:cubicBezTo>
                  <a:close/>
                  <a:moveTo>
                    <a:pt x="12497" y="27347"/>
                  </a:moveTo>
                  <a:lnTo>
                    <a:pt x="12497" y="27347"/>
                  </a:lnTo>
                  <a:cubicBezTo>
                    <a:pt x="12730" y="27732"/>
                    <a:pt x="12966" y="28115"/>
                    <a:pt x="13207" y="28495"/>
                  </a:cubicBezTo>
                  <a:cubicBezTo>
                    <a:pt x="12883" y="28763"/>
                    <a:pt x="12956" y="29855"/>
                    <a:pt x="12944" y="30158"/>
                  </a:cubicBezTo>
                  <a:cubicBezTo>
                    <a:pt x="12931" y="30502"/>
                    <a:pt x="12930" y="30846"/>
                    <a:pt x="12914" y="31190"/>
                  </a:cubicBezTo>
                  <a:cubicBezTo>
                    <a:pt x="12886" y="31780"/>
                    <a:pt x="12776" y="32401"/>
                    <a:pt x="12855" y="32992"/>
                  </a:cubicBezTo>
                  <a:cubicBezTo>
                    <a:pt x="12772" y="32887"/>
                    <a:pt x="12692" y="32780"/>
                    <a:pt x="12611" y="32673"/>
                  </a:cubicBezTo>
                  <a:cubicBezTo>
                    <a:pt x="12754" y="31633"/>
                    <a:pt x="12703" y="30582"/>
                    <a:pt x="12636" y="29537"/>
                  </a:cubicBezTo>
                  <a:cubicBezTo>
                    <a:pt x="12601" y="29002"/>
                    <a:pt x="12565" y="28470"/>
                    <a:pt x="12545" y="27932"/>
                  </a:cubicBezTo>
                  <a:cubicBezTo>
                    <a:pt x="12539" y="27743"/>
                    <a:pt x="12529" y="27542"/>
                    <a:pt x="12497" y="27347"/>
                  </a:cubicBezTo>
                  <a:close/>
                  <a:moveTo>
                    <a:pt x="16115" y="32424"/>
                  </a:moveTo>
                  <a:lnTo>
                    <a:pt x="16115" y="32424"/>
                  </a:lnTo>
                  <a:cubicBezTo>
                    <a:pt x="16748" y="32584"/>
                    <a:pt x="17386" y="32655"/>
                    <a:pt x="18037" y="32683"/>
                  </a:cubicBezTo>
                  <a:cubicBezTo>
                    <a:pt x="18655" y="32709"/>
                    <a:pt x="19308" y="32775"/>
                    <a:pt x="19938" y="32775"/>
                  </a:cubicBezTo>
                  <a:cubicBezTo>
                    <a:pt x="20093" y="32775"/>
                    <a:pt x="20246" y="32771"/>
                    <a:pt x="20398" y="32761"/>
                  </a:cubicBezTo>
                  <a:cubicBezTo>
                    <a:pt x="20402" y="32864"/>
                    <a:pt x="20406" y="32968"/>
                    <a:pt x="20410" y="33072"/>
                  </a:cubicBezTo>
                  <a:cubicBezTo>
                    <a:pt x="19987" y="33113"/>
                    <a:pt x="19564" y="33133"/>
                    <a:pt x="19140" y="33133"/>
                  </a:cubicBezTo>
                  <a:cubicBezTo>
                    <a:pt x="18883" y="33133"/>
                    <a:pt x="18627" y="33126"/>
                    <a:pt x="18371" y="33111"/>
                  </a:cubicBezTo>
                  <a:cubicBezTo>
                    <a:pt x="17748" y="33073"/>
                    <a:pt x="17109" y="32913"/>
                    <a:pt x="16487" y="32913"/>
                  </a:cubicBezTo>
                  <a:cubicBezTo>
                    <a:pt x="16472" y="32913"/>
                    <a:pt x="16457" y="32913"/>
                    <a:pt x="16442" y="32913"/>
                  </a:cubicBezTo>
                  <a:cubicBezTo>
                    <a:pt x="16334" y="32749"/>
                    <a:pt x="16225" y="32588"/>
                    <a:pt x="16115" y="32424"/>
                  </a:cubicBezTo>
                  <a:close/>
                  <a:moveTo>
                    <a:pt x="16485" y="32977"/>
                  </a:moveTo>
                  <a:cubicBezTo>
                    <a:pt x="17080" y="33148"/>
                    <a:pt x="17758" y="33164"/>
                    <a:pt x="18367" y="33208"/>
                  </a:cubicBezTo>
                  <a:cubicBezTo>
                    <a:pt x="18628" y="33227"/>
                    <a:pt x="18887" y="33237"/>
                    <a:pt x="19145" y="33237"/>
                  </a:cubicBezTo>
                  <a:cubicBezTo>
                    <a:pt x="19569" y="33237"/>
                    <a:pt x="19990" y="33210"/>
                    <a:pt x="20411" y="33149"/>
                  </a:cubicBezTo>
                  <a:cubicBezTo>
                    <a:pt x="20418" y="33316"/>
                    <a:pt x="20420" y="33480"/>
                    <a:pt x="20423" y="33647"/>
                  </a:cubicBezTo>
                  <a:lnTo>
                    <a:pt x="20423" y="33647"/>
                  </a:lnTo>
                  <a:cubicBezTo>
                    <a:pt x="20198" y="33598"/>
                    <a:pt x="19963" y="33587"/>
                    <a:pt x="19724" y="33587"/>
                  </a:cubicBezTo>
                  <a:cubicBezTo>
                    <a:pt x="19514" y="33587"/>
                    <a:pt x="19301" y="33596"/>
                    <a:pt x="19092" y="33596"/>
                  </a:cubicBezTo>
                  <a:cubicBezTo>
                    <a:pt x="18957" y="33596"/>
                    <a:pt x="18823" y="33592"/>
                    <a:pt x="18692" y="33580"/>
                  </a:cubicBezTo>
                  <a:cubicBezTo>
                    <a:pt x="17968" y="33513"/>
                    <a:pt x="17264" y="33373"/>
                    <a:pt x="16582" y="33125"/>
                  </a:cubicBezTo>
                  <a:cubicBezTo>
                    <a:pt x="16549" y="33076"/>
                    <a:pt x="16518" y="33027"/>
                    <a:pt x="16485" y="32977"/>
                  </a:cubicBezTo>
                  <a:close/>
                  <a:moveTo>
                    <a:pt x="13251" y="28566"/>
                  </a:moveTo>
                  <a:cubicBezTo>
                    <a:pt x="13278" y="28607"/>
                    <a:pt x="13304" y="28650"/>
                    <a:pt x="13331" y="28692"/>
                  </a:cubicBezTo>
                  <a:cubicBezTo>
                    <a:pt x="13322" y="28699"/>
                    <a:pt x="13318" y="28711"/>
                    <a:pt x="13319" y="28723"/>
                  </a:cubicBezTo>
                  <a:cubicBezTo>
                    <a:pt x="13472" y="29595"/>
                    <a:pt x="13478" y="30457"/>
                    <a:pt x="13510" y="31341"/>
                  </a:cubicBezTo>
                  <a:cubicBezTo>
                    <a:pt x="13539" y="32153"/>
                    <a:pt x="13540" y="32965"/>
                    <a:pt x="13472" y="33775"/>
                  </a:cubicBezTo>
                  <a:cubicBezTo>
                    <a:pt x="13286" y="33544"/>
                    <a:pt x="13102" y="33312"/>
                    <a:pt x="12920" y="33077"/>
                  </a:cubicBezTo>
                  <a:cubicBezTo>
                    <a:pt x="12874" y="32220"/>
                    <a:pt x="13028" y="31377"/>
                    <a:pt x="13051" y="30518"/>
                  </a:cubicBezTo>
                  <a:cubicBezTo>
                    <a:pt x="13064" y="29990"/>
                    <a:pt x="12964" y="29064"/>
                    <a:pt x="13251" y="28566"/>
                  </a:cubicBezTo>
                  <a:close/>
                  <a:moveTo>
                    <a:pt x="16629" y="33196"/>
                  </a:moveTo>
                  <a:cubicBezTo>
                    <a:pt x="17712" y="33654"/>
                    <a:pt x="18872" y="33711"/>
                    <a:pt x="20034" y="33711"/>
                  </a:cubicBezTo>
                  <a:cubicBezTo>
                    <a:pt x="20163" y="33711"/>
                    <a:pt x="20293" y="33710"/>
                    <a:pt x="20423" y="33709"/>
                  </a:cubicBezTo>
                  <a:cubicBezTo>
                    <a:pt x="20424" y="33775"/>
                    <a:pt x="20427" y="33839"/>
                    <a:pt x="20427" y="33900"/>
                  </a:cubicBezTo>
                  <a:cubicBezTo>
                    <a:pt x="19998" y="33971"/>
                    <a:pt x="19578" y="34003"/>
                    <a:pt x="19160" y="34003"/>
                  </a:cubicBezTo>
                  <a:cubicBezTo>
                    <a:pt x="18480" y="34003"/>
                    <a:pt x="17806" y="33918"/>
                    <a:pt x="17112" y="33777"/>
                  </a:cubicBezTo>
                  <a:cubicBezTo>
                    <a:pt x="17109" y="33777"/>
                    <a:pt x="17107" y="33777"/>
                    <a:pt x="17104" y="33777"/>
                  </a:cubicBezTo>
                  <a:cubicBezTo>
                    <a:pt x="17100" y="33777"/>
                    <a:pt x="17096" y="33778"/>
                    <a:pt x="17093" y="33780"/>
                  </a:cubicBezTo>
                  <a:cubicBezTo>
                    <a:pt x="17066" y="33776"/>
                    <a:pt x="17038" y="33773"/>
                    <a:pt x="17010" y="33771"/>
                  </a:cubicBezTo>
                  <a:lnTo>
                    <a:pt x="16862" y="33547"/>
                  </a:lnTo>
                  <a:cubicBezTo>
                    <a:pt x="16860" y="33533"/>
                    <a:pt x="16858" y="33520"/>
                    <a:pt x="16857" y="33507"/>
                  </a:cubicBezTo>
                  <a:cubicBezTo>
                    <a:pt x="16855" y="33492"/>
                    <a:pt x="16843" y="33483"/>
                    <a:pt x="16829" y="33483"/>
                  </a:cubicBezTo>
                  <a:cubicBezTo>
                    <a:pt x="16826" y="33483"/>
                    <a:pt x="16823" y="33483"/>
                    <a:pt x="16820" y="33484"/>
                  </a:cubicBezTo>
                  <a:cubicBezTo>
                    <a:pt x="16757" y="33388"/>
                    <a:pt x="16693" y="33292"/>
                    <a:pt x="16629" y="33196"/>
                  </a:cubicBezTo>
                  <a:close/>
                  <a:moveTo>
                    <a:pt x="13464" y="28904"/>
                  </a:moveTo>
                  <a:cubicBezTo>
                    <a:pt x="13475" y="28919"/>
                    <a:pt x="13484" y="28935"/>
                    <a:pt x="13494" y="28950"/>
                  </a:cubicBezTo>
                  <a:cubicBezTo>
                    <a:pt x="13667" y="29217"/>
                    <a:pt x="13843" y="29482"/>
                    <a:pt x="14018" y="29747"/>
                  </a:cubicBezTo>
                  <a:cubicBezTo>
                    <a:pt x="13990" y="30490"/>
                    <a:pt x="14031" y="31229"/>
                    <a:pt x="14034" y="31973"/>
                  </a:cubicBezTo>
                  <a:cubicBezTo>
                    <a:pt x="14038" y="32724"/>
                    <a:pt x="13876" y="33451"/>
                    <a:pt x="13818" y="34192"/>
                  </a:cubicBezTo>
                  <a:cubicBezTo>
                    <a:pt x="13722" y="34079"/>
                    <a:pt x="13626" y="33964"/>
                    <a:pt x="13531" y="33849"/>
                  </a:cubicBezTo>
                  <a:cubicBezTo>
                    <a:pt x="13651" y="32956"/>
                    <a:pt x="13632" y="32057"/>
                    <a:pt x="13599" y="31158"/>
                  </a:cubicBezTo>
                  <a:cubicBezTo>
                    <a:pt x="13574" y="30462"/>
                    <a:pt x="13690" y="29591"/>
                    <a:pt x="13464" y="28904"/>
                  </a:cubicBezTo>
                  <a:close/>
                  <a:moveTo>
                    <a:pt x="14142" y="30475"/>
                  </a:moveTo>
                  <a:lnTo>
                    <a:pt x="14142" y="30475"/>
                  </a:lnTo>
                  <a:cubicBezTo>
                    <a:pt x="14154" y="30563"/>
                    <a:pt x="14166" y="30653"/>
                    <a:pt x="14176" y="30742"/>
                  </a:cubicBezTo>
                  <a:cubicBezTo>
                    <a:pt x="14283" y="31614"/>
                    <a:pt x="14364" y="32570"/>
                    <a:pt x="14266" y="33447"/>
                  </a:cubicBezTo>
                  <a:cubicBezTo>
                    <a:pt x="14238" y="33696"/>
                    <a:pt x="14086" y="34189"/>
                    <a:pt x="14106" y="34535"/>
                  </a:cubicBezTo>
                  <a:cubicBezTo>
                    <a:pt x="14028" y="34444"/>
                    <a:pt x="13954" y="34354"/>
                    <a:pt x="13878" y="34263"/>
                  </a:cubicBezTo>
                  <a:cubicBezTo>
                    <a:pt x="14026" y="33435"/>
                    <a:pt x="14142" y="32619"/>
                    <a:pt x="14155" y="31773"/>
                  </a:cubicBezTo>
                  <a:cubicBezTo>
                    <a:pt x="14162" y="31340"/>
                    <a:pt x="14151" y="30908"/>
                    <a:pt x="14142" y="30475"/>
                  </a:cubicBezTo>
                  <a:close/>
                  <a:moveTo>
                    <a:pt x="17070" y="33861"/>
                  </a:moveTo>
                  <a:lnTo>
                    <a:pt x="17070" y="33861"/>
                  </a:lnTo>
                  <a:cubicBezTo>
                    <a:pt x="17124" y="33871"/>
                    <a:pt x="17177" y="33880"/>
                    <a:pt x="17230" y="33888"/>
                  </a:cubicBezTo>
                  <a:cubicBezTo>
                    <a:pt x="17700" y="34100"/>
                    <a:pt x="18252" y="34180"/>
                    <a:pt x="18811" y="34180"/>
                  </a:cubicBezTo>
                  <a:cubicBezTo>
                    <a:pt x="19367" y="34180"/>
                    <a:pt x="19930" y="34101"/>
                    <a:pt x="20427" y="33996"/>
                  </a:cubicBezTo>
                  <a:lnTo>
                    <a:pt x="20427" y="33996"/>
                  </a:lnTo>
                  <a:cubicBezTo>
                    <a:pt x="20428" y="34251"/>
                    <a:pt x="20427" y="34506"/>
                    <a:pt x="20424" y="34759"/>
                  </a:cubicBezTo>
                  <a:cubicBezTo>
                    <a:pt x="19936" y="34635"/>
                    <a:pt x="19411" y="34631"/>
                    <a:pt x="18919" y="34527"/>
                  </a:cubicBezTo>
                  <a:cubicBezTo>
                    <a:pt x="18379" y="34412"/>
                    <a:pt x="17842" y="34279"/>
                    <a:pt x="17296" y="34203"/>
                  </a:cubicBezTo>
                  <a:cubicBezTo>
                    <a:pt x="17221" y="34088"/>
                    <a:pt x="17145" y="33975"/>
                    <a:pt x="17070" y="33861"/>
                  </a:cubicBezTo>
                  <a:close/>
                  <a:moveTo>
                    <a:pt x="17349" y="34284"/>
                  </a:moveTo>
                  <a:cubicBezTo>
                    <a:pt x="17864" y="34391"/>
                    <a:pt x="18371" y="34527"/>
                    <a:pt x="18884" y="34642"/>
                  </a:cubicBezTo>
                  <a:cubicBezTo>
                    <a:pt x="19393" y="34755"/>
                    <a:pt x="19911" y="34791"/>
                    <a:pt x="20424" y="34875"/>
                  </a:cubicBezTo>
                  <a:cubicBezTo>
                    <a:pt x="20424" y="34940"/>
                    <a:pt x="20423" y="35006"/>
                    <a:pt x="20423" y="35071"/>
                  </a:cubicBezTo>
                  <a:cubicBezTo>
                    <a:pt x="19926" y="35027"/>
                    <a:pt x="19429" y="34988"/>
                    <a:pt x="18932" y="34943"/>
                  </a:cubicBezTo>
                  <a:lnTo>
                    <a:pt x="18932" y="34942"/>
                  </a:lnTo>
                  <a:cubicBezTo>
                    <a:pt x="18588" y="34910"/>
                    <a:pt x="18187" y="34780"/>
                    <a:pt x="17818" y="34780"/>
                  </a:cubicBezTo>
                  <a:cubicBezTo>
                    <a:pt x="17771" y="34780"/>
                    <a:pt x="17724" y="34782"/>
                    <a:pt x="17678" y="34787"/>
                  </a:cubicBezTo>
                  <a:cubicBezTo>
                    <a:pt x="17569" y="34619"/>
                    <a:pt x="17458" y="34452"/>
                    <a:pt x="17349" y="34284"/>
                  </a:cubicBezTo>
                  <a:close/>
                  <a:moveTo>
                    <a:pt x="14223" y="30061"/>
                  </a:moveTo>
                  <a:cubicBezTo>
                    <a:pt x="14412" y="30349"/>
                    <a:pt x="14603" y="30637"/>
                    <a:pt x="14793" y="30925"/>
                  </a:cubicBezTo>
                  <a:cubicBezTo>
                    <a:pt x="14737" y="31566"/>
                    <a:pt x="14806" y="32228"/>
                    <a:pt x="14811" y="32872"/>
                  </a:cubicBezTo>
                  <a:cubicBezTo>
                    <a:pt x="14815" y="33643"/>
                    <a:pt x="14739" y="34386"/>
                    <a:pt x="14646" y="35148"/>
                  </a:cubicBezTo>
                  <a:cubicBezTo>
                    <a:pt x="14505" y="34991"/>
                    <a:pt x="14363" y="34835"/>
                    <a:pt x="14226" y="34676"/>
                  </a:cubicBezTo>
                  <a:cubicBezTo>
                    <a:pt x="14227" y="34478"/>
                    <a:pt x="14304" y="34233"/>
                    <a:pt x="14330" y="34051"/>
                  </a:cubicBezTo>
                  <a:cubicBezTo>
                    <a:pt x="14371" y="33741"/>
                    <a:pt x="14426" y="33432"/>
                    <a:pt x="14449" y="33120"/>
                  </a:cubicBezTo>
                  <a:cubicBezTo>
                    <a:pt x="14518" y="32120"/>
                    <a:pt x="14398" y="31064"/>
                    <a:pt x="14223" y="30061"/>
                  </a:cubicBezTo>
                  <a:close/>
                  <a:moveTo>
                    <a:pt x="17750" y="34898"/>
                  </a:moveTo>
                  <a:lnTo>
                    <a:pt x="17750" y="34898"/>
                  </a:lnTo>
                  <a:cubicBezTo>
                    <a:pt x="18643" y="35002"/>
                    <a:pt x="19523" y="35092"/>
                    <a:pt x="20422" y="35139"/>
                  </a:cubicBezTo>
                  <a:cubicBezTo>
                    <a:pt x="20422" y="35319"/>
                    <a:pt x="20420" y="35499"/>
                    <a:pt x="20420" y="35679"/>
                  </a:cubicBezTo>
                  <a:lnTo>
                    <a:pt x="20419" y="35678"/>
                  </a:lnTo>
                  <a:cubicBezTo>
                    <a:pt x="20123" y="35434"/>
                    <a:pt x="19688" y="35332"/>
                    <a:pt x="19333" y="35246"/>
                  </a:cubicBezTo>
                  <a:cubicBezTo>
                    <a:pt x="18827" y="35122"/>
                    <a:pt x="18304" y="35071"/>
                    <a:pt x="17794" y="34963"/>
                  </a:cubicBezTo>
                  <a:lnTo>
                    <a:pt x="17750" y="34898"/>
                  </a:lnTo>
                  <a:close/>
                  <a:moveTo>
                    <a:pt x="14899" y="31081"/>
                  </a:moveTo>
                  <a:lnTo>
                    <a:pt x="14899" y="31081"/>
                  </a:lnTo>
                  <a:cubicBezTo>
                    <a:pt x="15061" y="31325"/>
                    <a:pt x="15223" y="31568"/>
                    <a:pt x="15386" y="31810"/>
                  </a:cubicBezTo>
                  <a:cubicBezTo>
                    <a:pt x="15727" y="33120"/>
                    <a:pt x="15215" y="34559"/>
                    <a:pt x="15335" y="35890"/>
                  </a:cubicBezTo>
                  <a:cubicBezTo>
                    <a:pt x="15121" y="35667"/>
                    <a:pt x="14910" y="35440"/>
                    <a:pt x="14703" y="35212"/>
                  </a:cubicBezTo>
                  <a:cubicBezTo>
                    <a:pt x="14931" y="34530"/>
                    <a:pt x="14947" y="33772"/>
                    <a:pt x="14942" y="33059"/>
                  </a:cubicBezTo>
                  <a:cubicBezTo>
                    <a:pt x="14937" y="32405"/>
                    <a:pt x="14939" y="31738"/>
                    <a:pt x="14899" y="31081"/>
                  </a:cubicBezTo>
                  <a:close/>
                  <a:moveTo>
                    <a:pt x="17848" y="35046"/>
                  </a:moveTo>
                  <a:cubicBezTo>
                    <a:pt x="18244" y="35155"/>
                    <a:pt x="18648" y="35230"/>
                    <a:pt x="19049" y="35318"/>
                  </a:cubicBezTo>
                  <a:cubicBezTo>
                    <a:pt x="19540" y="35426"/>
                    <a:pt x="19972" y="35584"/>
                    <a:pt x="20420" y="35792"/>
                  </a:cubicBezTo>
                  <a:cubicBezTo>
                    <a:pt x="20422" y="35858"/>
                    <a:pt x="20420" y="35924"/>
                    <a:pt x="20422" y="35990"/>
                  </a:cubicBezTo>
                  <a:lnTo>
                    <a:pt x="20420" y="35990"/>
                  </a:lnTo>
                  <a:cubicBezTo>
                    <a:pt x="20072" y="35838"/>
                    <a:pt x="19712" y="35715"/>
                    <a:pt x="19344" y="35623"/>
                  </a:cubicBezTo>
                  <a:cubicBezTo>
                    <a:pt x="19060" y="35552"/>
                    <a:pt x="18726" y="35475"/>
                    <a:pt x="18411" y="35475"/>
                  </a:cubicBezTo>
                  <a:cubicBezTo>
                    <a:pt x="18319" y="35475"/>
                    <a:pt x="18229" y="35481"/>
                    <a:pt x="18143" y="35496"/>
                  </a:cubicBezTo>
                  <a:cubicBezTo>
                    <a:pt x="18044" y="35346"/>
                    <a:pt x="17947" y="35195"/>
                    <a:pt x="17848" y="35046"/>
                  </a:cubicBezTo>
                  <a:close/>
                  <a:moveTo>
                    <a:pt x="15527" y="32024"/>
                  </a:moveTo>
                  <a:lnTo>
                    <a:pt x="15527" y="32024"/>
                  </a:lnTo>
                  <a:cubicBezTo>
                    <a:pt x="15618" y="32158"/>
                    <a:pt x="15707" y="32293"/>
                    <a:pt x="15798" y="32428"/>
                  </a:cubicBezTo>
                  <a:cubicBezTo>
                    <a:pt x="15587" y="33691"/>
                    <a:pt x="16098" y="34964"/>
                    <a:pt x="15647" y="36209"/>
                  </a:cubicBezTo>
                  <a:cubicBezTo>
                    <a:pt x="15579" y="36139"/>
                    <a:pt x="15509" y="36073"/>
                    <a:pt x="15442" y="36003"/>
                  </a:cubicBezTo>
                  <a:cubicBezTo>
                    <a:pt x="15455" y="35168"/>
                    <a:pt x="15545" y="34339"/>
                    <a:pt x="15587" y="33504"/>
                  </a:cubicBezTo>
                  <a:cubicBezTo>
                    <a:pt x="15611" y="33017"/>
                    <a:pt x="15625" y="32506"/>
                    <a:pt x="15527" y="32024"/>
                  </a:cubicBezTo>
                  <a:close/>
                  <a:moveTo>
                    <a:pt x="18205" y="35591"/>
                  </a:moveTo>
                  <a:lnTo>
                    <a:pt x="18205" y="35591"/>
                  </a:lnTo>
                  <a:cubicBezTo>
                    <a:pt x="18575" y="35636"/>
                    <a:pt x="18945" y="35639"/>
                    <a:pt x="19316" y="35719"/>
                  </a:cubicBezTo>
                  <a:lnTo>
                    <a:pt x="19316" y="35718"/>
                  </a:lnTo>
                  <a:cubicBezTo>
                    <a:pt x="19691" y="35800"/>
                    <a:pt x="20060" y="35922"/>
                    <a:pt x="20420" y="36061"/>
                  </a:cubicBezTo>
                  <a:cubicBezTo>
                    <a:pt x="20422" y="36230"/>
                    <a:pt x="20424" y="36399"/>
                    <a:pt x="20428" y="36570"/>
                  </a:cubicBezTo>
                  <a:cubicBezTo>
                    <a:pt x="19886" y="36042"/>
                    <a:pt x="19000" y="35927"/>
                    <a:pt x="18321" y="35672"/>
                  </a:cubicBezTo>
                  <a:cubicBezTo>
                    <a:pt x="18317" y="35671"/>
                    <a:pt x="18313" y="35670"/>
                    <a:pt x="18309" y="35670"/>
                  </a:cubicBezTo>
                  <a:cubicBezTo>
                    <a:pt x="18290" y="35670"/>
                    <a:pt x="18280" y="35688"/>
                    <a:pt x="18280" y="35706"/>
                  </a:cubicBezTo>
                  <a:cubicBezTo>
                    <a:pt x="18256" y="35667"/>
                    <a:pt x="18231" y="35628"/>
                    <a:pt x="18205" y="35591"/>
                  </a:cubicBezTo>
                  <a:close/>
                  <a:moveTo>
                    <a:pt x="18304" y="35742"/>
                  </a:moveTo>
                  <a:cubicBezTo>
                    <a:pt x="19028" y="36050"/>
                    <a:pt x="19751" y="36241"/>
                    <a:pt x="20430" y="36645"/>
                  </a:cubicBezTo>
                  <a:cubicBezTo>
                    <a:pt x="20431" y="36695"/>
                    <a:pt x="20432" y="36746"/>
                    <a:pt x="20434" y="36797"/>
                  </a:cubicBezTo>
                  <a:cubicBezTo>
                    <a:pt x="20164" y="36653"/>
                    <a:pt x="19884" y="36527"/>
                    <a:pt x="19596" y="36422"/>
                  </a:cubicBezTo>
                  <a:cubicBezTo>
                    <a:pt x="19348" y="36330"/>
                    <a:pt x="19001" y="36201"/>
                    <a:pt x="18702" y="36201"/>
                  </a:cubicBezTo>
                  <a:cubicBezTo>
                    <a:pt x="18670" y="36201"/>
                    <a:pt x="18638" y="36203"/>
                    <a:pt x="18607" y="36206"/>
                  </a:cubicBezTo>
                  <a:lnTo>
                    <a:pt x="18304" y="35742"/>
                  </a:lnTo>
                  <a:close/>
                  <a:moveTo>
                    <a:pt x="15905" y="32586"/>
                  </a:moveTo>
                  <a:lnTo>
                    <a:pt x="16281" y="33145"/>
                  </a:lnTo>
                  <a:cubicBezTo>
                    <a:pt x="16568" y="34370"/>
                    <a:pt x="16377" y="35695"/>
                    <a:pt x="16396" y="36937"/>
                  </a:cubicBezTo>
                  <a:cubicBezTo>
                    <a:pt x="16164" y="36719"/>
                    <a:pt x="15935" y="36498"/>
                    <a:pt x="15711" y="36273"/>
                  </a:cubicBezTo>
                  <a:lnTo>
                    <a:pt x="15713" y="36273"/>
                  </a:lnTo>
                  <a:cubicBezTo>
                    <a:pt x="16206" y="35123"/>
                    <a:pt x="15891" y="33811"/>
                    <a:pt x="15905" y="32586"/>
                  </a:cubicBezTo>
                  <a:close/>
                  <a:moveTo>
                    <a:pt x="16392" y="33312"/>
                  </a:moveTo>
                  <a:lnTo>
                    <a:pt x="16392" y="33312"/>
                  </a:lnTo>
                  <a:cubicBezTo>
                    <a:pt x="16525" y="33511"/>
                    <a:pt x="16660" y="33709"/>
                    <a:pt x="16793" y="33909"/>
                  </a:cubicBezTo>
                  <a:cubicBezTo>
                    <a:pt x="16797" y="34387"/>
                    <a:pt x="16816" y="34863"/>
                    <a:pt x="16792" y="35340"/>
                  </a:cubicBezTo>
                  <a:cubicBezTo>
                    <a:pt x="16760" y="35959"/>
                    <a:pt x="16690" y="36579"/>
                    <a:pt x="16674" y="37198"/>
                  </a:cubicBezTo>
                  <a:cubicBezTo>
                    <a:pt x="16589" y="37119"/>
                    <a:pt x="16505" y="37039"/>
                    <a:pt x="16420" y="36959"/>
                  </a:cubicBezTo>
                  <a:cubicBezTo>
                    <a:pt x="16432" y="36959"/>
                    <a:pt x="16441" y="36950"/>
                    <a:pt x="16442" y="36939"/>
                  </a:cubicBezTo>
                  <a:cubicBezTo>
                    <a:pt x="16572" y="36159"/>
                    <a:pt x="16525" y="35330"/>
                    <a:pt x="16524" y="34542"/>
                  </a:cubicBezTo>
                  <a:lnTo>
                    <a:pt x="16522" y="34542"/>
                  </a:lnTo>
                  <a:cubicBezTo>
                    <a:pt x="16524" y="34128"/>
                    <a:pt x="16480" y="33715"/>
                    <a:pt x="16392" y="33312"/>
                  </a:cubicBezTo>
                  <a:close/>
                  <a:moveTo>
                    <a:pt x="18691" y="36334"/>
                  </a:moveTo>
                  <a:lnTo>
                    <a:pt x="18691" y="36334"/>
                  </a:lnTo>
                  <a:cubicBezTo>
                    <a:pt x="18948" y="36391"/>
                    <a:pt x="19219" y="36417"/>
                    <a:pt x="19472" y="36494"/>
                  </a:cubicBezTo>
                  <a:cubicBezTo>
                    <a:pt x="19800" y="36594"/>
                    <a:pt x="20122" y="36714"/>
                    <a:pt x="20436" y="36850"/>
                  </a:cubicBezTo>
                  <a:cubicBezTo>
                    <a:pt x="20442" y="37031"/>
                    <a:pt x="20448" y="37214"/>
                    <a:pt x="20459" y="37398"/>
                  </a:cubicBezTo>
                  <a:cubicBezTo>
                    <a:pt x="20068" y="36987"/>
                    <a:pt x="19447" y="36731"/>
                    <a:pt x="18908" y="36667"/>
                  </a:cubicBezTo>
                  <a:lnTo>
                    <a:pt x="18691" y="36334"/>
                  </a:lnTo>
                  <a:close/>
                  <a:moveTo>
                    <a:pt x="18983" y="36781"/>
                  </a:moveTo>
                  <a:cubicBezTo>
                    <a:pt x="19568" y="36902"/>
                    <a:pt x="20018" y="37221"/>
                    <a:pt x="20470" y="37598"/>
                  </a:cubicBezTo>
                  <a:cubicBezTo>
                    <a:pt x="20475" y="37679"/>
                    <a:pt x="20480" y="37762"/>
                    <a:pt x="20487" y="37845"/>
                  </a:cubicBezTo>
                  <a:lnTo>
                    <a:pt x="20486" y="37844"/>
                  </a:lnTo>
                  <a:cubicBezTo>
                    <a:pt x="20186" y="37518"/>
                    <a:pt x="19703" y="37302"/>
                    <a:pt x="19272" y="37223"/>
                  </a:cubicBezTo>
                  <a:cubicBezTo>
                    <a:pt x="19209" y="37127"/>
                    <a:pt x="19145" y="37031"/>
                    <a:pt x="19083" y="36934"/>
                  </a:cubicBezTo>
                  <a:lnTo>
                    <a:pt x="18983" y="36781"/>
                  </a:lnTo>
                  <a:close/>
                  <a:moveTo>
                    <a:pt x="16929" y="34112"/>
                  </a:moveTo>
                  <a:lnTo>
                    <a:pt x="17322" y="34698"/>
                  </a:lnTo>
                  <a:cubicBezTo>
                    <a:pt x="17501" y="35270"/>
                    <a:pt x="17581" y="35874"/>
                    <a:pt x="17584" y="36467"/>
                  </a:cubicBezTo>
                  <a:cubicBezTo>
                    <a:pt x="17586" y="36982"/>
                    <a:pt x="17474" y="37553"/>
                    <a:pt x="17656" y="38045"/>
                  </a:cubicBezTo>
                  <a:cubicBezTo>
                    <a:pt x="17356" y="37798"/>
                    <a:pt x="17060" y="37546"/>
                    <a:pt x="16770" y="37286"/>
                  </a:cubicBezTo>
                  <a:cubicBezTo>
                    <a:pt x="16948" y="36290"/>
                    <a:pt x="17021" y="35153"/>
                    <a:pt x="16929" y="34112"/>
                  </a:cubicBezTo>
                  <a:close/>
                  <a:moveTo>
                    <a:pt x="17510" y="34978"/>
                  </a:moveTo>
                  <a:cubicBezTo>
                    <a:pt x="17648" y="35182"/>
                    <a:pt x="17784" y="35386"/>
                    <a:pt x="17920" y="35588"/>
                  </a:cubicBezTo>
                  <a:cubicBezTo>
                    <a:pt x="18040" y="36491"/>
                    <a:pt x="18063" y="37405"/>
                    <a:pt x="17987" y="38312"/>
                  </a:cubicBezTo>
                  <a:cubicBezTo>
                    <a:pt x="17915" y="38254"/>
                    <a:pt x="17844" y="38197"/>
                    <a:pt x="17773" y="38140"/>
                  </a:cubicBezTo>
                  <a:cubicBezTo>
                    <a:pt x="17600" y="37415"/>
                    <a:pt x="17732" y="36711"/>
                    <a:pt x="17681" y="35968"/>
                  </a:cubicBezTo>
                  <a:lnTo>
                    <a:pt x="17680" y="35967"/>
                  </a:lnTo>
                  <a:cubicBezTo>
                    <a:pt x="17657" y="35632"/>
                    <a:pt x="17600" y="35302"/>
                    <a:pt x="17510" y="34978"/>
                  </a:cubicBezTo>
                  <a:close/>
                  <a:moveTo>
                    <a:pt x="18067" y="35808"/>
                  </a:moveTo>
                  <a:lnTo>
                    <a:pt x="18168" y="35960"/>
                  </a:lnTo>
                  <a:cubicBezTo>
                    <a:pt x="18315" y="36559"/>
                    <a:pt x="18533" y="37143"/>
                    <a:pt x="18580" y="37760"/>
                  </a:cubicBezTo>
                  <a:cubicBezTo>
                    <a:pt x="18608" y="38122"/>
                    <a:pt x="18560" y="38510"/>
                    <a:pt x="18688" y="38846"/>
                  </a:cubicBezTo>
                  <a:cubicBezTo>
                    <a:pt x="18479" y="38693"/>
                    <a:pt x="18271" y="38537"/>
                    <a:pt x="18068" y="38377"/>
                  </a:cubicBezTo>
                  <a:cubicBezTo>
                    <a:pt x="18196" y="37545"/>
                    <a:pt x="18223" y="36649"/>
                    <a:pt x="18067" y="35808"/>
                  </a:cubicBezTo>
                  <a:close/>
                  <a:moveTo>
                    <a:pt x="18253" y="36090"/>
                  </a:moveTo>
                  <a:lnTo>
                    <a:pt x="18253" y="36090"/>
                  </a:lnTo>
                  <a:cubicBezTo>
                    <a:pt x="18465" y="36405"/>
                    <a:pt x="18675" y="36721"/>
                    <a:pt x="18885" y="37038"/>
                  </a:cubicBezTo>
                  <a:cubicBezTo>
                    <a:pt x="19021" y="37718"/>
                    <a:pt x="18991" y="38390"/>
                    <a:pt x="19021" y="39088"/>
                  </a:cubicBezTo>
                  <a:cubicBezTo>
                    <a:pt x="18955" y="39041"/>
                    <a:pt x="18888" y="38994"/>
                    <a:pt x="18821" y="38946"/>
                  </a:cubicBezTo>
                  <a:cubicBezTo>
                    <a:pt x="18665" y="38452"/>
                    <a:pt x="18719" y="37954"/>
                    <a:pt x="18640" y="37443"/>
                  </a:cubicBezTo>
                  <a:cubicBezTo>
                    <a:pt x="18569" y="36979"/>
                    <a:pt x="18399" y="36537"/>
                    <a:pt x="18253" y="36090"/>
                  </a:cubicBezTo>
                  <a:close/>
                  <a:moveTo>
                    <a:pt x="19088" y="37345"/>
                  </a:moveTo>
                  <a:cubicBezTo>
                    <a:pt x="19124" y="37401"/>
                    <a:pt x="19160" y="37457"/>
                    <a:pt x="19196" y="37511"/>
                  </a:cubicBezTo>
                  <a:cubicBezTo>
                    <a:pt x="19303" y="37812"/>
                    <a:pt x="19417" y="38108"/>
                    <a:pt x="19492" y="38418"/>
                  </a:cubicBezTo>
                  <a:cubicBezTo>
                    <a:pt x="19583" y="38801"/>
                    <a:pt x="19541" y="39196"/>
                    <a:pt x="19708" y="39553"/>
                  </a:cubicBezTo>
                  <a:cubicBezTo>
                    <a:pt x="19501" y="39418"/>
                    <a:pt x="19299" y="39278"/>
                    <a:pt x="19096" y="39138"/>
                  </a:cubicBezTo>
                  <a:cubicBezTo>
                    <a:pt x="19116" y="38573"/>
                    <a:pt x="19189" y="37926"/>
                    <a:pt x="19088" y="37346"/>
                  </a:cubicBezTo>
                  <a:lnTo>
                    <a:pt x="19088" y="37345"/>
                  </a:lnTo>
                  <a:close/>
                  <a:moveTo>
                    <a:pt x="19347" y="37339"/>
                  </a:moveTo>
                  <a:lnTo>
                    <a:pt x="19347" y="37339"/>
                  </a:lnTo>
                  <a:cubicBezTo>
                    <a:pt x="19483" y="37405"/>
                    <a:pt x="19628" y="37454"/>
                    <a:pt x="19766" y="37510"/>
                  </a:cubicBezTo>
                  <a:cubicBezTo>
                    <a:pt x="20040" y="37621"/>
                    <a:pt x="20292" y="37769"/>
                    <a:pt x="20498" y="37981"/>
                  </a:cubicBezTo>
                  <a:cubicBezTo>
                    <a:pt x="20506" y="38069"/>
                    <a:pt x="20514" y="38156"/>
                    <a:pt x="20523" y="38242"/>
                  </a:cubicBezTo>
                  <a:cubicBezTo>
                    <a:pt x="20312" y="38033"/>
                    <a:pt x="20066" y="37857"/>
                    <a:pt x="19828" y="37681"/>
                  </a:cubicBezTo>
                  <a:cubicBezTo>
                    <a:pt x="19824" y="37677"/>
                    <a:pt x="19819" y="37676"/>
                    <a:pt x="19815" y="37676"/>
                  </a:cubicBezTo>
                  <a:cubicBezTo>
                    <a:pt x="19796" y="37676"/>
                    <a:pt x="19779" y="37704"/>
                    <a:pt x="19796" y="37719"/>
                  </a:cubicBezTo>
                  <a:cubicBezTo>
                    <a:pt x="20054" y="37934"/>
                    <a:pt x="20298" y="38157"/>
                    <a:pt x="20539" y="38385"/>
                  </a:cubicBezTo>
                  <a:cubicBezTo>
                    <a:pt x="20591" y="38806"/>
                    <a:pt x="20667" y="39225"/>
                    <a:pt x="20783" y="39627"/>
                  </a:cubicBezTo>
                  <a:cubicBezTo>
                    <a:pt x="20710" y="39512"/>
                    <a:pt x="20642" y="39410"/>
                    <a:pt x="20602" y="39340"/>
                  </a:cubicBezTo>
                  <a:cubicBezTo>
                    <a:pt x="20211" y="38658"/>
                    <a:pt x="19779" y="37997"/>
                    <a:pt x="19347" y="37339"/>
                  </a:cubicBezTo>
                  <a:close/>
                  <a:moveTo>
                    <a:pt x="19412" y="37842"/>
                  </a:moveTo>
                  <a:lnTo>
                    <a:pt x="19412" y="37842"/>
                  </a:lnTo>
                  <a:cubicBezTo>
                    <a:pt x="19549" y="38054"/>
                    <a:pt x="19690" y="38265"/>
                    <a:pt x="19826" y="38477"/>
                  </a:cubicBezTo>
                  <a:cubicBezTo>
                    <a:pt x="19943" y="38904"/>
                    <a:pt x="19986" y="39341"/>
                    <a:pt x="20068" y="39779"/>
                  </a:cubicBezTo>
                  <a:cubicBezTo>
                    <a:pt x="19967" y="39716"/>
                    <a:pt x="19864" y="39655"/>
                    <a:pt x="19764" y="39589"/>
                  </a:cubicBezTo>
                  <a:cubicBezTo>
                    <a:pt x="19692" y="39194"/>
                    <a:pt x="19662" y="38794"/>
                    <a:pt x="19589" y="38398"/>
                  </a:cubicBezTo>
                  <a:lnTo>
                    <a:pt x="19588" y="38397"/>
                  </a:lnTo>
                  <a:cubicBezTo>
                    <a:pt x="19553" y="38206"/>
                    <a:pt x="19487" y="38024"/>
                    <a:pt x="19412" y="37842"/>
                  </a:cubicBezTo>
                  <a:close/>
                  <a:moveTo>
                    <a:pt x="19956" y="38682"/>
                  </a:moveTo>
                  <a:cubicBezTo>
                    <a:pt x="20179" y="39030"/>
                    <a:pt x="20396" y="39382"/>
                    <a:pt x="20608" y="39737"/>
                  </a:cubicBezTo>
                  <a:cubicBezTo>
                    <a:pt x="20671" y="39843"/>
                    <a:pt x="20868" y="40100"/>
                    <a:pt x="20951" y="40300"/>
                  </a:cubicBezTo>
                  <a:cubicBezTo>
                    <a:pt x="20667" y="40141"/>
                    <a:pt x="20387" y="39976"/>
                    <a:pt x="20112" y="39807"/>
                  </a:cubicBezTo>
                  <a:cubicBezTo>
                    <a:pt x="20116" y="39801"/>
                    <a:pt x="20119" y="39793"/>
                    <a:pt x="20118" y="39787"/>
                  </a:cubicBezTo>
                  <a:cubicBezTo>
                    <a:pt x="20060" y="39424"/>
                    <a:pt x="20038" y="39045"/>
                    <a:pt x="19956" y="38682"/>
                  </a:cubicBezTo>
                  <a:close/>
                  <a:moveTo>
                    <a:pt x="187" y="0"/>
                  </a:moveTo>
                  <a:cubicBezTo>
                    <a:pt x="93" y="0"/>
                    <a:pt x="1" y="97"/>
                    <a:pt x="55" y="210"/>
                  </a:cubicBezTo>
                  <a:cubicBezTo>
                    <a:pt x="805" y="1766"/>
                    <a:pt x="1241" y="3421"/>
                    <a:pt x="1806" y="5045"/>
                  </a:cubicBezTo>
                  <a:cubicBezTo>
                    <a:pt x="2358" y="6629"/>
                    <a:pt x="3072" y="8159"/>
                    <a:pt x="3778" y="9677"/>
                  </a:cubicBezTo>
                  <a:cubicBezTo>
                    <a:pt x="5151" y="12621"/>
                    <a:pt x="6512" y="15571"/>
                    <a:pt x="7906" y="18505"/>
                  </a:cubicBezTo>
                  <a:cubicBezTo>
                    <a:pt x="7813" y="18520"/>
                    <a:pt x="7735" y="18612"/>
                    <a:pt x="7799" y="18714"/>
                  </a:cubicBezTo>
                  <a:cubicBezTo>
                    <a:pt x="8239" y="19425"/>
                    <a:pt x="7587" y="20588"/>
                    <a:pt x="7515" y="21358"/>
                  </a:cubicBezTo>
                  <a:cubicBezTo>
                    <a:pt x="7414" y="22441"/>
                    <a:pt x="7579" y="23542"/>
                    <a:pt x="7851" y="24589"/>
                  </a:cubicBezTo>
                  <a:cubicBezTo>
                    <a:pt x="8415" y="26767"/>
                    <a:pt x="9574" y="28772"/>
                    <a:pt x="10825" y="30622"/>
                  </a:cubicBezTo>
                  <a:cubicBezTo>
                    <a:pt x="12137" y="32565"/>
                    <a:pt x="13594" y="34444"/>
                    <a:pt x="15194" y="36159"/>
                  </a:cubicBezTo>
                  <a:cubicBezTo>
                    <a:pt x="16845" y="37930"/>
                    <a:pt x="18761" y="39543"/>
                    <a:pt x="20991" y="40523"/>
                  </a:cubicBezTo>
                  <a:cubicBezTo>
                    <a:pt x="21001" y="40543"/>
                    <a:pt x="21022" y="40556"/>
                    <a:pt x="21044" y="40556"/>
                  </a:cubicBezTo>
                  <a:cubicBezTo>
                    <a:pt x="21049" y="40556"/>
                    <a:pt x="21055" y="40555"/>
                    <a:pt x="21060" y="40553"/>
                  </a:cubicBezTo>
                  <a:cubicBezTo>
                    <a:pt x="21102" y="40572"/>
                    <a:pt x="21143" y="40592"/>
                    <a:pt x="21184" y="40609"/>
                  </a:cubicBezTo>
                  <a:cubicBezTo>
                    <a:pt x="21194" y="40613"/>
                    <a:pt x="21202" y="40615"/>
                    <a:pt x="21211" y="40615"/>
                  </a:cubicBezTo>
                  <a:cubicBezTo>
                    <a:pt x="21253" y="40615"/>
                    <a:pt x="21283" y="40572"/>
                    <a:pt x="21283" y="40531"/>
                  </a:cubicBezTo>
                  <a:cubicBezTo>
                    <a:pt x="21292" y="40513"/>
                    <a:pt x="21294" y="40493"/>
                    <a:pt x="21288" y="40475"/>
                  </a:cubicBezTo>
                  <a:cubicBezTo>
                    <a:pt x="20414" y="37685"/>
                    <a:pt x="20907" y="34739"/>
                    <a:pt x="20640" y="31873"/>
                  </a:cubicBezTo>
                  <a:cubicBezTo>
                    <a:pt x="20370" y="28967"/>
                    <a:pt x="19567" y="25977"/>
                    <a:pt x="17955" y="23517"/>
                  </a:cubicBezTo>
                  <a:cubicBezTo>
                    <a:pt x="17971" y="23499"/>
                    <a:pt x="17965" y="23471"/>
                    <a:pt x="17943" y="23463"/>
                  </a:cubicBezTo>
                  <a:cubicBezTo>
                    <a:pt x="17933" y="23461"/>
                    <a:pt x="17924" y="23458"/>
                    <a:pt x="17915" y="23454"/>
                  </a:cubicBezTo>
                  <a:lnTo>
                    <a:pt x="17904" y="23438"/>
                  </a:lnTo>
                  <a:cubicBezTo>
                    <a:pt x="17308" y="22542"/>
                    <a:pt x="16652" y="21660"/>
                    <a:pt x="15925" y="20850"/>
                  </a:cubicBezTo>
                  <a:cubicBezTo>
                    <a:pt x="15925" y="20835"/>
                    <a:pt x="15915" y="20824"/>
                    <a:pt x="15901" y="20822"/>
                  </a:cubicBezTo>
                  <a:cubicBezTo>
                    <a:pt x="15655" y="20548"/>
                    <a:pt x="15401" y="20284"/>
                    <a:pt x="15138" y="20029"/>
                  </a:cubicBezTo>
                  <a:cubicBezTo>
                    <a:pt x="15165" y="20027"/>
                    <a:pt x="15193" y="20027"/>
                    <a:pt x="15221" y="20024"/>
                  </a:cubicBezTo>
                  <a:cubicBezTo>
                    <a:pt x="15221" y="20024"/>
                    <a:pt x="15222" y="20024"/>
                    <a:pt x="15222" y="20024"/>
                  </a:cubicBezTo>
                  <a:cubicBezTo>
                    <a:pt x="15254" y="20024"/>
                    <a:pt x="15256" y="19975"/>
                    <a:pt x="15222" y="19973"/>
                  </a:cubicBezTo>
                  <a:cubicBezTo>
                    <a:pt x="15173" y="19969"/>
                    <a:pt x="15121" y="19968"/>
                    <a:pt x="15070" y="19965"/>
                  </a:cubicBezTo>
                  <a:cubicBezTo>
                    <a:pt x="14799" y="19707"/>
                    <a:pt x="14521" y="19456"/>
                    <a:pt x="14230" y="19221"/>
                  </a:cubicBezTo>
                  <a:cubicBezTo>
                    <a:pt x="14087" y="19105"/>
                    <a:pt x="13939" y="18993"/>
                    <a:pt x="13788" y="18884"/>
                  </a:cubicBezTo>
                  <a:cubicBezTo>
                    <a:pt x="13719" y="18825"/>
                    <a:pt x="13644" y="18773"/>
                    <a:pt x="13566" y="18729"/>
                  </a:cubicBezTo>
                  <a:cubicBezTo>
                    <a:pt x="12647" y="18104"/>
                    <a:pt x="11603" y="17638"/>
                    <a:pt x="10514" y="17638"/>
                  </a:cubicBezTo>
                  <a:cubicBezTo>
                    <a:pt x="10155" y="17638"/>
                    <a:pt x="9791" y="17689"/>
                    <a:pt x="9425" y="17801"/>
                  </a:cubicBezTo>
                  <a:cubicBezTo>
                    <a:pt x="8966" y="17941"/>
                    <a:pt x="8557" y="18185"/>
                    <a:pt x="8179" y="18476"/>
                  </a:cubicBezTo>
                  <a:cubicBezTo>
                    <a:pt x="7207" y="16406"/>
                    <a:pt x="6266" y="14320"/>
                    <a:pt x="5307" y="12243"/>
                  </a:cubicBezTo>
                  <a:cubicBezTo>
                    <a:pt x="4360" y="10193"/>
                    <a:pt x="3378" y="8152"/>
                    <a:pt x="2534" y="6057"/>
                  </a:cubicBezTo>
                  <a:cubicBezTo>
                    <a:pt x="1743" y="4093"/>
                    <a:pt x="1353" y="1930"/>
                    <a:pt x="307" y="75"/>
                  </a:cubicBezTo>
                  <a:cubicBezTo>
                    <a:pt x="277" y="22"/>
                    <a:pt x="232" y="0"/>
                    <a:pt x="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14" name="Google Shape;314;p4"/>
          <p:cNvSpPr txBox="1">
            <a:spLocks noGrp="1"/>
          </p:cNvSpPr>
          <p:nvPr>
            <p:ph type="body" idx="1"/>
          </p:nvPr>
        </p:nvSpPr>
        <p:spPr>
          <a:xfrm>
            <a:off x="1212167" y="1439400"/>
            <a:ext cx="9874800" cy="42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54955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16;p5"/>
          <p:cNvGrpSpPr/>
          <p:nvPr/>
        </p:nvGrpSpPr>
        <p:grpSpPr>
          <a:xfrm rot="10800000">
            <a:off x="-2988366" y="-3183618"/>
            <a:ext cx="15034745" cy="12341975"/>
            <a:chOff x="-15925" y="-2319514"/>
            <a:chExt cx="11276059" cy="9256481"/>
          </a:xfrm>
        </p:grpSpPr>
        <p:sp>
          <p:nvSpPr>
            <p:cNvPr id="317" name="Google Shape;317;p5"/>
            <p:cNvSpPr/>
            <p:nvPr/>
          </p:nvSpPr>
          <p:spPr>
            <a:xfrm>
              <a:off x="2675498" y="-2319514"/>
              <a:ext cx="3136555" cy="4347003"/>
            </a:xfrm>
            <a:custGeom>
              <a:avLst/>
              <a:gdLst/>
              <a:ahLst/>
              <a:cxnLst/>
              <a:rect l="l" t="t" r="r" b="b"/>
              <a:pathLst>
                <a:path w="18194" h="25215" extrusionOk="0">
                  <a:moveTo>
                    <a:pt x="7071" y="6097"/>
                  </a:moveTo>
                  <a:cubicBezTo>
                    <a:pt x="7502" y="6097"/>
                    <a:pt x="7948" y="6264"/>
                    <a:pt x="8334" y="6457"/>
                  </a:cubicBezTo>
                  <a:lnTo>
                    <a:pt x="8333" y="6457"/>
                  </a:lnTo>
                  <a:cubicBezTo>
                    <a:pt x="8333" y="6465"/>
                    <a:pt x="8334" y="6471"/>
                    <a:pt x="8338" y="6479"/>
                  </a:cubicBezTo>
                  <a:cubicBezTo>
                    <a:pt x="8393" y="6577"/>
                    <a:pt x="8414" y="6629"/>
                    <a:pt x="8338" y="6678"/>
                  </a:cubicBezTo>
                  <a:cubicBezTo>
                    <a:pt x="8173" y="6719"/>
                    <a:pt x="8009" y="6766"/>
                    <a:pt x="7846" y="6817"/>
                  </a:cubicBezTo>
                  <a:cubicBezTo>
                    <a:pt x="7624" y="6848"/>
                    <a:pt x="7398" y="6867"/>
                    <a:pt x="7174" y="6867"/>
                  </a:cubicBezTo>
                  <a:cubicBezTo>
                    <a:pt x="7068" y="6867"/>
                    <a:pt x="6962" y="6863"/>
                    <a:pt x="6857" y="6854"/>
                  </a:cubicBezTo>
                  <a:cubicBezTo>
                    <a:pt x="6835" y="6853"/>
                    <a:pt x="6809" y="6851"/>
                    <a:pt x="6781" y="6850"/>
                  </a:cubicBezTo>
                  <a:cubicBezTo>
                    <a:pt x="6785" y="6847"/>
                    <a:pt x="6789" y="6846"/>
                    <a:pt x="6793" y="6843"/>
                  </a:cubicBezTo>
                  <a:cubicBezTo>
                    <a:pt x="6818" y="6831"/>
                    <a:pt x="6807" y="6796"/>
                    <a:pt x="6783" y="6796"/>
                  </a:cubicBezTo>
                  <a:cubicBezTo>
                    <a:pt x="6780" y="6796"/>
                    <a:pt x="6776" y="6797"/>
                    <a:pt x="6771" y="6799"/>
                  </a:cubicBezTo>
                  <a:cubicBezTo>
                    <a:pt x="6731" y="6811"/>
                    <a:pt x="6691" y="6826"/>
                    <a:pt x="6651" y="6839"/>
                  </a:cubicBezTo>
                  <a:cubicBezTo>
                    <a:pt x="6594" y="6831"/>
                    <a:pt x="6541" y="6818"/>
                    <a:pt x="6505" y="6789"/>
                  </a:cubicBezTo>
                  <a:cubicBezTo>
                    <a:pt x="6114" y="6491"/>
                    <a:pt x="6619" y="6133"/>
                    <a:pt x="6933" y="6103"/>
                  </a:cubicBezTo>
                  <a:cubicBezTo>
                    <a:pt x="6978" y="6099"/>
                    <a:pt x="7025" y="6097"/>
                    <a:pt x="7071" y="6097"/>
                  </a:cubicBezTo>
                  <a:close/>
                  <a:moveTo>
                    <a:pt x="11413" y="6352"/>
                  </a:moveTo>
                  <a:cubicBezTo>
                    <a:pt x="11563" y="6352"/>
                    <a:pt x="11712" y="6368"/>
                    <a:pt x="11854" y="6405"/>
                  </a:cubicBezTo>
                  <a:cubicBezTo>
                    <a:pt x="12158" y="6483"/>
                    <a:pt x="12600" y="6919"/>
                    <a:pt x="12167" y="7150"/>
                  </a:cubicBezTo>
                  <a:cubicBezTo>
                    <a:pt x="12130" y="7170"/>
                    <a:pt x="12081" y="7176"/>
                    <a:pt x="12029" y="7176"/>
                  </a:cubicBezTo>
                  <a:cubicBezTo>
                    <a:pt x="12023" y="7176"/>
                    <a:pt x="12018" y="7176"/>
                    <a:pt x="12012" y="7176"/>
                  </a:cubicBezTo>
                  <a:cubicBezTo>
                    <a:pt x="11976" y="7156"/>
                    <a:pt x="11939" y="7135"/>
                    <a:pt x="11900" y="7117"/>
                  </a:cubicBezTo>
                  <a:cubicBezTo>
                    <a:pt x="11896" y="7114"/>
                    <a:pt x="11892" y="7113"/>
                    <a:pt x="11888" y="7113"/>
                  </a:cubicBezTo>
                  <a:cubicBezTo>
                    <a:pt x="11868" y="7113"/>
                    <a:pt x="11854" y="7141"/>
                    <a:pt x="11874" y="7157"/>
                  </a:cubicBezTo>
                  <a:cubicBezTo>
                    <a:pt x="11876" y="7160"/>
                    <a:pt x="11880" y="7164"/>
                    <a:pt x="11884" y="7166"/>
                  </a:cubicBezTo>
                  <a:cubicBezTo>
                    <a:pt x="11856" y="7162"/>
                    <a:pt x="11830" y="7160"/>
                    <a:pt x="11808" y="7158"/>
                  </a:cubicBezTo>
                  <a:cubicBezTo>
                    <a:pt x="11478" y="7129"/>
                    <a:pt x="11152" y="7062"/>
                    <a:pt x="10837" y="6961"/>
                  </a:cubicBezTo>
                  <a:cubicBezTo>
                    <a:pt x="10684" y="6885"/>
                    <a:pt x="10531" y="6813"/>
                    <a:pt x="10375" y="6745"/>
                  </a:cubicBezTo>
                  <a:cubicBezTo>
                    <a:pt x="10308" y="6685"/>
                    <a:pt x="10337" y="6635"/>
                    <a:pt x="10407" y="6550"/>
                  </a:cubicBezTo>
                  <a:cubicBezTo>
                    <a:pt x="10411" y="6543"/>
                    <a:pt x="10413" y="6535"/>
                    <a:pt x="10413" y="6529"/>
                  </a:cubicBezTo>
                  <a:cubicBezTo>
                    <a:pt x="10729" y="6431"/>
                    <a:pt x="11076" y="6352"/>
                    <a:pt x="11413" y="6352"/>
                  </a:cubicBezTo>
                  <a:close/>
                  <a:moveTo>
                    <a:pt x="9341" y="7486"/>
                  </a:moveTo>
                  <a:lnTo>
                    <a:pt x="9341" y="7486"/>
                  </a:lnTo>
                  <a:cubicBezTo>
                    <a:pt x="9332" y="7597"/>
                    <a:pt x="9324" y="7706"/>
                    <a:pt x="9314" y="7817"/>
                  </a:cubicBezTo>
                  <a:lnTo>
                    <a:pt x="9314" y="7816"/>
                  </a:lnTo>
                  <a:cubicBezTo>
                    <a:pt x="9322" y="7706"/>
                    <a:pt x="9330" y="7597"/>
                    <a:pt x="9341" y="7486"/>
                  </a:cubicBezTo>
                  <a:close/>
                  <a:moveTo>
                    <a:pt x="9313" y="7830"/>
                  </a:moveTo>
                  <a:lnTo>
                    <a:pt x="9313" y="7830"/>
                  </a:lnTo>
                  <a:cubicBezTo>
                    <a:pt x="9301" y="7973"/>
                    <a:pt x="9289" y="8116"/>
                    <a:pt x="9278" y="8258"/>
                  </a:cubicBezTo>
                  <a:lnTo>
                    <a:pt x="9278" y="8257"/>
                  </a:lnTo>
                  <a:cubicBezTo>
                    <a:pt x="9289" y="8114"/>
                    <a:pt x="9301" y="7972"/>
                    <a:pt x="9313" y="7830"/>
                  </a:cubicBezTo>
                  <a:close/>
                  <a:moveTo>
                    <a:pt x="9654" y="8464"/>
                  </a:moveTo>
                  <a:lnTo>
                    <a:pt x="9654" y="8464"/>
                  </a:lnTo>
                  <a:cubicBezTo>
                    <a:pt x="9658" y="8467"/>
                    <a:pt x="9663" y="8470"/>
                    <a:pt x="9668" y="8473"/>
                  </a:cubicBezTo>
                  <a:lnTo>
                    <a:pt x="9667" y="8473"/>
                  </a:lnTo>
                  <a:cubicBezTo>
                    <a:pt x="9662" y="8470"/>
                    <a:pt x="9658" y="8467"/>
                    <a:pt x="9654" y="8464"/>
                  </a:cubicBezTo>
                  <a:close/>
                  <a:moveTo>
                    <a:pt x="9785" y="8513"/>
                  </a:moveTo>
                  <a:cubicBezTo>
                    <a:pt x="9780" y="8517"/>
                    <a:pt x="9777" y="8522"/>
                    <a:pt x="9777" y="8529"/>
                  </a:cubicBezTo>
                  <a:lnTo>
                    <a:pt x="9777" y="8528"/>
                  </a:lnTo>
                  <a:cubicBezTo>
                    <a:pt x="9777" y="8522"/>
                    <a:pt x="9780" y="8516"/>
                    <a:pt x="9785" y="8513"/>
                  </a:cubicBezTo>
                  <a:close/>
                  <a:moveTo>
                    <a:pt x="7881" y="8271"/>
                  </a:moveTo>
                  <a:cubicBezTo>
                    <a:pt x="7999" y="8271"/>
                    <a:pt x="8114" y="8287"/>
                    <a:pt x="8225" y="8322"/>
                  </a:cubicBezTo>
                  <a:cubicBezTo>
                    <a:pt x="8217" y="8326"/>
                    <a:pt x="8209" y="8332"/>
                    <a:pt x="8201" y="8336"/>
                  </a:cubicBezTo>
                  <a:cubicBezTo>
                    <a:pt x="8168" y="8354"/>
                    <a:pt x="8184" y="8403"/>
                    <a:pt x="8215" y="8403"/>
                  </a:cubicBezTo>
                  <a:cubicBezTo>
                    <a:pt x="8220" y="8403"/>
                    <a:pt x="8226" y="8401"/>
                    <a:pt x="8232" y="8398"/>
                  </a:cubicBezTo>
                  <a:lnTo>
                    <a:pt x="8314" y="8356"/>
                  </a:lnTo>
                  <a:cubicBezTo>
                    <a:pt x="8349" y="8370"/>
                    <a:pt x="8382" y="8387"/>
                    <a:pt x="8413" y="8406"/>
                  </a:cubicBezTo>
                  <a:lnTo>
                    <a:pt x="8413" y="8406"/>
                  </a:lnTo>
                  <a:cubicBezTo>
                    <a:pt x="8431" y="8436"/>
                    <a:pt x="8448" y="8465"/>
                    <a:pt x="8462" y="8496"/>
                  </a:cubicBezTo>
                  <a:cubicBezTo>
                    <a:pt x="8437" y="8488"/>
                    <a:pt x="8410" y="8481"/>
                    <a:pt x="8384" y="8477"/>
                  </a:cubicBezTo>
                  <a:cubicBezTo>
                    <a:pt x="8378" y="8476"/>
                    <a:pt x="8372" y="8475"/>
                    <a:pt x="8366" y="8475"/>
                  </a:cubicBezTo>
                  <a:cubicBezTo>
                    <a:pt x="8305" y="8475"/>
                    <a:pt x="8260" y="8553"/>
                    <a:pt x="8321" y="8596"/>
                  </a:cubicBezTo>
                  <a:lnTo>
                    <a:pt x="8381" y="8636"/>
                  </a:lnTo>
                  <a:cubicBezTo>
                    <a:pt x="8242" y="8774"/>
                    <a:pt x="8046" y="8879"/>
                    <a:pt x="7886" y="8975"/>
                  </a:cubicBezTo>
                  <a:cubicBezTo>
                    <a:pt x="7597" y="9148"/>
                    <a:pt x="7299" y="9316"/>
                    <a:pt x="6993" y="9463"/>
                  </a:cubicBezTo>
                  <a:cubicBezTo>
                    <a:pt x="6889" y="9512"/>
                    <a:pt x="6215" y="9862"/>
                    <a:pt x="5896" y="9862"/>
                  </a:cubicBezTo>
                  <a:cubicBezTo>
                    <a:pt x="5791" y="9862"/>
                    <a:pt x="5724" y="9824"/>
                    <a:pt x="5728" y="9725"/>
                  </a:cubicBezTo>
                  <a:cubicBezTo>
                    <a:pt x="5748" y="9227"/>
                    <a:pt x="6449" y="8781"/>
                    <a:pt x="6834" y="8578"/>
                  </a:cubicBezTo>
                  <a:cubicBezTo>
                    <a:pt x="7143" y="8417"/>
                    <a:pt x="7521" y="8271"/>
                    <a:pt x="7881" y="8271"/>
                  </a:cubicBezTo>
                  <a:close/>
                  <a:moveTo>
                    <a:pt x="10374" y="8375"/>
                  </a:moveTo>
                  <a:cubicBezTo>
                    <a:pt x="10794" y="8375"/>
                    <a:pt x="11224" y="8616"/>
                    <a:pt x="11554" y="8863"/>
                  </a:cubicBezTo>
                  <a:cubicBezTo>
                    <a:pt x="11902" y="9124"/>
                    <a:pt x="12520" y="9677"/>
                    <a:pt x="12462" y="10172"/>
                  </a:cubicBezTo>
                  <a:cubicBezTo>
                    <a:pt x="12452" y="10253"/>
                    <a:pt x="12402" y="10285"/>
                    <a:pt x="12327" y="10285"/>
                  </a:cubicBezTo>
                  <a:cubicBezTo>
                    <a:pt x="12033" y="10285"/>
                    <a:pt x="11355" y="9780"/>
                    <a:pt x="11253" y="9709"/>
                  </a:cubicBezTo>
                  <a:cubicBezTo>
                    <a:pt x="10976" y="9516"/>
                    <a:pt x="10708" y="9304"/>
                    <a:pt x="10451" y="9084"/>
                  </a:cubicBezTo>
                  <a:cubicBezTo>
                    <a:pt x="10309" y="8964"/>
                    <a:pt x="10132" y="8829"/>
                    <a:pt x="10017" y="8672"/>
                  </a:cubicBezTo>
                  <a:cubicBezTo>
                    <a:pt x="10039" y="8661"/>
                    <a:pt x="10061" y="8652"/>
                    <a:pt x="10083" y="8641"/>
                  </a:cubicBezTo>
                  <a:cubicBezTo>
                    <a:pt x="10154" y="8608"/>
                    <a:pt x="10115" y="8514"/>
                    <a:pt x="10046" y="8514"/>
                  </a:cubicBezTo>
                  <a:cubicBezTo>
                    <a:pt x="10043" y="8514"/>
                    <a:pt x="10041" y="8514"/>
                    <a:pt x="10039" y="8514"/>
                  </a:cubicBezTo>
                  <a:cubicBezTo>
                    <a:pt x="10033" y="8514"/>
                    <a:pt x="10027" y="8514"/>
                    <a:pt x="10021" y="8514"/>
                  </a:cubicBezTo>
                  <a:cubicBezTo>
                    <a:pt x="9970" y="8514"/>
                    <a:pt x="9919" y="8525"/>
                    <a:pt x="9871" y="8546"/>
                  </a:cubicBezTo>
                  <a:cubicBezTo>
                    <a:pt x="9852" y="8553"/>
                    <a:pt x="9835" y="8565"/>
                    <a:pt x="9821" y="8582"/>
                  </a:cubicBezTo>
                  <a:cubicBezTo>
                    <a:pt x="9804" y="8570"/>
                    <a:pt x="9788" y="8558"/>
                    <a:pt x="9771" y="8546"/>
                  </a:cubicBezTo>
                  <a:lnTo>
                    <a:pt x="9771" y="8546"/>
                  </a:lnTo>
                  <a:cubicBezTo>
                    <a:pt x="9772" y="8546"/>
                    <a:pt x="9772" y="8548"/>
                    <a:pt x="9773" y="8548"/>
                  </a:cubicBezTo>
                  <a:cubicBezTo>
                    <a:pt x="9776" y="8546"/>
                    <a:pt x="9779" y="8545"/>
                    <a:pt x="9781" y="8542"/>
                  </a:cubicBezTo>
                  <a:cubicBezTo>
                    <a:pt x="9785" y="8549"/>
                    <a:pt x="9793" y="8552"/>
                    <a:pt x="9800" y="8552"/>
                  </a:cubicBezTo>
                  <a:cubicBezTo>
                    <a:pt x="9805" y="8552"/>
                    <a:pt x="9810" y="8551"/>
                    <a:pt x="9815" y="8548"/>
                  </a:cubicBezTo>
                  <a:cubicBezTo>
                    <a:pt x="9909" y="8481"/>
                    <a:pt x="10015" y="8433"/>
                    <a:pt x="10128" y="8404"/>
                  </a:cubicBezTo>
                  <a:cubicBezTo>
                    <a:pt x="10153" y="8424"/>
                    <a:pt x="10177" y="8442"/>
                    <a:pt x="10204" y="8461"/>
                  </a:cubicBezTo>
                  <a:cubicBezTo>
                    <a:pt x="10211" y="8466"/>
                    <a:pt x="10218" y="8469"/>
                    <a:pt x="10225" y="8469"/>
                  </a:cubicBezTo>
                  <a:cubicBezTo>
                    <a:pt x="10253" y="8469"/>
                    <a:pt x="10272" y="8426"/>
                    <a:pt x="10244" y="8404"/>
                  </a:cubicBezTo>
                  <a:lnTo>
                    <a:pt x="10244" y="8402"/>
                  </a:lnTo>
                  <a:cubicBezTo>
                    <a:pt x="10237" y="8397"/>
                    <a:pt x="10229" y="8390"/>
                    <a:pt x="10223" y="8386"/>
                  </a:cubicBezTo>
                  <a:cubicBezTo>
                    <a:pt x="10273" y="8379"/>
                    <a:pt x="10324" y="8375"/>
                    <a:pt x="10374" y="8375"/>
                  </a:cubicBezTo>
                  <a:close/>
                  <a:moveTo>
                    <a:pt x="7977" y="10952"/>
                  </a:moveTo>
                  <a:cubicBezTo>
                    <a:pt x="8019" y="10952"/>
                    <a:pt x="8055" y="10964"/>
                    <a:pt x="8069" y="11002"/>
                  </a:cubicBezTo>
                  <a:cubicBezTo>
                    <a:pt x="8097" y="11072"/>
                    <a:pt x="8045" y="11151"/>
                    <a:pt x="8005" y="11206"/>
                  </a:cubicBezTo>
                  <a:cubicBezTo>
                    <a:pt x="7817" y="11459"/>
                    <a:pt x="7497" y="11740"/>
                    <a:pt x="7195" y="11851"/>
                  </a:cubicBezTo>
                  <a:cubicBezTo>
                    <a:pt x="7109" y="11884"/>
                    <a:pt x="6998" y="11909"/>
                    <a:pt x="6902" y="11909"/>
                  </a:cubicBezTo>
                  <a:cubicBezTo>
                    <a:pt x="6819" y="11909"/>
                    <a:pt x="6745" y="11891"/>
                    <a:pt x="6705" y="11844"/>
                  </a:cubicBezTo>
                  <a:lnTo>
                    <a:pt x="6705" y="11843"/>
                  </a:lnTo>
                  <a:cubicBezTo>
                    <a:pt x="6725" y="11824"/>
                    <a:pt x="6745" y="11807"/>
                    <a:pt x="6765" y="11788"/>
                  </a:cubicBezTo>
                  <a:cubicBezTo>
                    <a:pt x="6784" y="11770"/>
                    <a:pt x="6770" y="11739"/>
                    <a:pt x="6747" y="11739"/>
                  </a:cubicBezTo>
                  <a:cubicBezTo>
                    <a:pt x="6743" y="11739"/>
                    <a:pt x="6739" y="11740"/>
                    <a:pt x="6734" y="11742"/>
                  </a:cubicBezTo>
                  <a:cubicBezTo>
                    <a:pt x="6714" y="11752"/>
                    <a:pt x="6694" y="11764"/>
                    <a:pt x="6674" y="11775"/>
                  </a:cubicBezTo>
                  <a:cubicBezTo>
                    <a:pt x="6667" y="11730"/>
                    <a:pt x="6674" y="11671"/>
                    <a:pt x="6707" y="11595"/>
                  </a:cubicBezTo>
                  <a:cubicBezTo>
                    <a:pt x="6829" y="11315"/>
                    <a:pt x="7081" y="11114"/>
                    <a:pt x="7367" y="11027"/>
                  </a:cubicBezTo>
                  <a:lnTo>
                    <a:pt x="7367" y="11027"/>
                  </a:lnTo>
                  <a:cubicBezTo>
                    <a:pt x="7319" y="11059"/>
                    <a:pt x="7274" y="11096"/>
                    <a:pt x="7234" y="11139"/>
                  </a:cubicBezTo>
                  <a:cubicBezTo>
                    <a:pt x="7196" y="11183"/>
                    <a:pt x="7242" y="11232"/>
                    <a:pt x="7288" y="11232"/>
                  </a:cubicBezTo>
                  <a:cubicBezTo>
                    <a:pt x="7295" y="11232"/>
                    <a:pt x="7302" y="11231"/>
                    <a:pt x="7309" y="11228"/>
                  </a:cubicBezTo>
                  <a:cubicBezTo>
                    <a:pt x="7481" y="11167"/>
                    <a:pt x="7630" y="11051"/>
                    <a:pt x="7805" y="10991"/>
                  </a:cubicBezTo>
                  <a:cubicBezTo>
                    <a:pt x="7840" y="10979"/>
                    <a:pt x="7915" y="10952"/>
                    <a:pt x="7977" y="10952"/>
                  </a:cubicBezTo>
                  <a:close/>
                  <a:moveTo>
                    <a:pt x="10017" y="11021"/>
                  </a:moveTo>
                  <a:cubicBezTo>
                    <a:pt x="10084" y="11021"/>
                    <a:pt x="10171" y="11069"/>
                    <a:pt x="10209" y="11090"/>
                  </a:cubicBezTo>
                  <a:cubicBezTo>
                    <a:pt x="10372" y="11176"/>
                    <a:pt x="10500" y="11315"/>
                    <a:pt x="10660" y="11403"/>
                  </a:cubicBezTo>
                  <a:cubicBezTo>
                    <a:pt x="10670" y="11408"/>
                    <a:pt x="10680" y="11411"/>
                    <a:pt x="10691" y="11411"/>
                  </a:cubicBezTo>
                  <a:cubicBezTo>
                    <a:pt x="10734" y="11411"/>
                    <a:pt x="10777" y="11372"/>
                    <a:pt x="10748" y="11327"/>
                  </a:cubicBezTo>
                  <a:cubicBezTo>
                    <a:pt x="10716" y="11278"/>
                    <a:pt x="10677" y="11232"/>
                    <a:pt x="10635" y="11194"/>
                  </a:cubicBezTo>
                  <a:lnTo>
                    <a:pt x="10635" y="11194"/>
                  </a:lnTo>
                  <a:cubicBezTo>
                    <a:pt x="10903" y="11327"/>
                    <a:pt x="11120" y="11566"/>
                    <a:pt x="11195" y="11860"/>
                  </a:cubicBezTo>
                  <a:cubicBezTo>
                    <a:pt x="11213" y="11942"/>
                    <a:pt x="11213" y="12000"/>
                    <a:pt x="11197" y="12044"/>
                  </a:cubicBezTo>
                  <a:cubicBezTo>
                    <a:pt x="11180" y="12030"/>
                    <a:pt x="11163" y="12015"/>
                    <a:pt x="11144" y="12002"/>
                  </a:cubicBezTo>
                  <a:cubicBezTo>
                    <a:pt x="11139" y="11998"/>
                    <a:pt x="11133" y="11996"/>
                    <a:pt x="11128" y="11996"/>
                  </a:cubicBezTo>
                  <a:cubicBezTo>
                    <a:pt x="11107" y="11996"/>
                    <a:pt x="11090" y="12023"/>
                    <a:pt x="11107" y="12043"/>
                  </a:cubicBezTo>
                  <a:cubicBezTo>
                    <a:pt x="11124" y="12064"/>
                    <a:pt x="11140" y="12084"/>
                    <a:pt x="11157" y="12106"/>
                  </a:cubicBezTo>
                  <a:cubicBezTo>
                    <a:pt x="11124" y="12133"/>
                    <a:pt x="11078" y="12145"/>
                    <a:pt x="11025" y="12145"/>
                  </a:cubicBezTo>
                  <a:cubicBezTo>
                    <a:pt x="10914" y="12145"/>
                    <a:pt x="10775" y="12094"/>
                    <a:pt x="10672" y="12035"/>
                  </a:cubicBezTo>
                  <a:cubicBezTo>
                    <a:pt x="10392" y="11878"/>
                    <a:pt x="10121" y="11548"/>
                    <a:pt x="9977" y="11268"/>
                  </a:cubicBezTo>
                  <a:cubicBezTo>
                    <a:pt x="9947" y="11208"/>
                    <a:pt x="9908" y="11122"/>
                    <a:pt x="9945" y="11058"/>
                  </a:cubicBezTo>
                  <a:cubicBezTo>
                    <a:pt x="9961" y="11031"/>
                    <a:pt x="9987" y="11021"/>
                    <a:pt x="10017" y="11021"/>
                  </a:cubicBezTo>
                  <a:close/>
                  <a:moveTo>
                    <a:pt x="7468" y="13428"/>
                  </a:moveTo>
                  <a:cubicBezTo>
                    <a:pt x="7502" y="13428"/>
                    <a:pt x="7536" y="13430"/>
                    <a:pt x="7570" y="13433"/>
                  </a:cubicBezTo>
                  <a:cubicBezTo>
                    <a:pt x="7549" y="13435"/>
                    <a:pt x="7527" y="13438"/>
                    <a:pt x="7506" y="13442"/>
                  </a:cubicBezTo>
                  <a:cubicBezTo>
                    <a:pt x="7443" y="13458"/>
                    <a:pt x="7426" y="13553"/>
                    <a:pt x="7494" y="13575"/>
                  </a:cubicBezTo>
                  <a:cubicBezTo>
                    <a:pt x="7669" y="13635"/>
                    <a:pt x="7803" y="13675"/>
                    <a:pt x="7713" y="13887"/>
                  </a:cubicBezTo>
                  <a:cubicBezTo>
                    <a:pt x="7653" y="14026"/>
                    <a:pt x="7575" y="14158"/>
                    <a:pt x="7482" y="14278"/>
                  </a:cubicBezTo>
                  <a:cubicBezTo>
                    <a:pt x="7333" y="14478"/>
                    <a:pt x="7169" y="14669"/>
                    <a:pt x="7011" y="14861"/>
                  </a:cubicBezTo>
                  <a:cubicBezTo>
                    <a:pt x="6765" y="15162"/>
                    <a:pt x="6510" y="15472"/>
                    <a:pt x="6199" y="15710"/>
                  </a:cubicBezTo>
                  <a:cubicBezTo>
                    <a:pt x="6060" y="15817"/>
                    <a:pt x="5711" y="16053"/>
                    <a:pt x="5447" y="16053"/>
                  </a:cubicBezTo>
                  <a:cubicBezTo>
                    <a:pt x="5351" y="16053"/>
                    <a:pt x="5267" y="16022"/>
                    <a:pt x="5207" y="15944"/>
                  </a:cubicBezTo>
                  <a:lnTo>
                    <a:pt x="5208" y="15944"/>
                  </a:lnTo>
                  <a:cubicBezTo>
                    <a:pt x="4932" y="15581"/>
                    <a:pt x="5488" y="14802"/>
                    <a:pt x="5704" y="14518"/>
                  </a:cubicBezTo>
                  <a:cubicBezTo>
                    <a:pt x="6096" y="14004"/>
                    <a:pt x="6779" y="13428"/>
                    <a:pt x="7468" y="13428"/>
                  </a:cubicBezTo>
                  <a:close/>
                  <a:moveTo>
                    <a:pt x="10035" y="13534"/>
                  </a:moveTo>
                  <a:cubicBezTo>
                    <a:pt x="10764" y="13582"/>
                    <a:pt x="11394" y="14305"/>
                    <a:pt x="11715" y="14908"/>
                  </a:cubicBezTo>
                  <a:cubicBezTo>
                    <a:pt x="11882" y="15221"/>
                    <a:pt x="12306" y="16080"/>
                    <a:pt x="11975" y="16393"/>
                  </a:cubicBezTo>
                  <a:cubicBezTo>
                    <a:pt x="11920" y="16446"/>
                    <a:pt x="11854" y="16468"/>
                    <a:pt x="11783" y="16468"/>
                  </a:cubicBezTo>
                  <a:cubicBezTo>
                    <a:pt x="11512" y="16468"/>
                    <a:pt x="11165" y="16143"/>
                    <a:pt x="11035" y="16004"/>
                  </a:cubicBezTo>
                  <a:cubicBezTo>
                    <a:pt x="10767" y="15718"/>
                    <a:pt x="10564" y="15373"/>
                    <a:pt x="10369" y="15036"/>
                  </a:cubicBezTo>
                  <a:cubicBezTo>
                    <a:pt x="10244" y="14818"/>
                    <a:pt x="10113" y="14605"/>
                    <a:pt x="9997" y="14384"/>
                  </a:cubicBezTo>
                  <a:cubicBezTo>
                    <a:pt x="9925" y="14250"/>
                    <a:pt x="9871" y="14109"/>
                    <a:pt x="9833" y="13961"/>
                  </a:cubicBezTo>
                  <a:cubicBezTo>
                    <a:pt x="9779" y="13737"/>
                    <a:pt x="9919" y="13719"/>
                    <a:pt x="10100" y="13689"/>
                  </a:cubicBezTo>
                  <a:cubicBezTo>
                    <a:pt x="10171" y="13677"/>
                    <a:pt x="10168" y="13581"/>
                    <a:pt x="10108" y="13555"/>
                  </a:cubicBezTo>
                  <a:cubicBezTo>
                    <a:pt x="10084" y="13546"/>
                    <a:pt x="10060" y="13539"/>
                    <a:pt x="10035" y="13534"/>
                  </a:cubicBezTo>
                  <a:close/>
                  <a:moveTo>
                    <a:pt x="7354" y="16871"/>
                  </a:moveTo>
                  <a:cubicBezTo>
                    <a:pt x="7366" y="16884"/>
                    <a:pt x="7383" y="16891"/>
                    <a:pt x="7401" y="16891"/>
                  </a:cubicBezTo>
                  <a:cubicBezTo>
                    <a:pt x="7775" y="16893"/>
                    <a:pt x="7406" y="17667"/>
                    <a:pt x="7319" y="17816"/>
                  </a:cubicBezTo>
                  <a:cubicBezTo>
                    <a:pt x="7180" y="18059"/>
                    <a:pt x="6872" y="18578"/>
                    <a:pt x="6530" y="18578"/>
                  </a:cubicBezTo>
                  <a:cubicBezTo>
                    <a:pt x="6516" y="18578"/>
                    <a:pt x="6502" y="18577"/>
                    <a:pt x="6487" y="18575"/>
                  </a:cubicBezTo>
                  <a:cubicBezTo>
                    <a:pt x="6020" y="18514"/>
                    <a:pt x="6465" y="17734"/>
                    <a:pt x="6594" y="17550"/>
                  </a:cubicBezTo>
                  <a:lnTo>
                    <a:pt x="6595" y="17550"/>
                  </a:lnTo>
                  <a:cubicBezTo>
                    <a:pt x="6779" y="17287"/>
                    <a:pt x="7037" y="16983"/>
                    <a:pt x="7354" y="16871"/>
                  </a:cubicBezTo>
                  <a:close/>
                  <a:moveTo>
                    <a:pt x="9709" y="16964"/>
                  </a:moveTo>
                  <a:cubicBezTo>
                    <a:pt x="10005" y="17124"/>
                    <a:pt x="10209" y="17467"/>
                    <a:pt x="10349" y="17755"/>
                  </a:cubicBezTo>
                  <a:cubicBezTo>
                    <a:pt x="10446" y="17956"/>
                    <a:pt x="10755" y="18786"/>
                    <a:pt x="10301" y="18786"/>
                  </a:cubicBezTo>
                  <a:cubicBezTo>
                    <a:pt x="10297" y="18786"/>
                    <a:pt x="10293" y="18786"/>
                    <a:pt x="10289" y="18786"/>
                  </a:cubicBezTo>
                  <a:lnTo>
                    <a:pt x="10289" y="18784"/>
                  </a:lnTo>
                  <a:cubicBezTo>
                    <a:pt x="9928" y="18772"/>
                    <a:pt x="9693" y="18175"/>
                    <a:pt x="9591" y="17903"/>
                  </a:cubicBezTo>
                  <a:cubicBezTo>
                    <a:pt x="9531" y="17746"/>
                    <a:pt x="9305" y="16973"/>
                    <a:pt x="9623" y="16973"/>
                  </a:cubicBezTo>
                  <a:cubicBezTo>
                    <a:pt x="9634" y="16973"/>
                    <a:pt x="9646" y="16974"/>
                    <a:pt x="9659" y="16976"/>
                  </a:cubicBezTo>
                  <a:cubicBezTo>
                    <a:pt x="9662" y="16977"/>
                    <a:pt x="9666" y="16977"/>
                    <a:pt x="9669" y="16977"/>
                  </a:cubicBezTo>
                  <a:cubicBezTo>
                    <a:pt x="9683" y="16977"/>
                    <a:pt x="9697" y="16973"/>
                    <a:pt x="9709" y="16964"/>
                  </a:cubicBezTo>
                  <a:close/>
                  <a:moveTo>
                    <a:pt x="7643" y="18562"/>
                  </a:moveTo>
                  <a:cubicBezTo>
                    <a:pt x="7684" y="18562"/>
                    <a:pt x="7722" y="18577"/>
                    <a:pt x="7755" y="18603"/>
                  </a:cubicBezTo>
                  <a:cubicBezTo>
                    <a:pt x="7744" y="18628"/>
                    <a:pt x="7769" y="18651"/>
                    <a:pt x="7792" y="18651"/>
                  </a:cubicBezTo>
                  <a:cubicBezTo>
                    <a:pt x="7795" y="18651"/>
                    <a:pt x="7798" y="18650"/>
                    <a:pt x="7801" y="18650"/>
                  </a:cubicBezTo>
                  <a:lnTo>
                    <a:pt x="7809" y="18662"/>
                  </a:lnTo>
                  <a:cubicBezTo>
                    <a:pt x="7797" y="18668"/>
                    <a:pt x="7787" y="18680"/>
                    <a:pt x="7785" y="18695"/>
                  </a:cubicBezTo>
                  <a:cubicBezTo>
                    <a:pt x="7757" y="18814"/>
                    <a:pt x="7766" y="18926"/>
                    <a:pt x="7658" y="19007"/>
                  </a:cubicBezTo>
                  <a:cubicBezTo>
                    <a:pt x="7625" y="19032"/>
                    <a:pt x="7579" y="19052"/>
                    <a:pt x="7537" y="19052"/>
                  </a:cubicBezTo>
                  <a:cubicBezTo>
                    <a:pt x="7502" y="19052"/>
                    <a:pt x="7470" y="19038"/>
                    <a:pt x="7450" y="18998"/>
                  </a:cubicBezTo>
                  <a:cubicBezTo>
                    <a:pt x="7450" y="18987"/>
                    <a:pt x="7446" y="18976"/>
                    <a:pt x="7438" y="18967"/>
                  </a:cubicBezTo>
                  <a:cubicBezTo>
                    <a:pt x="7397" y="18851"/>
                    <a:pt x="7413" y="18691"/>
                    <a:pt x="7511" y="18614"/>
                  </a:cubicBezTo>
                  <a:cubicBezTo>
                    <a:pt x="7557" y="18578"/>
                    <a:pt x="7601" y="18562"/>
                    <a:pt x="7643" y="18562"/>
                  </a:cubicBezTo>
                  <a:close/>
                  <a:moveTo>
                    <a:pt x="9125" y="18584"/>
                  </a:moveTo>
                  <a:cubicBezTo>
                    <a:pt x="9174" y="18584"/>
                    <a:pt x="9226" y="18606"/>
                    <a:pt x="9273" y="18658"/>
                  </a:cubicBezTo>
                  <a:cubicBezTo>
                    <a:pt x="9358" y="18751"/>
                    <a:pt x="9346" y="18912"/>
                    <a:pt x="9288" y="19020"/>
                  </a:cubicBezTo>
                  <a:cubicBezTo>
                    <a:pt x="9278" y="19027"/>
                    <a:pt x="9273" y="19036"/>
                    <a:pt x="9270" y="19047"/>
                  </a:cubicBezTo>
                  <a:cubicBezTo>
                    <a:pt x="9250" y="19077"/>
                    <a:pt x="9223" y="19089"/>
                    <a:pt x="9194" y="19089"/>
                  </a:cubicBezTo>
                  <a:cubicBezTo>
                    <a:pt x="9148" y="19089"/>
                    <a:pt x="9097" y="19057"/>
                    <a:pt x="9065" y="19023"/>
                  </a:cubicBezTo>
                  <a:cubicBezTo>
                    <a:pt x="8970" y="18924"/>
                    <a:pt x="8998" y="18815"/>
                    <a:pt x="8990" y="18695"/>
                  </a:cubicBezTo>
                  <a:cubicBezTo>
                    <a:pt x="8989" y="18680"/>
                    <a:pt x="8982" y="18667"/>
                    <a:pt x="8970" y="18658"/>
                  </a:cubicBezTo>
                  <a:cubicBezTo>
                    <a:pt x="8974" y="18654"/>
                    <a:pt x="8978" y="18651"/>
                    <a:pt x="8982" y="18647"/>
                  </a:cubicBezTo>
                  <a:cubicBezTo>
                    <a:pt x="8987" y="18649"/>
                    <a:pt x="8992" y="18651"/>
                    <a:pt x="8997" y="18651"/>
                  </a:cubicBezTo>
                  <a:cubicBezTo>
                    <a:pt x="9018" y="18651"/>
                    <a:pt x="9041" y="18633"/>
                    <a:pt x="9034" y="18608"/>
                  </a:cubicBezTo>
                  <a:cubicBezTo>
                    <a:pt x="9063" y="18592"/>
                    <a:pt x="9094" y="18584"/>
                    <a:pt x="9125" y="18584"/>
                  </a:cubicBezTo>
                  <a:close/>
                  <a:moveTo>
                    <a:pt x="9848" y="1"/>
                  </a:moveTo>
                  <a:cubicBezTo>
                    <a:pt x="9837" y="1"/>
                    <a:pt x="9827" y="6"/>
                    <a:pt x="9824" y="18"/>
                  </a:cubicBezTo>
                  <a:cubicBezTo>
                    <a:pt x="9587" y="965"/>
                    <a:pt x="9695" y="1958"/>
                    <a:pt x="9632" y="2925"/>
                  </a:cubicBezTo>
                  <a:cubicBezTo>
                    <a:pt x="9578" y="3754"/>
                    <a:pt x="9476" y="4578"/>
                    <a:pt x="9372" y="5402"/>
                  </a:cubicBezTo>
                  <a:cubicBezTo>
                    <a:pt x="9141" y="5255"/>
                    <a:pt x="8902" y="5127"/>
                    <a:pt x="8693" y="4944"/>
                  </a:cubicBezTo>
                  <a:cubicBezTo>
                    <a:pt x="8434" y="4720"/>
                    <a:pt x="8206" y="4464"/>
                    <a:pt x="7958" y="4228"/>
                  </a:cubicBezTo>
                  <a:cubicBezTo>
                    <a:pt x="7556" y="3844"/>
                    <a:pt x="7025" y="3475"/>
                    <a:pt x="6446" y="3475"/>
                  </a:cubicBezTo>
                  <a:cubicBezTo>
                    <a:pt x="6420" y="3475"/>
                    <a:pt x="6394" y="3476"/>
                    <a:pt x="6369" y="3477"/>
                  </a:cubicBezTo>
                  <a:cubicBezTo>
                    <a:pt x="6362" y="3479"/>
                    <a:pt x="6355" y="3480"/>
                    <a:pt x="6350" y="3483"/>
                  </a:cubicBezTo>
                  <a:cubicBezTo>
                    <a:pt x="6349" y="3483"/>
                    <a:pt x="6348" y="3483"/>
                    <a:pt x="6347" y="3483"/>
                  </a:cubicBezTo>
                  <a:cubicBezTo>
                    <a:pt x="6322" y="3483"/>
                    <a:pt x="6299" y="3501"/>
                    <a:pt x="6295" y="3527"/>
                  </a:cubicBezTo>
                  <a:cubicBezTo>
                    <a:pt x="6254" y="3775"/>
                    <a:pt x="6378" y="4027"/>
                    <a:pt x="6367" y="4275"/>
                  </a:cubicBezTo>
                  <a:cubicBezTo>
                    <a:pt x="6358" y="4527"/>
                    <a:pt x="6236" y="4627"/>
                    <a:pt x="6078" y="4627"/>
                  </a:cubicBezTo>
                  <a:cubicBezTo>
                    <a:pt x="5974" y="4627"/>
                    <a:pt x="5855" y="4585"/>
                    <a:pt x="5740" y="4514"/>
                  </a:cubicBezTo>
                  <a:cubicBezTo>
                    <a:pt x="5354" y="4275"/>
                    <a:pt x="5042" y="3891"/>
                    <a:pt x="4624" y="3707"/>
                  </a:cubicBezTo>
                  <a:cubicBezTo>
                    <a:pt x="4407" y="3611"/>
                    <a:pt x="4156" y="3562"/>
                    <a:pt x="3904" y="3562"/>
                  </a:cubicBezTo>
                  <a:cubicBezTo>
                    <a:pt x="3362" y="3562"/>
                    <a:pt x="2818" y="3792"/>
                    <a:pt x="2609" y="4286"/>
                  </a:cubicBezTo>
                  <a:lnTo>
                    <a:pt x="2549" y="4286"/>
                  </a:lnTo>
                  <a:cubicBezTo>
                    <a:pt x="2548" y="4286"/>
                    <a:pt x="2547" y="4285"/>
                    <a:pt x="2547" y="4285"/>
                  </a:cubicBezTo>
                  <a:cubicBezTo>
                    <a:pt x="2520" y="4285"/>
                    <a:pt x="2517" y="4328"/>
                    <a:pt x="2545" y="4331"/>
                  </a:cubicBezTo>
                  <a:cubicBezTo>
                    <a:pt x="2560" y="4332"/>
                    <a:pt x="2574" y="4335"/>
                    <a:pt x="2589" y="4338"/>
                  </a:cubicBezTo>
                  <a:cubicBezTo>
                    <a:pt x="2568" y="4398"/>
                    <a:pt x="2550" y="4462"/>
                    <a:pt x="2540" y="4526"/>
                  </a:cubicBezTo>
                  <a:cubicBezTo>
                    <a:pt x="2521" y="4544"/>
                    <a:pt x="2517" y="4572"/>
                    <a:pt x="2529" y="4596"/>
                  </a:cubicBezTo>
                  <a:cubicBezTo>
                    <a:pt x="2524" y="4632"/>
                    <a:pt x="2555" y="4655"/>
                    <a:pt x="2586" y="4655"/>
                  </a:cubicBezTo>
                  <a:cubicBezTo>
                    <a:pt x="2598" y="4655"/>
                    <a:pt x="2610" y="4651"/>
                    <a:pt x="2620" y="4643"/>
                  </a:cubicBezTo>
                  <a:cubicBezTo>
                    <a:pt x="2939" y="4688"/>
                    <a:pt x="4365" y="4744"/>
                    <a:pt x="4153" y="5148"/>
                  </a:cubicBezTo>
                  <a:cubicBezTo>
                    <a:pt x="4035" y="5376"/>
                    <a:pt x="3589" y="5425"/>
                    <a:pt x="3367" y="5463"/>
                  </a:cubicBezTo>
                  <a:cubicBezTo>
                    <a:pt x="3079" y="5514"/>
                    <a:pt x="2788" y="5543"/>
                    <a:pt x="2497" y="5577"/>
                  </a:cubicBezTo>
                  <a:cubicBezTo>
                    <a:pt x="1893" y="5646"/>
                    <a:pt x="1330" y="5890"/>
                    <a:pt x="977" y="6407"/>
                  </a:cubicBezTo>
                  <a:cubicBezTo>
                    <a:pt x="890" y="6537"/>
                    <a:pt x="814" y="6671"/>
                    <a:pt x="750" y="6811"/>
                  </a:cubicBezTo>
                  <a:lnTo>
                    <a:pt x="727" y="6819"/>
                  </a:lnTo>
                  <a:cubicBezTo>
                    <a:pt x="707" y="6826"/>
                    <a:pt x="710" y="6854"/>
                    <a:pt x="726" y="6863"/>
                  </a:cubicBezTo>
                  <a:cubicBezTo>
                    <a:pt x="642" y="7046"/>
                    <a:pt x="570" y="7233"/>
                    <a:pt x="493" y="7420"/>
                  </a:cubicBezTo>
                  <a:cubicBezTo>
                    <a:pt x="445" y="7533"/>
                    <a:pt x="389" y="7654"/>
                    <a:pt x="342" y="7781"/>
                  </a:cubicBezTo>
                  <a:cubicBezTo>
                    <a:pt x="311" y="7800"/>
                    <a:pt x="279" y="7818"/>
                    <a:pt x="249" y="7837"/>
                  </a:cubicBezTo>
                  <a:cubicBezTo>
                    <a:pt x="226" y="7851"/>
                    <a:pt x="235" y="7884"/>
                    <a:pt x="258" y="7884"/>
                  </a:cubicBezTo>
                  <a:cubicBezTo>
                    <a:pt x="261" y="7884"/>
                    <a:pt x="265" y="7883"/>
                    <a:pt x="269" y="7881"/>
                  </a:cubicBezTo>
                  <a:lnTo>
                    <a:pt x="314" y="7861"/>
                  </a:lnTo>
                  <a:lnTo>
                    <a:pt x="314" y="7861"/>
                  </a:lnTo>
                  <a:cubicBezTo>
                    <a:pt x="259" y="8033"/>
                    <a:pt x="233" y="8212"/>
                    <a:pt x="281" y="8381"/>
                  </a:cubicBezTo>
                  <a:cubicBezTo>
                    <a:pt x="270" y="8392"/>
                    <a:pt x="258" y="8401"/>
                    <a:pt x="247" y="8412"/>
                  </a:cubicBezTo>
                  <a:cubicBezTo>
                    <a:pt x="191" y="8468"/>
                    <a:pt x="240" y="8556"/>
                    <a:pt x="300" y="8556"/>
                  </a:cubicBezTo>
                  <a:cubicBezTo>
                    <a:pt x="316" y="8556"/>
                    <a:pt x="333" y="8549"/>
                    <a:pt x="349" y="8534"/>
                  </a:cubicBezTo>
                  <a:cubicBezTo>
                    <a:pt x="1048" y="7880"/>
                    <a:pt x="1929" y="7397"/>
                    <a:pt x="2820" y="7058"/>
                  </a:cubicBezTo>
                  <a:cubicBezTo>
                    <a:pt x="3359" y="6853"/>
                    <a:pt x="4032" y="6629"/>
                    <a:pt x="4668" y="6629"/>
                  </a:cubicBezTo>
                  <a:cubicBezTo>
                    <a:pt x="5023" y="6629"/>
                    <a:pt x="5367" y="6699"/>
                    <a:pt x="5668" y="6881"/>
                  </a:cubicBezTo>
                  <a:cubicBezTo>
                    <a:pt x="5279" y="7414"/>
                    <a:pt x="4378" y="7477"/>
                    <a:pt x="3797" y="7654"/>
                  </a:cubicBezTo>
                  <a:cubicBezTo>
                    <a:pt x="3020" y="7890"/>
                    <a:pt x="2238" y="8281"/>
                    <a:pt x="1576" y="8750"/>
                  </a:cubicBezTo>
                  <a:cubicBezTo>
                    <a:pt x="994" y="9164"/>
                    <a:pt x="298" y="9732"/>
                    <a:pt x="110" y="10460"/>
                  </a:cubicBezTo>
                  <a:cubicBezTo>
                    <a:pt x="1" y="10884"/>
                    <a:pt x="29" y="11312"/>
                    <a:pt x="103" y="11735"/>
                  </a:cubicBezTo>
                  <a:cubicBezTo>
                    <a:pt x="85" y="11751"/>
                    <a:pt x="65" y="11767"/>
                    <a:pt x="46" y="11782"/>
                  </a:cubicBezTo>
                  <a:cubicBezTo>
                    <a:pt x="33" y="11792"/>
                    <a:pt x="43" y="11811"/>
                    <a:pt x="56" y="11811"/>
                  </a:cubicBezTo>
                  <a:cubicBezTo>
                    <a:pt x="59" y="11811"/>
                    <a:pt x="61" y="11811"/>
                    <a:pt x="63" y="11810"/>
                  </a:cubicBezTo>
                  <a:cubicBezTo>
                    <a:pt x="81" y="11802"/>
                    <a:pt x="97" y="11791"/>
                    <a:pt x="113" y="11783"/>
                  </a:cubicBezTo>
                  <a:cubicBezTo>
                    <a:pt x="153" y="11994"/>
                    <a:pt x="202" y="12203"/>
                    <a:pt x="253" y="12410"/>
                  </a:cubicBezTo>
                  <a:cubicBezTo>
                    <a:pt x="262" y="12450"/>
                    <a:pt x="290" y="12466"/>
                    <a:pt x="319" y="12466"/>
                  </a:cubicBezTo>
                  <a:cubicBezTo>
                    <a:pt x="337" y="12466"/>
                    <a:pt x="355" y="12460"/>
                    <a:pt x="369" y="12450"/>
                  </a:cubicBezTo>
                  <a:cubicBezTo>
                    <a:pt x="377" y="12453"/>
                    <a:pt x="386" y="12455"/>
                    <a:pt x="395" y="12455"/>
                  </a:cubicBezTo>
                  <a:cubicBezTo>
                    <a:pt x="420" y="12455"/>
                    <a:pt x="444" y="12442"/>
                    <a:pt x="457" y="12421"/>
                  </a:cubicBezTo>
                  <a:cubicBezTo>
                    <a:pt x="587" y="12236"/>
                    <a:pt x="723" y="12058"/>
                    <a:pt x="885" y="11900"/>
                  </a:cubicBezTo>
                  <a:cubicBezTo>
                    <a:pt x="1430" y="11362"/>
                    <a:pt x="2057" y="10904"/>
                    <a:pt x="2626" y="10389"/>
                  </a:cubicBezTo>
                  <a:cubicBezTo>
                    <a:pt x="3144" y="9920"/>
                    <a:pt x="3777" y="9303"/>
                    <a:pt x="4498" y="9189"/>
                  </a:cubicBezTo>
                  <a:cubicBezTo>
                    <a:pt x="4542" y="9182"/>
                    <a:pt x="4625" y="9174"/>
                    <a:pt x="4719" y="9174"/>
                  </a:cubicBezTo>
                  <a:cubicBezTo>
                    <a:pt x="4947" y="9174"/>
                    <a:pt x="5240" y="9220"/>
                    <a:pt x="5203" y="9428"/>
                  </a:cubicBezTo>
                  <a:cubicBezTo>
                    <a:pt x="5167" y="9632"/>
                    <a:pt x="4983" y="9815"/>
                    <a:pt x="4840" y="9951"/>
                  </a:cubicBezTo>
                  <a:cubicBezTo>
                    <a:pt x="4534" y="10243"/>
                    <a:pt x="4179" y="10537"/>
                    <a:pt x="3804" y="10740"/>
                  </a:cubicBezTo>
                  <a:cubicBezTo>
                    <a:pt x="3005" y="11172"/>
                    <a:pt x="2289" y="11731"/>
                    <a:pt x="1597" y="12315"/>
                  </a:cubicBezTo>
                  <a:cubicBezTo>
                    <a:pt x="1150" y="12691"/>
                    <a:pt x="377" y="13182"/>
                    <a:pt x="357" y="13846"/>
                  </a:cubicBezTo>
                  <a:cubicBezTo>
                    <a:pt x="355" y="13898"/>
                    <a:pt x="357" y="13950"/>
                    <a:pt x="362" y="14003"/>
                  </a:cubicBezTo>
                  <a:cubicBezTo>
                    <a:pt x="357" y="14010"/>
                    <a:pt x="350" y="14018"/>
                    <a:pt x="343" y="14025"/>
                  </a:cubicBezTo>
                  <a:cubicBezTo>
                    <a:pt x="328" y="14045"/>
                    <a:pt x="346" y="14065"/>
                    <a:pt x="364" y="14065"/>
                  </a:cubicBezTo>
                  <a:cubicBezTo>
                    <a:pt x="365" y="14065"/>
                    <a:pt x="365" y="14065"/>
                    <a:pt x="366" y="14065"/>
                  </a:cubicBezTo>
                  <a:cubicBezTo>
                    <a:pt x="419" y="14526"/>
                    <a:pt x="665" y="14968"/>
                    <a:pt x="873" y="15373"/>
                  </a:cubicBezTo>
                  <a:cubicBezTo>
                    <a:pt x="886" y="15401"/>
                    <a:pt x="920" y="15474"/>
                    <a:pt x="962" y="15562"/>
                  </a:cubicBezTo>
                  <a:cubicBezTo>
                    <a:pt x="956" y="15569"/>
                    <a:pt x="949" y="15576"/>
                    <a:pt x="941" y="15582"/>
                  </a:cubicBezTo>
                  <a:cubicBezTo>
                    <a:pt x="920" y="15604"/>
                    <a:pt x="938" y="15637"/>
                    <a:pt x="961" y="15637"/>
                  </a:cubicBezTo>
                  <a:cubicBezTo>
                    <a:pt x="967" y="15637"/>
                    <a:pt x="973" y="15634"/>
                    <a:pt x="980" y="15629"/>
                  </a:cubicBezTo>
                  <a:lnTo>
                    <a:pt x="992" y="15618"/>
                  </a:lnTo>
                  <a:cubicBezTo>
                    <a:pt x="1099" y="15828"/>
                    <a:pt x="1257" y="16089"/>
                    <a:pt x="1393" y="16089"/>
                  </a:cubicBezTo>
                  <a:cubicBezTo>
                    <a:pt x="1416" y="16089"/>
                    <a:pt x="1438" y="16082"/>
                    <a:pt x="1460" y="16065"/>
                  </a:cubicBezTo>
                  <a:cubicBezTo>
                    <a:pt x="1465" y="16061"/>
                    <a:pt x="1468" y="16056"/>
                    <a:pt x="1469" y="16051"/>
                  </a:cubicBezTo>
                  <a:cubicBezTo>
                    <a:pt x="1481" y="16060"/>
                    <a:pt x="1495" y="16066"/>
                    <a:pt x="1509" y="16066"/>
                  </a:cubicBezTo>
                  <a:cubicBezTo>
                    <a:pt x="1529" y="16066"/>
                    <a:pt x="1547" y="16055"/>
                    <a:pt x="1554" y="16029"/>
                  </a:cubicBezTo>
                  <a:cubicBezTo>
                    <a:pt x="1690" y="15549"/>
                    <a:pt x="1958" y="15042"/>
                    <a:pt x="2317" y="14690"/>
                  </a:cubicBezTo>
                  <a:cubicBezTo>
                    <a:pt x="2517" y="14493"/>
                    <a:pt x="2892" y="14245"/>
                    <a:pt x="3224" y="14245"/>
                  </a:cubicBezTo>
                  <a:cubicBezTo>
                    <a:pt x="3384" y="14245"/>
                    <a:pt x="3535" y="14303"/>
                    <a:pt x="3651" y="14453"/>
                  </a:cubicBezTo>
                  <a:cubicBezTo>
                    <a:pt x="3887" y="14760"/>
                    <a:pt x="3736" y="15220"/>
                    <a:pt x="3588" y="15533"/>
                  </a:cubicBezTo>
                  <a:cubicBezTo>
                    <a:pt x="3373" y="15988"/>
                    <a:pt x="3033" y="16336"/>
                    <a:pt x="2680" y="16687"/>
                  </a:cubicBezTo>
                  <a:cubicBezTo>
                    <a:pt x="2376" y="16987"/>
                    <a:pt x="2085" y="17312"/>
                    <a:pt x="1813" y="17640"/>
                  </a:cubicBezTo>
                  <a:cubicBezTo>
                    <a:pt x="1646" y="17840"/>
                    <a:pt x="1333" y="18174"/>
                    <a:pt x="1380" y="18466"/>
                  </a:cubicBezTo>
                  <a:cubicBezTo>
                    <a:pt x="1436" y="18808"/>
                    <a:pt x="1784" y="19098"/>
                    <a:pt x="1984" y="19362"/>
                  </a:cubicBezTo>
                  <a:cubicBezTo>
                    <a:pt x="2058" y="19462"/>
                    <a:pt x="2136" y="19565"/>
                    <a:pt x="2213" y="19670"/>
                  </a:cubicBezTo>
                  <a:cubicBezTo>
                    <a:pt x="2208" y="19677"/>
                    <a:pt x="2202" y="19683"/>
                    <a:pt x="2196" y="19690"/>
                  </a:cubicBezTo>
                  <a:cubicBezTo>
                    <a:pt x="2178" y="19714"/>
                    <a:pt x="2200" y="19740"/>
                    <a:pt x="2224" y="19740"/>
                  </a:cubicBezTo>
                  <a:cubicBezTo>
                    <a:pt x="2233" y="19740"/>
                    <a:pt x="2242" y="19736"/>
                    <a:pt x="2249" y="19727"/>
                  </a:cubicBezTo>
                  <a:cubicBezTo>
                    <a:pt x="2249" y="19726"/>
                    <a:pt x="2250" y="19725"/>
                    <a:pt x="2252" y="19723"/>
                  </a:cubicBezTo>
                  <a:cubicBezTo>
                    <a:pt x="2336" y="19841"/>
                    <a:pt x="2420" y="19961"/>
                    <a:pt x="2498" y="20082"/>
                  </a:cubicBezTo>
                  <a:cubicBezTo>
                    <a:pt x="2493" y="20089"/>
                    <a:pt x="2488" y="20097"/>
                    <a:pt x="2482" y="20103"/>
                  </a:cubicBezTo>
                  <a:cubicBezTo>
                    <a:pt x="2467" y="20125"/>
                    <a:pt x="2485" y="20149"/>
                    <a:pt x="2506" y="20149"/>
                  </a:cubicBezTo>
                  <a:cubicBezTo>
                    <a:pt x="2513" y="20149"/>
                    <a:pt x="2519" y="20147"/>
                    <a:pt x="2525" y="20142"/>
                  </a:cubicBezTo>
                  <a:lnTo>
                    <a:pt x="2533" y="20134"/>
                  </a:lnTo>
                  <a:cubicBezTo>
                    <a:pt x="2651" y="20314"/>
                    <a:pt x="2755" y="20503"/>
                    <a:pt x="2843" y="20701"/>
                  </a:cubicBezTo>
                  <a:cubicBezTo>
                    <a:pt x="2851" y="20717"/>
                    <a:pt x="2864" y="20729"/>
                    <a:pt x="2880" y="20734"/>
                  </a:cubicBezTo>
                  <a:cubicBezTo>
                    <a:pt x="2880" y="20743"/>
                    <a:pt x="2877" y="20754"/>
                    <a:pt x="2877" y="20765"/>
                  </a:cubicBezTo>
                  <a:cubicBezTo>
                    <a:pt x="2877" y="20800"/>
                    <a:pt x="2906" y="20823"/>
                    <a:pt x="2934" y="20823"/>
                  </a:cubicBezTo>
                  <a:cubicBezTo>
                    <a:pt x="2952" y="20823"/>
                    <a:pt x="2969" y="20813"/>
                    <a:pt x="2977" y="20790"/>
                  </a:cubicBezTo>
                  <a:cubicBezTo>
                    <a:pt x="3107" y="20421"/>
                    <a:pt x="3347" y="20018"/>
                    <a:pt x="3555" y="19687"/>
                  </a:cubicBezTo>
                  <a:cubicBezTo>
                    <a:pt x="3769" y="19346"/>
                    <a:pt x="4037" y="18928"/>
                    <a:pt x="4416" y="18751"/>
                  </a:cubicBezTo>
                  <a:cubicBezTo>
                    <a:pt x="4513" y="18706"/>
                    <a:pt x="4619" y="18683"/>
                    <a:pt x="4721" y="18683"/>
                  </a:cubicBezTo>
                  <a:cubicBezTo>
                    <a:pt x="5014" y="18683"/>
                    <a:pt x="5281" y="18866"/>
                    <a:pt x="5228" y="19221"/>
                  </a:cubicBezTo>
                  <a:cubicBezTo>
                    <a:pt x="5176" y="19566"/>
                    <a:pt x="5006" y="19879"/>
                    <a:pt x="4858" y="20191"/>
                  </a:cubicBezTo>
                  <a:cubicBezTo>
                    <a:pt x="4552" y="20837"/>
                    <a:pt x="4220" y="21654"/>
                    <a:pt x="4216" y="22376"/>
                  </a:cubicBezTo>
                  <a:cubicBezTo>
                    <a:pt x="4215" y="22665"/>
                    <a:pt x="4269" y="22944"/>
                    <a:pt x="4512" y="23125"/>
                  </a:cubicBezTo>
                  <a:cubicBezTo>
                    <a:pt x="4922" y="23432"/>
                    <a:pt x="5396" y="23576"/>
                    <a:pt x="5750" y="23961"/>
                  </a:cubicBezTo>
                  <a:cubicBezTo>
                    <a:pt x="5760" y="23973"/>
                    <a:pt x="5774" y="23978"/>
                    <a:pt x="5788" y="23978"/>
                  </a:cubicBezTo>
                  <a:cubicBezTo>
                    <a:pt x="5809" y="23978"/>
                    <a:pt x="5830" y="23966"/>
                    <a:pt x="5839" y="23944"/>
                  </a:cubicBezTo>
                  <a:cubicBezTo>
                    <a:pt x="5870" y="23944"/>
                    <a:pt x="5895" y="23924"/>
                    <a:pt x="5900" y="23895"/>
                  </a:cubicBezTo>
                  <a:cubicBezTo>
                    <a:pt x="6080" y="23168"/>
                    <a:pt x="6165" y="22425"/>
                    <a:pt x="6390" y="21708"/>
                  </a:cubicBezTo>
                  <a:cubicBezTo>
                    <a:pt x="6523" y="21282"/>
                    <a:pt x="6671" y="20858"/>
                    <a:pt x="6849" y="20449"/>
                  </a:cubicBezTo>
                  <a:cubicBezTo>
                    <a:pt x="6942" y="20234"/>
                    <a:pt x="7039" y="20011"/>
                    <a:pt x="7181" y="19822"/>
                  </a:cubicBezTo>
                  <a:cubicBezTo>
                    <a:pt x="7218" y="19771"/>
                    <a:pt x="7298" y="19662"/>
                    <a:pt x="7346" y="19662"/>
                  </a:cubicBezTo>
                  <a:cubicBezTo>
                    <a:pt x="7367" y="19662"/>
                    <a:pt x="7382" y="19682"/>
                    <a:pt x="7386" y="19734"/>
                  </a:cubicBezTo>
                  <a:cubicBezTo>
                    <a:pt x="7413" y="20089"/>
                    <a:pt x="7294" y="20470"/>
                    <a:pt x="7209" y="20810"/>
                  </a:cubicBezTo>
                  <a:cubicBezTo>
                    <a:pt x="6998" y="21634"/>
                    <a:pt x="6730" y="22440"/>
                    <a:pt x="6485" y="23253"/>
                  </a:cubicBezTo>
                  <a:cubicBezTo>
                    <a:pt x="6413" y="23491"/>
                    <a:pt x="6278" y="23860"/>
                    <a:pt x="6477" y="24064"/>
                  </a:cubicBezTo>
                  <a:cubicBezTo>
                    <a:pt x="6625" y="24215"/>
                    <a:pt x="6854" y="24277"/>
                    <a:pt x="7022" y="24400"/>
                  </a:cubicBezTo>
                  <a:cubicBezTo>
                    <a:pt x="7333" y="24627"/>
                    <a:pt x="7655" y="24867"/>
                    <a:pt x="7861" y="25196"/>
                  </a:cubicBezTo>
                  <a:cubicBezTo>
                    <a:pt x="7869" y="25209"/>
                    <a:pt x="7881" y="25215"/>
                    <a:pt x="7893" y="25215"/>
                  </a:cubicBezTo>
                  <a:cubicBezTo>
                    <a:pt x="7915" y="25215"/>
                    <a:pt x="7936" y="25195"/>
                    <a:pt x="7924" y="25167"/>
                  </a:cubicBezTo>
                  <a:cubicBezTo>
                    <a:pt x="7912" y="25139"/>
                    <a:pt x="7897" y="25112"/>
                    <a:pt x="7882" y="25086"/>
                  </a:cubicBezTo>
                  <a:cubicBezTo>
                    <a:pt x="8138" y="24802"/>
                    <a:pt x="8488" y="24619"/>
                    <a:pt x="8824" y="24450"/>
                  </a:cubicBezTo>
                  <a:cubicBezTo>
                    <a:pt x="9012" y="24355"/>
                    <a:pt x="9248" y="24330"/>
                    <a:pt x="9417" y="24204"/>
                  </a:cubicBezTo>
                  <a:cubicBezTo>
                    <a:pt x="9647" y="24035"/>
                    <a:pt x="9573" y="23648"/>
                    <a:pt x="9540" y="23404"/>
                  </a:cubicBezTo>
                  <a:cubicBezTo>
                    <a:pt x="9428" y="22560"/>
                    <a:pt x="9293" y="21722"/>
                    <a:pt x="9218" y="20874"/>
                  </a:cubicBezTo>
                  <a:cubicBezTo>
                    <a:pt x="9188" y="20526"/>
                    <a:pt x="9132" y="20130"/>
                    <a:pt x="9216" y="19785"/>
                  </a:cubicBezTo>
                  <a:cubicBezTo>
                    <a:pt x="9227" y="19738"/>
                    <a:pt x="9243" y="19719"/>
                    <a:pt x="9262" y="19719"/>
                  </a:cubicBezTo>
                  <a:cubicBezTo>
                    <a:pt x="9311" y="19719"/>
                    <a:pt x="9375" y="19846"/>
                    <a:pt x="9405" y="19905"/>
                  </a:cubicBezTo>
                  <a:cubicBezTo>
                    <a:pt x="9513" y="20113"/>
                    <a:pt x="9574" y="20349"/>
                    <a:pt x="9632" y="20577"/>
                  </a:cubicBezTo>
                  <a:cubicBezTo>
                    <a:pt x="9741" y="21009"/>
                    <a:pt x="9819" y="21450"/>
                    <a:pt x="9881" y="21892"/>
                  </a:cubicBezTo>
                  <a:cubicBezTo>
                    <a:pt x="9989" y="22636"/>
                    <a:pt x="9953" y="23384"/>
                    <a:pt x="10015" y="24129"/>
                  </a:cubicBezTo>
                  <a:cubicBezTo>
                    <a:pt x="10016" y="24159"/>
                    <a:pt x="10037" y="24184"/>
                    <a:pt x="10067" y="24188"/>
                  </a:cubicBezTo>
                  <a:cubicBezTo>
                    <a:pt x="10073" y="24215"/>
                    <a:pt x="10096" y="24231"/>
                    <a:pt x="10121" y="24231"/>
                  </a:cubicBezTo>
                  <a:cubicBezTo>
                    <a:pt x="10132" y="24231"/>
                    <a:pt x="10143" y="24227"/>
                    <a:pt x="10153" y="24220"/>
                  </a:cubicBezTo>
                  <a:cubicBezTo>
                    <a:pt x="10564" y="23895"/>
                    <a:pt x="11055" y="23829"/>
                    <a:pt x="11508" y="23593"/>
                  </a:cubicBezTo>
                  <a:cubicBezTo>
                    <a:pt x="11778" y="23453"/>
                    <a:pt x="11876" y="23187"/>
                    <a:pt x="11922" y="22901"/>
                  </a:cubicBezTo>
                  <a:cubicBezTo>
                    <a:pt x="12034" y="22188"/>
                    <a:pt x="11838" y="21328"/>
                    <a:pt x="11639" y="20642"/>
                  </a:cubicBezTo>
                  <a:cubicBezTo>
                    <a:pt x="11543" y="20310"/>
                    <a:pt x="11426" y="19973"/>
                    <a:pt x="11430" y="19623"/>
                  </a:cubicBezTo>
                  <a:cubicBezTo>
                    <a:pt x="11434" y="19310"/>
                    <a:pt x="11658" y="19166"/>
                    <a:pt x="11908" y="19166"/>
                  </a:cubicBezTo>
                  <a:cubicBezTo>
                    <a:pt x="12044" y="19166"/>
                    <a:pt x="12187" y="19208"/>
                    <a:pt x="12306" y="19290"/>
                  </a:cubicBezTo>
                  <a:cubicBezTo>
                    <a:pt x="12651" y="19527"/>
                    <a:pt x="12848" y="19982"/>
                    <a:pt x="13006" y="20354"/>
                  </a:cubicBezTo>
                  <a:cubicBezTo>
                    <a:pt x="13159" y="20714"/>
                    <a:pt x="13330" y="21150"/>
                    <a:pt x="13398" y="21536"/>
                  </a:cubicBezTo>
                  <a:cubicBezTo>
                    <a:pt x="13403" y="21563"/>
                    <a:pt x="13423" y="21575"/>
                    <a:pt x="13444" y="21575"/>
                  </a:cubicBezTo>
                  <a:cubicBezTo>
                    <a:pt x="13469" y="21575"/>
                    <a:pt x="13496" y="21558"/>
                    <a:pt x="13501" y="21529"/>
                  </a:cubicBezTo>
                  <a:cubicBezTo>
                    <a:pt x="13502" y="21518"/>
                    <a:pt x="13502" y="21508"/>
                    <a:pt x="13503" y="21497"/>
                  </a:cubicBezTo>
                  <a:cubicBezTo>
                    <a:pt x="13519" y="21494"/>
                    <a:pt x="13535" y="21485"/>
                    <a:pt x="13545" y="21470"/>
                  </a:cubicBezTo>
                  <a:cubicBezTo>
                    <a:pt x="13663" y="21290"/>
                    <a:pt x="13795" y="21120"/>
                    <a:pt x="13942" y="20961"/>
                  </a:cubicBezTo>
                  <a:cubicBezTo>
                    <a:pt x="13943" y="20964"/>
                    <a:pt x="13946" y="20968"/>
                    <a:pt x="13949" y="20970"/>
                  </a:cubicBezTo>
                  <a:cubicBezTo>
                    <a:pt x="13954" y="20978"/>
                    <a:pt x="13961" y="20981"/>
                    <a:pt x="13969" y="20981"/>
                  </a:cubicBezTo>
                  <a:cubicBezTo>
                    <a:pt x="13988" y="20981"/>
                    <a:pt x="14007" y="20959"/>
                    <a:pt x="13997" y="20938"/>
                  </a:cubicBezTo>
                  <a:cubicBezTo>
                    <a:pt x="13993" y="20930"/>
                    <a:pt x="13989" y="20922"/>
                    <a:pt x="13983" y="20914"/>
                  </a:cubicBezTo>
                  <a:cubicBezTo>
                    <a:pt x="14082" y="20807"/>
                    <a:pt x="14183" y="20702"/>
                    <a:pt x="14286" y="20601"/>
                  </a:cubicBezTo>
                  <a:cubicBezTo>
                    <a:pt x="14286" y="20602"/>
                    <a:pt x="14287" y="20603"/>
                    <a:pt x="14287" y="20605"/>
                  </a:cubicBezTo>
                  <a:cubicBezTo>
                    <a:pt x="14294" y="20617"/>
                    <a:pt x="14305" y="20622"/>
                    <a:pt x="14316" y="20622"/>
                  </a:cubicBezTo>
                  <a:cubicBezTo>
                    <a:pt x="14337" y="20622"/>
                    <a:pt x="14358" y="20601"/>
                    <a:pt x="14345" y="20577"/>
                  </a:cubicBezTo>
                  <a:lnTo>
                    <a:pt x="14333" y="20554"/>
                  </a:lnTo>
                  <a:cubicBezTo>
                    <a:pt x="14426" y="20462"/>
                    <a:pt x="14519" y="20373"/>
                    <a:pt x="14609" y="20287"/>
                  </a:cubicBezTo>
                  <a:cubicBezTo>
                    <a:pt x="14849" y="20058"/>
                    <a:pt x="15238" y="19829"/>
                    <a:pt x="15349" y="19499"/>
                  </a:cubicBezTo>
                  <a:cubicBezTo>
                    <a:pt x="15442" y="19219"/>
                    <a:pt x="15186" y="18839"/>
                    <a:pt x="15054" y="18615"/>
                  </a:cubicBezTo>
                  <a:cubicBezTo>
                    <a:pt x="14838" y="18247"/>
                    <a:pt x="14603" y="17880"/>
                    <a:pt x="14353" y="17535"/>
                  </a:cubicBezTo>
                  <a:cubicBezTo>
                    <a:pt x="14058" y="17131"/>
                    <a:pt x="13779" y="16733"/>
                    <a:pt x="13641" y="16251"/>
                  </a:cubicBezTo>
                  <a:cubicBezTo>
                    <a:pt x="13545" y="15917"/>
                    <a:pt x="13470" y="15440"/>
                    <a:pt x="13753" y="15176"/>
                  </a:cubicBezTo>
                  <a:cubicBezTo>
                    <a:pt x="13862" y="15072"/>
                    <a:pt x="13985" y="15030"/>
                    <a:pt x="14110" y="15030"/>
                  </a:cubicBezTo>
                  <a:cubicBezTo>
                    <a:pt x="14467" y="15030"/>
                    <a:pt x="14848" y="15373"/>
                    <a:pt x="15030" y="15622"/>
                  </a:cubicBezTo>
                  <a:cubicBezTo>
                    <a:pt x="15328" y="16028"/>
                    <a:pt x="15510" y="16572"/>
                    <a:pt x="15568" y="17067"/>
                  </a:cubicBezTo>
                  <a:cubicBezTo>
                    <a:pt x="15571" y="17098"/>
                    <a:pt x="15593" y="17111"/>
                    <a:pt x="15616" y="17111"/>
                  </a:cubicBezTo>
                  <a:cubicBezTo>
                    <a:pt x="15627" y="17111"/>
                    <a:pt x="15639" y="17108"/>
                    <a:pt x="15649" y="17103"/>
                  </a:cubicBezTo>
                  <a:cubicBezTo>
                    <a:pt x="15649" y="17108"/>
                    <a:pt x="15652" y="17113"/>
                    <a:pt x="15656" y="17119"/>
                  </a:cubicBezTo>
                  <a:cubicBezTo>
                    <a:pt x="15679" y="17143"/>
                    <a:pt x="15706" y="17154"/>
                    <a:pt x="15735" y="17154"/>
                  </a:cubicBezTo>
                  <a:cubicBezTo>
                    <a:pt x="15869" y="17154"/>
                    <a:pt x="16056" y="16933"/>
                    <a:pt x="16189" y="16752"/>
                  </a:cubicBezTo>
                  <a:lnTo>
                    <a:pt x="16200" y="16765"/>
                  </a:lnTo>
                  <a:cubicBezTo>
                    <a:pt x="16206" y="16773"/>
                    <a:pt x="16213" y="16776"/>
                    <a:pt x="16220" y="16776"/>
                  </a:cubicBezTo>
                  <a:cubicBezTo>
                    <a:pt x="16241" y="16776"/>
                    <a:pt x="16261" y="16748"/>
                    <a:pt x="16245" y="16725"/>
                  </a:cubicBezTo>
                  <a:cubicBezTo>
                    <a:pt x="16238" y="16717"/>
                    <a:pt x="16233" y="16709"/>
                    <a:pt x="16226" y="16701"/>
                  </a:cubicBezTo>
                  <a:cubicBezTo>
                    <a:pt x="16284" y="16621"/>
                    <a:pt x="16326" y="16555"/>
                    <a:pt x="16346" y="16529"/>
                  </a:cubicBezTo>
                  <a:cubicBezTo>
                    <a:pt x="16616" y="16161"/>
                    <a:pt x="16931" y="15767"/>
                    <a:pt x="17056" y="15318"/>
                  </a:cubicBezTo>
                  <a:cubicBezTo>
                    <a:pt x="17058" y="15319"/>
                    <a:pt x="17060" y="15319"/>
                    <a:pt x="17062" y="15319"/>
                  </a:cubicBezTo>
                  <a:cubicBezTo>
                    <a:pt x="17080" y="15319"/>
                    <a:pt x="17096" y="15304"/>
                    <a:pt x="17085" y="15284"/>
                  </a:cubicBezTo>
                  <a:cubicBezTo>
                    <a:pt x="17080" y="15276"/>
                    <a:pt x="17075" y="15268"/>
                    <a:pt x="17071" y="15258"/>
                  </a:cubicBezTo>
                  <a:cubicBezTo>
                    <a:pt x="17083" y="15208"/>
                    <a:pt x="17093" y="15157"/>
                    <a:pt x="17101" y="15105"/>
                  </a:cubicBezTo>
                  <a:cubicBezTo>
                    <a:pt x="17188" y="14445"/>
                    <a:pt x="16504" y="13838"/>
                    <a:pt x="16124" y="13394"/>
                  </a:cubicBezTo>
                  <a:cubicBezTo>
                    <a:pt x="15534" y="12707"/>
                    <a:pt x="14917" y="12039"/>
                    <a:pt x="14198" y="11484"/>
                  </a:cubicBezTo>
                  <a:cubicBezTo>
                    <a:pt x="13861" y="11226"/>
                    <a:pt x="13558" y="10878"/>
                    <a:pt x="13302" y="10540"/>
                  </a:cubicBezTo>
                  <a:cubicBezTo>
                    <a:pt x="13183" y="10381"/>
                    <a:pt x="13030" y="10172"/>
                    <a:pt x="13028" y="9965"/>
                  </a:cubicBezTo>
                  <a:cubicBezTo>
                    <a:pt x="13027" y="9817"/>
                    <a:pt x="13171" y="9773"/>
                    <a:pt x="13335" y="9773"/>
                  </a:cubicBezTo>
                  <a:cubicBezTo>
                    <a:pt x="13502" y="9773"/>
                    <a:pt x="13689" y="9818"/>
                    <a:pt x="13762" y="9843"/>
                  </a:cubicBezTo>
                  <a:cubicBezTo>
                    <a:pt x="14454" y="10069"/>
                    <a:pt x="14981" y="10782"/>
                    <a:pt x="15417" y="11327"/>
                  </a:cubicBezTo>
                  <a:cubicBezTo>
                    <a:pt x="15896" y="11927"/>
                    <a:pt x="16440" y="12479"/>
                    <a:pt x="16892" y="13098"/>
                  </a:cubicBezTo>
                  <a:cubicBezTo>
                    <a:pt x="17025" y="13281"/>
                    <a:pt x="17131" y="13479"/>
                    <a:pt x="17231" y="13681"/>
                  </a:cubicBezTo>
                  <a:cubicBezTo>
                    <a:pt x="17242" y="13709"/>
                    <a:pt x="17268" y="13727"/>
                    <a:pt x="17298" y="13727"/>
                  </a:cubicBezTo>
                  <a:cubicBezTo>
                    <a:pt x="17303" y="13727"/>
                    <a:pt x="17309" y="13726"/>
                    <a:pt x="17315" y="13725"/>
                  </a:cubicBezTo>
                  <a:cubicBezTo>
                    <a:pt x="17329" y="13740"/>
                    <a:pt x="17350" y="13749"/>
                    <a:pt x="17371" y="13749"/>
                  </a:cubicBezTo>
                  <a:cubicBezTo>
                    <a:pt x="17396" y="13749"/>
                    <a:pt x="17421" y="13736"/>
                    <a:pt x="17435" y="13703"/>
                  </a:cubicBezTo>
                  <a:cubicBezTo>
                    <a:pt x="17519" y="13507"/>
                    <a:pt x="17601" y="13309"/>
                    <a:pt x="17673" y="13107"/>
                  </a:cubicBezTo>
                  <a:cubicBezTo>
                    <a:pt x="17688" y="13118"/>
                    <a:pt x="17703" y="13130"/>
                    <a:pt x="17717" y="13141"/>
                  </a:cubicBezTo>
                  <a:cubicBezTo>
                    <a:pt x="17721" y="13143"/>
                    <a:pt x="17724" y="13144"/>
                    <a:pt x="17727" y="13144"/>
                  </a:cubicBezTo>
                  <a:cubicBezTo>
                    <a:pt x="17740" y="13144"/>
                    <a:pt x="17750" y="13128"/>
                    <a:pt x="17740" y="13117"/>
                  </a:cubicBezTo>
                  <a:cubicBezTo>
                    <a:pt x="17723" y="13098"/>
                    <a:pt x="17707" y="13079"/>
                    <a:pt x="17689" y="13061"/>
                  </a:cubicBezTo>
                  <a:cubicBezTo>
                    <a:pt x="17832" y="12655"/>
                    <a:pt x="17928" y="12238"/>
                    <a:pt x="17888" y="11802"/>
                  </a:cubicBezTo>
                  <a:cubicBezTo>
                    <a:pt x="17820" y="11054"/>
                    <a:pt x="17225" y="10380"/>
                    <a:pt x="16716" y="9879"/>
                  </a:cubicBezTo>
                  <a:cubicBezTo>
                    <a:pt x="16138" y="9308"/>
                    <a:pt x="15430" y="8797"/>
                    <a:pt x="14701" y="8440"/>
                  </a:cubicBezTo>
                  <a:cubicBezTo>
                    <a:pt x="14155" y="8172"/>
                    <a:pt x="13277" y="7964"/>
                    <a:pt x="12978" y="7376"/>
                  </a:cubicBezTo>
                  <a:cubicBezTo>
                    <a:pt x="13187" y="7292"/>
                    <a:pt x="13406" y="7256"/>
                    <a:pt x="13628" y="7256"/>
                  </a:cubicBezTo>
                  <a:cubicBezTo>
                    <a:pt x="14375" y="7256"/>
                    <a:pt x="15162" y="7660"/>
                    <a:pt x="15761" y="8008"/>
                  </a:cubicBezTo>
                  <a:cubicBezTo>
                    <a:pt x="16585" y="8485"/>
                    <a:pt x="17379" y="9104"/>
                    <a:pt x="17961" y="9863"/>
                  </a:cubicBezTo>
                  <a:cubicBezTo>
                    <a:pt x="17978" y="9884"/>
                    <a:pt x="17998" y="9893"/>
                    <a:pt x="18017" y="9893"/>
                  </a:cubicBezTo>
                  <a:cubicBezTo>
                    <a:pt x="18074" y="9893"/>
                    <a:pt x="18126" y="9819"/>
                    <a:pt x="18083" y="9759"/>
                  </a:cubicBezTo>
                  <a:lnTo>
                    <a:pt x="18055" y="9723"/>
                  </a:lnTo>
                  <a:cubicBezTo>
                    <a:pt x="18129" y="9563"/>
                    <a:pt x="18131" y="9383"/>
                    <a:pt x="18104" y="9203"/>
                  </a:cubicBezTo>
                  <a:lnTo>
                    <a:pt x="18104" y="9203"/>
                  </a:lnTo>
                  <a:cubicBezTo>
                    <a:pt x="18119" y="9212"/>
                    <a:pt x="18132" y="9221"/>
                    <a:pt x="18147" y="9231"/>
                  </a:cubicBezTo>
                  <a:cubicBezTo>
                    <a:pt x="18152" y="9234"/>
                    <a:pt x="18156" y="9235"/>
                    <a:pt x="18161" y="9235"/>
                  </a:cubicBezTo>
                  <a:cubicBezTo>
                    <a:pt x="18181" y="9235"/>
                    <a:pt x="18193" y="9207"/>
                    <a:pt x="18175" y="9191"/>
                  </a:cubicBezTo>
                  <a:cubicBezTo>
                    <a:pt x="18147" y="9167"/>
                    <a:pt x="18119" y="9144"/>
                    <a:pt x="18091" y="9120"/>
                  </a:cubicBezTo>
                  <a:cubicBezTo>
                    <a:pt x="18065" y="8988"/>
                    <a:pt x="18031" y="8858"/>
                    <a:pt x="18001" y="8740"/>
                  </a:cubicBezTo>
                  <a:cubicBezTo>
                    <a:pt x="17955" y="8541"/>
                    <a:pt x="17913" y="8346"/>
                    <a:pt x="17860" y="8153"/>
                  </a:cubicBezTo>
                  <a:cubicBezTo>
                    <a:pt x="17877" y="8146"/>
                    <a:pt x="17885" y="8120"/>
                    <a:pt x="17865" y="8109"/>
                  </a:cubicBezTo>
                  <a:cubicBezTo>
                    <a:pt x="17859" y="8105"/>
                    <a:pt x="17852" y="8101"/>
                    <a:pt x="17844" y="8097"/>
                  </a:cubicBezTo>
                  <a:cubicBezTo>
                    <a:pt x="17803" y="7949"/>
                    <a:pt x="17749" y="7804"/>
                    <a:pt x="17687" y="7662"/>
                  </a:cubicBezTo>
                  <a:cubicBezTo>
                    <a:pt x="17420" y="7094"/>
                    <a:pt x="16903" y="6762"/>
                    <a:pt x="16320" y="6598"/>
                  </a:cubicBezTo>
                  <a:cubicBezTo>
                    <a:pt x="16037" y="6518"/>
                    <a:pt x="15756" y="6441"/>
                    <a:pt x="15480" y="6346"/>
                  </a:cubicBezTo>
                  <a:cubicBezTo>
                    <a:pt x="15266" y="6273"/>
                    <a:pt x="14834" y="6153"/>
                    <a:pt x="14753" y="5909"/>
                  </a:cubicBezTo>
                  <a:cubicBezTo>
                    <a:pt x="14674" y="5671"/>
                    <a:pt x="15064" y="5616"/>
                    <a:pt x="15486" y="5616"/>
                  </a:cubicBezTo>
                  <a:cubicBezTo>
                    <a:pt x="15834" y="5616"/>
                    <a:pt x="16204" y="5654"/>
                    <a:pt x="16349" y="5657"/>
                  </a:cubicBezTo>
                  <a:cubicBezTo>
                    <a:pt x="16359" y="5669"/>
                    <a:pt x="16375" y="5675"/>
                    <a:pt x="16391" y="5675"/>
                  </a:cubicBezTo>
                  <a:cubicBezTo>
                    <a:pt x="16418" y="5675"/>
                    <a:pt x="16445" y="5657"/>
                    <a:pt x="16446" y="5625"/>
                  </a:cubicBezTo>
                  <a:cubicBezTo>
                    <a:pt x="16461" y="5603"/>
                    <a:pt x="16461" y="5575"/>
                    <a:pt x="16446" y="5554"/>
                  </a:cubicBezTo>
                  <a:cubicBezTo>
                    <a:pt x="16446" y="5489"/>
                    <a:pt x="16440" y="5423"/>
                    <a:pt x="16429" y="5359"/>
                  </a:cubicBezTo>
                  <a:lnTo>
                    <a:pt x="16473" y="5359"/>
                  </a:lnTo>
                  <a:cubicBezTo>
                    <a:pt x="16474" y="5359"/>
                    <a:pt x="16474" y="5359"/>
                    <a:pt x="16474" y="5359"/>
                  </a:cubicBezTo>
                  <a:cubicBezTo>
                    <a:pt x="16501" y="5359"/>
                    <a:pt x="16505" y="5318"/>
                    <a:pt x="16476" y="5315"/>
                  </a:cubicBezTo>
                  <a:cubicBezTo>
                    <a:pt x="16456" y="5311"/>
                    <a:pt x="16437" y="5310"/>
                    <a:pt x="16417" y="5307"/>
                  </a:cubicBezTo>
                  <a:cubicBezTo>
                    <a:pt x="16268" y="4687"/>
                    <a:pt x="15588" y="4358"/>
                    <a:pt x="14949" y="4358"/>
                  </a:cubicBezTo>
                  <a:cubicBezTo>
                    <a:pt x="14802" y="4358"/>
                    <a:pt x="14658" y="4376"/>
                    <a:pt x="14522" y="4411"/>
                  </a:cubicBezTo>
                  <a:cubicBezTo>
                    <a:pt x="14079" y="4526"/>
                    <a:pt x="13709" y="4854"/>
                    <a:pt x="13289" y="5027"/>
                  </a:cubicBezTo>
                  <a:cubicBezTo>
                    <a:pt x="13191" y="5067"/>
                    <a:pt x="13094" y="5090"/>
                    <a:pt x="13007" y="5090"/>
                  </a:cubicBezTo>
                  <a:cubicBezTo>
                    <a:pt x="12814" y="5090"/>
                    <a:pt x="12674" y="4976"/>
                    <a:pt x="12708" y="4691"/>
                  </a:cubicBezTo>
                  <a:cubicBezTo>
                    <a:pt x="12739" y="4444"/>
                    <a:pt x="12902" y="4216"/>
                    <a:pt x="12899" y="3964"/>
                  </a:cubicBezTo>
                  <a:cubicBezTo>
                    <a:pt x="12900" y="3935"/>
                    <a:pt x="12878" y="3911"/>
                    <a:pt x="12848" y="3910"/>
                  </a:cubicBezTo>
                  <a:cubicBezTo>
                    <a:pt x="12844" y="3907"/>
                    <a:pt x="12840" y="3906"/>
                    <a:pt x="12835" y="3904"/>
                  </a:cubicBezTo>
                  <a:cubicBezTo>
                    <a:pt x="12733" y="3881"/>
                    <a:pt x="12631" y="3871"/>
                    <a:pt x="12529" y="3871"/>
                  </a:cubicBezTo>
                  <a:cubicBezTo>
                    <a:pt x="12034" y="3871"/>
                    <a:pt x="11544" y="4116"/>
                    <a:pt x="11147" y="4388"/>
                  </a:cubicBezTo>
                  <a:cubicBezTo>
                    <a:pt x="10864" y="4582"/>
                    <a:pt x="10596" y="4799"/>
                    <a:pt x="10305" y="4979"/>
                  </a:cubicBezTo>
                  <a:cubicBezTo>
                    <a:pt x="10076" y="5122"/>
                    <a:pt x="9828" y="5208"/>
                    <a:pt x="9582" y="5312"/>
                  </a:cubicBezTo>
                  <a:cubicBezTo>
                    <a:pt x="9675" y="4564"/>
                    <a:pt x="9763" y="3816"/>
                    <a:pt x="9807" y="3064"/>
                  </a:cubicBezTo>
                  <a:cubicBezTo>
                    <a:pt x="9867" y="2053"/>
                    <a:pt x="9771" y="1038"/>
                    <a:pt x="9877" y="30"/>
                  </a:cubicBezTo>
                  <a:cubicBezTo>
                    <a:pt x="9880" y="12"/>
                    <a:pt x="9863" y="1"/>
                    <a:pt x="9848" y="1"/>
                  </a:cubicBezTo>
                  <a:close/>
                </a:path>
              </a:pathLst>
            </a:custGeom>
            <a:solidFill>
              <a:schemeClr val="lt1">
                <a:alpha val="116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318;p5"/>
            <p:cNvSpPr/>
            <p:nvPr/>
          </p:nvSpPr>
          <p:spPr>
            <a:xfrm rot="10800000">
              <a:off x="-15925" y="1539265"/>
              <a:ext cx="1507183" cy="3535385"/>
            </a:xfrm>
            <a:custGeom>
              <a:avLst/>
              <a:gdLst/>
              <a:ahLst/>
              <a:cxnLst/>
              <a:rect l="l" t="t" r="r" b="b"/>
              <a:pathLst>
                <a:path w="13410" h="31455" extrusionOk="0">
                  <a:moveTo>
                    <a:pt x="7965" y="11555"/>
                  </a:moveTo>
                  <a:cubicBezTo>
                    <a:pt x="8046" y="11555"/>
                    <a:pt x="8142" y="11643"/>
                    <a:pt x="8189" y="11687"/>
                  </a:cubicBezTo>
                  <a:cubicBezTo>
                    <a:pt x="8329" y="11822"/>
                    <a:pt x="8461" y="11999"/>
                    <a:pt x="8536" y="12190"/>
                  </a:cubicBezTo>
                  <a:cubicBezTo>
                    <a:pt x="8526" y="12346"/>
                    <a:pt x="8500" y="12516"/>
                    <a:pt x="8352" y="12516"/>
                  </a:cubicBezTo>
                  <a:cubicBezTo>
                    <a:pt x="8334" y="12516"/>
                    <a:pt x="8314" y="12514"/>
                    <a:pt x="8293" y="12509"/>
                  </a:cubicBezTo>
                  <a:cubicBezTo>
                    <a:pt x="8069" y="12453"/>
                    <a:pt x="7875" y="12219"/>
                    <a:pt x="7842" y="11991"/>
                  </a:cubicBezTo>
                  <a:cubicBezTo>
                    <a:pt x="7827" y="11890"/>
                    <a:pt x="7809" y="11635"/>
                    <a:pt x="7915" y="11568"/>
                  </a:cubicBezTo>
                  <a:cubicBezTo>
                    <a:pt x="7931" y="11559"/>
                    <a:pt x="7947" y="11555"/>
                    <a:pt x="7965" y="11555"/>
                  </a:cubicBezTo>
                  <a:close/>
                  <a:moveTo>
                    <a:pt x="8106" y="9255"/>
                  </a:moveTo>
                  <a:lnTo>
                    <a:pt x="8106" y="9255"/>
                  </a:lnTo>
                  <a:cubicBezTo>
                    <a:pt x="8656" y="9515"/>
                    <a:pt x="9304" y="9601"/>
                    <a:pt x="9776" y="9995"/>
                  </a:cubicBezTo>
                  <a:cubicBezTo>
                    <a:pt x="10073" y="10242"/>
                    <a:pt x="10377" y="10479"/>
                    <a:pt x="10665" y="10735"/>
                  </a:cubicBezTo>
                  <a:cubicBezTo>
                    <a:pt x="11029" y="11058"/>
                    <a:pt x="11432" y="11404"/>
                    <a:pt x="11672" y="11834"/>
                  </a:cubicBezTo>
                  <a:cubicBezTo>
                    <a:pt x="11872" y="12190"/>
                    <a:pt x="11823" y="12679"/>
                    <a:pt x="11407" y="12679"/>
                  </a:cubicBezTo>
                  <a:cubicBezTo>
                    <a:pt x="11357" y="12679"/>
                    <a:pt x="11302" y="12672"/>
                    <a:pt x="11241" y="12657"/>
                  </a:cubicBezTo>
                  <a:cubicBezTo>
                    <a:pt x="10428" y="12457"/>
                    <a:pt x="9713" y="11716"/>
                    <a:pt x="9172" y="11114"/>
                  </a:cubicBezTo>
                  <a:lnTo>
                    <a:pt x="9172" y="11112"/>
                  </a:lnTo>
                  <a:cubicBezTo>
                    <a:pt x="8838" y="10742"/>
                    <a:pt x="8306" y="10207"/>
                    <a:pt x="8046" y="9665"/>
                  </a:cubicBezTo>
                  <a:lnTo>
                    <a:pt x="8046" y="9665"/>
                  </a:lnTo>
                  <a:cubicBezTo>
                    <a:pt x="8063" y="9685"/>
                    <a:pt x="8079" y="9705"/>
                    <a:pt x="8097" y="9728"/>
                  </a:cubicBezTo>
                  <a:cubicBezTo>
                    <a:pt x="8109" y="9743"/>
                    <a:pt x="8125" y="9749"/>
                    <a:pt x="8140" y="9749"/>
                  </a:cubicBezTo>
                  <a:cubicBezTo>
                    <a:pt x="8177" y="9749"/>
                    <a:pt x="8211" y="9710"/>
                    <a:pt x="8185" y="9668"/>
                  </a:cubicBezTo>
                  <a:cubicBezTo>
                    <a:pt x="8158" y="9531"/>
                    <a:pt x="8133" y="9392"/>
                    <a:pt x="8106" y="9255"/>
                  </a:cubicBezTo>
                  <a:close/>
                  <a:moveTo>
                    <a:pt x="5799" y="10106"/>
                  </a:moveTo>
                  <a:cubicBezTo>
                    <a:pt x="5972" y="10106"/>
                    <a:pt x="5898" y="10646"/>
                    <a:pt x="5860" y="10811"/>
                  </a:cubicBezTo>
                  <a:cubicBezTo>
                    <a:pt x="5791" y="11116"/>
                    <a:pt x="5703" y="11420"/>
                    <a:pt x="5606" y="11719"/>
                  </a:cubicBezTo>
                  <a:cubicBezTo>
                    <a:pt x="5506" y="12026"/>
                    <a:pt x="5408" y="12338"/>
                    <a:pt x="5299" y="12643"/>
                  </a:cubicBezTo>
                  <a:cubicBezTo>
                    <a:pt x="5178" y="12822"/>
                    <a:pt x="5076" y="13013"/>
                    <a:pt x="4996" y="13214"/>
                  </a:cubicBezTo>
                  <a:cubicBezTo>
                    <a:pt x="4986" y="13233"/>
                    <a:pt x="5003" y="13249"/>
                    <a:pt x="5019" y="13249"/>
                  </a:cubicBezTo>
                  <a:cubicBezTo>
                    <a:pt x="5027" y="13249"/>
                    <a:pt x="5035" y="13245"/>
                    <a:pt x="5040" y="13235"/>
                  </a:cubicBezTo>
                  <a:cubicBezTo>
                    <a:pt x="5070" y="13178"/>
                    <a:pt x="5102" y="13123"/>
                    <a:pt x="5136" y="13069"/>
                  </a:cubicBezTo>
                  <a:lnTo>
                    <a:pt x="5136" y="13069"/>
                  </a:lnTo>
                  <a:cubicBezTo>
                    <a:pt x="5118" y="13114"/>
                    <a:pt x="5099" y="13159"/>
                    <a:pt x="5079" y="13205"/>
                  </a:cubicBezTo>
                  <a:cubicBezTo>
                    <a:pt x="4998" y="13395"/>
                    <a:pt x="4916" y="13589"/>
                    <a:pt x="4807" y="13768"/>
                  </a:cubicBezTo>
                  <a:cubicBezTo>
                    <a:pt x="4747" y="13874"/>
                    <a:pt x="4676" y="13976"/>
                    <a:pt x="4597" y="14069"/>
                  </a:cubicBezTo>
                  <a:cubicBezTo>
                    <a:pt x="4519" y="14184"/>
                    <a:pt x="4429" y="14242"/>
                    <a:pt x="4327" y="14242"/>
                  </a:cubicBezTo>
                  <a:cubicBezTo>
                    <a:pt x="4213" y="14242"/>
                    <a:pt x="4084" y="14169"/>
                    <a:pt x="3940" y="14025"/>
                  </a:cubicBezTo>
                  <a:cubicBezTo>
                    <a:pt x="3927" y="13968"/>
                    <a:pt x="3916" y="13909"/>
                    <a:pt x="3908" y="13850"/>
                  </a:cubicBezTo>
                  <a:cubicBezTo>
                    <a:pt x="3928" y="13833"/>
                    <a:pt x="3947" y="13814"/>
                    <a:pt x="3965" y="13797"/>
                  </a:cubicBezTo>
                  <a:cubicBezTo>
                    <a:pt x="3981" y="13781"/>
                    <a:pt x="3966" y="13752"/>
                    <a:pt x="3946" y="13752"/>
                  </a:cubicBezTo>
                  <a:cubicBezTo>
                    <a:pt x="3943" y="13752"/>
                    <a:pt x="3939" y="13753"/>
                    <a:pt x="3936" y="13754"/>
                  </a:cubicBezTo>
                  <a:cubicBezTo>
                    <a:pt x="3924" y="13761"/>
                    <a:pt x="3912" y="13766"/>
                    <a:pt x="3900" y="13773"/>
                  </a:cubicBezTo>
                  <a:cubicBezTo>
                    <a:pt x="3872" y="13450"/>
                    <a:pt x="3928" y="13117"/>
                    <a:pt x="4012" y="12807"/>
                  </a:cubicBezTo>
                  <a:cubicBezTo>
                    <a:pt x="4272" y="11858"/>
                    <a:pt x="4804" y="11002"/>
                    <a:pt x="5440" y="10252"/>
                  </a:cubicBezTo>
                  <a:cubicBezTo>
                    <a:pt x="5457" y="10278"/>
                    <a:pt x="5487" y="10295"/>
                    <a:pt x="5518" y="10295"/>
                  </a:cubicBezTo>
                  <a:cubicBezTo>
                    <a:pt x="5540" y="10295"/>
                    <a:pt x="5562" y="10286"/>
                    <a:pt x="5580" y="10264"/>
                  </a:cubicBezTo>
                  <a:cubicBezTo>
                    <a:pt x="5679" y="10151"/>
                    <a:pt x="5749" y="10106"/>
                    <a:pt x="5799" y="10106"/>
                  </a:cubicBezTo>
                  <a:close/>
                  <a:moveTo>
                    <a:pt x="9279" y="13490"/>
                  </a:moveTo>
                  <a:cubicBezTo>
                    <a:pt x="9524" y="13490"/>
                    <a:pt x="9897" y="13800"/>
                    <a:pt x="10049" y="13924"/>
                  </a:cubicBezTo>
                  <a:cubicBezTo>
                    <a:pt x="10321" y="14144"/>
                    <a:pt x="10592" y="14366"/>
                    <a:pt x="10851" y="14604"/>
                  </a:cubicBezTo>
                  <a:cubicBezTo>
                    <a:pt x="11176" y="14900"/>
                    <a:pt x="11647" y="15271"/>
                    <a:pt x="11771" y="15712"/>
                  </a:cubicBezTo>
                  <a:cubicBezTo>
                    <a:pt x="11848" y="15988"/>
                    <a:pt x="11719" y="16089"/>
                    <a:pt x="11538" y="16089"/>
                  </a:cubicBezTo>
                  <a:cubicBezTo>
                    <a:pt x="11451" y="16089"/>
                    <a:pt x="11352" y="16065"/>
                    <a:pt x="11257" y="16027"/>
                  </a:cubicBezTo>
                  <a:cubicBezTo>
                    <a:pt x="10889" y="15877"/>
                    <a:pt x="8753" y="14372"/>
                    <a:pt x="8881" y="13690"/>
                  </a:cubicBezTo>
                  <a:lnTo>
                    <a:pt x="8881" y="13690"/>
                  </a:lnTo>
                  <a:lnTo>
                    <a:pt x="8937" y="13718"/>
                  </a:lnTo>
                  <a:cubicBezTo>
                    <a:pt x="8941" y="13720"/>
                    <a:pt x="8946" y="13721"/>
                    <a:pt x="8949" y="13721"/>
                  </a:cubicBezTo>
                  <a:cubicBezTo>
                    <a:pt x="8973" y="13721"/>
                    <a:pt x="8985" y="13685"/>
                    <a:pt x="8960" y="13670"/>
                  </a:cubicBezTo>
                  <a:cubicBezTo>
                    <a:pt x="8940" y="13657"/>
                    <a:pt x="8918" y="13645"/>
                    <a:pt x="8898" y="13632"/>
                  </a:cubicBezTo>
                  <a:cubicBezTo>
                    <a:pt x="8906" y="13610"/>
                    <a:pt x="8918" y="13590"/>
                    <a:pt x="8933" y="13572"/>
                  </a:cubicBezTo>
                  <a:cubicBezTo>
                    <a:pt x="8936" y="13581"/>
                    <a:pt x="8938" y="13589"/>
                    <a:pt x="8942" y="13597"/>
                  </a:cubicBezTo>
                  <a:cubicBezTo>
                    <a:pt x="8957" y="13631"/>
                    <a:pt x="8990" y="13650"/>
                    <a:pt x="9022" y="13650"/>
                  </a:cubicBezTo>
                  <a:cubicBezTo>
                    <a:pt x="9049" y="13650"/>
                    <a:pt x="9076" y="13636"/>
                    <a:pt x="9092" y="13605"/>
                  </a:cubicBezTo>
                  <a:cubicBezTo>
                    <a:pt x="9133" y="13522"/>
                    <a:pt x="9199" y="13490"/>
                    <a:pt x="9279" y="13490"/>
                  </a:cubicBezTo>
                  <a:close/>
                  <a:moveTo>
                    <a:pt x="6208" y="14428"/>
                  </a:moveTo>
                  <a:cubicBezTo>
                    <a:pt x="6224" y="14492"/>
                    <a:pt x="6280" y="14536"/>
                    <a:pt x="6346" y="14536"/>
                  </a:cubicBezTo>
                  <a:cubicBezTo>
                    <a:pt x="7106" y="14572"/>
                    <a:pt x="5863" y="17632"/>
                    <a:pt x="5638" y="18062"/>
                  </a:cubicBezTo>
                  <a:cubicBezTo>
                    <a:pt x="5551" y="18226"/>
                    <a:pt x="5467" y="18415"/>
                    <a:pt x="5327" y="18540"/>
                  </a:cubicBezTo>
                  <a:cubicBezTo>
                    <a:pt x="4996" y="18484"/>
                    <a:pt x="4846" y="18328"/>
                    <a:pt x="4874" y="18074"/>
                  </a:cubicBezTo>
                  <a:cubicBezTo>
                    <a:pt x="4882" y="17760"/>
                    <a:pt x="4922" y="17450"/>
                    <a:pt x="4992" y="17144"/>
                  </a:cubicBezTo>
                  <a:cubicBezTo>
                    <a:pt x="5060" y="16859"/>
                    <a:pt x="5126" y="16572"/>
                    <a:pt x="5218" y="16292"/>
                  </a:cubicBezTo>
                  <a:cubicBezTo>
                    <a:pt x="5367" y="15836"/>
                    <a:pt x="5679" y="14764"/>
                    <a:pt x="6208" y="14428"/>
                  </a:cubicBezTo>
                  <a:close/>
                  <a:moveTo>
                    <a:pt x="8947" y="16251"/>
                  </a:moveTo>
                  <a:cubicBezTo>
                    <a:pt x="8979" y="16251"/>
                    <a:pt x="9018" y="16258"/>
                    <a:pt x="9065" y="16273"/>
                  </a:cubicBezTo>
                  <a:cubicBezTo>
                    <a:pt x="9065" y="16292"/>
                    <a:pt x="9072" y="16309"/>
                    <a:pt x="9082" y="16325"/>
                  </a:cubicBezTo>
                  <a:cubicBezTo>
                    <a:pt x="9322" y="16687"/>
                    <a:pt x="11257" y="18000"/>
                    <a:pt x="11333" y="18743"/>
                  </a:cubicBezTo>
                  <a:cubicBezTo>
                    <a:pt x="11312" y="18731"/>
                    <a:pt x="11289" y="18722"/>
                    <a:pt x="11265" y="18715"/>
                  </a:cubicBezTo>
                  <a:cubicBezTo>
                    <a:pt x="11264" y="18715"/>
                    <a:pt x="11263" y="18715"/>
                    <a:pt x="11262" y="18715"/>
                  </a:cubicBezTo>
                  <a:cubicBezTo>
                    <a:pt x="11249" y="18715"/>
                    <a:pt x="11239" y="18728"/>
                    <a:pt x="11243" y="18742"/>
                  </a:cubicBezTo>
                  <a:cubicBezTo>
                    <a:pt x="11265" y="18787"/>
                    <a:pt x="11293" y="18831"/>
                    <a:pt x="11327" y="18871"/>
                  </a:cubicBezTo>
                  <a:cubicBezTo>
                    <a:pt x="11307" y="18953"/>
                    <a:pt x="11256" y="19023"/>
                    <a:pt x="11168" y="19082"/>
                  </a:cubicBezTo>
                  <a:cubicBezTo>
                    <a:pt x="11096" y="19130"/>
                    <a:pt x="11019" y="19152"/>
                    <a:pt x="10939" y="19152"/>
                  </a:cubicBezTo>
                  <a:cubicBezTo>
                    <a:pt x="10343" y="19152"/>
                    <a:pt x="9576" y="17959"/>
                    <a:pt x="9326" y="17606"/>
                  </a:cubicBezTo>
                  <a:cubicBezTo>
                    <a:pt x="9178" y="17395"/>
                    <a:pt x="9045" y="17184"/>
                    <a:pt x="8949" y="16943"/>
                  </a:cubicBezTo>
                  <a:cubicBezTo>
                    <a:pt x="8844" y="16678"/>
                    <a:pt x="8697" y="16251"/>
                    <a:pt x="8947" y="16251"/>
                  </a:cubicBezTo>
                  <a:close/>
                  <a:moveTo>
                    <a:pt x="9250" y="19675"/>
                  </a:moveTo>
                  <a:cubicBezTo>
                    <a:pt x="9261" y="19682"/>
                    <a:pt x="9272" y="19690"/>
                    <a:pt x="9281" y="19697"/>
                  </a:cubicBezTo>
                  <a:cubicBezTo>
                    <a:pt x="9287" y="19701"/>
                    <a:pt x="9294" y="19703"/>
                    <a:pt x="9301" y="19703"/>
                  </a:cubicBezTo>
                  <a:cubicBezTo>
                    <a:pt x="9315" y="19703"/>
                    <a:pt x="9329" y="19695"/>
                    <a:pt x="9336" y="19679"/>
                  </a:cubicBezTo>
                  <a:cubicBezTo>
                    <a:pt x="9454" y="19697"/>
                    <a:pt x="9558" y="19755"/>
                    <a:pt x="9653" y="19830"/>
                  </a:cubicBezTo>
                  <a:cubicBezTo>
                    <a:pt x="9788" y="19935"/>
                    <a:pt x="9906" y="20054"/>
                    <a:pt x="10024" y="20175"/>
                  </a:cubicBezTo>
                  <a:cubicBezTo>
                    <a:pt x="10022" y="20175"/>
                    <a:pt x="10021" y="20175"/>
                    <a:pt x="10020" y="20175"/>
                  </a:cubicBezTo>
                  <a:cubicBezTo>
                    <a:pt x="9966" y="20175"/>
                    <a:pt x="9927" y="20249"/>
                    <a:pt x="9958" y="20299"/>
                  </a:cubicBezTo>
                  <a:cubicBezTo>
                    <a:pt x="10093" y="20520"/>
                    <a:pt x="10740" y="20990"/>
                    <a:pt x="10553" y="21289"/>
                  </a:cubicBezTo>
                  <a:cubicBezTo>
                    <a:pt x="10504" y="21368"/>
                    <a:pt x="10451" y="21421"/>
                    <a:pt x="10395" y="21453"/>
                  </a:cubicBezTo>
                  <a:lnTo>
                    <a:pt x="10363" y="21433"/>
                  </a:lnTo>
                  <a:cubicBezTo>
                    <a:pt x="10359" y="21431"/>
                    <a:pt x="10355" y="21430"/>
                    <a:pt x="10351" y="21430"/>
                  </a:cubicBezTo>
                  <a:cubicBezTo>
                    <a:pt x="10329" y="21430"/>
                    <a:pt x="10305" y="21453"/>
                    <a:pt x="10316" y="21476"/>
                  </a:cubicBezTo>
                  <a:cubicBezTo>
                    <a:pt x="10317" y="21478"/>
                    <a:pt x="10320" y="21481"/>
                    <a:pt x="10321" y="21484"/>
                  </a:cubicBezTo>
                  <a:cubicBezTo>
                    <a:pt x="10296" y="21490"/>
                    <a:pt x="10270" y="21494"/>
                    <a:pt x="10244" y="21494"/>
                  </a:cubicBezTo>
                  <a:cubicBezTo>
                    <a:pt x="9903" y="21494"/>
                    <a:pt x="9515" y="20952"/>
                    <a:pt x="9388" y="20717"/>
                  </a:cubicBezTo>
                  <a:cubicBezTo>
                    <a:pt x="9368" y="20682"/>
                    <a:pt x="9348" y="20646"/>
                    <a:pt x="9326" y="20609"/>
                  </a:cubicBezTo>
                  <a:cubicBezTo>
                    <a:pt x="9340" y="20592"/>
                    <a:pt x="9337" y="20566"/>
                    <a:pt x="9318" y="20553"/>
                  </a:cubicBezTo>
                  <a:cubicBezTo>
                    <a:pt x="9305" y="20544"/>
                    <a:pt x="9292" y="20533"/>
                    <a:pt x="9278" y="20524"/>
                  </a:cubicBezTo>
                  <a:cubicBezTo>
                    <a:pt x="9218" y="20417"/>
                    <a:pt x="9161" y="20307"/>
                    <a:pt x="9124" y="20198"/>
                  </a:cubicBezTo>
                  <a:cubicBezTo>
                    <a:pt x="9081" y="20073"/>
                    <a:pt x="8961" y="19693"/>
                    <a:pt x="9250" y="19675"/>
                  </a:cubicBezTo>
                  <a:close/>
                  <a:moveTo>
                    <a:pt x="6758" y="18420"/>
                  </a:moveTo>
                  <a:cubicBezTo>
                    <a:pt x="6799" y="18519"/>
                    <a:pt x="6834" y="18619"/>
                    <a:pt x="6861" y="18723"/>
                  </a:cubicBezTo>
                  <a:cubicBezTo>
                    <a:pt x="6841" y="18750"/>
                    <a:pt x="6821" y="18778"/>
                    <a:pt x="6801" y="18806"/>
                  </a:cubicBezTo>
                  <a:cubicBezTo>
                    <a:pt x="6791" y="18822"/>
                    <a:pt x="6803" y="18839"/>
                    <a:pt x="6816" y="18839"/>
                  </a:cubicBezTo>
                  <a:cubicBezTo>
                    <a:pt x="6821" y="18839"/>
                    <a:pt x="6826" y="18836"/>
                    <a:pt x="6830" y="18831"/>
                  </a:cubicBezTo>
                  <a:cubicBezTo>
                    <a:pt x="6845" y="18815"/>
                    <a:pt x="6861" y="18798"/>
                    <a:pt x="6875" y="18782"/>
                  </a:cubicBezTo>
                  <a:lnTo>
                    <a:pt x="6875" y="18782"/>
                  </a:lnTo>
                  <a:cubicBezTo>
                    <a:pt x="6999" y="19319"/>
                    <a:pt x="6943" y="19907"/>
                    <a:pt x="6829" y="20436"/>
                  </a:cubicBezTo>
                  <a:cubicBezTo>
                    <a:pt x="6757" y="20766"/>
                    <a:pt x="6674" y="21104"/>
                    <a:pt x="6534" y="21413"/>
                  </a:cubicBezTo>
                  <a:cubicBezTo>
                    <a:pt x="6489" y="21513"/>
                    <a:pt x="6171" y="22102"/>
                    <a:pt x="5966" y="22102"/>
                  </a:cubicBezTo>
                  <a:cubicBezTo>
                    <a:pt x="5919" y="22102"/>
                    <a:pt x="5879" y="22072"/>
                    <a:pt x="5848" y="21997"/>
                  </a:cubicBezTo>
                  <a:cubicBezTo>
                    <a:pt x="5878" y="21957"/>
                    <a:pt x="5908" y="21917"/>
                    <a:pt x="5938" y="21877"/>
                  </a:cubicBezTo>
                  <a:cubicBezTo>
                    <a:pt x="5946" y="21864"/>
                    <a:pt x="5937" y="21847"/>
                    <a:pt x="5924" y="21847"/>
                  </a:cubicBezTo>
                  <a:cubicBezTo>
                    <a:pt x="5921" y="21847"/>
                    <a:pt x="5917" y="21848"/>
                    <a:pt x="5914" y="21850"/>
                  </a:cubicBezTo>
                  <a:cubicBezTo>
                    <a:pt x="5884" y="21876"/>
                    <a:pt x="5854" y="21901"/>
                    <a:pt x="5824" y="21926"/>
                  </a:cubicBezTo>
                  <a:cubicBezTo>
                    <a:pt x="5676" y="21444"/>
                    <a:pt x="5678" y="20902"/>
                    <a:pt x="5788" y="20373"/>
                  </a:cubicBezTo>
                  <a:cubicBezTo>
                    <a:pt x="5790" y="20370"/>
                    <a:pt x="5791" y="20367"/>
                    <a:pt x="5790" y="20363"/>
                  </a:cubicBezTo>
                  <a:cubicBezTo>
                    <a:pt x="5944" y="19631"/>
                    <a:pt x="6304" y="18922"/>
                    <a:pt x="6758" y="18420"/>
                  </a:cubicBezTo>
                  <a:close/>
                  <a:moveTo>
                    <a:pt x="9463" y="23594"/>
                  </a:moveTo>
                  <a:cubicBezTo>
                    <a:pt x="9479" y="23594"/>
                    <a:pt x="9496" y="23596"/>
                    <a:pt x="9513" y="23600"/>
                  </a:cubicBezTo>
                  <a:lnTo>
                    <a:pt x="9513" y="23601"/>
                  </a:lnTo>
                  <a:cubicBezTo>
                    <a:pt x="9550" y="23721"/>
                    <a:pt x="9658" y="23819"/>
                    <a:pt x="9728" y="23920"/>
                  </a:cubicBezTo>
                  <a:cubicBezTo>
                    <a:pt x="9817" y="24048"/>
                    <a:pt x="9905" y="24182"/>
                    <a:pt x="9965" y="24326"/>
                  </a:cubicBezTo>
                  <a:cubicBezTo>
                    <a:pt x="10011" y="24438"/>
                    <a:pt x="10088" y="24656"/>
                    <a:pt x="9890" y="24656"/>
                  </a:cubicBezTo>
                  <a:cubicBezTo>
                    <a:pt x="9746" y="24655"/>
                    <a:pt x="9574" y="24611"/>
                    <a:pt x="9465" y="24510"/>
                  </a:cubicBezTo>
                  <a:cubicBezTo>
                    <a:pt x="9284" y="24340"/>
                    <a:pt x="9197" y="24047"/>
                    <a:pt x="9261" y="23804"/>
                  </a:cubicBezTo>
                  <a:cubicBezTo>
                    <a:pt x="9301" y="23652"/>
                    <a:pt x="9376" y="23594"/>
                    <a:pt x="9463" y="23594"/>
                  </a:cubicBezTo>
                  <a:close/>
                  <a:moveTo>
                    <a:pt x="7533" y="22951"/>
                  </a:moveTo>
                  <a:cubicBezTo>
                    <a:pt x="7662" y="22951"/>
                    <a:pt x="7720" y="23085"/>
                    <a:pt x="7738" y="23260"/>
                  </a:cubicBezTo>
                  <a:cubicBezTo>
                    <a:pt x="7667" y="23520"/>
                    <a:pt x="7682" y="23804"/>
                    <a:pt x="7635" y="24070"/>
                  </a:cubicBezTo>
                  <a:cubicBezTo>
                    <a:pt x="7601" y="24270"/>
                    <a:pt x="7460" y="24685"/>
                    <a:pt x="7267" y="24685"/>
                  </a:cubicBezTo>
                  <a:cubicBezTo>
                    <a:pt x="7196" y="24685"/>
                    <a:pt x="7118" y="24629"/>
                    <a:pt x="7035" y="24484"/>
                  </a:cubicBezTo>
                  <a:cubicBezTo>
                    <a:pt x="6815" y="24096"/>
                    <a:pt x="6963" y="23251"/>
                    <a:pt x="7358" y="23012"/>
                  </a:cubicBezTo>
                  <a:cubicBezTo>
                    <a:pt x="7427" y="22970"/>
                    <a:pt x="7485" y="22951"/>
                    <a:pt x="7533" y="22951"/>
                  </a:cubicBezTo>
                  <a:close/>
                  <a:moveTo>
                    <a:pt x="9590" y="26792"/>
                  </a:moveTo>
                  <a:cubicBezTo>
                    <a:pt x="9597" y="26792"/>
                    <a:pt x="9604" y="26792"/>
                    <a:pt x="9610" y="26793"/>
                  </a:cubicBezTo>
                  <a:cubicBezTo>
                    <a:pt x="9686" y="26850"/>
                    <a:pt x="9764" y="26907"/>
                    <a:pt x="9840" y="26965"/>
                  </a:cubicBezTo>
                  <a:cubicBezTo>
                    <a:pt x="9900" y="27074"/>
                    <a:pt x="10021" y="27274"/>
                    <a:pt x="9854" y="27325"/>
                  </a:cubicBezTo>
                  <a:cubicBezTo>
                    <a:pt x="9834" y="27331"/>
                    <a:pt x="9815" y="27334"/>
                    <a:pt x="9795" y="27334"/>
                  </a:cubicBezTo>
                  <a:cubicBezTo>
                    <a:pt x="9644" y="27334"/>
                    <a:pt x="9519" y="27162"/>
                    <a:pt x="9473" y="27035"/>
                  </a:cubicBezTo>
                  <a:cubicBezTo>
                    <a:pt x="9438" y="26937"/>
                    <a:pt x="9426" y="26823"/>
                    <a:pt x="9549" y="26797"/>
                  </a:cubicBezTo>
                  <a:cubicBezTo>
                    <a:pt x="9562" y="26793"/>
                    <a:pt x="9576" y="26792"/>
                    <a:pt x="9590" y="26792"/>
                  </a:cubicBezTo>
                  <a:close/>
                  <a:moveTo>
                    <a:pt x="8073" y="26539"/>
                  </a:moveTo>
                  <a:cubicBezTo>
                    <a:pt x="8153" y="26539"/>
                    <a:pt x="8216" y="26637"/>
                    <a:pt x="8250" y="26714"/>
                  </a:cubicBezTo>
                  <a:cubicBezTo>
                    <a:pt x="8253" y="26737"/>
                    <a:pt x="8255" y="26758"/>
                    <a:pt x="8255" y="26781"/>
                  </a:cubicBezTo>
                  <a:cubicBezTo>
                    <a:pt x="8251" y="26790"/>
                    <a:pt x="8246" y="26799"/>
                    <a:pt x="8242" y="26809"/>
                  </a:cubicBezTo>
                  <a:cubicBezTo>
                    <a:pt x="8233" y="26825"/>
                    <a:pt x="8241" y="26846"/>
                    <a:pt x="8259" y="26853"/>
                  </a:cubicBezTo>
                  <a:cubicBezTo>
                    <a:pt x="8259" y="26997"/>
                    <a:pt x="8226" y="27138"/>
                    <a:pt x="8161" y="27266"/>
                  </a:cubicBezTo>
                  <a:cubicBezTo>
                    <a:pt x="8131" y="27325"/>
                    <a:pt x="8014" y="27500"/>
                    <a:pt x="7930" y="27500"/>
                  </a:cubicBezTo>
                  <a:cubicBezTo>
                    <a:pt x="7901" y="27500"/>
                    <a:pt x="7876" y="27480"/>
                    <a:pt x="7859" y="27428"/>
                  </a:cubicBezTo>
                  <a:cubicBezTo>
                    <a:pt x="7809" y="27261"/>
                    <a:pt x="7822" y="27054"/>
                    <a:pt x="7855" y="26886"/>
                  </a:cubicBezTo>
                  <a:cubicBezTo>
                    <a:pt x="7877" y="26775"/>
                    <a:pt x="7917" y="26574"/>
                    <a:pt x="8050" y="26542"/>
                  </a:cubicBezTo>
                  <a:cubicBezTo>
                    <a:pt x="8058" y="26540"/>
                    <a:pt x="8066" y="26539"/>
                    <a:pt x="8073" y="26539"/>
                  </a:cubicBezTo>
                  <a:close/>
                  <a:moveTo>
                    <a:pt x="6966" y="0"/>
                  </a:moveTo>
                  <a:cubicBezTo>
                    <a:pt x="6929" y="0"/>
                    <a:pt x="6892" y="23"/>
                    <a:pt x="6882" y="66"/>
                  </a:cubicBezTo>
                  <a:cubicBezTo>
                    <a:pt x="6614" y="1104"/>
                    <a:pt x="6899" y="2313"/>
                    <a:pt x="6862" y="3382"/>
                  </a:cubicBezTo>
                  <a:cubicBezTo>
                    <a:pt x="6845" y="3876"/>
                    <a:pt x="6705" y="4646"/>
                    <a:pt x="6935" y="5115"/>
                  </a:cubicBezTo>
                  <a:cubicBezTo>
                    <a:pt x="6926" y="5145"/>
                    <a:pt x="6917" y="5173"/>
                    <a:pt x="6907" y="5201"/>
                  </a:cubicBezTo>
                  <a:cubicBezTo>
                    <a:pt x="6902" y="5198"/>
                    <a:pt x="6895" y="5195"/>
                    <a:pt x="6889" y="5194"/>
                  </a:cubicBezTo>
                  <a:cubicBezTo>
                    <a:pt x="6338" y="5075"/>
                    <a:pt x="5819" y="4923"/>
                    <a:pt x="5266" y="4923"/>
                  </a:cubicBezTo>
                  <a:cubicBezTo>
                    <a:pt x="5145" y="4923"/>
                    <a:pt x="5022" y="4931"/>
                    <a:pt x="4896" y="4947"/>
                  </a:cubicBezTo>
                  <a:cubicBezTo>
                    <a:pt x="4380" y="5015"/>
                    <a:pt x="3868" y="5142"/>
                    <a:pt x="3397" y="5371"/>
                  </a:cubicBezTo>
                  <a:cubicBezTo>
                    <a:pt x="2442" y="5838"/>
                    <a:pt x="1602" y="6541"/>
                    <a:pt x="1022" y="7438"/>
                  </a:cubicBezTo>
                  <a:cubicBezTo>
                    <a:pt x="325" y="8519"/>
                    <a:pt x="54" y="9737"/>
                    <a:pt x="45" y="10982"/>
                  </a:cubicBezTo>
                  <a:lnTo>
                    <a:pt x="17" y="11026"/>
                  </a:lnTo>
                  <a:cubicBezTo>
                    <a:pt x="1" y="11051"/>
                    <a:pt x="21" y="11072"/>
                    <a:pt x="45" y="11076"/>
                  </a:cubicBezTo>
                  <a:cubicBezTo>
                    <a:pt x="49" y="12415"/>
                    <a:pt x="350" y="13781"/>
                    <a:pt x="749" y="15030"/>
                  </a:cubicBezTo>
                  <a:cubicBezTo>
                    <a:pt x="1071" y="16045"/>
                    <a:pt x="1457" y="17026"/>
                    <a:pt x="1886" y="17984"/>
                  </a:cubicBezTo>
                  <a:cubicBezTo>
                    <a:pt x="1882" y="17996"/>
                    <a:pt x="1880" y="18007"/>
                    <a:pt x="1876" y="18018"/>
                  </a:cubicBezTo>
                  <a:cubicBezTo>
                    <a:pt x="1870" y="18040"/>
                    <a:pt x="1890" y="18056"/>
                    <a:pt x="1910" y="18056"/>
                  </a:cubicBezTo>
                  <a:cubicBezTo>
                    <a:pt x="1913" y="18056"/>
                    <a:pt x="1915" y="18055"/>
                    <a:pt x="1917" y="18055"/>
                  </a:cubicBezTo>
                  <a:cubicBezTo>
                    <a:pt x="2002" y="18243"/>
                    <a:pt x="2089" y="18431"/>
                    <a:pt x="2177" y="18618"/>
                  </a:cubicBezTo>
                  <a:cubicBezTo>
                    <a:pt x="2164" y="18634"/>
                    <a:pt x="2149" y="18650"/>
                    <a:pt x="2134" y="18664"/>
                  </a:cubicBezTo>
                  <a:cubicBezTo>
                    <a:pt x="2117" y="18684"/>
                    <a:pt x="2136" y="18706"/>
                    <a:pt x="2156" y="18706"/>
                  </a:cubicBezTo>
                  <a:cubicBezTo>
                    <a:pt x="2162" y="18706"/>
                    <a:pt x="2169" y="18704"/>
                    <a:pt x="2174" y="18699"/>
                  </a:cubicBezTo>
                  <a:cubicBezTo>
                    <a:pt x="2184" y="18690"/>
                    <a:pt x="2193" y="18680"/>
                    <a:pt x="2202" y="18671"/>
                  </a:cubicBezTo>
                  <a:cubicBezTo>
                    <a:pt x="2949" y="20246"/>
                    <a:pt x="3807" y="21769"/>
                    <a:pt x="4693" y="23287"/>
                  </a:cubicBezTo>
                  <a:cubicBezTo>
                    <a:pt x="4842" y="23541"/>
                    <a:pt x="4991" y="23796"/>
                    <a:pt x="5139" y="24051"/>
                  </a:cubicBezTo>
                  <a:cubicBezTo>
                    <a:pt x="5128" y="24075"/>
                    <a:pt x="5144" y="24102"/>
                    <a:pt x="5170" y="24104"/>
                  </a:cubicBezTo>
                  <a:cubicBezTo>
                    <a:pt x="5806" y="25199"/>
                    <a:pt x="6434" y="26297"/>
                    <a:pt x="7041" y="27408"/>
                  </a:cubicBezTo>
                  <a:cubicBezTo>
                    <a:pt x="7771" y="28745"/>
                    <a:pt x="8453" y="30129"/>
                    <a:pt x="9276" y="31414"/>
                  </a:cubicBezTo>
                  <a:cubicBezTo>
                    <a:pt x="9294" y="31442"/>
                    <a:pt x="9323" y="31455"/>
                    <a:pt x="9352" y="31455"/>
                  </a:cubicBezTo>
                  <a:cubicBezTo>
                    <a:pt x="9407" y="31455"/>
                    <a:pt x="9464" y="31412"/>
                    <a:pt x="9460" y="31356"/>
                  </a:cubicBezTo>
                  <a:cubicBezTo>
                    <a:pt x="9473" y="31350"/>
                    <a:pt x="9482" y="31336"/>
                    <a:pt x="9482" y="31320"/>
                  </a:cubicBezTo>
                  <a:cubicBezTo>
                    <a:pt x="9545" y="30675"/>
                    <a:pt x="9909" y="30061"/>
                    <a:pt x="10079" y="29432"/>
                  </a:cubicBezTo>
                  <a:cubicBezTo>
                    <a:pt x="10245" y="28812"/>
                    <a:pt x="10417" y="28194"/>
                    <a:pt x="10595" y="27577"/>
                  </a:cubicBezTo>
                  <a:cubicBezTo>
                    <a:pt x="10637" y="27425"/>
                    <a:pt x="10680" y="27273"/>
                    <a:pt x="10723" y="27121"/>
                  </a:cubicBezTo>
                  <a:lnTo>
                    <a:pt x="10741" y="27139"/>
                  </a:lnTo>
                  <a:cubicBezTo>
                    <a:pt x="10747" y="27145"/>
                    <a:pt x="10752" y="27147"/>
                    <a:pt x="10758" y="27147"/>
                  </a:cubicBezTo>
                  <a:cubicBezTo>
                    <a:pt x="10777" y="27147"/>
                    <a:pt x="10793" y="27118"/>
                    <a:pt x="10775" y="27099"/>
                  </a:cubicBezTo>
                  <a:cubicBezTo>
                    <a:pt x="10764" y="27087"/>
                    <a:pt x="10751" y="27074"/>
                    <a:pt x="10740" y="27062"/>
                  </a:cubicBezTo>
                  <a:cubicBezTo>
                    <a:pt x="11073" y="25867"/>
                    <a:pt x="11380" y="24664"/>
                    <a:pt x="11603" y="23444"/>
                  </a:cubicBezTo>
                  <a:cubicBezTo>
                    <a:pt x="12127" y="20577"/>
                    <a:pt x="12598" y="17698"/>
                    <a:pt x="12904" y="14797"/>
                  </a:cubicBezTo>
                  <a:cubicBezTo>
                    <a:pt x="13152" y="12459"/>
                    <a:pt x="13410" y="9721"/>
                    <a:pt x="12163" y="7600"/>
                  </a:cubicBezTo>
                  <a:cubicBezTo>
                    <a:pt x="11345" y="6207"/>
                    <a:pt x="9823" y="4955"/>
                    <a:pt x="8166" y="4955"/>
                  </a:cubicBezTo>
                  <a:cubicBezTo>
                    <a:pt x="7891" y="4955"/>
                    <a:pt x="7612" y="4989"/>
                    <a:pt x="7333" y="5063"/>
                  </a:cubicBezTo>
                  <a:cubicBezTo>
                    <a:pt x="7318" y="5067"/>
                    <a:pt x="7305" y="5073"/>
                    <a:pt x="7293" y="5082"/>
                  </a:cubicBezTo>
                  <a:lnTo>
                    <a:pt x="7293" y="5065"/>
                  </a:lnTo>
                  <a:cubicBezTo>
                    <a:pt x="7290" y="5035"/>
                    <a:pt x="7290" y="5005"/>
                    <a:pt x="7287" y="4975"/>
                  </a:cubicBezTo>
                  <a:cubicBezTo>
                    <a:pt x="7409" y="4452"/>
                    <a:pt x="7307" y="3782"/>
                    <a:pt x="7329" y="3262"/>
                  </a:cubicBezTo>
                  <a:cubicBezTo>
                    <a:pt x="7369" y="2265"/>
                    <a:pt x="7438" y="988"/>
                    <a:pt x="7045" y="54"/>
                  </a:cubicBezTo>
                  <a:cubicBezTo>
                    <a:pt x="7031" y="18"/>
                    <a:pt x="6998" y="0"/>
                    <a:pt x="6966" y="0"/>
                  </a:cubicBezTo>
                  <a:close/>
                </a:path>
              </a:pathLst>
            </a:custGeom>
            <a:solidFill>
              <a:schemeClr val="lt1">
                <a:alpha val="116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319;p5"/>
            <p:cNvSpPr/>
            <p:nvPr/>
          </p:nvSpPr>
          <p:spPr>
            <a:xfrm rot="8559465">
              <a:off x="5900313" y="2445860"/>
              <a:ext cx="4832761" cy="3370870"/>
            </a:xfrm>
            <a:custGeom>
              <a:avLst/>
              <a:gdLst/>
              <a:ahLst/>
              <a:cxnLst/>
              <a:rect l="l" t="t" r="r" b="b"/>
              <a:pathLst>
                <a:path w="28216" h="19681" extrusionOk="0">
                  <a:moveTo>
                    <a:pt x="27561" y="1"/>
                  </a:moveTo>
                  <a:cubicBezTo>
                    <a:pt x="27439" y="1"/>
                    <a:pt x="27318" y="39"/>
                    <a:pt x="27215" y="126"/>
                  </a:cubicBezTo>
                  <a:cubicBezTo>
                    <a:pt x="27202" y="139"/>
                    <a:pt x="27198" y="159"/>
                    <a:pt x="27207" y="177"/>
                  </a:cubicBezTo>
                  <a:cubicBezTo>
                    <a:pt x="27186" y="186"/>
                    <a:pt x="27168" y="205"/>
                    <a:pt x="27162" y="227"/>
                  </a:cubicBezTo>
                  <a:cubicBezTo>
                    <a:pt x="26619" y="1752"/>
                    <a:pt x="25687" y="3129"/>
                    <a:pt x="24622" y="4383"/>
                  </a:cubicBezTo>
                  <a:cubicBezTo>
                    <a:pt x="24388" y="3299"/>
                    <a:pt x="23416" y="2945"/>
                    <a:pt x="22348" y="2945"/>
                  </a:cubicBezTo>
                  <a:cubicBezTo>
                    <a:pt x="21365" y="2945"/>
                    <a:pt x="20301" y="3245"/>
                    <a:pt x="19659" y="3553"/>
                  </a:cubicBezTo>
                  <a:cubicBezTo>
                    <a:pt x="19640" y="3561"/>
                    <a:pt x="19627" y="3579"/>
                    <a:pt x="19624" y="3600"/>
                  </a:cubicBezTo>
                  <a:cubicBezTo>
                    <a:pt x="19596" y="3652"/>
                    <a:pt x="19617" y="3731"/>
                    <a:pt x="19695" y="3731"/>
                  </a:cubicBezTo>
                  <a:cubicBezTo>
                    <a:pt x="20159" y="3736"/>
                    <a:pt x="20612" y="3792"/>
                    <a:pt x="21056" y="3936"/>
                  </a:cubicBezTo>
                  <a:cubicBezTo>
                    <a:pt x="21283" y="4012"/>
                    <a:pt x="21510" y="4103"/>
                    <a:pt x="21718" y="4223"/>
                  </a:cubicBezTo>
                  <a:cubicBezTo>
                    <a:pt x="21891" y="4324"/>
                    <a:pt x="22821" y="5051"/>
                    <a:pt x="22021" y="5264"/>
                  </a:cubicBezTo>
                  <a:cubicBezTo>
                    <a:pt x="22014" y="5252"/>
                    <a:pt x="22005" y="5240"/>
                    <a:pt x="21993" y="5231"/>
                  </a:cubicBezTo>
                  <a:cubicBezTo>
                    <a:pt x="21073" y="4563"/>
                    <a:pt x="20111" y="4297"/>
                    <a:pt x="19135" y="4297"/>
                  </a:cubicBezTo>
                  <a:cubicBezTo>
                    <a:pt x="16263" y="4297"/>
                    <a:pt x="13268" y="6602"/>
                    <a:pt x="10860" y="7763"/>
                  </a:cubicBezTo>
                  <a:cubicBezTo>
                    <a:pt x="10786" y="7797"/>
                    <a:pt x="10818" y="7883"/>
                    <a:pt x="10880" y="7899"/>
                  </a:cubicBezTo>
                  <a:cubicBezTo>
                    <a:pt x="10852" y="7961"/>
                    <a:pt x="10880" y="8054"/>
                    <a:pt x="10969" y="8066"/>
                  </a:cubicBezTo>
                  <a:cubicBezTo>
                    <a:pt x="11519" y="8136"/>
                    <a:pt x="11997" y="8376"/>
                    <a:pt x="12391" y="8770"/>
                  </a:cubicBezTo>
                  <a:cubicBezTo>
                    <a:pt x="12681" y="9064"/>
                    <a:pt x="13430" y="10071"/>
                    <a:pt x="12987" y="10528"/>
                  </a:cubicBezTo>
                  <a:cubicBezTo>
                    <a:pt x="12846" y="10604"/>
                    <a:pt x="12715" y="10637"/>
                    <a:pt x="12591" y="10637"/>
                  </a:cubicBezTo>
                  <a:cubicBezTo>
                    <a:pt x="11917" y="10637"/>
                    <a:pt x="11477" y="9644"/>
                    <a:pt x="11129" y="9149"/>
                  </a:cubicBezTo>
                  <a:cubicBezTo>
                    <a:pt x="10936" y="8875"/>
                    <a:pt x="10702" y="8592"/>
                    <a:pt x="10372" y="8592"/>
                  </a:cubicBezTo>
                  <a:cubicBezTo>
                    <a:pt x="10340" y="8592"/>
                    <a:pt x="10308" y="8594"/>
                    <a:pt x="10274" y="8600"/>
                  </a:cubicBezTo>
                  <a:cubicBezTo>
                    <a:pt x="10260" y="8569"/>
                    <a:pt x="10230" y="8551"/>
                    <a:pt x="10199" y="8551"/>
                  </a:cubicBezTo>
                  <a:cubicBezTo>
                    <a:pt x="10192" y="8551"/>
                    <a:pt x="10184" y="8552"/>
                    <a:pt x="10177" y="8554"/>
                  </a:cubicBezTo>
                  <a:cubicBezTo>
                    <a:pt x="8889" y="8852"/>
                    <a:pt x="7640" y="9313"/>
                    <a:pt x="6510" y="10005"/>
                  </a:cubicBezTo>
                  <a:cubicBezTo>
                    <a:pt x="6479" y="10023"/>
                    <a:pt x="6470" y="10061"/>
                    <a:pt x="6486" y="10091"/>
                  </a:cubicBezTo>
                  <a:cubicBezTo>
                    <a:pt x="6471" y="10137"/>
                    <a:pt x="6498" y="10187"/>
                    <a:pt x="6544" y="10200"/>
                  </a:cubicBezTo>
                  <a:cubicBezTo>
                    <a:pt x="7055" y="10371"/>
                    <a:pt x="7474" y="10612"/>
                    <a:pt x="7858" y="10991"/>
                  </a:cubicBezTo>
                  <a:cubicBezTo>
                    <a:pt x="7987" y="11117"/>
                    <a:pt x="8107" y="11252"/>
                    <a:pt x="8221" y="11392"/>
                  </a:cubicBezTo>
                  <a:cubicBezTo>
                    <a:pt x="8311" y="11502"/>
                    <a:pt x="8557" y="11831"/>
                    <a:pt x="8634" y="12124"/>
                  </a:cubicBezTo>
                  <a:cubicBezTo>
                    <a:pt x="8615" y="12236"/>
                    <a:pt x="8597" y="12336"/>
                    <a:pt x="8525" y="12431"/>
                  </a:cubicBezTo>
                  <a:cubicBezTo>
                    <a:pt x="8457" y="12524"/>
                    <a:pt x="8362" y="12595"/>
                    <a:pt x="8255" y="12636"/>
                  </a:cubicBezTo>
                  <a:cubicBezTo>
                    <a:pt x="8233" y="12639"/>
                    <a:pt x="8211" y="12641"/>
                    <a:pt x="8189" y="12641"/>
                  </a:cubicBezTo>
                  <a:cubicBezTo>
                    <a:pt x="7588" y="12641"/>
                    <a:pt x="6874" y="11648"/>
                    <a:pt x="6319" y="11500"/>
                  </a:cubicBezTo>
                  <a:cubicBezTo>
                    <a:pt x="6144" y="11454"/>
                    <a:pt x="5962" y="11434"/>
                    <a:pt x="5780" y="11434"/>
                  </a:cubicBezTo>
                  <a:cubicBezTo>
                    <a:pt x="5427" y="11434"/>
                    <a:pt x="5071" y="11512"/>
                    <a:pt x="4748" y="11638"/>
                  </a:cubicBezTo>
                  <a:cubicBezTo>
                    <a:pt x="3010" y="12316"/>
                    <a:pt x="2118" y="14315"/>
                    <a:pt x="115" y="14455"/>
                  </a:cubicBezTo>
                  <a:cubicBezTo>
                    <a:pt x="100" y="14457"/>
                    <a:pt x="86" y="14463"/>
                    <a:pt x="76" y="14475"/>
                  </a:cubicBezTo>
                  <a:cubicBezTo>
                    <a:pt x="28" y="14481"/>
                    <a:pt x="0" y="14555"/>
                    <a:pt x="52" y="14579"/>
                  </a:cubicBezTo>
                  <a:cubicBezTo>
                    <a:pt x="1753" y="15373"/>
                    <a:pt x="2640" y="17387"/>
                    <a:pt x="4461" y="17937"/>
                  </a:cubicBezTo>
                  <a:cubicBezTo>
                    <a:pt x="4758" y="18027"/>
                    <a:pt x="5067" y="18071"/>
                    <a:pt x="5375" y="18071"/>
                  </a:cubicBezTo>
                  <a:cubicBezTo>
                    <a:pt x="5810" y="18071"/>
                    <a:pt x="6244" y="17984"/>
                    <a:pt x="6644" y="17816"/>
                  </a:cubicBezTo>
                  <a:cubicBezTo>
                    <a:pt x="7611" y="17411"/>
                    <a:pt x="8067" y="16484"/>
                    <a:pt x="8871" y="15878"/>
                  </a:cubicBezTo>
                  <a:cubicBezTo>
                    <a:pt x="8932" y="15867"/>
                    <a:pt x="9003" y="15861"/>
                    <a:pt x="9076" y="15861"/>
                  </a:cubicBezTo>
                  <a:cubicBezTo>
                    <a:pt x="9219" y="15861"/>
                    <a:pt x="9368" y="15885"/>
                    <a:pt x="9451" y="15946"/>
                  </a:cubicBezTo>
                  <a:cubicBezTo>
                    <a:pt x="9616" y="16062"/>
                    <a:pt x="9672" y="16629"/>
                    <a:pt x="9629" y="16824"/>
                  </a:cubicBezTo>
                  <a:cubicBezTo>
                    <a:pt x="9562" y="17124"/>
                    <a:pt x="9401" y="17445"/>
                    <a:pt x="9221" y="17687"/>
                  </a:cubicBezTo>
                  <a:cubicBezTo>
                    <a:pt x="8867" y="18156"/>
                    <a:pt x="8311" y="18410"/>
                    <a:pt x="7915" y="18839"/>
                  </a:cubicBezTo>
                  <a:cubicBezTo>
                    <a:pt x="7881" y="18875"/>
                    <a:pt x="7877" y="18928"/>
                    <a:pt x="7905" y="18968"/>
                  </a:cubicBezTo>
                  <a:cubicBezTo>
                    <a:pt x="7879" y="18992"/>
                    <a:pt x="7885" y="19034"/>
                    <a:pt x="7914" y="19052"/>
                  </a:cubicBezTo>
                  <a:cubicBezTo>
                    <a:pt x="8635" y="19521"/>
                    <a:pt x="9535" y="19681"/>
                    <a:pt x="10447" y="19681"/>
                  </a:cubicBezTo>
                  <a:cubicBezTo>
                    <a:pt x="11262" y="19681"/>
                    <a:pt x="12086" y="19553"/>
                    <a:pt x="12797" y="19402"/>
                  </a:cubicBezTo>
                  <a:cubicBezTo>
                    <a:pt x="14889" y="18960"/>
                    <a:pt x="16916" y="18149"/>
                    <a:pt x="18769" y="17093"/>
                  </a:cubicBezTo>
                  <a:cubicBezTo>
                    <a:pt x="18774" y="17094"/>
                    <a:pt x="18778" y="17095"/>
                    <a:pt x="18783" y="17095"/>
                  </a:cubicBezTo>
                  <a:cubicBezTo>
                    <a:pt x="18796" y="17095"/>
                    <a:pt x="18809" y="17091"/>
                    <a:pt x="18820" y="17083"/>
                  </a:cubicBezTo>
                  <a:cubicBezTo>
                    <a:pt x="19336" y="16728"/>
                    <a:pt x="19380" y="16077"/>
                    <a:pt x="19355" y="15494"/>
                  </a:cubicBezTo>
                  <a:cubicBezTo>
                    <a:pt x="19320" y="14761"/>
                    <a:pt x="18452" y="12612"/>
                    <a:pt x="19319" y="12230"/>
                  </a:cubicBezTo>
                  <a:cubicBezTo>
                    <a:pt x="19329" y="12227"/>
                    <a:pt x="19339" y="12220"/>
                    <a:pt x="19345" y="12211"/>
                  </a:cubicBezTo>
                  <a:cubicBezTo>
                    <a:pt x="19445" y="12173"/>
                    <a:pt x="19538" y="12156"/>
                    <a:pt x="19623" y="12156"/>
                  </a:cubicBezTo>
                  <a:cubicBezTo>
                    <a:pt x="20383" y="12156"/>
                    <a:pt x="20597" y="13525"/>
                    <a:pt x="20616" y="14114"/>
                  </a:cubicBezTo>
                  <a:cubicBezTo>
                    <a:pt x="20635" y="14683"/>
                    <a:pt x="20547" y="15236"/>
                    <a:pt x="20391" y="15782"/>
                  </a:cubicBezTo>
                  <a:cubicBezTo>
                    <a:pt x="20366" y="15873"/>
                    <a:pt x="20440" y="15934"/>
                    <a:pt x="20512" y="15934"/>
                  </a:cubicBezTo>
                  <a:cubicBezTo>
                    <a:pt x="20543" y="15934"/>
                    <a:pt x="20573" y="15922"/>
                    <a:pt x="20595" y="15897"/>
                  </a:cubicBezTo>
                  <a:cubicBezTo>
                    <a:pt x="22471" y="15298"/>
                    <a:pt x="24058" y="13982"/>
                    <a:pt x="25049" y="12284"/>
                  </a:cubicBezTo>
                  <a:cubicBezTo>
                    <a:pt x="25080" y="12239"/>
                    <a:pt x="25069" y="12178"/>
                    <a:pt x="25026" y="12144"/>
                  </a:cubicBezTo>
                  <a:cubicBezTo>
                    <a:pt x="24998" y="11796"/>
                    <a:pt x="24889" y="11468"/>
                    <a:pt x="24748" y="11149"/>
                  </a:cubicBezTo>
                  <a:cubicBezTo>
                    <a:pt x="24524" y="10651"/>
                    <a:pt x="23589" y="9504"/>
                    <a:pt x="24496" y="9148"/>
                  </a:cubicBezTo>
                  <a:lnTo>
                    <a:pt x="24496" y="9148"/>
                  </a:lnTo>
                  <a:cubicBezTo>
                    <a:pt x="24517" y="9160"/>
                    <a:pt x="24540" y="9172"/>
                    <a:pt x="24562" y="9185"/>
                  </a:cubicBezTo>
                  <a:cubicBezTo>
                    <a:pt x="24600" y="9168"/>
                    <a:pt x="24640" y="9159"/>
                    <a:pt x="24680" y="9159"/>
                  </a:cubicBezTo>
                  <a:cubicBezTo>
                    <a:pt x="24690" y="9159"/>
                    <a:pt x="24700" y="9160"/>
                    <a:pt x="24710" y="9161"/>
                  </a:cubicBezTo>
                  <a:cubicBezTo>
                    <a:pt x="24865" y="9185"/>
                    <a:pt x="24992" y="9246"/>
                    <a:pt x="25068" y="9390"/>
                  </a:cubicBezTo>
                  <a:cubicBezTo>
                    <a:pt x="25086" y="9426"/>
                    <a:pt x="25101" y="9465"/>
                    <a:pt x="25112" y="9505"/>
                  </a:cubicBezTo>
                  <a:cubicBezTo>
                    <a:pt x="25117" y="9508"/>
                    <a:pt x="25124" y="9510"/>
                    <a:pt x="25129" y="9513"/>
                  </a:cubicBezTo>
                  <a:cubicBezTo>
                    <a:pt x="25224" y="9694"/>
                    <a:pt x="25280" y="9892"/>
                    <a:pt x="25296" y="10095"/>
                  </a:cubicBezTo>
                  <a:cubicBezTo>
                    <a:pt x="25340" y="10393"/>
                    <a:pt x="25324" y="10600"/>
                    <a:pt x="25251" y="10909"/>
                  </a:cubicBezTo>
                  <a:cubicBezTo>
                    <a:pt x="25237" y="10965"/>
                    <a:pt x="25284" y="11033"/>
                    <a:pt x="25341" y="11033"/>
                  </a:cubicBezTo>
                  <a:cubicBezTo>
                    <a:pt x="25356" y="11033"/>
                    <a:pt x="25370" y="11029"/>
                    <a:pt x="25385" y="11019"/>
                  </a:cubicBezTo>
                  <a:cubicBezTo>
                    <a:pt x="27322" y="9701"/>
                    <a:pt x="26764" y="6210"/>
                    <a:pt x="24717" y="5307"/>
                  </a:cubicBezTo>
                  <a:cubicBezTo>
                    <a:pt x="26015" y="3865"/>
                    <a:pt x="27162" y="2294"/>
                    <a:pt x="28136" y="618"/>
                  </a:cubicBezTo>
                  <a:cubicBezTo>
                    <a:pt x="28147" y="601"/>
                    <a:pt x="28152" y="579"/>
                    <a:pt x="28150" y="559"/>
                  </a:cubicBezTo>
                  <a:cubicBezTo>
                    <a:pt x="28190" y="538"/>
                    <a:pt x="28215" y="493"/>
                    <a:pt x="28191" y="431"/>
                  </a:cubicBezTo>
                  <a:cubicBezTo>
                    <a:pt x="28094" y="180"/>
                    <a:pt x="27826" y="1"/>
                    <a:pt x="27561" y="1"/>
                  </a:cubicBezTo>
                  <a:close/>
                </a:path>
              </a:pathLst>
            </a:custGeom>
            <a:solidFill>
              <a:schemeClr val="lt1">
                <a:alpha val="116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0" name="Google Shape;320;p5"/>
          <p:cNvGrpSpPr/>
          <p:nvPr/>
        </p:nvGrpSpPr>
        <p:grpSpPr>
          <a:xfrm rot="-1984358">
            <a:off x="10534533" y="-578629"/>
            <a:ext cx="2140543" cy="2620704"/>
            <a:chOff x="769875" y="772325"/>
            <a:chExt cx="1172475" cy="1435425"/>
          </a:xfrm>
        </p:grpSpPr>
        <p:sp>
          <p:nvSpPr>
            <p:cNvPr id="321" name="Google Shape;321;p5"/>
            <p:cNvSpPr/>
            <p:nvPr/>
          </p:nvSpPr>
          <p:spPr>
            <a:xfrm>
              <a:off x="783425" y="777175"/>
              <a:ext cx="1158375" cy="1418475"/>
            </a:xfrm>
            <a:custGeom>
              <a:avLst/>
              <a:gdLst/>
              <a:ahLst/>
              <a:cxnLst/>
              <a:rect l="l" t="t" r="r" b="b"/>
              <a:pathLst>
                <a:path w="46335" h="56739" extrusionOk="0">
                  <a:moveTo>
                    <a:pt x="36883" y="0"/>
                  </a:moveTo>
                  <a:cubicBezTo>
                    <a:pt x="36213" y="0"/>
                    <a:pt x="35533" y="325"/>
                    <a:pt x="35144" y="865"/>
                  </a:cubicBezTo>
                  <a:cubicBezTo>
                    <a:pt x="35082" y="951"/>
                    <a:pt x="35137" y="1051"/>
                    <a:pt x="35216" y="1087"/>
                  </a:cubicBezTo>
                  <a:cubicBezTo>
                    <a:pt x="35191" y="1139"/>
                    <a:pt x="35183" y="1196"/>
                    <a:pt x="35190" y="1252"/>
                  </a:cubicBezTo>
                  <a:cubicBezTo>
                    <a:pt x="35799" y="5565"/>
                    <a:pt x="35664" y="9897"/>
                    <a:pt x="34919" y="14128"/>
                  </a:cubicBezTo>
                  <a:cubicBezTo>
                    <a:pt x="33692" y="13737"/>
                    <a:pt x="33045" y="12497"/>
                    <a:pt x="31897" y="11953"/>
                  </a:cubicBezTo>
                  <a:cubicBezTo>
                    <a:pt x="31333" y="11686"/>
                    <a:pt x="30722" y="11574"/>
                    <a:pt x="30104" y="11574"/>
                  </a:cubicBezTo>
                  <a:cubicBezTo>
                    <a:pt x="29999" y="11574"/>
                    <a:pt x="29894" y="11577"/>
                    <a:pt x="29789" y="11583"/>
                  </a:cubicBezTo>
                  <a:cubicBezTo>
                    <a:pt x="27861" y="11699"/>
                    <a:pt x="26269" y="12930"/>
                    <a:pt x="24907" y="14192"/>
                  </a:cubicBezTo>
                  <a:cubicBezTo>
                    <a:pt x="21119" y="17706"/>
                    <a:pt x="18227" y="22089"/>
                    <a:pt x="15647" y="26530"/>
                  </a:cubicBezTo>
                  <a:cubicBezTo>
                    <a:pt x="10077" y="36111"/>
                    <a:pt x="5016" y="46024"/>
                    <a:pt x="100" y="55954"/>
                  </a:cubicBezTo>
                  <a:cubicBezTo>
                    <a:pt x="0" y="56156"/>
                    <a:pt x="108" y="56427"/>
                    <a:pt x="342" y="56427"/>
                  </a:cubicBezTo>
                  <a:cubicBezTo>
                    <a:pt x="364" y="56427"/>
                    <a:pt x="387" y="56425"/>
                    <a:pt x="411" y="56420"/>
                  </a:cubicBezTo>
                  <a:cubicBezTo>
                    <a:pt x="1256" y="56243"/>
                    <a:pt x="2097" y="56177"/>
                    <a:pt x="2935" y="56177"/>
                  </a:cubicBezTo>
                  <a:cubicBezTo>
                    <a:pt x="4860" y="56177"/>
                    <a:pt x="6774" y="56524"/>
                    <a:pt x="8716" y="56672"/>
                  </a:cubicBezTo>
                  <a:cubicBezTo>
                    <a:pt x="9303" y="56717"/>
                    <a:pt x="9891" y="56739"/>
                    <a:pt x="10479" y="56739"/>
                  </a:cubicBezTo>
                  <a:cubicBezTo>
                    <a:pt x="12264" y="56739"/>
                    <a:pt x="14047" y="56535"/>
                    <a:pt x="15791" y="56147"/>
                  </a:cubicBezTo>
                  <a:cubicBezTo>
                    <a:pt x="20457" y="55107"/>
                    <a:pt x="24780" y="52836"/>
                    <a:pt x="28510" y="49876"/>
                  </a:cubicBezTo>
                  <a:cubicBezTo>
                    <a:pt x="33106" y="46226"/>
                    <a:pt x="36823" y="41592"/>
                    <a:pt x="40083" y="36745"/>
                  </a:cubicBezTo>
                  <a:cubicBezTo>
                    <a:pt x="42975" y="32443"/>
                    <a:pt x="46173" y="27316"/>
                    <a:pt x="46289" y="21960"/>
                  </a:cubicBezTo>
                  <a:cubicBezTo>
                    <a:pt x="46335" y="19828"/>
                    <a:pt x="45716" y="17650"/>
                    <a:pt x="44005" y="16269"/>
                  </a:cubicBezTo>
                  <a:cubicBezTo>
                    <a:pt x="43301" y="15701"/>
                    <a:pt x="42472" y="15280"/>
                    <a:pt x="41572" y="15141"/>
                  </a:cubicBezTo>
                  <a:cubicBezTo>
                    <a:pt x="41510" y="15131"/>
                    <a:pt x="41437" y="15127"/>
                    <a:pt x="41354" y="15127"/>
                  </a:cubicBezTo>
                  <a:cubicBezTo>
                    <a:pt x="40551" y="15127"/>
                    <a:pt x="38858" y="15541"/>
                    <a:pt x="37891" y="15541"/>
                  </a:cubicBezTo>
                  <a:cubicBezTo>
                    <a:pt x="37548" y="15541"/>
                    <a:pt x="37296" y="15489"/>
                    <a:pt x="37209" y="15347"/>
                  </a:cubicBezTo>
                  <a:cubicBezTo>
                    <a:pt x="37196" y="15330"/>
                    <a:pt x="37180" y="15314"/>
                    <a:pt x="37164" y="15301"/>
                  </a:cubicBezTo>
                  <a:cubicBezTo>
                    <a:pt x="38325" y="10488"/>
                    <a:pt x="38650" y="5483"/>
                    <a:pt x="38113" y="700"/>
                  </a:cubicBezTo>
                  <a:cubicBezTo>
                    <a:pt x="38099" y="584"/>
                    <a:pt x="38030" y="521"/>
                    <a:pt x="37945" y="501"/>
                  </a:cubicBezTo>
                  <a:cubicBezTo>
                    <a:pt x="37971" y="419"/>
                    <a:pt x="37955" y="328"/>
                    <a:pt x="37866" y="272"/>
                  </a:cubicBezTo>
                  <a:cubicBezTo>
                    <a:pt x="37568" y="86"/>
                    <a:pt x="37227" y="0"/>
                    <a:pt x="36883" y="0"/>
                  </a:cubicBezTo>
                  <a:close/>
                </a:path>
              </a:pathLst>
            </a:custGeom>
            <a:solidFill>
              <a:srgbClr val="F8B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69875" y="772325"/>
              <a:ext cx="1172475" cy="1435425"/>
            </a:xfrm>
            <a:custGeom>
              <a:avLst/>
              <a:gdLst/>
              <a:ahLst/>
              <a:cxnLst/>
              <a:rect l="l" t="t" r="r" b="b"/>
              <a:pathLst>
                <a:path w="46899" h="57417" extrusionOk="0">
                  <a:moveTo>
                    <a:pt x="42123" y="15621"/>
                  </a:moveTo>
                  <a:cubicBezTo>
                    <a:pt x="42790" y="15621"/>
                    <a:pt x="43402" y="15732"/>
                    <a:pt x="43874" y="16040"/>
                  </a:cubicBezTo>
                  <a:cubicBezTo>
                    <a:pt x="44206" y="16258"/>
                    <a:pt x="44490" y="16546"/>
                    <a:pt x="44735" y="16874"/>
                  </a:cubicBezTo>
                  <a:cubicBezTo>
                    <a:pt x="43166" y="17821"/>
                    <a:pt x="41177" y="18579"/>
                    <a:pt x="39282" y="18579"/>
                  </a:cubicBezTo>
                  <a:cubicBezTo>
                    <a:pt x="38660" y="18579"/>
                    <a:pt x="38048" y="18497"/>
                    <a:pt x="37464" y="18314"/>
                  </a:cubicBezTo>
                  <a:cubicBezTo>
                    <a:pt x="37683" y="17638"/>
                    <a:pt x="37887" y="16957"/>
                    <a:pt x="38072" y="16272"/>
                  </a:cubicBezTo>
                  <a:cubicBezTo>
                    <a:pt x="39176" y="16081"/>
                    <a:pt x="40764" y="15621"/>
                    <a:pt x="42123" y="15621"/>
                  </a:cubicBezTo>
                  <a:close/>
                  <a:moveTo>
                    <a:pt x="30293" y="11719"/>
                  </a:moveTo>
                  <a:cubicBezTo>
                    <a:pt x="31045" y="11719"/>
                    <a:pt x="31765" y="11973"/>
                    <a:pt x="32392" y="12605"/>
                  </a:cubicBezTo>
                  <a:cubicBezTo>
                    <a:pt x="33171" y="13388"/>
                    <a:pt x="33628" y="14613"/>
                    <a:pt x="34774" y="14613"/>
                  </a:cubicBezTo>
                  <a:cubicBezTo>
                    <a:pt x="34826" y="14613"/>
                    <a:pt x="34879" y="14611"/>
                    <a:pt x="34934" y="14606"/>
                  </a:cubicBezTo>
                  <a:lnTo>
                    <a:pt x="34934" y="14606"/>
                  </a:lnTo>
                  <a:cubicBezTo>
                    <a:pt x="34530" y="16208"/>
                    <a:pt x="34018" y="17787"/>
                    <a:pt x="33426" y="19343"/>
                  </a:cubicBezTo>
                  <a:cubicBezTo>
                    <a:pt x="30538" y="18062"/>
                    <a:pt x="27580" y="16190"/>
                    <a:pt x="27288" y="12760"/>
                  </a:cubicBezTo>
                  <a:cubicBezTo>
                    <a:pt x="28255" y="12160"/>
                    <a:pt x="29302" y="11719"/>
                    <a:pt x="30293" y="11719"/>
                  </a:cubicBezTo>
                  <a:close/>
                  <a:moveTo>
                    <a:pt x="27110" y="12873"/>
                  </a:moveTo>
                  <a:cubicBezTo>
                    <a:pt x="27465" y="16311"/>
                    <a:pt x="30337" y="18308"/>
                    <a:pt x="33369" y="19492"/>
                  </a:cubicBezTo>
                  <a:cubicBezTo>
                    <a:pt x="32919" y="20661"/>
                    <a:pt x="32428" y="21814"/>
                    <a:pt x="31893" y="22954"/>
                  </a:cubicBezTo>
                  <a:cubicBezTo>
                    <a:pt x="28172" y="21810"/>
                    <a:pt x="24452" y="19787"/>
                    <a:pt x="23989" y="15530"/>
                  </a:cubicBezTo>
                  <a:cubicBezTo>
                    <a:pt x="24203" y="15308"/>
                    <a:pt x="24419" y="15088"/>
                    <a:pt x="24640" y="14875"/>
                  </a:cubicBezTo>
                  <a:cubicBezTo>
                    <a:pt x="25280" y="14256"/>
                    <a:pt x="26152" y="13494"/>
                    <a:pt x="27110" y="12873"/>
                  </a:cubicBezTo>
                  <a:close/>
                  <a:moveTo>
                    <a:pt x="44872" y="17067"/>
                  </a:moveTo>
                  <a:cubicBezTo>
                    <a:pt x="45665" y="18258"/>
                    <a:pt x="45986" y="19929"/>
                    <a:pt x="46107" y="21204"/>
                  </a:cubicBezTo>
                  <a:lnTo>
                    <a:pt x="46107" y="21203"/>
                  </a:lnTo>
                  <a:cubicBezTo>
                    <a:pt x="46145" y="21592"/>
                    <a:pt x="46163" y="21982"/>
                    <a:pt x="46169" y="22372"/>
                  </a:cubicBezTo>
                  <a:cubicBezTo>
                    <a:pt x="44657" y="23043"/>
                    <a:pt x="43106" y="23377"/>
                    <a:pt x="41565" y="23377"/>
                  </a:cubicBezTo>
                  <a:cubicBezTo>
                    <a:pt x="39702" y="23377"/>
                    <a:pt x="37853" y="22890"/>
                    <a:pt x="36104" y="21922"/>
                  </a:cubicBezTo>
                  <a:cubicBezTo>
                    <a:pt x="36587" y="20784"/>
                    <a:pt x="37030" y="19629"/>
                    <a:pt x="37415" y="18459"/>
                  </a:cubicBezTo>
                  <a:cubicBezTo>
                    <a:pt x="38036" y="18715"/>
                    <a:pt x="38710" y="18825"/>
                    <a:pt x="39405" y="18825"/>
                  </a:cubicBezTo>
                  <a:cubicBezTo>
                    <a:pt x="41303" y="18825"/>
                    <a:pt x="43352" y="18000"/>
                    <a:pt x="44872" y="17067"/>
                  </a:cubicBezTo>
                  <a:close/>
                  <a:moveTo>
                    <a:pt x="36057" y="22031"/>
                  </a:moveTo>
                  <a:cubicBezTo>
                    <a:pt x="37736" y="23097"/>
                    <a:pt x="39681" y="23635"/>
                    <a:pt x="41630" y="23635"/>
                  </a:cubicBezTo>
                  <a:cubicBezTo>
                    <a:pt x="43185" y="23635"/>
                    <a:pt x="44742" y="23293"/>
                    <a:pt x="46169" y="22604"/>
                  </a:cubicBezTo>
                  <a:lnTo>
                    <a:pt x="46169" y="22604"/>
                  </a:lnTo>
                  <a:cubicBezTo>
                    <a:pt x="46168" y="22992"/>
                    <a:pt x="46149" y="23379"/>
                    <a:pt x="46119" y="23767"/>
                  </a:cubicBezTo>
                  <a:cubicBezTo>
                    <a:pt x="44796" y="24245"/>
                    <a:pt x="43430" y="24483"/>
                    <a:pt x="42075" y="24483"/>
                  </a:cubicBezTo>
                  <a:cubicBezTo>
                    <a:pt x="39910" y="24483"/>
                    <a:pt x="37769" y="23878"/>
                    <a:pt x="35861" y="22681"/>
                  </a:cubicBezTo>
                  <a:cubicBezTo>
                    <a:pt x="35849" y="22674"/>
                    <a:pt x="35837" y="22671"/>
                    <a:pt x="35826" y="22671"/>
                  </a:cubicBezTo>
                  <a:cubicBezTo>
                    <a:pt x="35768" y="22671"/>
                    <a:pt x="35726" y="22754"/>
                    <a:pt x="35786" y="22793"/>
                  </a:cubicBezTo>
                  <a:cubicBezTo>
                    <a:pt x="37734" y="24078"/>
                    <a:pt x="39939" y="24734"/>
                    <a:pt x="42174" y="24734"/>
                  </a:cubicBezTo>
                  <a:cubicBezTo>
                    <a:pt x="43484" y="24734"/>
                    <a:pt x="44804" y="24508"/>
                    <a:pt x="46089" y="24051"/>
                  </a:cubicBezTo>
                  <a:lnTo>
                    <a:pt x="46089" y="24051"/>
                  </a:lnTo>
                  <a:cubicBezTo>
                    <a:pt x="45898" y="26059"/>
                    <a:pt x="45347" y="28049"/>
                    <a:pt x="44614" y="29919"/>
                  </a:cubicBezTo>
                  <a:cubicBezTo>
                    <a:pt x="44583" y="29946"/>
                    <a:pt x="44568" y="29985"/>
                    <a:pt x="44573" y="30025"/>
                  </a:cubicBezTo>
                  <a:cubicBezTo>
                    <a:pt x="44563" y="30052"/>
                    <a:pt x="44553" y="30079"/>
                    <a:pt x="44541" y="30107"/>
                  </a:cubicBezTo>
                  <a:cubicBezTo>
                    <a:pt x="44375" y="30078"/>
                    <a:pt x="44220" y="30035"/>
                    <a:pt x="44005" y="30035"/>
                  </a:cubicBezTo>
                  <a:cubicBezTo>
                    <a:pt x="43948" y="30035"/>
                    <a:pt x="43887" y="30038"/>
                    <a:pt x="43821" y="30045"/>
                  </a:cubicBezTo>
                  <a:cubicBezTo>
                    <a:pt x="43434" y="30087"/>
                    <a:pt x="43065" y="30165"/>
                    <a:pt x="42673" y="30193"/>
                  </a:cubicBezTo>
                  <a:cubicBezTo>
                    <a:pt x="42328" y="30216"/>
                    <a:pt x="41983" y="30227"/>
                    <a:pt x="41638" y="30227"/>
                  </a:cubicBezTo>
                  <a:cubicBezTo>
                    <a:pt x="40996" y="30227"/>
                    <a:pt x="40354" y="30187"/>
                    <a:pt x="39715" y="30108"/>
                  </a:cubicBezTo>
                  <a:cubicBezTo>
                    <a:pt x="37129" y="29786"/>
                    <a:pt x="35560" y="28510"/>
                    <a:pt x="33488" y="27156"/>
                  </a:cubicBezTo>
                  <a:cubicBezTo>
                    <a:pt x="34444" y="25498"/>
                    <a:pt x="35301" y="23788"/>
                    <a:pt x="36057" y="22031"/>
                  </a:cubicBezTo>
                  <a:close/>
                  <a:moveTo>
                    <a:pt x="33426" y="27267"/>
                  </a:moveTo>
                  <a:cubicBezTo>
                    <a:pt x="35291" y="28616"/>
                    <a:pt x="36725" y="29869"/>
                    <a:pt x="39086" y="30266"/>
                  </a:cubicBezTo>
                  <a:cubicBezTo>
                    <a:pt x="39772" y="30381"/>
                    <a:pt x="40427" y="30425"/>
                    <a:pt x="41071" y="30425"/>
                  </a:cubicBezTo>
                  <a:cubicBezTo>
                    <a:pt x="42218" y="30425"/>
                    <a:pt x="43329" y="30287"/>
                    <a:pt x="44514" y="30177"/>
                  </a:cubicBezTo>
                  <a:lnTo>
                    <a:pt x="44514" y="30177"/>
                  </a:lnTo>
                  <a:cubicBezTo>
                    <a:pt x="44402" y="30456"/>
                    <a:pt x="44286" y="30733"/>
                    <a:pt x="44166" y="31008"/>
                  </a:cubicBezTo>
                  <a:cubicBezTo>
                    <a:pt x="43713" y="32037"/>
                    <a:pt x="43199" y="33035"/>
                    <a:pt x="42641" y="34011"/>
                  </a:cubicBezTo>
                  <a:cubicBezTo>
                    <a:pt x="42096" y="34074"/>
                    <a:pt x="41538" y="34107"/>
                    <a:pt x="40974" y="34107"/>
                  </a:cubicBezTo>
                  <a:cubicBezTo>
                    <a:pt x="37466" y="34107"/>
                    <a:pt x="33759" y="32835"/>
                    <a:pt x="31917" y="29703"/>
                  </a:cubicBezTo>
                  <a:cubicBezTo>
                    <a:pt x="32439" y="28903"/>
                    <a:pt x="32948" y="28093"/>
                    <a:pt x="33426" y="27267"/>
                  </a:cubicBezTo>
                  <a:close/>
                  <a:moveTo>
                    <a:pt x="23783" y="15746"/>
                  </a:moveTo>
                  <a:cubicBezTo>
                    <a:pt x="24133" y="19927"/>
                    <a:pt x="28117" y="22137"/>
                    <a:pt x="31820" y="23108"/>
                  </a:cubicBezTo>
                  <a:cubicBezTo>
                    <a:pt x="30730" y="25414"/>
                    <a:pt x="29483" y="27648"/>
                    <a:pt x="28150" y="29786"/>
                  </a:cubicBezTo>
                  <a:cubicBezTo>
                    <a:pt x="24458" y="27297"/>
                    <a:pt x="21919" y="23838"/>
                    <a:pt x="21082" y="19394"/>
                  </a:cubicBezTo>
                  <a:cubicBezTo>
                    <a:pt x="21070" y="19329"/>
                    <a:pt x="21021" y="19300"/>
                    <a:pt x="20970" y="19300"/>
                  </a:cubicBezTo>
                  <a:cubicBezTo>
                    <a:pt x="20902" y="19300"/>
                    <a:pt x="20831" y="19353"/>
                    <a:pt x="20846" y="19442"/>
                  </a:cubicBezTo>
                  <a:cubicBezTo>
                    <a:pt x="21589" y="23752"/>
                    <a:pt x="24204" y="27778"/>
                    <a:pt x="28074" y="29905"/>
                  </a:cubicBezTo>
                  <a:cubicBezTo>
                    <a:pt x="27709" y="30489"/>
                    <a:pt x="27339" y="31067"/>
                    <a:pt x="26963" y="31637"/>
                  </a:cubicBezTo>
                  <a:cubicBezTo>
                    <a:pt x="25538" y="33786"/>
                    <a:pt x="24002" y="35861"/>
                    <a:pt x="22363" y="37851"/>
                  </a:cubicBezTo>
                  <a:cubicBezTo>
                    <a:pt x="18321" y="36698"/>
                    <a:pt x="15469" y="33740"/>
                    <a:pt x="14657" y="29565"/>
                  </a:cubicBezTo>
                  <a:cubicBezTo>
                    <a:pt x="14953" y="29035"/>
                    <a:pt x="15249" y="28505"/>
                    <a:pt x="15550" y="27976"/>
                  </a:cubicBezTo>
                  <a:cubicBezTo>
                    <a:pt x="16742" y="25881"/>
                    <a:pt x="17951" y="23729"/>
                    <a:pt x="19277" y="21655"/>
                  </a:cubicBezTo>
                  <a:cubicBezTo>
                    <a:pt x="19748" y="25703"/>
                    <a:pt x="23443" y="29710"/>
                    <a:pt x="27186" y="31005"/>
                  </a:cubicBezTo>
                  <a:cubicBezTo>
                    <a:pt x="27196" y="31008"/>
                    <a:pt x="27205" y="31010"/>
                    <a:pt x="27213" y="31010"/>
                  </a:cubicBezTo>
                  <a:cubicBezTo>
                    <a:pt x="27287" y="31010"/>
                    <a:pt x="27314" y="30894"/>
                    <a:pt x="27235" y="30862"/>
                  </a:cubicBezTo>
                  <a:cubicBezTo>
                    <a:pt x="23590" y="29316"/>
                    <a:pt x="19840" y="25513"/>
                    <a:pt x="19443" y="21400"/>
                  </a:cubicBezTo>
                  <a:cubicBezTo>
                    <a:pt x="20742" y="19391"/>
                    <a:pt x="22158" y="17466"/>
                    <a:pt x="23783" y="15746"/>
                  </a:cubicBezTo>
                  <a:close/>
                  <a:moveTo>
                    <a:pt x="14481" y="29877"/>
                  </a:moveTo>
                  <a:cubicBezTo>
                    <a:pt x="15253" y="33897"/>
                    <a:pt x="18258" y="37080"/>
                    <a:pt x="22260" y="37977"/>
                  </a:cubicBezTo>
                  <a:cubicBezTo>
                    <a:pt x="21599" y="38776"/>
                    <a:pt x="20919" y="39556"/>
                    <a:pt x="20227" y="40327"/>
                  </a:cubicBezTo>
                  <a:cubicBezTo>
                    <a:pt x="16858" y="39698"/>
                    <a:pt x="13465" y="36904"/>
                    <a:pt x="12530" y="33611"/>
                  </a:cubicBezTo>
                  <a:cubicBezTo>
                    <a:pt x="12520" y="33578"/>
                    <a:pt x="12498" y="33551"/>
                    <a:pt x="12465" y="33538"/>
                  </a:cubicBezTo>
                  <a:cubicBezTo>
                    <a:pt x="13131" y="32315"/>
                    <a:pt x="13803" y="31095"/>
                    <a:pt x="14481" y="29877"/>
                  </a:cubicBezTo>
                  <a:close/>
                  <a:moveTo>
                    <a:pt x="31811" y="29866"/>
                  </a:moveTo>
                  <a:cubicBezTo>
                    <a:pt x="33398" y="32946"/>
                    <a:pt x="37250" y="34420"/>
                    <a:pt x="40712" y="34420"/>
                  </a:cubicBezTo>
                  <a:cubicBezTo>
                    <a:pt x="41322" y="34420"/>
                    <a:pt x="41919" y="34374"/>
                    <a:pt x="42489" y="34283"/>
                  </a:cubicBezTo>
                  <a:lnTo>
                    <a:pt x="42489" y="34283"/>
                  </a:lnTo>
                  <a:cubicBezTo>
                    <a:pt x="41019" y="36805"/>
                    <a:pt x="39234" y="39155"/>
                    <a:pt x="37314" y="41386"/>
                  </a:cubicBezTo>
                  <a:lnTo>
                    <a:pt x="37312" y="41386"/>
                  </a:lnTo>
                  <a:cubicBezTo>
                    <a:pt x="33425" y="41211"/>
                    <a:pt x="30295" y="37533"/>
                    <a:pt x="28546" y="34371"/>
                  </a:cubicBezTo>
                  <a:cubicBezTo>
                    <a:pt x="29553" y="33094"/>
                    <a:pt x="30520" y="31790"/>
                    <a:pt x="31432" y="30448"/>
                  </a:cubicBezTo>
                  <a:cubicBezTo>
                    <a:pt x="31562" y="30256"/>
                    <a:pt x="31684" y="30059"/>
                    <a:pt x="31811" y="29866"/>
                  </a:cubicBezTo>
                  <a:close/>
                  <a:moveTo>
                    <a:pt x="28430" y="34516"/>
                  </a:moveTo>
                  <a:cubicBezTo>
                    <a:pt x="29926" y="37644"/>
                    <a:pt x="33395" y="41530"/>
                    <a:pt x="37125" y="41604"/>
                  </a:cubicBezTo>
                  <a:cubicBezTo>
                    <a:pt x="36774" y="42010"/>
                    <a:pt x="36415" y="42409"/>
                    <a:pt x="36056" y="42806"/>
                  </a:cubicBezTo>
                  <a:cubicBezTo>
                    <a:pt x="32488" y="42077"/>
                    <a:pt x="28732" y="39087"/>
                    <a:pt x="27594" y="35582"/>
                  </a:cubicBezTo>
                  <a:cubicBezTo>
                    <a:pt x="27592" y="35574"/>
                    <a:pt x="27584" y="35570"/>
                    <a:pt x="27580" y="35564"/>
                  </a:cubicBezTo>
                  <a:cubicBezTo>
                    <a:pt x="27865" y="35216"/>
                    <a:pt x="28149" y="34867"/>
                    <a:pt x="28430" y="34516"/>
                  </a:cubicBezTo>
                  <a:close/>
                  <a:moveTo>
                    <a:pt x="12343" y="33760"/>
                  </a:moveTo>
                  <a:cubicBezTo>
                    <a:pt x="13141" y="37043"/>
                    <a:pt x="16775" y="40005"/>
                    <a:pt x="20116" y="40451"/>
                  </a:cubicBezTo>
                  <a:cubicBezTo>
                    <a:pt x="19110" y="41567"/>
                    <a:pt x="18074" y="42654"/>
                    <a:pt x="17007" y="43712"/>
                  </a:cubicBezTo>
                  <a:cubicBezTo>
                    <a:pt x="13741" y="43408"/>
                    <a:pt x="11143" y="41587"/>
                    <a:pt x="9733" y="38628"/>
                  </a:cubicBezTo>
                  <a:cubicBezTo>
                    <a:pt x="10592" y="37000"/>
                    <a:pt x="11462" y="35377"/>
                    <a:pt x="12343" y="33760"/>
                  </a:cubicBezTo>
                  <a:close/>
                  <a:moveTo>
                    <a:pt x="9597" y="38886"/>
                  </a:moveTo>
                  <a:cubicBezTo>
                    <a:pt x="10883" y="41755"/>
                    <a:pt x="13718" y="43693"/>
                    <a:pt x="16855" y="43858"/>
                  </a:cubicBezTo>
                  <a:cubicBezTo>
                    <a:pt x="16488" y="44218"/>
                    <a:pt x="16121" y="44579"/>
                    <a:pt x="15747" y="44933"/>
                  </a:cubicBezTo>
                  <a:cubicBezTo>
                    <a:pt x="15742" y="44930"/>
                    <a:pt x="15737" y="44924"/>
                    <a:pt x="15727" y="44923"/>
                  </a:cubicBezTo>
                  <a:cubicBezTo>
                    <a:pt x="12655" y="44766"/>
                    <a:pt x="10166" y="43113"/>
                    <a:pt x="8821" y="40357"/>
                  </a:cubicBezTo>
                  <a:cubicBezTo>
                    <a:pt x="9077" y="39866"/>
                    <a:pt x="9338" y="39377"/>
                    <a:pt x="9597" y="38886"/>
                  </a:cubicBezTo>
                  <a:close/>
                  <a:moveTo>
                    <a:pt x="27486" y="35681"/>
                  </a:moveTo>
                  <a:cubicBezTo>
                    <a:pt x="27914" y="37634"/>
                    <a:pt x="29559" y="39327"/>
                    <a:pt x="31019" y="40592"/>
                  </a:cubicBezTo>
                  <a:cubicBezTo>
                    <a:pt x="32425" y="41813"/>
                    <a:pt x="34027" y="42709"/>
                    <a:pt x="35846" y="43038"/>
                  </a:cubicBezTo>
                  <a:cubicBezTo>
                    <a:pt x="34621" y="44384"/>
                    <a:pt x="33362" y="45686"/>
                    <a:pt x="32105" y="46957"/>
                  </a:cubicBezTo>
                  <a:cubicBezTo>
                    <a:pt x="31895" y="47171"/>
                    <a:pt x="31681" y="47383"/>
                    <a:pt x="31468" y="47595"/>
                  </a:cubicBezTo>
                  <a:cubicBezTo>
                    <a:pt x="27672" y="46543"/>
                    <a:pt x="24853" y="43871"/>
                    <a:pt x="23459" y="40220"/>
                  </a:cubicBezTo>
                  <a:cubicBezTo>
                    <a:pt x="24849" y="38751"/>
                    <a:pt x="26199" y="37241"/>
                    <a:pt x="27486" y="35681"/>
                  </a:cubicBezTo>
                  <a:close/>
                  <a:moveTo>
                    <a:pt x="8710" y="40567"/>
                  </a:moveTo>
                  <a:cubicBezTo>
                    <a:pt x="9944" y="43269"/>
                    <a:pt x="12668" y="45023"/>
                    <a:pt x="15643" y="45030"/>
                  </a:cubicBezTo>
                  <a:cubicBezTo>
                    <a:pt x="14370" y="46225"/>
                    <a:pt x="13059" y="47379"/>
                    <a:pt x="11709" y="48488"/>
                  </a:cubicBezTo>
                  <a:cubicBezTo>
                    <a:pt x="11662" y="48489"/>
                    <a:pt x="11614" y="48490"/>
                    <a:pt x="11566" y="48490"/>
                  </a:cubicBezTo>
                  <a:cubicBezTo>
                    <a:pt x="9457" y="48490"/>
                    <a:pt x="7555" y="46953"/>
                    <a:pt x="6193" y="45430"/>
                  </a:cubicBezTo>
                  <a:cubicBezTo>
                    <a:pt x="7027" y="43805"/>
                    <a:pt x="7865" y="42184"/>
                    <a:pt x="8710" y="40568"/>
                  </a:cubicBezTo>
                  <a:lnTo>
                    <a:pt x="8710" y="40567"/>
                  </a:lnTo>
                  <a:close/>
                  <a:moveTo>
                    <a:pt x="23310" y="40378"/>
                  </a:moveTo>
                  <a:cubicBezTo>
                    <a:pt x="24507" y="44027"/>
                    <a:pt x="27541" y="46820"/>
                    <a:pt x="31245" y="47816"/>
                  </a:cubicBezTo>
                  <a:cubicBezTo>
                    <a:pt x="30222" y="48819"/>
                    <a:pt x="29162" y="49794"/>
                    <a:pt x="28057" y="50712"/>
                  </a:cubicBezTo>
                  <a:cubicBezTo>
                    <a:pt x="24092" y="50051"/>
                    <a:pt x="21263" y="47290"/>
                    <a:pt x="20301" y="43418"/>
                  </a:cubicBezTo>
                  <a:cubicBezTo>
                    <a:pt x="21321" y="42425"/>
                    <a:pt x="22324" y="41411"/>
                    <a:pt x="23310" y="40378"/>
                  </a:cubicBezTo>
                  <a:close/>
                  <a:moveTo>
                    <a:pt x="6120" y="45576"/>
                  </a:moveTo>
                  <a:cubicBezTo>
                    <a:pt x="7352" y="47165"/>
                    <a:pt x="9392" y="48648"/>
                    <a:pt x="11427" y="48714"/>
                  </a:cubicBezTo>
                  <a:cubicBezTo>
                    <a:pt x="10183" y="49726"/>
                    <a:pt x="8910" y="50699"/>
                    <a:pt x="7606" y="51633"/>
                  </a:cubicBezTo>
                  <a:cubicBezTo>
                    <a:pt x="7596" y="51626"/>
                    <a:pt x="7586" y="51621"/>
                    <a:pt x="7574" y="51619"/>
                  </a:cubicBezTo>
                  <a:cubicBezTo>
                    <a:pt x="6253" y="51338"/>
                    <a:pt x="5082" y="50792"/>
                    <a:pt x="3970" y="50031"/>
                  </a:cubicBezTo>
                  <a:cubicBezTo>
                    <a:pt x="3959" y="50023"/>
                    <a:pt x="3948" y="50020"/>
                    <a:pt x="3938" y="50020"/>
                  </a:cubicBezTo>
                  <a:cubicBezTo>
                    <a:pt x="3891" y="50020"/>
                    <a:pt x="3859" y="50089"/>
                    <a:pt x="3907" y="50127"/>
                  </a:cubicBezTo>
                  <a:cubicBezTo>
                    <a:pt x="4945" y="50945"/>
                    <a:pt x="6144" y="51471"/>
                    <a:pt x="7428" y="51759"/>
                  </a:cubicBezTo>
                  <a:cubicBezTo>
                    <a:pt x="7154" y="51952"/>
                    <a:pt x="6882" y="52150"/>
                    <a:pt x="6605" y="52341"/>
                  </a:cubicBezTo>
                  <a:cubicBezTo>
                    <a:pt x="5398" y="52109"/>
                    <a:pt x="4392" y="51666"/>
                    <a:pt x="3293" y="51137"/>
                  </a:cubicBezTo>
                  <a:cubicBezTo>
                    <a:pt x="4230" y="49280"/>
                    <a:pt x="5173" y="47427"/>
                    <a:pt x="6120" y="45577"/>
                  </a:cubicBezTo>
                  <a:lnTo>
                    <a:pt x="6120" y="45576"/>
                  </a:lnTo>
                  <a:close/>
                  <a:moveTo>
                    <a:pt x="20171" y="43546"/>
                  </a:moveTo>
                  <a:cubicBezTo>
                    <a:pt x="20916" y="47435"/>
                    <a:pt x="23952" y="50234"/>
                    <a:pt x="27801" y="50918"/>
                  </a:cubicBezTo>
                  <a:cubicBezTo>
                    <a:pt x="25856" y="52507"/>
                    <a:pt x="23773" y="53903"/>
                    <a:pt x="21512" y="54930"/>
                  </a:cubicBezTo>
                  <a:cubicBezTo>
                    <a:pt x="18658" y="52898"/>
                    <a:pt x="17083" y="50214"/>
                    <a:pt x="16669" y="46747"/>
                  </a:cubicBezTo>
                  <a:cubicBezTo>
                    <a:pt x="17826" y="45761"/>
                    <a:pt x="18950" y="44731"/>
                    <a:pt x="20049" y="43667"/>
                  </a:cubicBezTo>
                  <a:cubicBezTo>
                    <a:pt x="20089" y="43627"/>
                    <a:pt x="20129" y="43586"/>
                    <a:pt x="20171" y="43546"/>
                  </a:cubicBezTo>
                  <a:close/>
                  <a:moveTo>
                    <a:pt x="16567" y="46833"/>
                  </a:moveTo>
                  <a:cubicBezTo>
                    <a:pt x="16590" y="50088"/>
                    <a:pt x="18460" y="53358"/>
                    <a:pt x="21240" y="55053"/>
                  </a:cubicBezTo>
                  <a:cubicBezTo>
                    <a:pt x="20222" y="55499"/>
                    <a:pt x="19169" y="55863"/>
                    <a:pt x="18093" y="56139"/>
                  </a:cubicBezTo>
                  <a:cubicBezTo>
                    <a:pt x="15895" y="54136"/>
                    <a:pt x="14668" y="51743"/>
                    <a:pt x="13968" y="48902"/>
                  </a:cubicBezTo>
                  <a:cubicBezTo>
                    <a:pt x="14855" y="48240"/>
                    <a:pt x="15720" y="47551"/>
                    <a:pt x="16567" y="46833"/>
                  </a:cubicBezTo>
                  <a:close/>
                  <a:moveTo>
                    <a:pt x="37448" y="580"/>
                  </a:moveTo>
                  <a:cubicBezTo>
                    <a:pt x="37663" y="580"/>
                    <a:pt x="37878" y="626"/>
                    <a:pt x="38098" y="748"/>
                  </a:cubicBezTo>
                  <a:cubicBezTo>
                    <a:pt x="38075" y="804"/>
                    <a:pt x="38067" y="867"/>
                    <a:pt x="38080" y="927"/>
                  </a:cubicBezTo>
                  <a:cubicBezTo>
                    <a:pt x="40175" y="11449"/>
                    <a:pt x="36481" y="21998"/>
                    <a:pt x="30558" y="30642"/>
                  </a:cubicBezTo>
                  <a:cubicBezTo>
                    <a:pt x="27298" y="35397"/>
                    <a:pt x="23410" y="39701"/>
                    <a:pt x="19298" y="43728"/>
                  </a:cubicBezTo>
                  <a:cubicBezTo>
                    <a:pt x="17574" y="45416"/>
                    <a:pt x="15777" y="47042"/>
                    <a:pt x="13880" y="48536"/>
                  </a:cubicBezTo>
                  <a:cubicBezTo>
                    <a:pt x="13876" y="48521"/>
                    <a:pt x="13873" y="48505"/>
                    <a:pt x="13869" y="48489"/>
                  </a:cubicBezTo>
                  <a:cubicBezTo>
                    <a:pt x="13862" y="48460"/>
                    <a:pt x="13842" y="48447"/>
                    <a:pt x="13820" y="48447"/>
                  </a:cubicBezTo>
                  <a:cubicBezTo>
                    <a:pt x="13791" y="48447"/>
                    <a:pt x="13761" y="48472"/>
                    <a:pt x="13764" y="48511"/>
                  </a:cubicBezTo>
                  <a:cubicBezTo>
                    <a:pt x="13767" y="48546"/>
                    <a:pt x="13773" y="48582"/>
                    <a:pt x="13777" y="48617"/>
                  </a:cubicBezTo>
                  <a:cubicBezTo>
                    <a:pt x="11758" y="50201"/>
                    <a:pt x="9626" y="51636"/>
                    <a:pt x="7352" y="52835"/>
                  </a:cubicBezTo>
                  <a:cubicBezTo>
                    <a:pt x="7335" y="52817"/>
                    <a:pt x="7311" y="52807"/>
                    <a:pt x="7288" y="52807"/>
                  </a:cubicBezTo>
                  <a:cubicBezTo>
                    <a:pt x="7251" y="52807"/>
                    <a:pt x="7214" y="52831"/>
                    <a:pt x="7204" y="52885"/>
                  </a:cubicBezTo>
                  <a:cubicBezTo>
                    <a:pt x="7203" y="52895"/>
                    <a:pt x="7200" y="52905"/>
                    <a:pt x="7199" y="52917"/>
                  </a:cubicBezTo>
                  <a:cubicBezTo>
                    <a:pt x="6883" y="53080"/>
                    <a:pt x="6567" y="53241"/>
                    <a:pt x="6247" y="53395"/>
                  </a:cubicBezTo>
                  <a:cubicBezTo>
                    <a:pt x="6217" y="53409"/>
                    <a:pt x="6233" y="53450"/>
                    <a:pt x="6260" y="53450"/>
                  </a:cubicBezTo>
                  <a:cubicBezTo>
                    <a:pt x="6264" y="53450"/>
                    <a:pt x="6269" y="53449"/>
                    <a:pt x="6273" y="53447"/>
                  </a:cubicBezTo>
                  <a:cubicBezTo>
                    <a:pt x="6578" y="53314"/>
                    <a:pt x="6876" y="53169"/>
                    <a:pt x="7177" y="53026"/>
                  </a:cubicBezTo>
                  <a:lnTo>
                    <a:pt x="7177" y="53026"/>
                  </a:lnTo>
                  <a:cubicBezTo>
                    <a:pt x="7030" y="53789"/>
                    <a:pt x="6823" y="54589"/>
                    <a:pt x="6863" y="55367"/>
                  </a:cubicBezTo>
                  <a:cubicBezTo>
                    <a:pt x="6872" y="55542"/>
                    <a:pt x="6902" y="56012"/>
                    <a:pt x="7053" y="56263"/>
                  </a:cubicBezTo>
                  <a:cubicBezTo>
                    <a:pt x="5834" y="56060"/>
                    <a:pt x="4611" y="55850"/>
                    <a:pt x="3406" y="55850"/>
                  </a:cubicBezTo>
                  <a:cubicBezTo>
                    <a:pt x="2484" y="55850"/>
                    <a:pt x="1572" y="55973"/>
                    <a:pt x="680" y="56313"/>
                  </a:cubicBezTo>
                  <a:cubicBezTo>
                    <a:pt x="1537" y="54612"/>
                    <a:pt x="2394" y="52912"/>
                    <a:pt x="3252" y="51214"/>
                  </a:cubicBezTo>
                  <a:cubicBezTo>
                    <a:pt x="4157" y="51888"/>
                    <a:pt x="5317" y="52279"/>
                    <a:pt x="6429" y="52461"/>
                  </a:cubicBezTo>
                  <a:cubicBezTo>
                    <a:pt x="4781" y="53595"/>
                    <a:pt x="3092" y="54668"/>
                    <a:pt x="1361" y="55668"/>
                  </a:cubicBezTo>
                  <a:cubicBezTo>
                    <a:pt x="1256" y="55729"/>
                    <a:pt x="1310" y="55883"/>
                    <a:pt x="1406" y="55883"/>
                  </a:cubicBezTo>
                  <a:cubicBezTo>
                    <a:pt x="1423" y="55883"/>
                    <a:pt x="1440" y="55878"/>
                    <a:pt x="1459" y="55869"/>
                  </a:cubicBezTo>
                  <a:cubicBezTo>
                    <a:pt x="12112" y="50035"/>
                    <a:pt x="21207" y="41683"/>
                    <a:pt x="27847" y="31502"/>
                  </a:cubicBezTo>
                  <a:cubicBezTo>
                    <a:pt x="33624" y="22646"/>
                    <a:pt x="38331" y="11760"/>
                    <a:pt x="36133" y="1000"/>
                  </a:cubicBezTo>
                  <a:cubicBezTo>
                    <a:pt x="36124" y="966"/>
                    <a:pt x="36112" y="934"/>
                    <a:pt x="36093" y="906"/>
                  </a:cubicBezTo>
                  <a:cubicBezTo>
                    <a:pt x="36563" y="776"/>
                    <a:pt x="37004" y="580"/>
                    <a:pt x="37448" y="580"/>
                  </a:cubicBezTo>
                  <a:close/>
                  <a:moveTo>
                    <a:pt x="13823" y="49008"/>
                  </a:moveTo>
                  <a:cubicBezTo>
                    <a:pt x="14208" y="51793"/>
                    <a:pt x="15754" y="54344"/>
                    <a:pt x="17829" y="56211"/>
                  </a:cubicBezTo>
                  <a:cubicBezTo>
                    <a:pt x="17501" y="56291"/>
                    <a:pt x="17169" y="56360"/>
                    <a:pt x="16833" y="56424"/>
                  </a:cubicBezTo>
                  <a:lnTo>
                    <a:pt x="16833" y="56423"/>
                  </a:lnTo>
                  <a:cubicBezTo>
                    <a:pt x="14761" y="54572"/>
                    <a:pt x="13556" y="52177"/>
                    <a:pt x="13347" y="49386"/>
                  </a:cubicBezTo>
                  <a:cubicBezTo>
                    <a:pt x="13347" y="49375"/>
                    <a:pt x="13337" y="49370"/>
                    <a:pt x="13333" y="49362"/>
                  </a:cubicBezTo>
                  <a:cubicBezTo>
                    <a:pt x="13496" y="49243"/>
                    <a:pt x="13661" y="49127"/>
                    <a:pt x="13823" y="49008"/>
                  </a:cubicBezTo>
                  <a:close/>
                  <a:moveTo>
                    <a:pt x="9087" y="52058"/>
                  </a:moveTo>
                  <a:cubicBezTo>
                    <a:pt x="9137" y="53023"/>
                    <a:pt x="9329" y="53966"/>
                    <a:pt x="9682" y="54865"/>
                  </a:cubicBezTo>
                  <a:cubicBezTo>
                    <a:pt x="9933" y="55505"/>
                    <a:pt x="10252" y="56265"/>
                    <a:pt x="10805" y="56717"/>
                  </a:cubicBezTo>
                  <a:cubicBezTo>
                    <a:pt x="9594" y="56635"/>
                    <a:pt x="8385" y="56483"/>
                    <a:pt x="7186" y="56284"/>
                  </a:cubicBezTo>
                  <a:lnTo>
                    <a:pt x="7186" y="56283"/>
                  </a:lnTo>
                  <a:lnTo>
                    <a:pt x="7179" y="56283"/>
                  </a:lnTo>
                  <a:cubicBezTo>
                    <a:pt x="6899" y="56000"/>
                    <a:pt x="7010" y="54934"/>
                    <a:pt x="7042" y="54685"/>
                  </a:cubicBezTo>
                  <a:cubicBezTo>
                    <a:pt x="7121" y="54097"/>
                    <a:pt x="7256" y="53517"/>
                    <a:pt x="7369" y="52935"/>
                  </a:cubicBezTo>
                  <a:cubicBezTo>
                    <a:pt x="7951" y="52656"/>
                    <a:pt x="8526" y="52367"/>
                    <a:pt x="9087" y="52058"/>
                  </a:cubicBezTo>
                  <a:close/>
                  <a:moveTo>
                    <a:pt x="13174" y="49478"/>
                  </a:moveTo>
                  <a:cubicBezTo>
                    <a:pt x="13340" y="52193"/>
                    <a:pt x="14580" y="54709"/>
                    <a:pt x="16659" y="56457"/>
                  </a:cubicBezTo>
                  <a:cubicBezTo>
                    <a:pt x="16613" y="56465"/>
                    <a:pt x="16567" y="56475"/>
                    <a:pt x="16521" y="56483"/>
                  </a:cubicBezTo>
                  <a:lnTo>
                    <a:pt x="16521" y="56482"/>
                  </a:lnTo>
                  <a:cubicBezTo>
                    <a:pt x="15272" y="56693"/>
                    <a:pt x="14016" y="56783"/>
                    <a:pt x="12761" y="56783"/>
                  </a:cubicBezTo>
                  <a:cubicBezTo>
                    <a:pt x="12170" y="56783"/>
                    <a:pt x="11579" y="56763"/>
                    <a:pt x="10989" y="56727"/>
                  </a:cubicBezTo>
                  <a:cubicBezTo>
                    <a:pt x="9723" y="55821"/>
                    <a:pt x="9329" y="53384"/>
                    <a:pt x="9243" y="52004"/>
                  </a:cubicBezTo>
                  <a:cubicBezTo>
                    <a:pt x="9243" y="51993"/>
                    <a:pt x="9235" y="51987"/>
                    <a:pt x="9232" y="51977"/>
                  </a:cubicBezTo>
                  <a:cubicBezTo>
                    <a:pt x="10592" y="51219"/>
                    <a:pt x="11907" y="50385"/>
                    <a:pt x="13174" y="49478"/>
                  </a:cubicBezTo>
                  <a:close/>
                  <a:moveTo>
                    <a:pt x="37559" y="0"/>
                  </a:moveTo>
                  <a:cubicBezTo>
                    <a:pt x="36864" y="0"/>
                    <a:pt x="36079" y="369"/>
                    <a:pt x="35563" y="651"/>
                  </a:cubicBezTo>
                  <a:cubicBezTo>
                    <a:pt x="35434" y="721"/>
                    <a:pt x="35441" y="874"/>
                    <a:pt x="35527" y="952"/>
                  </a:cubicBezTo>
                  <a:cubicBezTo>
                    <a:pt x="35504" y="1005"/>
                    <a:pt x="35497" y="1065"/>
                    <a:pt x="35508" y="1124"/>
                  </a:cubicBezTo>
                  <a:cubicBezTo>
                    <a:pt x="36326" y="5437"/>
                    <a:pt x="36073" y="9732"/>
                    <a:pt x="35104" y="13902"/>
                  </a:cubicBezTo>
                  <a:cubicBezTo>
                    <a:pt x="35012" y="13924"/>
                    <a:pt x="34924" y="13934"/>
                    <a:pt x="34839" y="13934"/>
                  </a:cubicBezTo>
                  <a:cubicBezTo>
                    <a:pt x="33716" y="13934"/>
                    <a:pt x="33193" y="12162"/>
                    <a:pt x="32360" y="11591"/>
                  </a:cubicBezTo>
                  <a:cubicBezTo>
                    <a:pt x="31792" y="11201"/>
                    <a:pt x="31096" y="11063"/>
                    <a:pt x="30417" y="11063"/>
                  </a:cubicBezTo>
                  <a:cubicBezTo>
                    <a:pt x="30393" y="11063"/>
                    <a:pt x="30368" y="11063"/>
                    <a:pt x="30344" y="11063"/>
                  </a:cubicBezTo>
                  <a:cubicBezTo>
                    <a:pt x="28448" y="11091"/>
                    <a:pt x="26680" y="12259"/>
                    <a:pt x="25266" y="13415"/>
                  </a:cubicBezTo>
                  <a:cubicBezTo>
                    <a:pt x="21191" y="16746"/>
                    <a:pt x="18400" y="21670"/>
                    <a:pt x="15815" y="26163"/>
                  </a:cubicBezTo>
                  <a:cubicBezTo>
                    <a:pt x="10181" y="35960"/>
                    <a:pt x="4806" y="45999"/>
                    <a:pt x="196" y="56321"/>
                  </a:cubicBezTo>
                  <a:cubicBezTo>
                    <a:pt x="165" y="56390"/>
                    <a:pt x="183" y="56455"/>
                    <a:pt x="223" y="56505"/>
                  </a:cubicBezTo>
                  <a:cubicBezTo>
                    <a:pt x="218" y="56508"/>
                    <a:pt x="213" y="56509"/>
                    <a:pt x="208" y="56512"/>
                  </a:cubicBezTo>
                  <a:cubicBezTo>
                    <a:pt x="1" y="56610"/>
                    <a:pt x="113" y="56879"/>
                    <a:pt x="302" y="56879"/>
                  </a:cubicBezTo>
                  <a:cubicBezTo>
                    <a:pt x="326" y="56879"/>
                    <a:pt x="352" y="56874"/>
                    <a:pt x="378" y="56864"/>
                  </a:cubicBezTo>
                  <a:cubicBezTo>
                    <a:pt x="1306" y="56519"/>
                    <a:pt x="2240" y="56394"/>
                    <a:pt x="3178" y="56394"/>
                  </a:cubicBezTo>
                  <a:cubicBezTo>
                    <a:pt x="4939" y="56394"/>
                    <a:pt x="6712" y="56836"/>
                    <a:pt x="8474" y="57092"/>
                  </a:cubicBezTo>
                  <a:cubicBezTo>
                    <a:pt x="9896" y="57299"/>
                    <a:pt x="11334" y="57416"/>
                    <a:pt x="12771" y="57416"/>
                  </a:cubicBezTo>
                  <a:cubicBezTo>
                    <a:pt x="13881" y="57416"/>
                    <a:pt x="14991" y="57346"/>
                    <a:pt x="16093" y="57194"/>
                  </a:cubicBezTo>
                  <a:cubicBezTo>
                    <a:pt x="21237" y="56482"/>
                    <a:pt x="25679" y="53718"/>
                    <a:pt x="29502" y="50323"/>
                  </a:cubicBezTo>
                  <a:cubicBezTo>
                    <a:pt x="33560" y="46721"/>
                    <a:pt x="37380" y="42590"/>
                    <a:pt x="40609" y="38228"/>
                  </a:cubicBezTo>
                  <a:cubicBezTo>
                    <a:pt x="43812" y="33899"/>
                    <a:pt x="46497" y="28791"/>
                    <a:pt x="46779" y="23312"/>
                  </a:cubicBezTo>
                  <a:cubicBezTo>
                    <a:pt x="46898" y="21006"/>
                    <a:pt x="46585" y="18232"/>
                    <a:pt x="45089" y="16364"/>
                  </a:cubicBezTo>
                  <a:cubicBezTo>
                    <a:pt x="44263" y="15331"/>
                    <a:pt x="43188" y="15015"/>
                    <a:pt x="42030" y="15015"/>
                  </a:cubicBezTo>
                  <a:cubicBezTo>
                    <a:pt x="40791" y="15015"/>
                    <a:pt x="39458" y="15378"/>
                    <a:pt x="38239" y="15614"/>
                  </a:cubicBezTo>
                  <a:cubicBezTo>
                    <a:pt x="39443" y="10801"/>
                    <a:pt x="39728" y="5790"/>
                    <a:pt x="38735" y="795"/>
                  </a:cubicBezTo>
                  <a:cubicBezTo>
                    <a:pt x="38727" y="760"/>
                    <a:pt x="38712" y="725"/>
                    <a:pt x="38694" y="695"/>
                  </a:cubicBezTo>
                  <a:cubicBezTo>
                    <a:pt x="38701" y="631"/>
                    <a:pt x="38684" y="566"/>
                    <a:pt x="38646" y="513"/>
                  </a:cubicBezTo>
                  <a:cubicBezTo>
                    <a:pt x="38371" y="137"/>
                    <a:pt x="37982" y="0"/>
                    <a:pt x="37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23" name="Google Shape;323;p5"/>
          <p:cNvSpPr/>
          <p:nvPr/>
        </p:nvSpPr>
        <p:spPr>
          <a:xfrm>
            <a:off x="-700433" y="4528333"/>
            <a:ext cx="3255872" cy="2694371"/>
          </a:xfrm>
          <a:custGeom>
            <a:avLst/>
            <a:gdLst/>
            <a:ahLst/>
            <a:cxnLst/>
            <a:rect l="l" t="t" r="r" b="b"/>
            <a:pathLst>
              <a:path w="28894" h="23911" extrusionOk="0">
                <a:moveTo>
                  <a:pt x="5412" y="1"/>
                </a:moveTo>
                <a:cubicBezTo>
                  <a:pt x="5356" y="1"/>
                  <a:pt x="5296" y="54"/>
                  <a:pt x="5315" y="120"/>
                </a:cubicBezTo>
                <a:cubicBezTo>
                  <a:pt x="5482" y="691"/>
                  <a:pt x="5679" y="1257"/>
                  <a:pt x="5901" y="1820"/>
                </a:cubicBezTo>
                <a:cubicBezTo>
                  <a:pt x="5785" y="1789"/>
                  <a:pt x="5664" y="1775"/>
                  <a:pt x="5540" y="1775"/>
                </a:cubicBezTo>
                <a:cubicBezTo>
                  <a:pt x="4581" y="1775"/>
                  <a:pt x="3417" y="2620"/>
                  <a:pt x="2787" y="3049"/>
                </a:cubicBezTo>
                <a:cubicBezTo>
                  <a:pt x="1120" y="4185"/>
                  <a:pt x="68" y="5998"/>
                  <a:pt x="1" y="8019"/>
                </a:cubicBezTo>
                <a:cubicBezTo>
                  <a:pt x="0" y="8032"/>
                  <a:pt x="10" y="8039"/>
                  <a:pt x="21" y="8039"/>
                </a:cubicBezTo>
                <a:cubicBezTo>
                  <a:pt x="32" y="8039"/>
                  <a:pt x="43" y="8032"/>
                  <a:pt x="45" y="8017"/>
                </a:cubicBezTo>
                <a:cubicBezTo>
                  <a:pt x="213" y="6113"/>
                  <a:pt x="1249" y="4322"/>
                  <a:pt x="2816" y="3234"/>
                </a:cubicBezTo>
                <a:cubicBezTo>
                  <a:pt x="3538" y="2732"/>
                  <a:pt x="4585" y="1958"/>
                  <a:pt x="5555" y="1958"/>
                </a:cubicBezTo>
                <a:cubicBezTo>
                  <a:pt x="5698" y="1958"/>
                  <a:pt x="5839" y="1974"/>
                  <a:pt x="5977" y="2011"/>
                </a:cubicBezTo>
                <a:cubicBezTo>
                  <a:pt x="6010" y="2092"/>
                  <a:pt x="6043" y="2174"/>
                  <a:pt x="6077" y="2254"/>
                </a:cubicBezTo>
                <a:cubicBezTo>
                  <a:pt x="4926" y="2304"/>
                  <a:pt x="3799" y="3077"/>
                  <a:pt x="2959" y="3774"/>
                </a:cubicBezTo>
                <a:cubicBezTo>
                  <a:pt x="2005" y="4567"/>
                  <a:pt x="920" y="5696"/>
                  <a:pt x="546" y="6919"/>
                </a:cubicBezTo>
                <a:cubicBezTo>
                  <a:pt x="384" y="7237"/>
                  <a:pt x="252" y="7571"/>
                  <a:pt x="149" y="7913"/>
                </a:cubicBezTo>
                <a:cubicBezTo>
                  <a:pt x="142" y="7938"/>
                  <a:pt x="164" y="7956"/>
                  <a:pt x="185" y="7956"/>
                </a:cubicBezTo>
                <a:cubicBezTo>
                  <a:pt x="196" y="7956"/>
                  <a:pt x="207" y="7950"/>
                  <a:pt x="213" y="7937"/>
                </a:cubicBezTo>
                <a:cubicBezTo>
                  <a:pt x="785" y="6659"/>
                  <a:pt x="1548" y="5597"/>
                  <a:pt x="2608" y="4677"/>
                </a:cubicBezTo>
                <a:cubicBezTo>
                  <a:pt x="3620" y="3797"/>
                  <a:pt x="4836" y="3075"/>
                  <a:pt x="6050" y="2508"/>
                </a:cubicBezTo>
                <a:cubicBezTo>
                  <a:pt x="6073" y="2498"/>
                  <a:pt x="6058" y="2467"/>
                  <a:pt x="6037" y="2467"/>
                </a:cubicBezTo>
                <a:cubicBezTo>
                  <a:pt x="6034" y="2467"/>
                  <a:pt x="6031" y="2468"/>
                  <a:pt x="6027" y="2470"/>
                </a:cubicBezTo>
                <a:cubicBezTo>
                  <a:pt x="4362" y="3211"/>
                  <a:pt x="2612" y="4206"/>
                  <a:pt x="1409" y="5628"/>
                </a:cubicBezTo>
                <a:cubicBezTo>
                  <a:pt x="2561" y="4033"/>
                  <a:pt x="4198" y="2679"/>
                  <a:pt x="6137" y="2395"/>
                </a:cubicBezTo>
                <a:cubicBezTo>
                  <a:pt x="6482" y="3205"/>
                  <a:pt x="6873" y="4001"/>
                  <a:pt x="7289" y="4774"/>
                </a:cubicBezTo>
                <a:cubicBezTo>
                  <a:pt x="5933" y="4861"/>
                  <a:pt x="4696" y="6076"/>
                  <a:pt x="3838" y="7001"/>
                </a:cubicBezTo>
                <a:cubicBezTo>
                  <a:pt x="2785" y="8140"/>
                  <a:pt x="2139" y="9643"/>
                  <a:pt x="2111" y="11187"/>
                </a:cubicBezTo>
                <a:cubicBezTo>
                  <a:pt x="2076" y="11293"/>
                  <a:pt x="2044" y="11399"/>
                  <a:pt x="2015" y="11505"/>
                </a:cubicBezTo>
                <a:cubicBezTo>
                  <a:pt x="2009" y="11523"/>
                  <a:pt x="2024" y="11535"/>
                  <a:pt x="2039" y="11535"/>
                </a:cubicBezTo>
                <a:cubicBezTo>
                  <a:pt x="2048" y="11535"/>
                  <a:pt x="2056" y="11531"/>
                  <a:pt x="2061" y="11522"/>
                </a:cubicBezTo>
                <a:cubicBezTo>
                  <a:pt x="2077" y="11493"/>
                  <a:pt x="2095" y="11461"/>
                  <a:pt x="2111" y="11430"/>
                </a:cubicBezTo>
                <a:cubicBezTo>
                  <a:pt x="2113" y="11545"/>
                  <a:pt x="2120" y="11661"/>
                  <a:pt x="2129" y="11776"/>
                </a:cubicBezTo>
                <a:cubicBezTo>
                  <a:pt x="2130" y="11786"/>
                  <a:pt x="2138" y="11791"/>
                  <a:pt x="2146" y="11791"/>
                </a:cubicBezTo>
                <a:cubicBezTo>
                  <a:pt x="2154" y="11791"/>
                  <a:pt x="2162" y="11786"/>
                  <a:pt x="2161" y="11776"/>
                </a:cubicBezTo>
                <a:cubicBezTo>
                  <a:pt x="2155" y="11630"/>
                  <a:pt x="2155" y="11485"/>
                  <a:pt x="2160" y="11341"/>
                </a:cubicBezTo>
                <a:cubicBezTo>
                  <a:pt x="2419" y="10837"/>
                  <a:pt x="2593" y="10278"/>
                  <a:pt x="2820" y="9762"/>
                </a:cubicBezTo>
                <a:cubicBezTo>
                  <a:pt x="3101" y="9120"/>
                  <a:pt x="3445" y="8512"/>
                  <a:pt x="3874" y="7956"/>
                </a:cubicBezTo>
                <a:cubicBezTo>
                  <a:pt x="4407" y="7267"/>
                  <a:pt x="5098" y="6717"/>
                  <a:pt x="5829" y="6222"/>
                </a:cubicBezTo>
                <a:lnTo>
                  <a:pt x="5829" y="6222"/>
                </a:lnTo>
                <a:cubicBezTo>
                  <a:pt x="5451" y="6583"/>
                  <a:pt x="5098" y="6969"/>
                  <a:pt x="4754" y="7361"/>
                </a:cubicBezTo>
                <a:cubicBezTo>
                  <a:pt x="3636" y="8635"/>
                  <a:pt x="2587" y="9973"/>
                  <a:pt x="2160" y="11644"/>
                </a:cubicBezTo>
                <a:cubicBezTo>
                  <a:pt x="2156" y="11656"/>
                  <a:pt x="2169" y="11666"/>
                  <a:pt x="2180" y="11666"/>
                </a:cubicBezTo>
                <a:cubicBezTo>
                  <a:pt x="2185" y="11666"/>
                  <a:pt x="2191" y="11663"/>
                  <a:pt x="2193" y="11657"/>
                </a:cubicBezTo>
                <a:cubicBezTo>
                  <a:pt x="2784" y="10113"/>
                  <a:pt x="3648" y="8827"/>
                  <a:pt x="4730" y="7585"/>
                </a:cubicBezTo>
                <a:cubicBezTo>
                  <a:pt x="5123" y="7132"/>
                  <a:pt x="5526" y="6687"/>
                  <a:pt x="5959" y="6270"/>
                </a:cubicBezTo>
                <a:cubicBezTo>
                  <a:pt x="6122" y="6114"/>
                  <a:pt x="6299" y="5946"/>
                  <a:pt x="6489" y="5790"/>
                </a:cubicBezTo>
                <a:cubicBezTo>
                  <a:pt x="6753" y="5624"/>
                  <a:pt x="7016" y="5460"/>
                  <a:pt x="7274" y="5296"/>
                </a:cubicBezTo>
                <a:cubicBezTo>
                  <a:pt x="7357" y="5262"/>
                  <a:pt x="7441" y="5234"/>
                  <a:pt x="7528" y="5212"/>
                </a:cubicBezTo>
                <a:cubicBezTo>
                  <a:pt x="7704" y="5529"/>
                  <a:pt x="7882" y="5841"/>
                  <a:pt x="8064" y="6150"/>
                </a:cubicBezTo>
                <a:cubicBezTo>
                  <a:pt x="8338" y="6619"/>
                  <a:pt x="8626" y="7079"/>
                  <a:pt x="8928" y="7529"/>
                </a:cubicBezTo>
                <a:cubicBezTo>
                  <a:pt x="8048" y="7681"/>
                  <a:pt x="7237" y="8290"/>
                  <a:pt x="6586" y="8863"/>
                </a:cubicBezTo>
                <a:cubicBezTo>
                  <a:pt x="5923" y="9447"/>
                  <a:pt x="5359" y="10135"/>
                  <a:pt x="4915" y="10899"/>
                </a:cubicBezTo>
                <a:cubicBezTo>
                  <a:pt x="4227" y="12082"/>
                  <a:pt x="3559" y="13831"/>
                  <a:pt x="4240" y="15147"/>
                </a:cubicBezTo>
                <a:cubicBezTo>
                  <a:pt x="4242" y="15198"/>
                  <a:pt x="4243" y="15248"/>
                  <a:pt x="4243" y="15300"/>
                </a:cubicBezTo>
                <a:cubicBezTo>
                  <a:pt x="4244" y="15329"/>
                  <a:pt x="4271" y="15346"/>
                  <a:pt x="4296" y="15346"/>
                </a:cubicBezTo>
                <a:cubicBezTo>
                  <a:pt x="4316" y="15346"/>
                  <a:pt x="4335" y="15335"/>
                  <a:pt x="4338" y="15311"/>
                </a:cubicBezTo>
                <a:cubicBezTo>
                  <a:pt x="4343" y="15268"/>
                  <a:pt x="4350" y="15227"/>
                  <a:pt x="4356" y="15184"/>
                </a:cubicBezTo>
                <a:cubicBezTo>
                  <a:pt x="4356" y="15182"/>
                  <a:pt x="4359" y="15182"/>
                  <a:pt x="4359" y="15180"/>
                </a:cubicBezTo>
                <a:cubicBezTo>
                  <a:pt x="4380" y="15046"/>
                  <a:pt x="4406" y="14911"/>
                  <a:pt x="4432" y="14776"/>
                </a:cubicBezTo>
                <a:cubicBezTo>
                  <a:pt x="4703" y="13635"/>
                  <a:pt x="5367" y="12666"/>
                  <a:pt x="6017" y="11682"/>
                </a:cubicBezTo>
                <a:cubicBezTo>
                  <a:pt x="6497" y="10954"/>
                  <a:pt x="6976" y="10243"/>
                  <a:pt x="7536" y="9572"/>
                </a:cubicBezTo>
                <a:cubicBezTo>
                  <a:pt x="8040" y="8970"/>
                  <a:pt x="8597" y="8415"/>
                  <a:pt x="9147" y="7856"/>
                </a:cubicBezTo>
                <a:cubicBezTo>
                  <a:pt x="9640" y="8578"/>
                  <a:pt x="10163" y="9278"/>
                  <a:pt x="10718" y="9957"/>
                </a:cubicBezTo>
                <a:cubicBezTo>
                  <a:pt x="9804" y="10390"/>
                  <a:pt x="9124" y="11287"/>
                  <a:pt x="8645" y="12148"/>
                </a:cubicBezTo>
                <a:cubicBezTo>
                  <a:pt x="8113" y="13106"/>
                  <a:pt x="7777" y="14239"/>
                  <a:pt x="7812" y="15340"/>
                </a:cubicBezTo>
                <a:cubicBezTo>
                  <a:pt x="7812" y="15351"/>
                  <a:pt x="7819" y="15356"/>
                  <a:pt x="7827" y="15356"/>
                </a:cubicBezTo>
                <a:cubicBezTo>
                  <a:pt x="7835" y="15356"/>
                  <a:pt x="7844" y="15350"/>
                  <a:pt x="7845" y="15339"/>
                </a:cubicBezTo>
                <a:cubicBezTo>
                  <a:pt x="7949" y="14289"/>
                  <a:pt x="8210" y="13284"/>
                  <a:pt x="8688" y="12338"/>
                </a:cubicBezTo>
                <a:cubicBezTo>
                  <a:pt x="9045" y="11632"/>
                  <a:pt x="9516" y="11061"/>
                  <a:pt x="10083" y="10566"/>
                </a:cubicBezTo>
                <a:lnTo>
                  <a:pt x="10083" y="10566"/>
                </a:lnTo>
                <a:cubicBezTo>
                  <a:pt x="9884" y="10791"/>
                  <a:pt x="9721" y="11050"/>
                  <a:pt x="9573" y="11309"/>
                </a:cubicBezTo>
                <a:cubicBezTo>
                  <a:pt x="9225" y="11912"/>
                  <a:pt x="8984" y="12574"/>
                  <a:pt x="8737" y="13224"/>
                </a:cubicBezTo>
                <a:cubicBezTo>
                  <a:pt x="8453" y="13972"/>
                  <a:pt x="8096" y="14740"/>
                  <a:pt x="7957" y="15532"/>
                </a:cubicBezTo>
                <a:cubicBezTo>
                  <a:pt x="7836" y="16222"/>
                  <a:pt x="7902" y="16973"/>
                  <a:pt x="7926" y="17671"/>
                </a:cubicBezTo>
                <a:cubicBezTo>
                  <a:pt x="7549" y="16222"/>
                  <a:pt x="7494" y="14675"/>
                  <a:pt x="7950" y="13233"/>
                </a:cubicBezTo>
                <a:cubicBezTo>
                  <a:pt x="8369" y="11912"/>
                  <a:pt x="9157" y="10366"/>
                  <a:pt x="10563" y="9941"/>
                </a:cubicBezTo>
                <a:cubicBezTo>
                  <a:pt x="10615" y="9923"/>
                  <a:pt x="10599" y="9854"/>
                  <a:pt x="10548" y="9850"/>
                </a:cubicBezTo>
                <a:cubicBezTo>
                  <a:pt x="10523" y="9848"/>
                  <a:pt x="10497" y="9847"/>
                  <a:pt x="10472" y="9847"/>
                </a:cubicBezTo>
                <a:cubicBezTo>
                  <a:pt x="9861" y="9847"/>
                  <a:pt x="9332" y="10423"/>
                  <a:pt x="8987" y="10862"/>
                </a:cubicBezTo>
                <a:cubicBezTo>
                  <a:pt x="8506" y="11474"/>
                  <a:pt x="8162" y="12198"/>
                  <a:pt x="7890" y="12924"/>
                </a:cubicBezTo>
                <a:cubicBezTo>
                  <a:pt x="7242" y="14655"/>
                  <a:pt x="7377" y="16596"/>
                  <a:pt x="8073" y="18281"/>
                </a:cubicBezTo>
                <a:cubicBezTo>
                  <a:pt x="8074" y="18290"/>
                  <a:pt x="8076" y="18299"/>
                  <a:pt x="8077" y="18307"/>
                </a:cubicBezTo>
                <a:cubicBezTo>
                  <a:pt x="8079" y="18318"/>
                  <a:pt x="8088" y="18323"/>
                  <a:pt x="8096" y="18323"/>
                </a:cubicBezTo>
                <a:cubicBezTo>
                  <a:pt x="8107" y="18323"/>
                  <a:pt x="8118" y="18315"/>
                  <a:pt x="8118" y="18302"/>
                </a:cubicBezTo>
                <a:cubicBezTo>
                  <a:pt x="8068" y="16752"/>
                  <a:pt x="8289" y="15366"/>
                  <a:pt x="8885" y="13928"/>
                </a:cubicBezTo>
                <a:cubicBezTo>
                  <a:pt x="9429" y="12616"/>
                  <a:pt x="10175" y="11397"/>
                  <a:pt x="10826" y="10135"/>
                </a:cubicBezTo>
                <a:cubicBezTo>
                  <a:pt x="10836" y="10134"/>
                  <a:pt x="10847" y="10133"/>
                  <a:pt x="10859" y="10131"/>
                </a:cubicBezTo>
                <a:lnTo>
                  <a:pt x="10862" y="10131"/>
                </a:lnTo>
                <a:cubicBezTo>
                  <a:pt x="11080" y="10394"/>
                  <a:pt x="11300" y="10654"/>
                  <a:pt x="11527" y="10910"/>
                </a:cubicBezTo>
                <a:cubicBezTo>
                  <a:pt x="11859" y="11285"/>
                  <a:pt x="12202" y="11650"/>
                  <a:pt x="12555" y="12004"/>
                </a:cubicBezTo>
                <a:cubicBezTo>
                  <a:pt x="12544" y="12003"/>
                  <a:pt x="12532" y="12003"/>
                  <a:pt x="12521" y="12003"/>
                </a:cubicBezTo>
                <a:cubicBezTo>
                  <a:pt x="11553" y="12003"/>
                  <a:pt x="10976" y="14358"/>
                  <a:pt x="10824" y="14973"/>
                </a:cubicBezTo>
                <a:cubicBezTo>
                  <a:pt x="10599" y="15894"/>
                  <a:pt x="10539" y="16846"/>
                  <a:pt x="10591" y="17790"/>
                </a:cubicBezTo>
                <a:cubicBezTo>
                  <a:pt x="10644" y="18737"/>
                  <a:pt x="10834" y="19828"/>
                  <a:pt x="11439" y="20592"/>
                </a:cubicBezTo>
                <a:cubicBezTo>
                  <a:pt x="11444" y="20607"/>
                  <a:pt x="11448" y="20623"/>
                  <a:pt x="11455" y="20637"/>
                </a:cubicBezTo>
                <a:cubicBezTo>
                  <a:pt x="11462" y="20653"/>
                  <a:pt x="11479" y="20661"/>
                  <a:pt x="11495" y="20661"/>
                </a:cubicBezTo>
                <a:cubicBezTo>
                  <a:pt x="11513" y="20661"/>
                  <a:pt x="11529" y="20651"/>
                  <a:pt x="11526" y="20628"/>
                </a:cubicBezTo>
                <a:cubicBezTo>
                  <a:pt x="11434" y="19961"/>
                  <a:pt x="11350" y="19334"/>
                  <a:pt x="11383" y="18658"/>
                </a:cubicBezTo>
                <a:cubicBezTo>
                  <a:pt x="11419" y="17905"/>
                  <a:pt x="11527" y="17135"/>
                  <a:pt x="11684" y="16399"/>
                </a:cubicBezTo>
                <a:cubicBezTo>
                  <a:pt x="11976" y="15025"/>
                  <a:pt x="12731" y="13765"/>
                  <a:pt x="12937" y="12374"/>
                </a:cubicBezTo>
                <a:cubicBezTo>
                  <a:pt x="13370" y="12790"/>
                  <a:pt x="13818" y="13189"/>
                  <a:pt x="14280" y="13571"/>
                </a:cubicBezTo>
                <a:cubicBezTo>
                  <a:pt x="13646" y="14945"/>
                  <a:pt x="13566" y="16468"/>
                  <a:pt x="13778" y="17953"/>
                </a:cubicBezTo>
                <a:cubicBezTo>
                  <a:pt x="13887" y="18724"/>
                  <a:pt x="14116" y="19466"/>
                  <a:pt x="14344" y="20208"/>
                </a:cubicBezTo>
                <a:cubicBezTo>
                  <a:pt x="14568" y="20936"/>
                  <a:pt x="14789" y="21680"/>
                  <a:pt x="15117" y="22370"/>
                </a:cubicBezTo>
                <a:cubicBezTo>
                  <a:pt x="15119" y="22374"/>
                  <a:pt x="15122" y="22376"/>
                  <a:pt x="15126" y="22376"/>
                </a:cubicBezTo>
                <a:cubicBezTo>
                  <a:pt x="15132" y="22376"/>
                  <a:pt x="15140" y="22369"/>
                  <a:pt x="15138" y="22362"/>
                </a:cubicBezTo>
                <a:cubicBezTo>
                  <a:pt x="14949" y="21668"/>
                  <a:pt x="14661" y="21005"/>
                  <a:pt x="14448" y="20319"/>
                </a:cubicBezTo>
                <a:cubicBezTo>
                  <a:pt x="14233" y="19626"/>
                  <a:pt x="14077" y="18916"/>
                  <a:pt x="13958" y="18199"/>
                </a:cubicBezTo>
                <a:cubicBezTo>
                  <a:pt x="13697" y="16640"/>
                  <a:pt x="13806" y="15108"/>
                  <a:pt x="14344" y="13621"/>
                </a:cubicBezTo>
                <a:cubicBezTo>
                  <a:pt x="15164" y="14292"/>
                  <a:pt x="16032" y="14903"/>
                  <a:pt x="16941" y="15448"/>
                </a:cubicBezTo>
                <a:cubicBezTo>
                  <a:pt x="16320" y="16567"/>
                  <a:pt x="16409" y="18095"/>
                  <a:pt x="16657" y="19302"/>
                </a:cubicBezTo>
                <a:cubicBezTo>
                  <a:pt x="17004" y="20981"/>
                  <a:pt x="18071" y="22192"/>
                  <a:pt x="19016" y="23562"/>
                </a:cubicBezTo>
                <a:cubicBezTo>
                  <a:pt x="19021" y="23568"/>
                  <a:pt x="19027" y="23571"/>
                  <a:pt x="19033" y="23571"/>
                </a:cubicBezTo>
                <a:cubicBezTo>
                  <a:pt x="19047" y="23571"/>
                  <a:pt x="19060" y="23557"/>
                  <a:pt x="19050" y="23542"/>
                </a:cubicBezTo>
                <a:cubicBezTo>
                  <a:pt x="18980" y="23431"/>
                  <a:pt x="18908" y="23322"/>
                  <a:pt x="18836" y="23212"/>
                </a:cubicBezTo>
                <a:lnTo>
                  <a:pt x="18836" y="23212"/>
                </a:lnTo>
                <a:cubicBezTo>
                  <a:pt x="18844" y="23224"/>
                  <a:pt x="18852" y="23235"/>
                  <a:pt x="18860" y="23246"/>
                </a:cubicBezTo>
                <a:cubicBezTo>
                  <a:pt x="18925" y="23333"/>
                  <a:pt x="19036" y="23533"/>
                  <a:pt x="19156" y="23533"/>
                </a:cubicBezTo>
                <a:cubicBezTo>
                  <a:pt x="19159" y="23533"/>
                  <a:pt x="19162" y="23533"/>
                  <a:pt x="19166" y="23532"/>
                </a:cubicBezTo>
                <a:cubicBezTo>
                  <a:pt x="19179" y="23531"/>
                  <a:pt x="19189" y="23520"/>
                  <a:pt x="19189" y="23508"/>
                </a:cubicBezTo>
                <a:cubicBezTo>
                  <a:pt x="19187" y="23496"/>
                  <a:pt x="19183" y="23486"/>
                  <a:pt x="19178" y="23476"/>
                </a:cubicBezTo>
                <a:lnTo>
                  <a:pt x="19178" y="23472"/>
                </a:lnTo>
                <a:cubicBezTo>
                  <a:pt x="19221" y="23535"/>
                  <a:pt x="19263" y="23598"/>
                  <a:pt x="19306" y="23661"/>
                </a:cubicBezTo>
                <a:cubicBezTo>
                  <a:pt x="19308" y="23665"/>
                  <a:pt x="19312" y="23666"/>
                  <a:pt x="19315" y="23666"/>
                </a:cubicBezTo>
                <a:cubicBezTo>
                  <a:pt x="19323" y="23666"/>
                  <a:pt x="19330" y="23658"/>
                  <a:pt x="19325" y="23649"/>
                </a:cubicBezTo>
                <a:cubicBezTo>
                  <a:pt x="19230" y="23492"/>
                  <a:pt x="19135" y="23336"/>
                  <a:pt x="19044" y="23178"/>
                </a:cubicBezTo>
                <a:lnTo>
                  <a:pt x="19044" y="23178"/>
                </a:lnTo>
                <a:cubicBezTo>
                  <a:pt x="19100" y="23266"/>
                  <a:pt x="19161" y="23352"/>
                  <a:pt x="19225" y="23435"/>
                </a:cubicBezTo>
                <a:cubicBezTo>
                  <a:pt x="19227" y="23437"/>
                  <a:pt x="19229" y="23438"/>
                  <a:pt x="19232" y="23438"/>
                </a:cubicBezTo>
                <a:cubicBezTo>
                  <a:pt x="19239" y="23438"/>
                  <a:pt x="19245" y="23432"/>
                  <a:pt x="19242" y="23424"/>
                </a:cubicBezTo>
                <a:cubicBezTo>
                  <a:pt x="18964" y="22839"/>
                  <a:pt x="18691" y="22271"/>
                  <a:pt x="18518" y="21643"/>
                </a:cubicBezTo>
                <a:cubicBezTo>
                  <a:pt x="18335" y="20984"/>
                  <a:pt x="18254" y="20300"/>
                  <a:pt x="18187" y="19620"/>
                </a:cubicBezTo>
                <a:cubicBezTo>
                  <a:pt x="18066" y="18386"/>
                  <a:pt x="18042" y="17147"/>
                  <a:pt x="17766" y="15935"/>
                </a:cubicBezTo>
                <a:cubicBezTo>
                  <a:pt x="17763" y="15924"/>
                  <a:pt x="17755" y="15919"/>
                  <a:pt x="17747" y="15919"/>
                </a:cubicBezTo>
                <a:cubicBezTo>
                  <a:pt x="17734" y="15919"/>
                  <a:pt x="17720" y="15931"/>
                  <a:pt x="17723" y="15947"/>
                </a:cubicBezTo>
                <a:cubicBezTo>
                  <a:pt x="17958" y="17258"/>
                  <a:pt x="17974" y="18594"/>
                  <a:pt x="18110" y="19917"/>
                </a:cubicBezTo>
                <a:cubicBezTo>
                  <a:pt x="18207" y="20849"/>
                  <a:pt x="18374" y="21880"/>
                  <a:pt x="18802" y="22750"/>
                </a:cubicBezTo>
                <a:cubicBezTo>
                  <a:pt x="18459" y="22124"/>
                  <a:pt x="18155" y="21484"/>
                  <a:pt x="17915" y="20828"/>
                </a:cubicBezTo>
                <a:cubicBezTo>
                  <a:pt x="17564" y="19220"/>
                  <a:pt x="17615" y="17513"/>
                  <a:pt x="17683" y="15874"/>
                </a:cubicBezTo>
                <a:lnTo>
                  <a:pt x="17683" y="15874"/>
                </a:lnTo>
                <a:cubicBezTo>
                  <a:pt x="18286" y="16200"/>
                  <a:pt x="18903" y="16495"/>
                  <a:pt x="19535" y="16757"/>
                </a:cubicBezTo>
                <a:cubicBezTo>
                  <a:pt x="19550" y="16779"/>
                  <a:pt x="19563" y="16803"/>
                  <a:pt x="19577" y="16827"/>
                </a:cubicBezTo>
                <a:lnTo>
                  <a:pt x="19577" y="16829"/>
                </a:lnTo>
                <a:cubicBezTo>
                  <a:pt x="19297" y="18003"/>
                  <a:pt x="19583" y="19317"/>
                  <a:pt x="19953" y="20440"/>
                </a:cubicBezTo>
                <a:cubicBezTo>
                  <a:pt x="20155" y="21055"/>
                  <a:pt x="20422" y="21647"/>
                  <a:pt x="20709" y="22227"/>
                </a:cubicBezTo>
                <a:cubicBezTo>
                  <a:pt x="20838" y="22488"/>
                  <a:pt x="20972" y="22763"/>
                  <a:pt x="21117" y="23028"/>
                </a:cubicBezTo>
                <a:cubicBezTo>
                  <a:pt x="21192" y="23244"/>
                  <a:pt x="21290" y="23467"/>
                  <a:pt x="21426" y="23649"/>
                </a:cubicBezTo>
                <a:cubicBezTo>
                  <a:pt x="20493" y="22898"/>
                  <a:pt x="19846" y="21703"/>
                  <a:pt x="19438" y="20611"/>
                </a:cubicBezTo>
                <a:cubicBezTo>
                  <a:pt x="19201" y="19974"/>
                  <a:pt x="19054" y="19301"/>
                  <a:pt x="19034" y="18621"/>
                </a:cubicBezTo>
                <a:cubicBezTo>
                  <a:pt x="19024" y="18275"/>
                  <a:pt x="19079" y="17981"/>
                  <a:pt x="19169" y="17695"/>
                </a:cubicBezTo>
                <a:lnTo>
                  <a:pt x="19169" y="17695"/>
                </a:lnTo>
                <a:cubicBezTo>
                  <a:pt x="19123" y="18361"/>
                  <a:pt x="19362" y="19110"/>
                  <a:pt x="19525" y="19677"/>
                </a:cubicBezTo>
                <a:cubicBezTo>
                  <a:pt x="19905" y="21001"/>
                  <a:pt x="20250" y="22524"/>
                  <a:pt x="21288" y="23503"/>
                </a:cubicBezTo>
                <a:cubicBezTo>
                  <a:pt x="21291" y="23507"/>
                  <a:pt x="21295" y="23508"/>
                  <a:pt x="21299" y="23508"/>
                </a:cubicBezTo>
                <a:cubicBezTo>
                  <a:pt x="21312" y="23508"/>
                  <a:pt x="21323" y="23490"/>
                  <a:pt x="21312" y="23475"/>
                </a:cubicBezTo>
                <a:cubicBezTo>
                  <a:pt x="20447" y="22420"/>
                  <a:pt x="20075" y="21129"/>
                  <a:pt x="19698" y="19844"/>
                </a:cubicBezTo>
                <a:cubicBezTo>
                  <a:pt x="19451" y="19006"/>
                  <a:pt x="19104" y="17969"/>
                  <a:pt x="19395" y="17098"/>
                </a:cubicBezTo>
                <a:cubicBezTo>
                  <a:pt x="19429" y="17021"/>
                  <a:pt x="19462" y="16942"/>
                  <a:pt x="19495" y="16861"/>
                </a:cubicBezTo>
                <a:cubicBezTo>
                  <a:pt x="19521" y="16811"/>
                  <a:pt x="19480" y="16765"/>
                  <a:pt x="19436" y="16765"/>
                </a:cubicBezTo>
                <a:cubicBezTo>
                  <a:pt x="19421" y="16765"/>
                  <a:pt x="19405" y="16771"/>
                  <a:pt x="19391" y="16785"/>
                </a:cubicBezTo>
                <a:cubicBezTo>
                  <a:pt x="18978" y="17166"/>
                  <a:pt x="18884" y="17894"/>
                  <a:pt x="18863" y="18422"/>
                </a:cubicBezTo>
                <a:cubicBezTo>
                  <a:pt x="18834" y="19145"/>
                  <a:pt x="19010" y="19872"/>
                  <a:pt x="19246" y="20548"/>
                </a:cubicBezTo>
                <a:cubicBezTo>
                  <a:pt x="19682" y="21793"/>
                  <a:pt x="20438" y="23026"/>
                  <a:pt x="21544" y="23782"/>
                </a:cubicBezTo>
                <a:cubicBezTo>
                  <a:pt x="21592" y="23831"/>
                  <a:pt x="21646" y="23874"/>
                  <a:pt x="21704" y="23910"/>
                </a:cubicBezTo>
                <a:cubicBezTo>
                  <a:pt x="21706" y="23911"/>
                  <a:pt x="21708" y="23911"/>
                  <a:pt x="21710" y="23911"/>
                </a:cubicBezTo>
                <a:cubicBezTo>
                  <a:pt x="21723" y="23911"/>
                  <a:pt x="21732" y="23896"/>
                  <a:pt x="21724" y="23885"/>
                </a:cubicBezTo>
                <a:cubicBezTo>
                  <a:pt x="21713" y="23877"/>
                  <a:pt x="21705" y="23866"/>
                  <a:pt x="21696" y="23857"/>
                </a:cubicBezTo>
                <a:cubicBezTo>
                  <a:pt x="21696" y="23855"/>
                  <a:pt x="21698" y="23855"/>
                  <a:pt x="21697" y="23853"/>
                </a:cubicBezTo>
                <a:cubicBezTo>
                  <a:pt x="21554" y="23483"/>
                  <a:pt x="21345" y="23136"/>
                  <a:pt x="21146" y="22788"/>
                </a:cubicBezTo>
                <a:cubicBezTo>
                  <a:pt x="21110" y="22659"/>
                  <a:pt x="21080" y="22532"/>
                  <a:pt x="21048" y="22411"/>
                </a:cubicBezTo>
                <a:cubicBezTo>
                  <a:pt x="20874" y="21732"/>
                  <a:pt x="20773" y="21036"/>
                  <a:pt x="20666" y="20345"/>
                </a:cubicBezTo>
                <a:cubicBezTo>
                  <a:pt x="20485" y="19184"/>
                  <a:pt x="20273" y="17854"/>
                  <a:pt x="19639" y="16845"/>
                </a:cubicBezTo>
                <a:lnTo>
                  <a:pt x="19639" y="16835"/>
                </a:lnTo>
                <a:cubicBezTo>
                  <a:pt x="19641" y="16821"/>
                  <a:pt x="19629" y="16807"/>
                  <a:pt x="19614" y="16806"/>
                </a:cubicBezTo>
                <a:lnTo>
                  <a:pt x="19599" y="16783"/>
                </a:lnTo>
                <a:lnTo>
                  <a:pt x="19599" y="16783"/>
                </a:lnTo>
                <a:cubicBezTo>
                  <a:pt x="19977" y="16939"/>
                  <a:pt x="20361" y="17082"/>
                  <a:pt x="20749" y="17215"/>
                </a:cubicBezTo>
                <a:cubicBezTo>
                  <a:pt x="20395" y="18131"/>
                  <a:pt x="20982" y="19313"/>
                  <a:pt x="21329" y="20138"/>
                </a:cubicBezTo>
                <a:cubicBezTo>
                  <a:pt x="21625" y="20849"/>
                  <a:pt x="21981" y="21533"/>
                  <a:pt x="22445" y="22150"/>
                </a:cubicBezTo>
                <a:cubicBezTo>
                  <a:pt x="22829" y="22659"/>
                  <a:pt x="23300" y="23070"/>
                  <a:pt x="23768" y="23494"/>
                </a:cubicBezTo>
                <a:cubicBezTo>
                  <a:pt x="23797" y="23524"/>
                  <a:pt x="23824" y="23558"/>
                  <a:pt x="23852" y="23588"/>
                </a:cubicBezTo>
                <a:cubicBezTo>
                  <a:pt x="23857" y="23593"/>
                  <a:pt x="23862" y="23595"/>
                  <a:pt x="23868" y="23595"/>
                </a:cubicBezTo>
                <a:cubicBezTo>
                  <a:pt x="23871" y="23595"/>
                  <a:pt x="23874" y="23595"/>
                  <a:pt x="23876" y="23594"/>
                </a:cubicBezTo>
                <a:cubicBezTo>
                  <a:pt x="23908" y="23622"/>
                  <a:pt x="23939" y="23650"/>
                  <a:pt x="23969" y="23679"/>
                </a:cubicBezTo>
                <a:cubicBezTo>
                  <a:pt x="23973" y="23683"/>
                  <a:pt x="23978" y="23684"/>
                  <a:pt x="23983" y="23684"/>
                </a:cubicBezTo>
                <a:cubicBezTo>
                  <a:pt x="23998" y="23684"/>
                  <a:pt x="24012" y="23668"/>
                  <a:pt x="24001" y="23653"/>
                </a:cubicBezTo>
                <a:cubicBezTo>
                  <a:pt x="23995" y="23643"/>
                  <a:pt x="23988" y="23635"/>
                  <a:pt x="23981" y="23626"/>
                </a:cubicBezTo>
                <a:cubicBezTo>
                  <a:pt x="23823" y="23055"/>
                  <a:pt x="23607" y="22519"/>
                  <a:pt x="23379" y="21971"/>
                </a:cubicBezTo>
                <a:cubicBezTo>
                  <a:pt x="23135" y="21388"/>
                  <a:pt x="22961" y="20781"/>
                  <a:pt x="22707" y="20203"/>
                </a:cubicBezTo>
                <a:cubicBezTo>
                  <a:pt x="22317" y="19318"/>
                  <a:pt x="21829" y="18431"/>
                  <a:pt x="21234" y="17653"/>
                </a:cubicBezTo>
                <a:lnTo>
                  <a:pt x="21234" y="17653"/>
                </a:lnTo>
                <a:cubicBezTo>
                  <a:pt x="21282" y="17689"/>
                  <a:pt x="21330" y="17722"/>
                  <a:pt x="21380" y="17755"/>
                </a:cubicBezTo>
                <a:cubicBezTo>
                  <a:pt x="21838" y="18455"/>
                  <a:pt x="22488" y="19088"/>
                  <a:pt x="23117" y="19592"/>
                </a:cubicBezTo>
                <a:cubicBezTo>
                  <a:pt x="23692" y="20053"/>
                  <a:pt x="24384" y="20443"/>
                  <a:pt x="25126" y="20460"/>
                </a:cubicBezTo>
                <a:lnTo>
                  <a:pt x="25128" y="20461"/>
                </a:lnTo>
                <a:cubicBezTo>
                  <a:pt x="25132" y="20464"/>
                  <a:pt x="25137" y="20465"/>
                  <a:pt x="25141" y="20465"/>
                </a:cubicBezTo>
                <a:cubicBezTo>
                  <a:pt x="25146" y="20465"/>
                  <a:pt x="25152" y="20463"/>
                  <a:pt x="25156" y="20460"/>
                </a:cubicBezTo>
                <a:cubicBezTo>
                  <a:pt x="25165" y="20460"/>
                  <a:pt x="25173" y="20460"/>
                  <a:pt x="25182" y="20460"/>
                </a:cubicBezTo>
                <a:cubicBezTo>
                  <a:pt x="25293" y="20460"/>
                  <a:pt x="25403" y="20452"/>
                  <a:pt x="25512" y="20435"/>
                </a:cubicBezTo>
                <a:cubicBezTo>
                  <a:pt x="25563" y="20427"/>
                  <a:pt x="25563" y="20355"/>
                  <a:pt x="25523" y="20335"/>
                </a:cubicBezTo>
                <a:cubicBezTo>
                  <a:pt x="24740" y="19916"/>
                  <a:pt x="24063" y="19341"/>
                  <a:pt x="23343" y="18829"/>
                </a:cubicBezTo>
                <a:cubicBezTo>
                  <a:pt x="22801" y="18445"/>
                  <a:pt x="22212" y="18139"/>
                  <a:pt x="21641" y="17806"/>
                </a:cubicBezTo>
                <a:cubicBezTo>
                  <a:pt x="21552" y="17701"/>
                  <a:pt x="21464" y="17598"/>
                  <a:pt x="21377" y="17499"/>
                </a:cubicBezTo>
                <a:lnTo>
                  <a:pt x="21377" y="17499"/>
                </a:lnTo>
                <a:cubicBezTo>
                  <a:pt x="23171" y="18306"/>
                  <a:pt x="25070" y="18772"/>
                  <a:pt x="27014" y="18772"/>
                </a:cubicBezTo>
                <a:cubicBezTo>
                  <a:pt x="27605" y="18772"/>
                  <a:pt x="28200" y="18729"/>
                  <a:pt x="28797" y="18640"/>
                </a:cubicBezTo>
                <a:cubicBezTo>
                  <a:pt x="28813" y="18637"/>
                  <a:pt x="28826" y="18630"/>
                  <a:pt x="28837" y="18620"/>
                </a:cubicBezTo>
                <a:lnTo>
                  <a:pt x="28852" y="18626"/>
                </a:lnTo>
                <a:cubicBezTo>
                  <a:pt x="28854" y="18627"/>
                  <a:pt x="28856" y="18627"/>
                  <a:pt x="28859" y="18627"/>
                </a:cubicBezTo>
                <a:cubicBezTo>
                  <a:pt x="28878" y="18627"/>
                  <a:pt x="28893" y="18598"/>
                  <a:pt x="28870" y="18586"/>
                </a:cubicBezTo>
                <a:cubicBezTo>
                  <a:pt x="28866" y="18584"/>
                  <a:pt x="28862" y="18582"/>
                  <a:pt x="28858" y="18580"/>
                </a:cubicBezTo>
                <a:cubicBezTo>
                  <a:pt x="28868" y="18534"/>
                  <a:pt x="28841" y="18476"/>
                  <a:pt x="28793" y="18461"/>
                </a:cubicBezTo>
                <a:cubicBezTo>
                  <a:pt x="26363" y="17689"/>
                  <a:pt x="23725" y="17307"/>
                  <a:pt x="21168" y="17277"/>
                </a:cubicBezTo>
                <a:cubicBezTo>
                  <a:pt x="21165" y="17276"/>
                  <a:pt x="21163" y="17276"/>
                  <a:pt x="21160" y="17276"/>
                </a:cubicBezTo>
                <a:cubicBezTo>
                  <a:pt x="21158" y="17276"/>
                  <a:pt x="21156" y="17276"/>
                  <a:pt x="21154" y="17277"/>
                </a:cubicBezTo>
                <a:lnTo>
                  <a:pt x="21073" y="17277"/>
                </a:lnTo>
                <a:cubicBezTo>
                  <a:pt x="21041" y="17266"/>
                  <a:pt x="21009" y="17255"/>
                  <a:pt x="20977" y="17243"/>
                </a:cubicBezTo>
                <a:cubicBezTo>
                  <a:pt x="20961" y="17187"/>
                  <a:pt x="20945" y="17133"/>
                  <a:pt x="20930" y="17077"/>
                </a:cubicBezTo>
                <a:cubicBezTo>
                  <a:pt x="20927" y="17065"/>
                  <a:pt x="20919" y="17060"/>
                  <a:pt x="20911" y="17060"/>
                </a:cubicBezTo>
                <a:cubicBezTo>
                  <a:pt x="20898" y="17060"/>
                  <a:pt x="20885" y="17072"/>
                  <a:pt x="20888" y="17089"/>
                </a:cubicBezTo>
                <a:cubicBezTo>
                  <a:pt x="20894" y="17133"/>
                  <a:pt x="20904" y="17177"/>
                  <a:pt x="20912" y="17222"/>
                </a:cubicBezTo>
                <a:cubicBezTo>
                  <a:pt x="20900" y="17217"/>
                  <a:pt x="20888" y="17213"/>
                  <a:pt x="20876" y="17209"/>
                </a:cubicBezTo>
                <a:cubicBezTo>
                  <a:pt x="20864" y="17195"/>
                  <a:pt x="20852" y="17181"/>
                  <a:pt x="20839" y="17167"/>
                </a:cubicBezTo>
                <a:cubicBezTo>
                  <a:pt x="20838" y="17166"/>
                  <a:pt x="20837" y="17167"/>
                  <a:pt x="20835" y="17165"/>
                </a:cubicBezTo>
                <a:cubicBezTo>
                  <a:pt x="20846" y="17111"/>
                  <a:pt x="20857" y="17058"/>
                  <a:pt x="20872" y="17005"/>
                </a:cubicBezTo>
                <a:cubicBezTo>
                  <a:pt x="20873" y="16996"/>
                  <a:pt x="20866" y="16990"/>
                  <a:pt x="20859" y="16990"/>
                </a:cubicBezTo>
                <a:cubicBezTo>
                  <a:pt x="20855" y="16990"/>
                  <a:pt x="20852" y="16992"/>
                  <a:pt x="20849" y="16995"/>
                </a:cubicBezTo>
                <a:cubicBezTo>
                  <a:pt x="20815" y="17053"/>
                  <a:pt x="20787" y="17110"/>
                  <a:pt x="20762" y="17171"/>
                </a:cubicBezTo>
                <a:cubicBezTo>
                  <a:pt x="19695" y="16795"/>
                  <a:pt x="18666" y="16322"/>
                  <a:pt x="17686" y="15756"/>
                </a:cubicBezTo>
                <a:cubicBezTo>
                  <a:pt x="17686" y="15742"/>
                  <a:pt x="17687" y="15727"/>
                  <a:pt x="17688" y="15714"/>
                </a:cubicBezTo>
                <a:cubicBezTo>
                  <a:pt x="17689" y="15697"/>
                  <a:pt x="17674" y="15687"/>
                  <a:pt x="17659" y="15687"/>
                </a:cubicBezTo>
                <a:cubicBezTo>
                  <a:pt x="17650" y="15687"/>
                  <a:pt x="17640" y="15691"/>
                  <a:pt x="17636" y="15702"/>
                </a:cubicBezTo>
                <a:cubicBezTo>
                  <a:pt x="17634" y="15708"/>
                  <a:pt x="17631" y="15715"/>
                  <a:pt x="17628" y="15723"/>
                </a:cubicBezTo>
                <a:cubicBezTo>
                  <a:pt x="15382" y="14423"/>
                  <a:pt x="13381" y="12684"/>
                  <a:pt x="11676" y="10746"/>
                </a:cubicBezTo>
                <a:cubicBezTo>
                  <a:pt x="10824" y="9776"/>
                  <a:pt x="10044" y="8743"/>
                  <a:pt x="9329" y="7667"/>
                </a:cubicBezTo>
                <a:cubicBezTo>
                  <a:pt x="9347" y="7648"/>
                  <a:pt x="9365" y="7629"/>
                  <a:pt x="9384" y="7611"/>
                </a:cubicBezTo>
                <a:cubicBezTo>
                  <a:pt x="9399" y="7595"/>
                  <a:pt x="9384" y="7570"/>
                  <a:pt x="9368" y="7570"/>
                </a:cubicBezTo>
                <a:cubicBezTo>
                  <a:pt x="9364" y="7570"/>
                  <a:pt x="9360" y="7572"/>
                  <a:pt x="9356" y="7575"/>
                </a:cubicBezTo>
                <a:cubicBezTo>
                  <a:pt x="9335" y="7591"/>
                  <a:pt x="9319" y="7607"/>
                  <a:pt x="9300" y="7623"/>
                </a:cubicBezTo>
                <a:cubicBezTo>
                  <a:pt x="8949" y="7093"/>
                  <a:pt x="8613" y="6555"/>
                  <a:pt x="8292" y="6008"/>
                </a:cubicBezTo>
                <a:cubicBezTo>
                  <a:pt x="8074" y="5638"/>
                  <a:pt x="7868" y="5264"/>
                  <a:pt x="7666" y="4885"/>
                </a:cubicBezTo>
                <a:lnTo>
                  <a:pt x="7686" y="4885"/>
                </a:lnTo>
                <a:cubicBezTo>
                  <a:pt x="7756" y="4885"/>
                  <a:pt x="7749" y="4788"/>
                  <a:pt x="7685" y="4781"/>
                </a:cubicBezTo>
                <a:cubicBezTo>
                  <a:pt x="7658" y="4777"/>
                  <a:pt x="7633" y="4777"/>
                  <a:pt x="7608" y="4774"/>
                </a:cubicBezTo>
                <a:cubicBezTo>
                  <a:pt x="7356" y="4297"/>
                  <a:pt x="7114" y="3814"/>
                  <a:pt x="6885" y="3326"/>
                </a:cubicBezTo>
                <a:cubicBezTo>
                  <a:pt x="6733" y="3003"/>
                  <a:pt x="6593" y="2674"/>
                  <a:pt x="6457" y="2343"/>
                </a:cubicBezTo>
                <a:cubicBezTo>
                  <a:pt x="6487" y="2311"/>
                  <a:pt x="6466" y="2259"/>
                  <a:pt x="6422" y="2258"/>
                </a:cubicBezTo>
                <a:cubicBezTo>
                  <a:pt x="6409" y="2226"/>
                  <a:pt x="6395" y="2194"/>
                  <a:pt x="6382" y="2160"/>
                </a:cubicBezTo>
                <a:cubicBezTo>
                  <a:pt x="6409" y="2150"/>
                  <a:pt x="6415" y="2114"/>
                  <a:pt x="6395" y="2092"/>
                </a:cubicBezTo>
                <a:cubicBezTo>
                  <a:pt x="6375" y="2074"/>
                  <a:pt x="6354" y="2058"/>
                  <a:pt x="6334" y="2040"/>
                </a:cubicBezTo>
                <a:cubicBezTo>
                  <a:pt x="6062" y="1371"/>
                  <a:pt x="5798" y="696"/>
                  <a:pt x="5482" y="45"/>
                </a:cubicBezTo>
                <a:cubicBezTo>
                  <a:pt x="5466" y="14"/>
                  <a:pt x="5440" y="1"/>
                  <a:pt x="54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4" name="Google Shape;324;p5"/>
          <p:cNvSpPr txBox="1">
            <a:spLocks noGrp="1"/>
          </p:cNvSpPr>
          <p:nvPr>
            <p:ph type="body" idx="1"/>
          </p:nvPr>
        </p:nvSpPr>
        <p:spPr>
          <a:xfrm>
            <a:off x="1315367" y="2597133"/>
            <a:ext cx="4488400" cy="32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325" name="Google Shape;325;p5"/>
          <p:cNvSpPr txBox="1">
            <a:spLocks noGrp="1"/>
          </p:cNvSpPr>
          <p:nvPr>
            <p:ph type="body" idx="2"/>
          </p:nvPr>
        </p:nvSpPr>
        <p:spPr>
          <a:xfrm>
            <a:off x="6388236" y="2597133"/>
            <a:ext cx="4488400" cy="32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326" name="Google Shape;326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1C5C5"/>
                </a:solidFill>
              </a:rPr>
              <a:pPr/>
              <a:t>‹#›</a:t>
            </a:fld>
            <a:endParaRPr>
              <a:solidFill>
                <a:srgbClr val="F1C5C5"/>
              </a:solidFill>
            </a:endParaRPr>
          </a:p>
        </p:txBody>
      </p:sp>
      <p:sp>
        <p:nvSpPr>
          <p:cNvPr id="327" name="Google Shape;327;p5"/>
          <p:cNvSpPr txBox="1">
            <a:spLocks noGrp="1"/>
          </p:cNvSpPr>
          <p:nvPr>
            <p:ph type="title"/>
          </p:nvPr>
        </p:nvSpPr>
        <p:spPr>
          <a:xfrm>
            <a:off x="929967" y="576367"/>
            <a:ext cx="1111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5"/>
          <p:cNvSpPr txBox="1">
            <a:spLocks noGrp="1"/>
          </p:cNvSpPr>
          <p:nvPr>
            <p:ph type="title" idx="3"/>
          </p:nvPr>
        </p:nvSpPr>
        <p:spPr>
          <a:xfrm>
            <a:off x="1504167" y="1650167"/>
            <a:ext cx="3926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329" name="Google Shape;329;p5"/>
          <p:cNvSpPr txBox="1">
            <a:spLocks noGrp="1"/>
          </p:cNvSpPr>
          <p:nvPr>
            <p:ph type="title" idx="4"/>
          </p:nvPr>
        </p:nvSpPr>
        <p:spPr>
          <a:xfrm>
            <a:off x="6471577" y="1650167"/>
            <a:ext cx="3926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96229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1C5C5"/>
                </a:solidFill>
              </a:rPr>
              <a:pPr/>
              <a:t>‹#›</a:t>
            </a:fld>
            <a:endParaRPr>
              <a:solidFill>
                <a:srgbClr val="F1C5C5"/>
              </a:solidFill>
            </a:endParaRPr>
          </a:p>
        </p:txBody>
      </p:sp>
      <p:sp>
        <p:nvSpPr>
          <p:cNvPr id="332" name="Google Shape;332;p6"/>
          <p:cNvSpPr txBox="1">
            <a:spLocks noGrp="1"/>
          </p:cNvSpPr>
          <p:nvPr>
            <p:ph type="title"/>
          </p:nvPr>
        </p:nvSpPr>
        <p:spPr>
          <a:xfrm>
            <a:off x="929967" y="576367"/>
            <a:ext cx="1111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6"/>
          <p:cNvSpPr/>
          <p:nvPr/>
        </p:nvSpPr>
        <p:spPr>
          <a:xfrm rot="9949180" flipH="1">
            <a:off x="-1410637" y="2538832"/>
            <a:ext cx="4182084" cy="5796017"/>
          </a:xfrm>
          <a:custGeom>
            <a:avLst/>
            <a:gdLst/>
            <a:ahLst/>
            <a:cxnLst/>
            <a:rect l="l" t="t" r="r" b="b"/>
            <a:pathLst>
              <a:path w="18194" h="25215" extrusionOk="0">
                <a:moveTo>
                  <a:pt x="7071" y="6097"/>
                </a:moveTo>
                <a:cubicBezTo>
                  <a:pt x="7502" y="6097"/>
                  <a:pt x="7948" y="6264"/>
                  <a:pt x="8334" y="6457"/>
                </a:cubicBezTo>
                <a:lnTo>
                  <a:pt x="8333" y="6457"/>
                </a:lnTo>
                <a:cubicBezTo>
                  <a:pt x="8333" y="6465"/>
                  <a:pt x="8334" y="6471"/>
                  <a:pt x="8338" y="6479"/>
                </a:cubicBezTo>
                <a:cubicBezTo>
                  <a:pt x="8393" y="6577"/>
                  <a:pt x="8414" y="6629"/>
                  <a:pt x="8338" y="6678"/>
                </a:cubicBezTo>
                <a:cubicBezTo>
                  <a:pt x="8173" y="6719"/>
                  <a:pt x="8009" y="6766"/>
                  <a:pt x="7846" y="6817"/>
                </a:cubicBezTo>
                <a:cubicBezTo>
                  <a:pt x="7624" y="6848"/>
                  <a:pt x="7398" y="6867"/>
                  <a:pt x="7174" y="6867"/>
                </a:cubicBezTo>
                <a:cubicBezTo>
                  <a:pt x="7068" y="6867"/>
                  <a:pt x="6962" y="6863"/>
                  <a:pt x="6857" y="6854"/>
                </a:cubicBezTo>
                <a:cubicBezTo>
                  <a:pt x="6835" y="6853"/>
                  <a:pt x="6809" y="6851"/>
                  <a:pt x="6781" y="6850"/>
                </a:cubicBezTo>
                <a:cubicBezTo>
                  <a:pt x="6785" y="6847"/>
                  <a:pt x="6789" y="6846"/>
                  <a:pt x="6793" y="6843"/>
                </a:cubicBezTo>
                <a:cubicBezTo>
                  <a:pt x="6818" y="6831"/>
                  <a:pt x="6807" y="6796"/>
                  <a:pt x="6783" y="6796"/>
                </a:cubicBezTo>
                <a:cubicBezTo>
                  <a:pt x="6780" y="6796"/>
                  <a:pt x="6776" y="6797"/>
                  <a:pt x="6771" y="6799"/>
                </a:cubicBezTo>
                <a:cubicBezTo>
                  <a:pt x="6731" y="6811"/>
                  <a:pt x="6691" y="6826"/>
                  <a:pt x="6651" y="6839"/>
                </a:cubicBezTo>
                <a:cubicBezTo>
                  <a:pt x="6594" y="6831"/>
                  <a:pt x="6541" y="6818"/>
                  <a:pt x="6505" y="6789"/>
                </a:cubicBezTo>
                <a:cubicBezTo>
                  <a:pt x="6114" y="6491"/>
                  <a:pt x="6619" y="6133"/>
                  <a:pt x="6933" y="6103"/>
                </a:cubicBezTo>
                <a:cubicBezTo>
                  <a:pt x="6978" y="6099"/>
                  <a:pt x="7025" y="6097"/>
                  <a:pt x="7071" y="6097"/>
                </a:cubicBezTo>
                <a:close/>
                <a:moveTo>
                  <a:pt x="11413" y="6352"/>
                </a:moveTo>
                <a:cubicBezTo>
                  <a:pt x="11563" y="6352"/>
                  <a:pt x="11712" y="6368"/>
                  <a:pt x="11854" y="6405"/>
                </a:cubicBezTo>
                <a:cubicBezTo>
                  <a:pt x="12158" y="6483"/>
                  <a:pt x="12600" y="6919"/>
                  <a:pt x="12167" y="7150"/>
                </a:cubicBezTo>
                <a:cubicBezTo>
                  <a:pt x="12130" y="7170"/>
                  <a:pt x="12081" y="7176"/>
                  <a:pt x="12029" y="7176"/>
                </a:cubicBezTo>
                <a:cubicBezTo>
                  <a:pt x="12023" y="7176"/>
                  <a:pt x="12018" y="7176"/>
                  <a:pt x="12012" y="7176"/>
                </a:cubicBezTo>
                <a:cubicBezTo>
                  <a:pt x="11976" y="7156"/>
                  <a:pt x="11939" y="7135"/>
                  <a:pt x="11900" y="7117"/>
                </a:cubicBezTo>
                <a:cubicBezTo>
                  <a:pt x="11896" y="7114"/>
                  <a:pt x="11892" y="7113"/>
                  <a:pt x="11888" y="7113"/>
                </a:cubicBezTo>
                <a:cubicBezTo>
                  <a:pt x="11868" y="7113"/>
                  <a:pt x="11854" y="7141"/>
                  <a:pt x="11874" y="7157"/>
                </a:cubicBezTo>
                <a:cubicBezTo>
                  <a:pt x="11876" y="7160"/>
                  <a:pt x="11880" y="7164"/>
                  <a:pt x="11884" y="7166"/>
                </a:cubicBezTo>
                <a:cubicBezTo>
                  <a:pt x="11856" y="7162"/>
                  <a:pt x="11830" y="7160"/>
                  <a:pt x="11808" y="7158"/>
                </a:cubicBezTo>
                <a:cubicBezTo>
                  <a:pt x="11478" y="7129"/>
                  <a:pt x="11152" y="7062"/>
                  <a:pt x="10837" y="6961"/>
                </a:cubicBezTo>
                <a:cubicBezTo>
                  <a:pt x="10684" y="6885"/>
                  <a:pt x="10531" y="6813"/>
                  <a:pt x="10375" y="6745"/>
                </a:cubicBezTo>
                <a:cubicBezTo>
                  <a:pt x="10308" y="6685"/>
                  <a:pt x="10337" y="6635"/>
                  <a:pt x="10407" y="6550"/>
                </a:cubicBezTo>
                <a:cubicBezTo>
                  <a:pt x="10411" y="6543"/>
                  <a:pt x="10413" y="6535"/>
                  <a:pt x="10413" y="6529"/>
                </a:cubicBezTo>
                <a:cubicBezTo>
                  <a:pt x="10729" y="6431"/>
                  <a:pt x="11076" y="6352"/>
                  <a:pt x="11413" y="6352"/>
                </a:cubicBezTo>
                <a:close/>
                <a:moveTo>
                  <a:pt x="9341" y="7486"/>
                </a:moveTo>
                <a:lnTo>
                  <a:pt x="9341" y="7486"/>
                </a:lnTo>
                <a:cubicBezTo>
                  <a:pt x="9332" y="7597"/>
                  <a:pt x="9324" y="7706"/>
                  <a:pt x="9314" y="7817"/>
                </a:cubicBezTo>
                <a:lnTo>
                  <a:pt x="9314" y="7816"/>
                </a:lnTo>
                <a:cubicBezTo>
                  <a:pt x="9322" y="7706"/>
                  <a:pt x="9330" y="7597"/>
                  <a:pt x="9341" y="7486"/>
                </a:cubicBezTo>
                <a:close/>
                <a:moveTo>
                  <a:pt x="9313" y="7830"/>
                </a:moveTo>
                <a:lnTo>
                  <a:pt x="9313" y="7830"/>
                </a:lnTo>
                <a:cubicBezTo>
                  <a:pt x="9301" y="7973"/>
                  <a:pt x="9289" y="8116"/>
                  <a:pt x="9278" y="8258"/>
                </a:cubicBezTo>
                <a:lnTo>
                  <a:pt x="9278" y="8257"/>
                </a:lnTo>
                <a:cubicBezTo>
                  <a:pt x="9289" y="8114"/>
                  <a:pt x="9301" y="7972"/>
                  <a:pt x="9313" y="7830"/>
                </a:cubicBezTo>
                <a:close/>
                <a:moveTo>
                  <a:pt x="9654" y="8464"/>
                </a:moveTo>
                <a:lnTo>
                  <a:pt x="9654" y="8464"/>
                </a:lnTo>
                <a:cubicBezTo>
                  <a:pt x="9658" y="8467"/>
                  <a:pt x="9663" y="8470"/>
                  <a:pt x="9668" y="8473"/>
                </a:cubicBezTo>
                <a:lnTo>
                  <a:pt x="9667" y="8473"/>
                </a:lnTo>
                <a:cubicBezTo>
                  <a:pt x="9662" y="8470"/>
                  <a:pt x="9658" y="8467"/>
                  <a:pt x="9654" y="8464"/>
                </a:cubicBezTo>
                <a:close/>
                <a:moveTo>
                  <a:pt x="9785" y="8513"/>
                </a:moveTo>
                <a:cubicBezTo>
                  <a:pt x="9780" y="8517"/>
                  <a:pt x="9777" y="8522"/>
                  <a:pt x="9777" y="8529"/>
                </a:cubicBezTo>
                <a:lnTo>
                  <a:pt x="9777" y="8528"/>
                </a:lnTo>
                <a:cubicBezTo>
                  <a:pt x="9777" y="8522"/>
                  <a:pt x="9780" y="8516"/>
                  <a:pt x="9785" y="8513"/>
                </a:cubicBezTo>
                <a:close/>
                <a:moveTo>
                  <a:pt x="7881" y="8271"/>
                </a:moveTo>
                <a:cubicBezTo>
                  <a:pt x="7999" y="8271"/>
                  <a:pt x="8114" y="8287"/>
                  <a:pt x="8225" y="8322"/>
                </a:cubicBezTo>
                <a:cubicBezTo>
                  <a:pt x="8217" y="8326"/>
                  <a:pt x="8209" y="8332"/>
                  <a:pt x="8201" y="8336"/>
                </a:cubicBezTo>
                <a:cubicBezTo>
                  <a:pt x="8168" y="8354"/>
                  <a:pt x="8184" y="8403"/>
                  <a:pt x="8215" y="8403"/>
                </a:cubicBezTo>
                <a:cubicBezTo>
                  <a:pt x="8220" y="8403"/>
                  <a:pt x="8226" y="8401"/>
                  <a:pt x="8232" y="8398"/>
                </a:cubicBezTo>
                <a:lnTo>
                  <a:pt x="8314" y="8356"/>
                </a:lnTo>
                <a:cubicBezTo>
                  <a:pt x="8349" y="8370"/>
                  <a:pt x="8382" y="8387"/>
                  <a:pt x="8413" y="8406"/>
                </a:cubicBezTo>
                <a:lnTo>
                  <a:pt x="8413" y="8406"/>
                </a:lnTo>
                <a:cubicBezTo>
                  <a:pt x="8431" y="8436"/>
                  <a:pt x="8448" y="8465"/>
                  <a:pt x="8462" y="8496"/>
                </a:cubicBezTo>
                <a:cubicBezTo>
                  <a:pt x="8437" y="8488"/>
                  <a:pt x="8410" y="8481"/>
                  <a:pt x="8384" y="8477"/>
                </a:cubicBezTo>
                <a:cubicBezTo>
                  <a:pt x="8378" y="8476"/>
                  <a:pt x="8372" y="8475"/>
                  <a:pt x="8366" y="8475"/>
                </a:cubicBezTo>
                <a:cubicBezTo>
                  <a:pt x="8305" y="8475"/>
                  <a:pt x="8260" y="8553"/>
                  <a:pt x="8321" y="8596"/>
                </a:cubicBezTo>
                <a:lnTo>
                  <a:pt x="8381" y="8636"/>
                </a:lnTo>
                <a:cubicBezTo>
                  <a:pt x="8242" y="8774"/>
                  <a:pt x="8046" y="8879"/>
                  <a:pt x="7886" y="8975"/>
                </a:cubicBezTo>
                <a:cubicBezTo>
                  <a:pt x="7597" y="9148"/>
                  <a:pt x="7299" y="9316"/>
                  <a:pt x="6993" y="9463"/>
                </a:cubicBezTo>
                <a:cubicBezTo>
                  <a:pt x="6889" y="9512"/>
                  <a:pt x="6215" y="9862"/>
                  <a:pt x="5896" y="9862"/>
                </a:cubicBezTo>
                <a:cubicBezTo>
                  <a:pt x="5791" y="9862"/>
                  <a:pt x="5724" y="9824"/>
                  <a:pt x="5728" y="9725"/>
                </a:cubicBezTo>
                <a:cubicBezTo>
                  <a:pt x="5748" y="9227"/>
                  <a:pt x="6449" y="8781"/>
                  <a:pt x="6834" y="8578"/>
                </a:cubicBezTo>
                <a:cubicBezTo>
                  <a:pt x="7143" y="8417"/>
                  <a:pt x="7521" y="8271"/>
                  <a:pt x="7881" y="8271"/>
                </a:cubicBezTo>
                <a:close/>
                <a:moveTo>
                  <a:pt x="10374" y="8375"/>
                </a:moveTo>
                <a:cubicBezTo>
                  <a:pt x="10794" y="8375"/>
                  <a:pt x="11224" y="8616"/>
                  <a:pt x="11554" y="8863"/>
                </a:cubicBezTo>
                <a:cubicBezTo>
                  <a:pt x="11902" y="9124"/>
                  <a:pt x="12520" y="9677"/>
                  <a:pt x="12462" y="10172"/>
                </a:cubicBezTo>
                <a:cubicBezTo>
                  <a:pt x="12452" y="10253"/>
                  <a:pt x="12402" y="10285"/>
                  <a:pt x="12327" y="10285"/>
                </a:cubicBezTo>
                <a:cubicBezTo>
                  <a:pt x="12033" y="10285"/>
                  <a:pt x="11355" y="9780"/>
                  <a:pt x="11253" y="9709"/>
                </a:cubicBezTo>
                <a:cubicBezTo>
                  <a:pt x="10976" y="9516"/>
                  <a:pt x="10708" y="9304"/>
                  <a:pt x="10451" y="9084"/>
                </a:cubicBezTo>
                <a:cubicBezTo>
                  <a:pt x="10309" y="8964"/>
                  <a:pt x="10132" y="8829"/>
                  <a:pt x="10017" y="8672"/>
                </a:cubicBezTo>
                <a:cubicBezTo>
                  <a:pt x="10039" y="8661"/>
                  <a:pt x="10061" y="8652"/>
                  <a:pt x="10083" y="8641"/>
                </a:cubicBezTo>
                <a:cubicBezTo>
                  <a:pt x="10154" y="8608"/>
                  <a:pt x="10115" y="8514"/>
                  <a:pt x="10046" y="8514"/>
                </a:cubicBezTo>
                <a:cubicBezTo>
                  <a:pt x="10043" y="8514"/>
                  <a:pt x="10041" y="8514"/>
                  <a:pt x="10039" y="8514"/>
                </a:cubicBezTo>
                <a:cubicBezTo>
                  <a:pt x="10033" y="8514"/>
                  <a:pt x="10027" y="8514"/>
                  <a:pt x="10021" y="8514"/>
                </a:cubicBezTo>
                <a:cubicBezTo>
                  <a:pt x="9970" y="8514"/>
                  <a:pt x="9919" y="8525"/>
                  <a:pt x="9871" y="8546"/>
                </a:cubicBezTo>
                <a:cubicBezTo>
                  <a:pt x="9852" y="8553"/>
                  <a:pt x="9835" y="8565"/>
                  <a:pt x="9821" y="8582"/>
                </a:cubicBezTo>
                <a:cubicBezTo>
                  <a:pt x="9804" y="8570"/>
                  <a:pt x="9788" y="8558"/>
                  <a:pt x="9771" y="8546"/>
                </a:cubicBezTo>
                <a:lnTo>
                  <a:pt x="9771" y="8546"/>
                </a:lnTo>
                <a:cubicBezTo>
                  <a:pt x="9772" y="8546"/>
                  <a:pt x="9772" y="8548"/>
                  <a:pt x="9773" y="8548"/>
                </a:cubicBezTo>
                <a:cubicBezTo>
                  <a:pt x="9776" y="8546"/>
                  <a:pt x="9779" y="8545"/>
                  <a:pt x="9781" y="8542"/>
                </a:cubicBezTo>
                <a:cubicBezTo>
                  <a:pt x="9785" y="8549"/>
                  <a:pt x="9793" y="8552"/>
                  <a:pt x="9800" y="8552"/>
                </a:cubicBezTo>
                <a:cubicBezTo>
                  <a:pt x="9805" y="8552"/>
                  <a:pt x="9810" y="8551"/>
                  <a:pt x="9815" y="8548"/>
                </a:cubicBezTo>
                <a:cubicBezTo>
                  <a:pt x="9909" y="8481"/>
                  <a:pt x="10015" y="8433"/>
                  <a:pt x="10128" y="8404"/>
                </a:cubicBezTo>
                <a:cubicBezTo>
                  <a:pt x="10153" y="8424"/>
                  <a:pt x="10177" y="8442"/>
                  <a:pt x="10204" y="8461"/>
                </a:cubicBezTo>
                <a:cubicBezTo>
                  <a:pt x="10211" y="8466"/>
                  <a:pt x="10218" y="8469"/>
                  <a:pt x="10225" y="8469"/>
                </a:cubicBezTo>
                <a:cubicBezTo>
                  <a:pt x="10253" y="8469"/>
                  <a:pt x="10272" y="8426"/>
                  <a:pt x="10244" y="8404"/>
                </a:cubicBezTo>
                <a:lnTo>
                  <a:pt x="10244" y="8402"/>
                </a:lnTo>
                <a:cubicBezTo>
                  <a:pt x="10237" y="8397"/>
                  <a:pt x="10229" y="8390"/>
                  <a:pt x="10223" y="8386"/>
                </a:cubicBezTo>
                <a:cubicBezTo>
                  <a:pt x="10273" y="8379"/>
                  <a:pt x="10324" y="8375"/>
                  <a:pt x="10374" y="8375"/>
                </a:cubicBezTo>
                <a:close/>
                <a:moveTo>
                  <a:pt x="7977" y="10952"/>
                </a:moveTo>
                <a:cubicBezTo>
                  <a:pt x="8019" y="10952"/>
                  <a:pt x="8055" y="10964"/>
                  <a:pt x="8069" y="11002"/>
                </a:cubicBezTo>
                <a:cubicBezTo>
                  <a:pt x="8097" y="11072"/>
                  <a:pt x="8045" y="11151"/>
                  <a:pt x="8005" y="11206"/>
                </a:cubicBezTo>
                <a:cubicBezTo>
                  <a:pt x="7817" y="11459"/>
                  <a:pt x="7497" y="11740"/>
                  <a:pt x="7195" y="11851"/>
                </a:cubicBezTo>
                <a:cubicBezTo>
                  <a:pt x="7109" y="11884"/>
                  <a:pt x="6998" y="11909"/>
                  <a:pt x="6902" y="11909"/>
                </a:cubicBezTo>
                <a:cubicBezTo>
                  <a:pt x="6819" y="11909"/>
                  <a:pt x="6745" y="11891"/>
                  <a:pt x="6705" y="11844"/>
                </a:cubicBezTo>
                <a:lnTo>
                  <a:pt x="6705" y="11843"/>
                </a:lnTo>
                <a:cubicBezTo>
                  <a:pt x="6725" y="11824"/>
                  <a:pt x="6745" y="11807"/>
                  <a:pt x="6765" y="11788"/>
                </a:cubicBezTo>
                <a:cubicBezTo>
                  <a:pt x="6784" y="11770"/>
                  <a:pt x="6770" y="11739"/>
                  <a:pt x="6747" y="11739"/>
                </a:cubicBezTo>
                <a:cubicBezTo>
                  <a:pt x="6743" y="11739"/>
                  <a:pt x="6739" y="11740"/>
                  <a:pt x="6734" y="11742"/>
                </a:cubicBezTo>
                <a:cubicBezTo>
                  <a:pt x="6714" y="11752"/>
                  <a:pt x="6694" y="11764"/>
                  <a:pt x="6674" y="11775"/>
                </a:cubicBezTo>
                <a:cubicBezTo>
                  <a:pt x="6667" y="11730"/>
                  <a:pt x="6674" y="11671"/>
                  <a:pt x="6707" y="11595"/>
                </a:cubicBezTo>
                <a:cubicBezTo>
                  <a:pt x="6829" y="11315"/>
                  <a:pt x="7081" y="11114"/>
                  <a:pt x="7367" y="11027"/>
                </a:cubicBezTo>
                <a:lnTo>
                  <a:pt x="7367" y="11027"/>
                </a:lnTo>
                <a:cubicBezTo>
                  <a:pt x="7319" y="11059"/>
                  <a:pt x="7274" y="11096"/>
                  <a:pt x="7234" y="11139"/>
                </a:cubicBezTo>
                <a:cubicBezTo>
                  <a:pt x="7196" y="11183"/>
                  <a:pt x="7242" y="11232"/>
                  <a:pt x="7288" y="11232"/>
                </a:cubicBezTo>
                <a:cubicBezTo>
                  <a:pt x="7295" y="11232"/>
                  <a:pt x="7302" y="11231"/>
                  <a:pt x="7309" y="11228"/>
                </a:cubicBezTo>
                <a:cubicBezTo>
                  <a:pt x="7481" y="11167"/>
                  <a:pt x="7630" y="11051"/>
                  <a:pt x="7805" y="10991"/>
                </a:cubicBezTo>
                <a:cubicBezTo>
                  <a:pt x="7840" y="10979"/>
                  <a:pt x="7915" y="10952"/>
                  <a:pt x="7977" y="10952"/>
                </a:cubicBezTo>
                <a:close/>
                <a:moveTo>
                  <a:pt x="10017" y="11021"/>
                </a:moveTo>
                <a:cubicBezTo>
                  <a:pt x="10084" y="11021"/>
                  <a:pt x="10171" y="11069"/>
                  <a:pt x="10209" y="11090"/>
                </a:cubicBezTo>
                <a:cubicBezTo>
                  <a:pt x="10372" y="11176"/>
                  <a:pt x="10500" y="11315"/>
                  <a:pt x="10660" y="11403"/>
                </a:cubicBezTo>
                <a:cubicBezTo>
                  <a:pt x="10670" y="11408"/>
                  <a:pt x="10680" y="11411"/>
                  <a:pt x="10691" y="11411"/>
                </a:cubicBezTo>
                <a:cubicBezTo>
                  <a:pt x="10734" y="11411"/>
                  <a:pt x="10777" y="11372"/>
                  <a:pt x="10748" y="11327"/>
                </a:cubicBezTo>
                <a:cubicBezTo>
                  <a:pt x="10716" y="11278"/>
                  <a:pt x="10677" y="11232"/>
                  <a:pt x="10635" y="11194"/>
                </a:cubicBezTo>
                <a:lnTo>
                  <a:pt x="10635" y="11194"/>
                </a:lnTo>
                <a:cubicBezTo>
                  <a:pt x="10903" y="11327"/>
                  <a:pt x="11120" y="11566"/>
                  <a:pt x="11195" y="11860"/>
                </a:cubicBezTo>
                <a:cubicBezTo>
                  <a:pt x="11213" y="11942"/>
                  <a:pt x="11213" y="12000"/>
                  <a:pt x="11197" y="12044"/>
                </a:cubicBezTo>
                <a:cubicBezTo>
                  <a:pt x="11180" y="12030"/>
                  <a:pt x="11163" y="12015"/>
                  <a:pt x="11144" y="12002"/>
                </a:cubicBezTo>
                <a:cubicBezTo>
                  <a:pt x="11139" y="11998"/>
                  <a:pt x="11133" y="11996"/>
                  <a:pt x="11128" y="11996"/>
                </a:cubicBezTo>
                <a:cubicBezTo>
                  <a:pt x="11107" y="11996"/>
                  <a:pt x="11090" y="12023"/>
                  <a:pt x="11107" y="12043"/>
                </a:cubicBezTo>
                <a:cubicBezTo>
                  <a:pt x="11124" y="12064"/>
                  <a:pt x="11140" y="12084"/>
                  <a:pt x="11157" y="12106"/>
                </a:cubicBezTo>
                <a:cubicBezTo>
                  <a:pt x="11124" y="12133"/>
                  <a:pt x="11078" y="12145"/>
                  <a:pt x="11025" y="12145"/>
                </a:cubicBezTo>
                <a:cubicBezTo>
                  <a:pt x="10914" y="12145"/>
                  <a:pt x="10775" y="12094"/>
                  <a:pt x="10672" y="12035"/>
                </a:cubicBezTo>
                <a:cubicBezTo>
                  <a:pt x="10392" y="11878"/>
                  <a:pt x="10121" y="11548"/>
                  <a:pt x="9977" y="11268"/>
                </a:cubicBezTo>
                <a:cubicBezTo>
                  <a:pt x="9947" y="11208"/>
                  <a:pt x="9908" y="11122"/>
                  <a:pt x="9945" y="11058"/>
                </a:cubicBezTo>
                <a:cubicBezTo>
                  <a:pt x="9961" y="11031"/>
                  <a:pt x="9987" y="11021"/>
                  <a:pt x="10017" y="11021"/>
                </a:cubicBezTo>
                <a:close/>
                <a:moveTo>
                  <a:pt x="7468" y="13428"/>
                </a:moveTo>
                <a:cubicBezTo>
                  <a:pt x="7502" y="13428"/>
                  <a:pt x="7536" y="13430"/>
                  <a:pt x="7570" y="13433"/>
                </a:cubicBezTo>
                <a:cubicBezTo>
                  <a:pt x="7549" y="13435"/>
                  <a:pt x="7527" y="13438"/>
                  <a:pt x="7506" y="13442"/>
                </a:cubicBezTo>
                <a:cubicBezTo>
                  <a:pt x="7443" y="13458"/>
                  <a:pt x="7426" y="13553"/>
                  <a:pt x="7494" y="13575"/>
                </a:cubicBezTo>
                <a:cubicBezTo>
                  <a:pt x="7669" y="13635"/>
                  <a:pt x="7803" y="13675"/>
                  <a:pt x="7713" y="13887"/>
                </a:cubicBezTo>
                <a:cubicBezTo>
                  <a:pt x="7653" y="14026"/>
                  <a:pt x="7575" y="14158"/>
                  <a:pt x="7482" y="14278"/>
                </a:cubicBezTo>
                <a:cubicBezTo>
                  <a:pt x="7333" y="14478"/>
                  <a:pt x="7169" y="14669"/>
                  <a:pt x="7011" y="14861"/>
                </a:cubicBezTo>
                <a:cubicBezTo>
                  <a:pt x="6765" y="15162"/>
                  <a:pt x="6510" y="15472"/>
                  <a:pt x="6199" y="15710"/>
                </a:cubicBezTo>
                <a:cubicBezTo>
                  <a:pt x="6060" y="15817"/>
                  <a:pt x="5711" y="16053"/>
                  <a:pt x="5447" y="16053"/>
                </a:cubicBezTo>
                <a:cubicBezTo>
                  <a:pt x="5351" y="16053"/>
                  <a:pt x="5267" y="16022"/>
                  <a:pt x="5207" y="15944"/>
                </a:cubicBezTo>
                <a:lnTo>
                  <a:pt x="5208" y="15944"/>
                </a:lnTo>
                <a:cubicBezTo>
                  <a:pt x="4932" y="15581"/>
                  <a:pt x="5488" y="14802"/>
                  <a:pt x="5704" y="14518"/>
                </a:cubicBezTo>
                <a:cubicBezTo>
                  <a:pt x="6096" y="14004"/>
                  <a:pt x="6779" y="13428"/>
                  <a:pt x="7468" y="13428"/>
                </a:cubicBezTo>
                <a:close/>
                <a:moveTo>
                  <a:pt x="10035" y="13534"/>
                </a:moveTo>
                <a:cubicBezTo>
                  <a:pt x="10764" y="13582"/>
                  <a:pt x="11394" y="14305"/>
                  <a:pt x="11715" y="14908"/>
                </a:cubicBezTo>
                <a:cubicBezTo>
                  <a:pt x="11882" y="15221"/>
                  <a:pt x="12306" y="16080"/>
                  <a:pt x="11975" y="16393"/>
                </a:cubicBezTo>
                <a:cubicBezTo>
                  <a:pt x="11920" y="16446"/>
                  <a:pt x="11854" y="16468"/>
                  <a:pt x="11783" y="16468"/>
                </a:cubicBezTo>
                <a:cubicBezTo>
                  <a:pt x="11512" y="16468"/>
                  <a:pt x="11165" y="16143"/>
                  <a:pt x="11035" y="16004"/>
                </a:cubicBezTo>
                <a:cubicBezTo>
                  <a:pt x="10767" y="15718"/>
                  <a:pt x="10564" y="15373"/>
                  <a:pt x="10369" y="15036"/>
                </a:cubicBezTo>
                <a:cubicBezTo>
                  <a:pt x="10244" y="14818"/>
                  <a:pt x="10113" y="14605"/>
                  <a:pt x="9997" y="14384"/>
                </a:cubicBezTo>
                <a:cubicBezTo>
                  <a:pt x="9925" y="14250"/>
                  <a:pt x="9871" y="14109"/>
                  <a:pt x="9833" y="13961"/>
                </a:cubicBezTo>
                <a:cubicBezTo>
                  <a:pt x="9779" y="13737"/>
                  <a:pt x="9919" y="13719"/>
                  <a:pt x="10100" y="13689"/>
                </a:cubicBezTo>
                <a:cubicBezTo>
                  <a:pt x="10171" y="13677"/>
                  <a:pt x="10168" y="13581"/>
                  <a:pt x="10108" y="13555"/>
                </a:cubicBezTo>
                <a:cubicBezTo>
                  <a:pt x="10084" y="13546"/>
                  <a:pt x="10060" y="13539"/>
                  <a:pt x="10035" y="13534"/>
                </a:cubicBezTo>
                <a:close/>
                <a:moveTo>
                  <a:pt x="7354" y="16871"/>
                </a:moveTo>
                <a:cubicBezTo>
                  <a:pt x="7366" y="16884"/>
                  <a:pt x="7383" y="16891"/>
                  <a:pt x="7401" y="16891"/>
                </a:cubicBezTo>
                <a:cubicBezTo>
                  <a:pt x="7775" y="16893"/>
                  <a:pt x="7406" y="17667"/>
                  <a:pt x="7319" y="17816"/>
                </a:cubicBezTo>
                <a:cubicBezTo>
                  <a:pt x="7180" y="18059"/>
                  <a:pt x="6872" y="18578"/>
                  <a:pt x="6530" y="18578"/>
                </a:cubicBezTo>
                <a:cubicBezTo>
                  <a:pt x="6516" y="18578"/>
                  <a:pt x="6502" y="18577"/>
                  <a:pt x="6487" y="18575"/>
                </a:cubicBezTo>
                <a:cubicBezTo>
                  <a:pt x="6020" y="18514"/>
                  <a:pt x="6465" y="17734"/>
                  <a:pt x="6594" y="17550"/>
                </a:cubicBezTo>
                <a:lnTo>
                  <a:pt x="6595" y="17550"/>
                </a:lnTo>
                <a:cubicBezTo>
                  <a:pt x="6779" y="17287"/>
                  <a:pt x="7037" y="16983"/>
                  <a:pt x="7354" y="16871"/>
                </a:cubicBezTo>
                <a:close/>
                <a:moveTo>
                  <a:pt x="9709" y="16964"/>
                </a:moveTo>
                <a:cubicBezTo>
                  <a:pt x="10005" y="17124"/>
                  <a:pt x="10209" y="17467"/>
                  <a:pt x="10349" y="17755"/>
                </a:cubicBezTo>
                <a:cubicBezTo>
                  <a:pt x="10446" y="17956"/>
                  <a:pt x="10755" y="18786"/>
                  <a:pt x="10301" y="18786"/>
                </a:cubicBezTo>
                <a:cubicBezTo>
                  <a:pt x="10297" y="18786"/>
                  <a:pt x="10293" y="18786"/>
                  <a:pt x="10289" y="18786"/>
                </a:cubicBezTo>
                <a:lnTo>
                  <a:pt x="10289" y="18784"/>
                </a:lnTo>
                <a:cubicBezTo>
                  <a:pt x="9928" y="18772"/>
                  <a:pt x="9693" y="18175"/>
                  <a:pt x="9591" y="17903"/>
                </a:cubicBezTo>
                <a:cubicBezTo>
                  <a:pt x="9531" y="17746"/>
                  <a:pt x="9305" y="16973"/>
                  <a:pt x="9623" y="16973"/>
                </a:cubicBezTo>
                <a:cubicBezTo>
                  <a:pt x="9634" y="16973"/>
                  <a:pt x="9646" y="16974"/>
                  <a:pt x="9659" y="16976"/>
                </a:cubicBezTo>
                <a:cubicBezTo>
                  <a:pt x="9662" y="16977"/>
                  <a:pt x="9666" y="16977"/>
                  <a:pt x="9669" y="16977"/>
                </a:cubicBezTo>
                <a:cubicBezTo>
                  <a:pt x="9683" y="16977"/>
                  <a:pt x="9697" y="16973"/>
                  <a:pt x="9709" y="16964"/>
                </a:cubicBezTo>
                <a:close/>
                <a:moveTo>
                  <a:pt x="7643" y="18562"/>
                </a:moveTo>
                <a:cubicBezTo>
                  <a:pt x="7684" y="18562"/>
                  <a:pt x="7722" y="18577"/>
                  <a:pt x="7755" y="18603"/>
                </a:cubicBezTo>
                <a:cubicBezTo>
                  <a:pt x="7744" y="18628"/>
                  <a:pt x="7769" y="18651"/>
                  <a:pt x="7792" y="18651"/>
                </a:cubicBezTo>
                <a:cubicBezTo>
                  <a:pt x="7795" y="18651"/>
                  <a:pt x="7798" y="18650"/>
                  <a:pt x="7801" y="18650"/>
                </a:cubicBezTo>
                <a:lnTo>
                  <a:pt x="7809" y="18662"/>
                </a:lnTo>
                <a:cubicBezTo>
                  <a:pt x="7797" y="18668"/>
                  <a:pt x="7787" y="18680"/>
                  <a:pt x="7785" y="18695"/>
                </a:cubicBezTo>
                <a:cubicBezTo>
                  <a:pt x="7757" y="18814"/>
                  <a:pt x="7766" y="18926"/>
                  <a:pt x="7658" y="19007"/>
                </a:cubicBezTo>
                <a:cubicBezTo>
                  <a:pt x="7625" y="19032"/>
                  <a:pt x="7579" y="19052"/>
                  <a:pt x="7537" y="19052"/>
                </a:cubicBezTo>
                <a:cubicBezTo>
                  <a:pt x="7502" y="19052"/>
                  <a:pt x="7470" y="19038"/>
                  <a:pt x="7450" y="18998"/>
                </a:cubicBezTo>
                <a:cubicBezTo>
                  <a:pt x="7450" y="18987"/>
                  <a:pt x="7446" y="18976"/>
                  <a:pt x="7438" y="18967"/>
                </a:cubicBezTo>
                <a:cubicBezTo>
                  <a:pt x="7397" y="18851"/>
                  <a:pt x="7413" y="18691"/>
                  <a:pt x="7511" y="18614"/>
                </a:cubicBezTo>
                <a:cubicBezTo>
                  <a:pt x="7557" y="18578"/>
                  <a:pt x="7601" y="18562"/>
                  <a:pt x="7643" y="18562"/>
                </a:cubicBezTo>
                <a:close/>
                <a:moveTo>
                  <a:pt x="9125" y="18584"/>
                </a:moveTo>
                <a:cubicBezTo>
                  <a:pt x="9174" y="18584"/>
                  <a:pt x="9226" y="18606"/>
                  <a:pt x="9273" y="18658"/>
                </a:cubicBezTo>
                <a:cubicBezTo>
                  <a:pt x="9358" y="18751"/>
                  <a:pt x="9346" y="18912"/>
                  <a:pt x="9288" y="19020"/>
                </a:cubicBezTo>
                <a:cubicBezTo>
                  <a:pt x="9278" y="19027"/>
                  <a:pt x="9273" y="19036"/>
                  <a:pt x="9270" y="19047"/>
                </a:cubicBezTo>
                <a:cubicBezTo>
                  <a:pt x="9250" y="19077"/>
                  <a:pt x="9223" y="19089"/>
                  <a:pt x="9194" y="19089"/>
                </a:cubicBezTo>
                <a:cubicBezTo>
                  <a:pt x="9148" y="19089"/>
                  <a:pt x="9097" y="19057"/>
                  <a:pt x="9065" y="19023"/>
                </a:cubicBezTo>
                <a:cubicBezTo>
                  <a:pt x="8970" y="18924"/>
                  <a:pt x="8998" y="18815"/>
                  <a:pt x="8990" y="18695"/>
                </a:cubicBezTo>
                <a:cubicBezTo>
                  <a:pt x="8989" y="18680"/>
                  <a:pt x="8982" y="18667"/>
                  <a:pt x="8970" y="18658"/>
                </a:cubicBezTo>
                <a:cubicBezTo>
                  <a:pt x="8974" y="18654"/>
                  <a:pt x="8978" y="18651"/>
                  <a:pt x="8982" y="18647"/>
                </a:cubicBezTo>
                <a:cubicBezTo>
                  <a:pt x="8987" y="18649"/>
                  <a:pt x="8992" y="18651"/>
                  <a:pt x="8997" y="18651"/>
                </a:cubicBezTo>
                <a:cubicBezTo>
                  <a:pt x="9018" y="18651"/>
                  <a:pt x="9041" y="18633"/>
                  <a:pt x="9034" y="18608"/>
                </a:cubicBezTo>
                <a:cubicBezTo>
                  <a:pt x="9063" y="18592"/>
                  <a:pt x="9094" y="18584"/>
                  <a:pt x="9125" y="18584"/>
                </a:cubicBezTo>
                <a:close/>
                <a:moveTo>
                  <a:pt x="9848" y="1"/>
                </a:moveTo>
                <a:cubicBezTo>
                  <a:pt x="9837" y="1"/>
                  <a:pt x="9827" y="6"/>
                  <a:pt x="9824" y="18"/>
                </a:cubicBezTo>
                <a:cubicBezTo>
                  <a:pt x="9587" y="965"/>
                  <a:pt x="9695" y="1958"/>
                  <a:pt x="9632" y="2925"/>
                </a:cubicBezTo>
                <a:cubicBezTo>
                  <a:pt x="9578" y="3754"/>
                  <a:pt x="9476" y="4578"/>
                  <a:pt x="9372" y="5402"/>
                </a:cubicBezTo>
                <a:cubicBezTo>
                  <a:pt x="9141" y="5255"/>
                  <a:pt x="8902" y="5127"/>
                  <a:pt x="8693" y="4944"/>
                </a:cubicBezTo>
                <a:cubicBezTo>
                  <a:pt x="8434" y="4720"/>
                  <a:pt x="8206" y="4464"/>
                  <a:pt x="7958" y="4228"/>
                </a:cubicBezTo>
                <a:cubicBezTo>
                  <a:pt x="7556" y="3844"/>
                  <a:pt x="7025" y="3475"/>
                  <a:pt x="6446" y="3475"/>
                </a:cubicBezTo>
                <a:cubicBezTo>
                  <a:pt x="6420" y="3475"/>
                  <a:pt x="6394" y="3476"/>
                  <a:pt x="6369" y="3477"/>
                </a:cubicBezTo>
                <a:cubicBezTo>
                  <a:pt x="6362" y="3479"/>
                  <a:pt x="6355" y="3480"/>
                  <a:pt x="6350" y="3483"/>
                </a:cubicBezTo>
                <a:cubicBezTo>
                  <a:pt x="6349" y="3483"/>
                  <a:pt x="6348" y="3483"/>
                  <a:pt x="6347" y="3483"/>
                </a:cubicBezTo>
                <a:cubicBezTo>
                  <a:pt x="6322" y="3483"/>
                  <a:pt x="6299" y="3501"/>
                  <a:pt x="6295" y="3527"/>
                </a:cubicBezTo>
                <a:cubicBezTo>
                  <a:pt x="6254" y="3775"/>
                  <a:pt x="6378" y="4027"/>
                  <a:pt x="6367" y="4275"/>
                </a:cubicBezTo>
                <a:cubicBezTo>
                  <a:pt x="6358" y="4527"/>
                  <a:pt x="6236" y="4627"/>
                  <a:pt x="6078" y="4627"/>
                </a:cubicBezTo>
                <a:cubicBezTo>
                  <a:pt x="5974" y="4627"/>
                  <a:pt x="5855" y="4585"/>
                  <a:pt x="5740" y="4514"/>
                </a:cubicBezTo>
                <a:cubicBezTo>
                  <a:pt x="5354" y="4275"/>
                  <a:pt x="5042" y="3891"/>
                  <a:pt x="4624" y="3707"/>
                </a:cubicBezTo>
                <a:cubicBezTo>
                  <a:pt x="4407" y="3611"/>
                  <a:pt x="4156" y="3562"/>
                  <a:pt x="3904" y="3562"/>
                </a:cubicBezTo>
                <a:cubicBezTo>
                  <a:pt x="3362" y="3562"/>
                  <a:pt x="2818" y="3792"/>
                  <a:pt x="2609" y="4286"/>
                </a:cubicBezTo>
                <a:lnTo>
                  <a:pt x="2549" y="4286"/>
                </a:lnTo>
                <a:cubicBezTo>
                  <a:pt x="2548" y="4286"/>
                  <a:pt x="2547" y="4285"/>
                  <a:pt x="2547" y="4285"/>
                </a:cubicBezTo>
                <a:cubicBezTo>
                  <a:pt x="2520" y="4285"/>
                  <a:pt x="2517" y="4328"/>
                  <a:pt x="2545" y="4331"/>
                </a:cubicBezTo>
                <a:cubicBezTo>
                  <a:pt x="2560" y="4332"/>
                  <a:pt x="2574" y="4335"/>
                  <a:pt x="2589" y="4338"/>
                </a:cubicBezTo>
                <a:cubicBezTo>
                  <a:pt x="2568" y="4398"/>
                  <a:pt x="2550" y="4462"/>
                  <a:pt x="2540" y="4526"/>
                </a:cubicBezTo>
                <a:cubicBezTo>
                  <a:pt x="2521" y="4544"/>
                  <a:pt x="2517" y="4572"/>
                  <a:pt x="2529" y="4596"/>
                </a:cubicBezTo>
                <a:cubicBezTo>
                  <a:pt x="2524" y="4632"/>
                  <a:pt x="2555" y="4655"/>
                  <a:pt x="2586" y="4655"/>
                </a:cubicBezTo>
                <a:cubicBezTo>
                  <a:pt x="2598" y="4655"/>
                  <a:pt x="2610" y="4651"/>
                  <a:pt x="2620" y="4643"/>
                </a:cubicBezTo>
                <a:cubicBezTo>
                  <a:pt x="2939" y="4688"/>
                  <a:pt x="4365" y="4744"/>
                  <a:pt x="4153" y="5148"/>
                </a:cubicBezTo>
                <a:cubicBezTo>
                  <a:pt x="4035" y="5376"/>
                  <a:pt x="3589" y="5425"/>
                  <a:pt x="3367" y="5463"/>
                </a:cubicBezTo>
                <a:cubicBezTo>
                  <a:pt x="3079" y="5514"/>
                  <a:pt x="2788" y="5543"/>
                  <a:pt x="2497" y="5577"/>
                </a:cubicBezTo>
                <a:cubicBezTo>
                  <a:pt x="1893" y="5646"/>
                  <a:pt x="1330" y="5890"/>
                  <a:pt x="977" y="6407"/>
                </a:cubicBezTo>
                <a:cubicBezTo>
                  <a:pt x="890" y="6537"/>
                  <a:pt x="814" y="6671"/>
                  <a:pt x="750" y="6811"/>
                </a:cubicBezTo>
                <a:lnTo>
                  <a:pt x="727" y="6819"/>
                </a:lnTo>
                <a:cubicBezTo>
                  <a:pt x="707" y="6826"/>
                  <a:pt x="710" y="6854"/>
                  <a:pt x="726" y="6863"/>
                </a:cubicBezTo>
                <a:cubicBezTo>
                  <a:pt x="642" y="7046"/>
                  <a:pt x="570" y="7233"/>
                  <a:pt x="493" y="7420"/>
                </a:cubicBezTo>
                <a:cubicBezTo>
                  <a:pt x="445" y="7533"/>
                  <a:pt x="389" y="7654"/>
                  <a:pt x="342" y="7781"/>
                </a:cubicBezTo>
                <a:cubicBezTo>
                  <a:pt x="311" y="7800"/>
                  <a:pt x="279" y="7818"/>
                  <a:pt x="249" y="7837"/>
                </a:cubicBezTo>
                <a:cubicBezTo>
                  <a:pt x="226" y="7851"/>
                  <a:pt x="235" y="7884"/>
                  <a:pt x="258" y="7884"/>
                </a:cubicBezTo>
                <a:cubicBezTo>
                  <a:pt x="261" y="7884"/>
                  <a:pt x="265" y="7883"/>
                  <a:pt x="269" y="7881"/>
                </a:cubicBezTo>
                <a:lnTo>
                  <a:pt x="314" y="7861"/>
                </a:lnTo>
                <a:lnTo>
                  <a:pt x="314" y="7861"/>
                </a:lnTo>
                <a:cubicBezTo>
                  <a:pt x="259" y="8033"/>
                  <a:pt x="233" y="8212"/>
                  <a:pt x="281" y="8381"/>
                </a:cubicBezTo>
                <a:cubicBezTo>
                  <a:pt x="270" y="8392"/>
                  <a:pt x="258" y="8401"/>
                  <a:pt x="247" y="8412"/>
                </a:cubicBezTo>
                <a:cubicBezTo>
                  <a:pt x="191" y="8468"/>
                  <a:pt x="240" y="8556"/>
                  <a:pt x="300" y="8556"/>
                </a:cubicBezTo>
                <a:cubicBezTo>
                  <a:pt x="316" y="8556"/>
                  <a:pt x="333" y="8549"/>
                  <a:pt x="349" y="8534"/>
                </a:cubicBezTo>
                <a:cubicBezTo>
                  <a:pt x="1048" y="7880"/>
                  <a:pt x="1929" y="7397"/>
                  <a:pt x="2820" y="7058"/>
                </a:cubicBezTo>
                <a:cubicBezTo>
                  <a:pt x="3359" y="6853"/>
                  <a:pt x="4032" y="6629"/>
                  <a:pt x="4668" y="6629"/>
                </a:cubicBezTo>
                <a:cubicBezTo>
                  <a:pt x="5023" y="6629"/>
                  <a:pt x="5367" y="6699"/>
                  <a:pt x="5668" y="6881"/>
                </a:cubicBezTo>
                <a:cubicBezTo>
                  <a:pt x="5279" y="7414"/>
                  <a:pt x="4378" y="7477"/>
                  <a:pt x="3797" y="7654"/>
                </a:cubicBezTo>
                <a:cubicBezTo>
                  <a:pt x="3020" y="7890"/>
                  <a:pt x="2238" y="8281"/>
                  <a:pt x="1576" y="8750"/>
                </a:cubicBezTo>
                <a:cubicBezTo>
                  <a:pt x="994" y="9164"/>
                  <a:pt x="298" y="9732"/>
                  <a:pt x="110" y="10460"/>
                </a:cubicBezTo>
                <a:cubicBezTo>
                  <a:pt x="1" y="10884"/>
                  <a:pt x="29" y="11312"/>
                  <a:pt x="103" y="11735"/>
                </a:cubicBezTo>
                <a:cubicBezTo>
                  <a:pt x="85" y="11751"/>
                  <a:pt x="65" y="11767"/>
                  <a:pt x="46" y="11782"/>
                </a:cubicBezTo>
                <a:cubicBezTo>
                  <a:pt x="33" y="11792"/>
                  <a:pt x="43" y="11811"/>
                  <a:pt x="56" y="11811"/>
                </a:cubicBezTo>
                <a:cubicBezTo>
                  <a:pt x="59" y="11811"/>
                  <a:pt x="61" y="11811"/>
                  <a:pt x="63" y="11810"/>
                </a:cubicBezTo>
                <a:cubicBezTo>
                  <a:pt x="81" y="11802"/>
                  <a:pt x="97" y="11791"/>
                  <a:pt x="113" y="11783"/>
                </a:cubicBezTo>
                <a:cubicBezTo>
                  <a:pt x="153" y="11994"/>
                  <a:pt x="202" y="12203"/>
                  <a:pt x="253" y="12410"/>
                </a:cubicBezTo>
                <a:cubicBezTo>
                  <a:pt x="262" y="12450"/>
                  <a:pt x="290" y="12466"/>
                  <a:pt x="319" y="12466"/>
                </a:cubicBezTo>
                <a:cubicBezTo>
                  <a:pt x="337" y="12466"/>
                  <a:pt x="355" y="12460"/>
                  <a:pt x="369" y="12450"/>
                </a:cubicBezTo>
                <a:cubicBezTo>
                  <a:pt x="377" y="12453"/>
                  <a:pt x="386" y="12455"/>
                  <a:pt x="395" y="12455"/>
                </a:cubicBezTo>
                <a:cubicBezTo>
                  <a:pt x="420" y="12455"/>
                  <a:pt x="444" y="12442"/>
                  <a:pt x="457" y="12421"/>
                </a:cubicBezTo>
                <a:cubicBezTo>
                  <a:pt x="587" y="12236"/>
                  <a:pt x="723" y="12058"/>
                  <a:pt x="885" y="11900"/>
                </a:cubicBezTo>
                <a:cubicBezTo>
                  <a:pt x="1430" y="11362"/>
                  <a:pt x="2057" y="10904"/>
                  <a:pt x="2626" y="10389"/>
                </a:cubicBezTo>
                <a:cubicBezTo>
                  <a:pt x="3144" y="9920"/>
                  <a:pt x="3777" y="9303"/>
                  <a:pt x="4498" y="9189"/>
                </a:cubicBezTo>
                <a:cubicBezTo>
                  <a:pt x="4542" y="9182"/>
                  <a:pt x="4625" y="9174"/>
                  <a:pt x="4719" y="9174"/>
                </a:cubicBezTo>
                <a:cubicBezTo>
                  <a:pt x="4947" y="9174"/>
                  <a:pt x="5240" y="9220"/>
                  <a:pt x="5203" y="9428"/>
                </a:cubicBezTo>
                <a:cubicBezTo>
                  <a:pt x="5167" y="9632"/>
                  <a:pt x="4983" y="9815"/>
                  <a:pt x="4840" y="9951"/>
                </a:cubicBezTo>
                <a:cubicBezTo>
                  <a:pt x="4534" y="10243"/>
                  <a:pt x="4179" y="10537"/>
                  <a:pt x="3804" y="10740"/>
                </a:cubicBezTo>
                <a:cubicBezTo>
                  <a:pt x="3005" y="11172"/>
                  <a:pt x="2289" y="11731"/>
                  <a:pt x="1597" y="12315"/>
                </a:cubicBezTo>
                <a:cubicBezTo>
                  <a:pt x="1150" y="12691"/>
                  <a:pt x="377" y="13182"/>
                  <a:pt x="357" y="13846"/>
                </a:cubicBezTo>
                <a:cubicBezTo>
                  <a:pt x="355" y="13898"/>
                  <a:pt x="357" y="13950"/>
                  <a:pt x="362" y="14003"/>
                </a:cubicBezTo>
                <a:cubicBezTo>
                  <a:pt x="357" y="14010"/>
                  <a:pt x="350" y="14018"/>
                  <a:pt x="343" y="14025"/>
                </a:cubicBezTo>
                <a:cubicBezTo>
                  <a:pt x="328" y="14045"/>
                  <a:pt x="346" y="14065"/>
                  <a:pt x="364" y="14065"/>
                </a:cubicBezTo>
                <a:cubicBezTo>
                  <a:pt x="365" y="14065"/>
                  <a:pt x="365" y="14065"/>
                  <a:pt x="366" y="14065"/>
                </a:cubicBezTo>
                <a:cubicBezTo>
                  <a:pt x="419" y="14526"/>
                  <a:pt x="665" y="14968"/>
                  <a:pt x="873" y="15373"/>
                </a:cubicBezTo>
                <a:cubicBezTo>
                  <a:pt x="886" y="15401"/>
                  <a:pt x="920" y="15474"/>
                  <a:pt x="962" y="15562"/>
                </a:cubicBezTo>
                <a:cubicBezTo>
                  <a:pt x="956" y="15569"/>
                  <a:pt x="949" y="15576"/>
                  <a:pt x="941" y="15582"/>
                </a:cubicBezTo>
                <a:cubicBezTo>
                  <a:pt x="920" y="15604"/>
                  <a:pt x="938" y="15637"/>
                  <a:pt x="961" y="15637"/>
                </a:cubicBezTo>
                <a:cubicBezTo>
                  <a:pt x="967" y="15637"/>
                  <a:pt x="973" y="15634"/>
                  <a:pt x="980" y="15629"/>
                </a:cubicBezTo>
                <a:lnTo>
                  <a:pt x="992" y="15618"/>
                </a:lnTo>
                <a:cubicBezTo>
                  <a:pt x="1099" y="15828"/>
                  <a:pt x="1257" y="16089"/>
                  <a:pt x="1393" y="16089"/>
                </a:cubicBezTo>
                <a:cubicBezTo>
                  <a:pt x="1416" y="16089"/>
                  <a:pt x="1438" y="16082"/>
                  <a:pt x="1460" y="16065"/>
                </a:cubicBezTo>
                <a:cubicBezTo>
                  <a:pt x="1465" y="16061"/>
                  <a:pt x="1468" y="16056"/>
                  <a:pt x="1469" y="16051"/>
                </a:cubicBezTo>
                <a:cubicBezTo>
                  <a:pt x="1481" y="16060"/>
                  <a:pt x="1495" y="16066"/>
                  <a:pt x="1509" y="16066"/>
                </a:cubicBezTo>
                <a:cubicBezTo>
                  <a:pt x="1529" y="16066"/>
                  <a:pt x="1547" y="16055"/>
                  <a:pt x="1554" y="16029"/>
                </a:cubicBezTo>
                <a:cubicBezTo>
                  <a:pt x="1690" y="15549"/>
                  <a:pt x="1958" y="15042"/>
                  <a:pt x="2317" y="14690"/>
                </a:cubicBezTo>
                <a:cubicBezTo>
                  <a:pt x="2517" y="14493"/>
                  <a:pt x="2892" y="14245"/>
                  <a:pt x="3224" y="14245"/>
                </a:cubicBezTo>
                <a:cubicBezTo>
                  <a:pt x="3384" y="14245"/>
                  <a:pt x="3535" y="14303"/>
                  <a:pt x="3651" y="14453"/>
                </a:cubicBezTo>
                <a:cubicBezTo>
                  <a:pt x="3887" y="14760"/>
                  <a:pt x="3736" y="15220"/>
                  <a:pt x="3588" y="15533"/>
                </a:cubicBezTo>
                <a:cubicBezTo>
                  <a:pt x="3373" y="15988"/>
                  <a:pt x="3033" y="16336"/>
                  <a:pt x="2680" y="16687"/>
                </a:cubicBezTo>
                <a:cubicBezTo>
                  <a:pt x="2376" y="16987"/>
                  <a:pt x="2085" y="17312"/>
                  <a:pt x="1813" y="17640"/>
                </a:cubicBezTo>
                <a:cubicBezTo>
                  <a:pt x="1646" y="17840"/>
                  <a:pt x="1333" y="18174"/>
                  <a:pt x="1380" y="18466"/>
                </a:cubicBezTo>
                <a:cubicBezTo>
                  <a:pt x="1436" y="18808"/>
                  <a:pt x="1784" y="19098"/>
                  <a:pt x="1984" y="19362"/>
                </a:cubicBezTo>
                <a:cubicBezTo>
                  <a:pt x="2058" y="19462"/>
                  <a:pt x="2136" y="19565"/>
                  <a:pt x="2213" y="19670"/>
                </a:cubicBezTo>
                <a:cubicBezTo>
                  <a:pt x="2208" y="19677"/>
                  <a:pt x="2202" y="19683"/>
                  <a:pt x="2196" y="19690"/>
                </a:cubicBezTo>
                <a:cubicBezTo>
                  <a:pt x="2178" y="19714"/>
                  <a:pt x="2200" y="19740"/>
                  <a:pt x="2224" y="19740"/>
                </a:cubicBezTo>
                <a:cubicBezTo>
                  <a:pt x="2233" y="19740"/>
                  <a:pt x="2242" y="19736"/>
                  <a:pt x="2249" y="19727"/>
                </a:cubicBezTo>
                <a:cubicBezTo>
                  <a:pt x="2249" y="19726"/>
                  <a:pt x="2250" y="19725"/>
                  <a:pt x="2252" y="19723"/>
                </a:cubicBezTo>
                <a:cubicBezTo>
                  <a:pt x="2336" y="19841"/>
                  <a:pt x="2420" y="19961"/>
                  <a:pt x="2498" y="20082"/>
                </a:cubicBezTo>
                <a:cubicBezTo>
                  <a:pt x="2493" y="20089"/>
                  <a:pt x="2488" y="20097"/>
                  <a:pt x="2482" y="20103"/>
                </a:cubicBezTo>
                <a:cubicBezTo>
                  <a:pt x="2467" y="20125"/>
                  <a:pt x="2485" y="20149"/>
                  <a:pt x="2506" y="20149"/>
                </a:cubicBezTo>
                <a:cubicBezTo>
                  <a:pt x="2513" y="20149"/>
                  <a:pt x="2519" y="20147"/>
                  <a:pt x="2525" y="20142"/>
                </a:cubicBezTo>
                <a:lnTo>
                  <a:pt x="2533" y="20134"/>
                </a:lnTo>
                <a:cubicBezTo>
                  <a:pt x="2651" y="20314"/>
                  <a:pt x="2755" y="20503"/>
                  <a:pt x="2843" y="20701"/>
                </a:cubicBezTo>
                <a:cubicBezTo>
                  <a:pt x="2851" y="20717"/>
                  <a:pt x="2864" y="20729"/>
                  <a:pt x="2880" y="20734"/>
                </a:cubicBezTo>
                <a:cubicBezTo>
                  <a:pt x="2880" y="20743"/>
                  <a:pt x="2877" y="20754"/>
                  <a:pt x="2877" y="20765"/>
                </a:cubicBezTo>
                <a:cubicBezTo>
                  <a:pt x="2877" y="20800"/>
                  <a:pt x="2906" y="20823"/>
                  <a:pt x="2934" y="20823"/>
                </a:cubicBezTo>
                <a:cubicBezTo>
                  <a:pt x="2952" y="20823"/>
                  <a:pt x="2969" y="20813"/>
                  <a:pt x="2977" y="20790"/>
                </a:cubicBezTo>
                <a:cubicBezTo>
                  <a:pt x="3107" y="20421"/>
                  <a:pt x="3347" y="20018"/>
                  <a:pt x="3555" y="19687"/>
                </a:cubicBezTo>
                <a:cubicBezTo>
                  <a:pt x="3769" y="19346"/>
                  <a:pt x="4037" y="18928"/>
                  <a:pt x="4416" y="18751"/>
                </a:cubicBezTo>
                <a:cubicBezTo>
                  <a:pt x="4513" y="18706"/>
                  <a:pt x="4619" y="18683"/>
                  <a:pt x="4721" y="18683"/>
                </a:cubicBezTo>
                <a:cubicBezTo>
                  <a:pt x="5014" y="18683"/>
                  <a:pt x="5281" y="18866"/>
                  <a:pt x="5228" y="19221"/>
                </a:cubicBezTo>
                <a:cubicBezTo>
                  <a:pt x="5176" y="19566"/>
                  <a:pt x="5006" y="19879"/>
                  <a:pt x="4858" y="20191"/>
                </a:cubicBezTo>
                <a:cubicBezTo>
                  <a:pt x="4552" y="20837"/>
                  <a:pt x="4220" y="21654"/>
                  <a:pt x="4216" y="22376"/>
                </a:cubicBezTo>
                <a:cubicBezTo>
                  <a:pt x="4215" y="22665"/>
                  <a:pt x="4269" y="22944"/>
                  <a:pt x="4512" y="23125"/>
                </a:cubicBezTo>
                <a:cubicBezTo>
                  <a:pt x="4922" y="23432"/>
                  <a:pt x="5396" y="23576"/>
                  <a:pt x="5750" y="23961"/>
                </a:cubicBezTo>
                <a:cubicBezTo>
                  <a:pt x="5760" y="23973"/>
                  <a:pt x="5774" y="23978"/>
                  <a:pt x="5788" y="23978"/>
                </a:cubicBezTo>
                <a:cubicBezTo>
                  <a:pt x="5809" y="23978"/>
                  <a:pt x="5830" y="23966"/>
                  <a:pt x="5839" y="23944"/>
                </a:cubicBezTo>
                <a:cubicBezTo>
                  <a:pt x="5870" y="23944"/>
                  <a:pt x="5895" y="23924"/>
                  <a:pt x="5900" y="23895"/>
                </a:cubicBezTo>
                <a:cubicBezTo>
                  <a:pt x="6080" y="23168"/>
                  <a:pt x="6165" y="22425"/>
                  <a:pt x="6390" y="21708"/>
                </a:cubicBezTo>
                <a:cubicBezTo>
                  <a:pt x="6523" y="21282"/>
                  <a:pt x="6671" y="20858"/>
                  <a:pt x="6849" y="20449"/>
                </a:cubicBezTo>
                <a:cubicBezTo>
                  <a:pt x="6942" y="20234"/>
                  <a:pt x="7039" y="20011"/>
                  <a:pt x="7181" y="19822"/>
                </a:cubicBezTo>
                <a:cubicBezTo>
                  <a:pt x="7218" y="19771"/>
                  <a:pt x="7298" y="19662"/>
                  <a:pt x="7346" y="19662"/>
                </a:cubicBezTo>
                <a:cubicBezTo>
                  <a:pt x="7367" y="19662"/>
                  <a:pt x="7382" y="19682"/>
                  <a:pt x="7386" y="19734"/>
                </a:cubicBezTo>
                <a:cubicBezTo>
                  <a:pt x="7413" y="20089"/>
                  <a:pt x="7294" y="20470"/>
                  <a:pt x="7209" y="20810"/>
                </a:cubicBezTo>
                <a:cubicBezTo>
                  <a:pt x="6998" y="21634"/>
                  <a:pt x="6730" y="22440"/>
                  <a:pt x="6485" y="23253"/>
                </a:cubicBezTo>
                <a:cubicBezTo>
                  <a:pt x="6413" y="23491"/>
                  <a:pt x="6278" y="23860"/>
                  <a:pt x="6477" y="24064"/>
                </a:cubicBezTo>
                <a:cubicBezTo>
                  <a:pt x="6625" y="24215"/>
                  <a:pt x="6854" y="24277"/>
                  <a:pt x="7022" y="24400"/>
                </a:cubicBezTo>
                <a:cubicBezTo>
                  <a:pt x="7333" y="24627"/>
                  <a:pt x="7655" y="24867"/>
                  <a:pt x="7861" y="25196"/>
                </a:cubicBezTo>
                <a:cubicBezTo>
                  <a:pt x="7869" y="25209"/>
                  <a:pt x="7881" y="25215"/>
                  <a:pt x="7893" y="25215"/>
                </a:cubicBezTo>
                <a:cubicBezTo>
                  <a:pt x="7915" y="25215"/>
                  <a:pt x="7936" y="25195"/>
                  <a:pt x="7924" y="25167"/>
                </a:cubicBezTo>
                <a:cubicBezTo>
                  <a:pt x="7912" y="25139"/>
                  <a:pt x="7897" y="25112"/>
                  <a:pt x="7882" y="25086"/>
                </a:cubicBezTo>
                <a:cubicBezTo>
                  <a:pt x="8138" y="24802"/>
                  <a:pt x="8488" y="24619"/>
                  <a:pt x="8824" y="24450"/>
                </a:cubicBezTo>
                <a:cubicBezTo>
                  <a:pt x="9012" y="24355"/>
                  <a:pt x="9248" y="24330"/>
                  <a:pt x="9417" y="24204"/>
                </a:cubicBezTo>
                <a:cubicBezTo>
                  <a:pt x="9647" y="24035"/>
                  <a:pt x="9573" y="23648"/>
                  <a:pt x="9540" y="23404"/>
                </a:cubicBezTo>
                <a:cubicBezTo>
                  <a:pt x="9428" y="22560"/>
                  <a:pt x="9293" y="21722"/>
                  <a:pt x="9218" y="20874"/>
                </a:cubicBezTo>
                <a:cubicBezTo>
                  <a:pt x="9188" y="20526"/>
                  <a:pt x="9132" y="20130"/>
                  <a:pt x="9216" y="19785"/>
                </a:cubicBezTo>
                <a:cubicBezTo>
                  <a:pt x="9227" y="19738"/>
                  <a:pt x="9243" y="19719"/>
                  <a:pt x="9262" y="19719"/>
                </a:cubicBezTo>
                <a:cubicBezTo>
                  <a:pt x="9311" y="19719"/>
                  <a:pt x="9375" y="19846"/>
                  <a:pt x="9405" y="19905"/>
                </a:cubicBezTo>
                <a:cubicBezTo>
                  <a:pt x="9513" y="20113"/>
                  <a:pt x="9574" y="20349"/>
                  <a:pt x="9632" y="20577"/>
                </a:cubicBezTo>
                <a:cubicBezTo>
                  <a:pt x="9741" y="21009"/>
                  <a:pt x="9819" y="21450"/>
                  <a:pt x="9881" y="21892"/>
                </a:cubicBezTo>
                <a:cubicBezTo>
                  <a:pt x="9989" y="22636"/>
                  <a:pt x="9953" y="23384"/>
                  <a:pt x="10015" y="24129"/>
                </a:cubicBezTo>
                <a:cubicBezTo>
                  <a:pt x="10016" y="24159"/>
                  <a:pt x="10037" y="24184"/>
                  <a:pt x="10067" y="24188"/>
                </a:cubicBezTo>
                <a:cubicBezTo>
                  <a:pt x="10073" y="24215"/>
                  <a:pt x="10096" y="24231"/>
                  <a:pt x="10121" y="24231"/>
                </a:cubicBezTo>
                <a:cubicBezTo>
                  <a:pt x="10132" y="24231"/>
                  <a:pt x="10143" y="24227"/>
                  <a:pt x="10153" y="24220"/>
                </a:cubicBezTo>
                <a:cubicBezTo>
                  <a:pt x="10564" y="23895"/>
                  <a:pt x="11055" y="23829"/>
                  <a:pt x="11508" y="23593"/>
                </a:cubicBezTo>
                <a:cubicBezTo>
                  <a:pt x="11778" y="23453"/>
                  <a:pt x="11876" y="23187"/>
                  <a:pt x="11922" y="22901"/>
                </a:cubicBezTo>
                <a:cubicBezTo>
                  <a:pt x="12034" y="22188"/>
                  <a:pt x="11838" y="21328"/>
                  <a:pt x="11639" y="20642"/>
                </a:cubicBezTo>
                <a:cubicBezTo>
                  <a:pt x="11543" y="20310"/>
                  <a:pt x="11426" y="19973"/>
                  <a:pt x="11430" y="19623"/>
                </a:cubicBezTo>
                <a:cubicBezTo>
                  <a:pt x="11434" y="19310"/>
                  <a:pt x="11658" y="19166"/>
                  <a:pt x="11908" y="19166"/>
                </a:cubicBezTo>
                <a:cubicBezTo>
                  <a:pt x="12044" y="19166"/>
                  <a:pt x="12187" y="19208"/>
                  <a:pt x="12306" y="19290"/>
                </a:cubicBezTo>
                <a:cubicBezTo>
                  <a:pt x="12651" y="19527"/>
                  <a:pt x="12848" y="19982"/>
                  <a:pt x="13006" y="20354"/>
                </a:cubicBezTo>
                <a:cubicBezTo>
                  <a:pt x="13159" y="20714"/>
                  <a:pt x="13330" y="21150"/>
                  <a:pt x="13398" y="21536"/>
                </a:cubicBezTo>
                <a:cubicBezTo>
                  <a:pt x="13403" y="21563"/>
                  <a:pt x="13423" y="21575"/>
                  <a:pt x="13444" y="21575"/>
                </a:cubicBezTo>
                <a:cubicBezTo>
                  <a:pt x="13469" y="21575"/>
                  <a:pt x="13496" y="21558"/>
                  <a:pt x="13501" y="21529"/>
                </a:cubicBezTo>
                <a:cubicBezTo>
                  <a:pt x="13502" y="21518"/>
                  <a:pt x="13502" y="21508"/>
                  <a:pt x="13503" y="21497"/>
                </a:cubicBezTo>
                <a:cubicBezTo>
                  <a:pt x="13519" y="21494"/>
                  <a:pt x="13535" y="21485"/>
                  <a:pt x="13545" y="21470"/>
                </a:cubicBezTo>
                <a:cubicBezTo>
                  <a:pt x="13663" y="21290"/>
                  <a:pt x="13795" y="21120"/>
                  <a:pt x="13942" y="20961"/>
                </a:cubicBezTo>
                <a:cubicBezTo>
                  <a:pt x="13943" y="20964"/>
                  <a:pt x="13946" y="20968"/>
                  <a:pt x="13949" y="20970"/>
                </a:cubicBezTo>
                <a:cubicBezTo>
                  <a:pt x="13954" y="20978"/>
                  <a:pt x="13961" y="20981"/>
                  <a:pt x="13969" y="20981"/>
                </a:cubicBezTo>
                <a:cubicBezTo>
                  <a:pt x="13988" y="20981"/>
                  <a:pt x="14007" y="20959"/>
                  <a:pt x="13997" y="20938"/>
                </a:cubicBezTo>
                <a:cubicBezTo>
                  <a:pt x="13993" y="20930"/>
                  <a:pt x="13989" y="20922"/>
                  <a:pt x="13983" y="20914"/>
                </a:cubicBezTo>
                <a:cubicBezTo>
                  <a:pt x="14082" y="20807"/>
                  <a:pt x="14183" y="20702"/>
                  <a:pt x="14286" y="20601"/>
                </a:cubicBezTo>
                <a:cubicBezTo>
                  <a:pt x="14286" y="20602"/>
                  <a:pt x="14287" y="20603"/>
                  <a:pt x="14287" y="20605"/>
                </a:cubicBezTo>
                <a:cubicBezTo>
                  <a:pt x="14294" y="20617"/>
                  <a:pt x="14305" y="20622"/>
                  <a:pt x="14316" y="20622"/>
                </a:cubicBezTo>
                <a:cubicBezTo>
                  <a:pt x="14337" y="20622"/>
                  <a:pt x="14358" y="20601"/>
                  <a:pt x="14345" y="20577"/>
                </a:cubicBezTo>
                <a:lnTo>
                  <a:pt x="14333" y="20554"/>
                </a:lnTo>
                <a:cubicBezTo>
                  <a:pt x="14426" y="20462"/>
                  <a:pt x="14519" y="20373"/>
                  <a:pt x="14609" y="20287"/>
                </a:cubicBezTo>
                <a:cubicBezTo>
                  <a:pt x="14849" y="20058"/>
                  <a:pt x="15238" y="19829"/>
                  <a:pt x="15349" y="19499"/>
                </a:cubicBezTo>
                <a:cubicBezTo>
                  <a:pt x="15442" y="19219"/>
                  <a:pt x="15186" y="18839"/>
                  <a:pt x="15054" y="18615"/>
                </a:cubicBezTo>
                <a:cubicBezTo>
                  <a:pt x="14838" y="18247"/>
                  <a:pt x="14603" y="17880"/>
                  <a:pt x="14353" y="17535"/>
                </a:cubicBezTo>
                <a:cubicBezTo>
                  <a:pt x="14058" y="17131"/>
                  <a:pt x="13779" y="16733"/>
                  <a:pt x="13641" y="16251"/>
                </a:cubicBezTo>
                <a:cubicBezTo>
                  <a:pt x="13545" y="15917"/>
                  <a:pt x="13470" y="15440"/>
                  <a:pt x="13753" y="15176"/>
                </a:cubicBezTo>
                <a:cubicBezTo>
                  <a:pt x="13862" y="15072"/>
                  <a:pt x="13985" y="15030"/>
                  <a:pt x="14110" y="15030"/>
                </a:cubicBezTo>
                <a:cubicBezTo>
                  <a:pt x="14467" y="15030"/>
                  <a:pt x="14848" y="15373"/>
                  <a:pt x="15030" y="15622"/>
                </a:cubicBezTo>
                <a:cubicBezTo>
                  <a:pt x="15328" y="16028"/>
                  <a:pt x="15510" y="16572"/>
                  <a:pt x="15568" y="17067"/>
                </a:cubicBezTo>
                <a:cubicBezTo>
                  <a:pt x="15571" y="17098"/>
                  <a:pt x="15593" y="17111"/>
                  <a:pt x="15616" y="17111"/>
                </a:cubicBezTo>
                <a:cubicBezTo>
                  <a:pt x="15627" y="17111"/>
                  <a:pt x="15639" y="17108"/>
                  <a:pt x="15649" y="17103"/>
                </a:cubicBezTo>
                <a:cubicBezTo>
                  <a:pt x="15649" y="17108"/>
                  <a:pt x="15652" y="17113"/>
                  <a:pt x="15656" y="17119"/>
                </a:cubicBezTo>
                <a:cubicBezTo>
                  <a:pt x="15679" y="17143"/>
                  <a:pt x="15706" y="17154"/>
                  <a:pt x="15735" y="17154"/>
                </a:cubicBezTo>
                <a:cubicBezTo>
                  <a:pt x="15869" y="17154"/>
                  <a:pt x="16056" y="16933"/>
                  <a:pt x="16189" y="16752"/>
                </a:cubicBezTo>
                <a:lnTo>
                  <a:pt x="16200" y="16765"/>
                </a:lnTo>
                <a:cubicBezTo>
                  <a:pt x="16206" y="16773"/>
                  <a:pt x="16213" y="16776"/>
                  <a:pt x="16220" y="16776"/>
                </a:cubicBezTo>
                <a:cubicBezTo>
                  <a:pt x="16241" y="16776"/>
                  <a:pt x="16261" y="16748"/>
                  <a:pt x="16245" y="16725"/>
                </a:cubicBezTo>
                <a:cubicBezTo>
                  <a:pt x="16238" y="16717"/>
                  <a:pt x="16233" y="16709"/>
                  <a:pt x="16226" y="16701"/>
                </a:cubicBezTo>
                <a:cubicBezTo>
                  <a:pt x="16284" y="16621"/>
                  <a:pt x="16326" y="16555"/>
                  <a:pt x="16346" y="16529"/>
                </a:cubicBezTo>
                <a:cubicBezTo>
                  <a:pt x="16616" y="16161"/>
                  <a:pt x="16931" y="15767"/>
                  <a:pt x="17056" y="15318"/>
                </a:cubicBezTo>
                <a:cubicBezTo>
                  <a:pt x="17058" y="15319"/>
                  <a:pt x="17060" y="15319"/>
                  <a:pt x="17062" y="15319"/>
                </a:cubicBezTo>
                <a:cubicBezTo>
                  <a:pt x="17080" y="15319"/>
                  <a:pt x="17096" y="15304"/>
                  <a:pt x="17085" y="15284"/>
                </a:cubicBezTo>
                <a:cubicBezTo>
                  <a:pt x="17080" y="15276"/>
                  <a:pt x="17075" y="15268"/>
                  <a:pt x="17071" y="15258"/>
                </a:cubicBezTo>
                <a:cubicBezTo>
                  <a:pt x="17083" y="15208"/>
                  <a:pt x="17093" y="15157"/>
                  <a:pt x="17101" y="15105"/>
                </a:cubicBezTo>
                <a:cubicBezTo>
                  <a:pt x="17188" y="14445"/>
                  <a:pt x="16504" y="13838"/>
                  <a:pt x="16124" y="13394"/>
                </a:cubicBezTo>
                <a:cubicBezTo>
                  <a:pt x="15534" y="12707"/>
                  <a:pt x="14917" y="12039"/>
                  <a:pt x="14198" y="11484"/>
                </a:cubicBezTo>
                <a:cubicBezTo>
                  <a:pt x="13861" y="11226"/>
                  <a:pt x="13558" y="10878"/>
                  <a:pt x="13302" y="10540"/>
                </a:cubicBezTo>
                <a:cubicBezTo>
                  <a:pt x="13183" y="10381"/>
                  <a:pt x="13030" y="10172"/>
                  <a:pt x="13028" y="9965"/>
                </a:cubicBezTo>
                <a:cubicBezTo>
                  <a:pt x="13027" y="9817"/>
                  <a:pt x="13171" y="9773"/>
                  <a:pt x="13335" y="9773"/>
                </a:cubicBezTo>
                <a:cubicBezTo>
                  <a:pt x="13502" y="9773"/>
                  <a:pt x="13689" y="9818"/>
                  <a:pt x="13762" y="9843"/>
                </a:cubicBezTo>
                <a:cubicBezTo>
                  <a:pt x="14454" y="10069"/>
                  <a:pt x="14981" y="10782"/>
                  <a:pt x="15417" y="11327"/>
                </a:cubicBezTo>
                <a:cubicBezTo>
                  <a:pt x="15896" y="11927"/>
                  <a:pt x="16440" y="12479"/>
                  <a:pt x="16892" y="13098"/>
                </a:cubicBezTo>
                <a:cubicBezTo>
                  <a:pt x="17025" y="13281"/>
                  <a:pt x="17131" y="13479"/>
                  <a:pt x="17231" y="13681"/>
                </a:cubicBezTo>
                <a:cubicBezTo>
                  <a:pt x="17242" y="13709"/>
                  <a:pt x="17268" y="13727"/>
                  <a:pt x="17298" y="13727"/>
                </a:cubicBezTo>
                <a:cubicBezTo>
                  <a:pt x="17303" y="13727"/>
                  <a:pt x="17309" y="13726"/>
                  <a:pt x="17315" y="13725"/>
                </a:cubicBezTo>
                <a:cubicBezTo>
                  <a:pt x="17329" y="13740"/>
                  <a:pt x="17350" y="13749"/>
                  <a:pt x="17371" y="13749"/>
                </a:cubicBezTo>
                <a:cubicBezTo>
                  <a:pt x="17396" y="13749"/>
                  <a:pt x="17421" y="13736"/>
                  <a:pt x="17435" y="13703"/>
                </a:cubicBezTo>
                <a:cubicBezTo>
                  <a:pt x="17519" y="13507"/>
                  <a:pt x="17601" y="13309"/>
                  <a:pt x="17673" y="13107"/>
                </a:cubicBezTo>
                <a:cubicBezTo>
                  <a:pt x="17688" y="13118"/>
                  <a:pt x="17703" y="13130"/>
                  <a:pt x="17717" y="13141"/>
                </a:cubicBezTo>
                <a:cubicBezTo>
                  <a:pt x="17721" y="13143"/>
                  <a:pt x="17724" y="13144"/>
                  <a:pt x="17727" y="13144"/>
                </a:cubicBezTo>
                <a:cubicBezTo>
                  <a:pt x="17740" y="13144"/>
                  <a:pt x="17750" y="13128"/>
                  <a:pt x="17740" y="13117"/>
                </a:cubicBezTo>
                <a:cubicBezTo>
                  <a:pt x="17723" y="13098"/>
                  <a:pt x="17707" y="13079"/>
                  <a:pt x="17689" y="13061"/>
                </a:cubicBezTo>
                <a:cubicBezTo>
                  <a:pt x="17832" y="12655"/>
                  <a:pt x="17928" y="12238"/>
                  <a:pt x="17888" y="11802"/>
                </a:cubicBezTo>
                <a:cubicBezTo>
                  <a:pt x="17820" y="11054"/>
                  <a:pt x="17225" y="10380"/>
                  <a:pt x="16716" y="9879"/>
                </a:cubicBezTo>
                <a:cubicBezTo>
                  <a:pt x="16138" y="9308"/>
                  <a:pt x="15430" y="8797"/>
                  <a:pt x="14701" y="8440"/>
                </a:cubicBezTo>
                <a:cubicBezTo>
                  <a:pt x="14155" y="8172"/>
                  <a:pt x="13277" y="7964"/>
                  <a:pt x="12978" y="7376"/>
                </a:cubicBezTo>
                <a:cubicBezTo>
                  <a:pt x="13187" y="7292"/>
                  <a:pt x="13406" y="7256"/>
                  <a:pt x="13628" y="7256"/>
                </a:cubicBezTo>
                <a:cubicBezTo>
                  <a:pt x="14375" y="7256"/>
                  <a:pt x="15162" y="7660"/>
                  <a:pt x="15761" y="8008"/>
                </a:cubicBezTo>
                <a:cubicBezTo>
                  <a:pt x="16585" y="8485"/>
                  <a:pt x="17379" y="9104"/>
                  <a:pt x="17961" y="9863"/>
                </a:cubicBezTo>
                <a:cubicBezTo>
                  <a:pt x="17978" y="9884"/>
                  <a:pt x="17998" y="9893"/>
                  <a:pt x="18017" y="9893"/>
                </a:cubicBezTo>
                <a:cubicBezTo>
                  <a:pt x="18074" y="9893"/>
                  <a:pt x="18126" y="9819"/>
                  <a:pt x="18083" y="9759"/>
                </a:cubicBezTo>
                <a:lnTo>
                  <a:pt x="18055" y="9723"/>
                </a:lnTo>
                <a:cubicBezTo>
                  <a:pt x="18129" y="9563"/>
                  <a:pt x="18131" y="9383"/>
                  <a:pt x="18104" y="9203"/>
                </a:cubicBezTo>
                <a:lnTo>
                  <a:pt x="18104" y="9203"/>
                </a:lnTo>
                <a:cubicBezTo>
                  <a:pt x="18119" y="9212"/>
                  <a:pt x="18132" y="9221"/>
                  <a:pt x="18147" y="9231"/>
                </a:cubicBezTo>
                <a:cubicBezTo>
                  <a:pt x="18152" y="9234"/>
                  <a:pt x="18156" y="9235"/>
                  <a:pt x="18161" y="9235"/>
                </a:cubicBezTo>
                <a:cubicBezTo>
                  <a:pt x="18181" y="9235"/>
                  <a:pt x="18193" y="9207"/>
                  <a:pt x="18175" y="9191"/>
                </a:cubicBezTo>
                <a:cubicBezTo>
                  <a:pt x="18147" y="9167"/>
                  <a:pt x="18119" y="9144"/>
                  <a:pt x="18091" y="9120"/>
                </a:cubicBezTo>
                <a:cubicBezTo>
                  <a:pt x="18065" y="8988"/>
                  <a:pt x="18031" y="8858"/>
                  <a:pt x="18001" y="8740"/>
                </a:cubicBezTo>
                <a:cubicBezTo>
                  <a:pt x="17955" y="8541"/>
                  <a:pt x="17913" y="8346"/>
                  <a:pt x="17860" y="8153"/>
                </a:cubicBezTo>
                <a:cubicBezTo>
                  <a:pt x="17877" y="8146"/>
                  <a:pt x="17885" y="8120"/>
                  <a:pt x="17865" y="8109"/>
                </a:cubicBezTo>
                <a:cubicBezTo>
                  <a:pt x="17859" y="8105"/>
                  <a:pt x="17852" y="8101"/>
                  <a:pt x="17844" y="8097"/>
                </a:cubicBezTo>
                <a:cubicBezTo>
                  <a:pt x="17803" y="7949"/>
                  <a:pt x="17749" y="7804"/>
                  <a:pt x="17687" y="7662"/>
                </a:cubicBezTo>
                <a:cubicBezTo>
                  <a:pt x="17420" y="7094"/>
                  <a:pt x="16903" y="6762"/>
                  <a:pt x="16320" y="6598"/>
                </a:cubicBezTo>
                <a:cubicBezTo>
                  <a:pt x="16037" y="6518"/>
                  <a:pt x="15756" y="6441"/>
                  <a:pt x="15480" y="6346"/>
                </a:cubicBezTo>
                <a:cubicBezTo>
                  <a:pt x="15266" y="6273"/>
                  <a:pt x="14834" y="6153"/>
                  <a:pt x="14753" y="5909"/>
                </a:cubicBezTo>
                <a:cubicBezTo>
                  <a:pt x="14674" y="5671"/>
                  <a:pt x="15064" y="5616"/>
                  <a:pt x="15486" y="5616"/>
                </a:cubicBezTo>
                <a:cubicBezTo>
                  <a:pt x="15834" y="5616"/>
                  <a:pt x="16204" y="5654"/>
                  <a:pt x="16349" y="5657"/>
                </a:cubicBezTo>
                <a:cubicBezTo>
                  <a:pt x="16359" y="5669"/>
                  <a:pt x="16375" y="5675"/>
                  <a:pt x="16391" y="5675"/>
                </a:cubicBezTo>
                <a:cubicBezTo>
                  <a:pt x="16418" y="5675"/>
                  <a:pt x="16445" y="5657"/>
                  <a:pt x="16446" y="5625"/>
                </a:cubicBezTo>
                <a:cubicBezTo>
                  <a:pt x="16461" y="5603"/>
                  <a:pt x="16461" y="5575"/>
                  <a:pt x="16446" y="5554"/>
                </a:cubicBezTo>
                <a:cubicBezTo>
                  <a:pt x="16446" y="5489"/>
                  <a:pt x="16440" y="5423"/>
                  <a:pt x="16429" y="5359"/>
                </a:cubicBezTo>
                <a:lnTo>
                  <a:pt x="16473" y="5359"/>
                </a:lnTo>
                <a:cubicBezTo>
                  <a:pt x="16474" y="5359"/>
                  <a:pt x="16474" y="5359"/>
                  <a:pt x="16474" y="5359"/>
                </a:cubicBezTo>
                <a:cubicBezTo>
                  <a:pt x="16501" y="5359"/>
                  <a:pt x="16505" y="5318"/>
                  <a:pt x="16476" y="5315"/>
                </a:cubicBezTo>
                <a:cubicBezTo>
                  <a:pt x="16456" y="5311"/>
                  <a:pt x="16437" y="5310"/>
                  <a:pt x="16417" y="5307"/>
                </a:cubicBezTo>
                <a:cubicBezTo>
                  <a:pt x="16268" y="4687"/>
                  <a:pt x="15588" y="4358"/>
                  <a:pt x="14949" y="4358"/>
                </a:cubicBezTo>
                <a:cubicBezTo>
                  <a:pt x="14802" y="4358"/>
                  <a:pt x="14658" y="4376"/>
                  <a:pt x="14522" y="4411"/>
                </a:cubicBezTo>
                <a:cubicBezTo>
                  <a:pt x="14079" y="4526"/>
                  <a:pt x="13709" y="4854"/>
                  <a:pt x="13289" y="5027"/>
                </a:cubicBezTo>
                <a:cubicBezTo>
                  <a:pt x="13191" y="5067"/>
                  <a:pt x="13094" y="5090"/>
                  <a:pt x="13007" y="5090"/>
                </a:cubicBezTo>
                <a:cubicBezTo>
                  <a:pt x="12814" y="5090"/>
                  <a:pt x="12674" y="4976"/>
                  <a:pt x="12708" y="4691"/>
                </a:cubicBezTo>
                <a:cubicBezTo>
                  <a:pt x="12739" y="4444"/>
                  <a:pt x="12902" y="4216"/>
                  <a:pt x="12899" y="3964"/>
                </a:cubicBezTo>
                <a:cubicBezTo>
                  <a:pt x="12900" y="3935"/>
                  <a:pt x="12878" y="3911"/>
                  <a:pt x="12848" y="3910"/>
                </a:cubicBezTo>
                <a:cubicBezTo>
                  <a:pt x="12844" y="3907"/>
                  <a:pt x="12840" y="3906"/>
                  <a:pt x="12835" y="3904"/>
                </a:cubicBezTo>
                <a:cubicBezTo>
                  <a:pt x="12733" y="3881"/>
                  <a:pt x="12631" y="3871"/>
                  <a:pt x="12529" y="3871"/>
                </a:cubicBezTo>
                <a:cubicBezTo>
                  <a:pt x="12034" y="3871"/>
                  <a:pt x="11544" y="4116"/>
                  <a:pt x="11147" y="4388"/>
                </a:cubicBezTo>
                <a:cubicBezTo>
                  <a:pt x="10864" y="4582"/>
                  <a:pt x="10596" y="4799"/>
                  <a:pt x="10305" y="4979"/>
                </a:cubicBezTo>
                <a:cubicBezTo>
                  <a:pt x="10076" y="5122"/>
                  <a:pt x="9828" y="5208"/>
                  <a:pt x="9582" y="5312"/>
                </a:cubicBezTo>
                <a:cubicBezTo>
                  <a:pt x="9675" y="4564"/>
                  <a:pt x="9763" y="3816"/>
                  <a:pt x="9807" y="3064"/>
                </a:cubicBezTo>
                <a:cubicBezTo>
                  <a:pt x="9867" y="2053"/>
                  <a:pt x="9771" y="1038"/>
                  <a:pt x="9877" y="30"/>
                </a:cubicBezTo>
                <a:cubicBezTo>
                  <a:pt x="9880" y="12"/>
                  <a:pt x="9863" y="1"/>
                  <a:pt x="9848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34" name="Google Shape;334;p6"/>
          <p:cNvGrpSpPr/>
          <p:nvPr/>
        </p:nvGrpSpPr>
        <p:grpSpPr>
          <a:xfrm flipH="1">
            <a:off x="8659049" y="-446039"/>
            <a:ext cx="2653991" cy="2495811"/>
            <a:chOff x="1888400" y="1093775"/>
            <a:chExt cx="1244525" cy="1170350"/>
          </a:xfrm>
        </p:grpSpPr>
        <p:sp>
          <p:nvSpPr>
            <p:cNvPr id="335" name="Google Shape;335;p6"/>
            <p:cNvSpPr/>
            <p:nvPr/>
          </p:nvSpPr>
          <p:spPr>
            <a:xfrm>
              <a:off x="1900125" y="1102800"/>
              <a:ext cx="1219700" cy="1155700"/>
            </a:xfrm>
            <a:custGeom>
              <a:avLst/>
              <a:gdLst/>
              <a:ahLst/>
              <a:cxnLst/>
              <a:rect l="l" t="t" r="r" b="b"/>
              <a:pathLst>
                <a:path w="48788" h="46228" extrusionOk="0">
                  <a:moveTo>
                    <a:pt x="30136" y="0"/>
                  </a:moveTo>
                  <a:cubicBezTo>
                    <a:pt x="30058" y="0"/>
                    <a:pt x="29984" y="40"/>
                    <a:pt x="29942" y="136"/>
                  </a:cubicBezTo>
                  <a:cubicBezTo>
                    <a:pt x="28296" y="3874"/>
                    <a:pt x="28051" y="8343"/>
                    <a:pt x="31076" y="11392"/>
                  </a:cubicBezTo>
                  <a:cubicBezTo>
                    <a:pt x="30071" y="12069"/>
                    <a:pt x="29084" y="12764"/>
                    <a:pt x="28118" y="13476"/>
                  </a:cubicBezTo>
                  <a:cubicBezTo>
                    <a:pt x="28128" y="10953"/>
                    <a:pt x="27629" y="8313"/>
                    <a:pt x="25979" y="6321"/>
                  </a:cubicBezTo>
                  <a:cubicBezTo>
                    <a:pt x="24034" y="3979"/>
                    <a:pt x="20893" y="3183"/>
                    <a:pt x="18644" y="1209"/>
                  </a:cubicBezTo>
                  <a:cubicBezTo>
                    <a:pt x="18591" y="1163"/>
                    <a:pt x="18523" y="1141"/>
                    <a:pt x="18455" y="1141"/>
                  </a:cubicBezTo>
                  <a:cubicBezTo>
                    <a:pt x="18316" y="1141"/>
                    <a:pt x="18179" y="1233"/>
                    <a:pt x="18191" y="1398"/>
                  </a:cubicBezTo>
                  <a:cubicBezTo>
                    <a:pt x="18566" y="6799"/>
                    <a:pt x="22179" y="12288"/>
                    <a:pt x="27508" y="13932"/>
                  </a:cubicBezTo>
                  <a:cubicBezTo>
                    <a:pt x="26983" y="14326"/>
                    <a:pt x="26464" y="14722"/>
                    <a:pt x="25954" y="15125"/>
                  </a:cubicBezTo>
                  <a:cubicBezTo>
                    <a:pt x="25456" y="15519"/>
                    <a:pt x="24963" y="15919"/>
                    <a:pt x="24476" y="16326"/>
                  </a:cubicBezTo>
                  <a:cubicBezTo>
                    <a:pt x="23733" y="14234"/>
                    <a:pt x="22603" y="12324"/>
                    <a:pt x="21052" y="10719"/>
                  </a:cubicBezTo>
                  <a:cubicBezTo>
                    <a:pt x="19134" y="8733"/>
                    <a:pt x="16513" y="7817"/>
                    <a:pt x="14541" y="5943"/>
                  </a:cubicBezTo>
                  <a:cubicBezTo>
                    <a:pt x="14484" y="5888"/>
                    <a:pt x="14419" y="5865"/>
                    <a:pt x="14357" y="5865"/>
                  </a:cubicBezTo>
                  <a:cubicBezTo>
                    <a:pt x="14198" y="5865"/>
                    <a:pt x="14055" y="6022"/>
                    <a:pt x="14089" y="6208"/>
                  </a:cubicBezTo>
                  <a:cubicBezTo>
                    <a:pt x="14586" y="8889"/>
                    <a:pt x="14725" y="11646"/>
                    <a:pt x="16881" y="13546"/>
                  </a:cubicBezTo>
                  <a:cubicBezTo>
                    <a:pt x="18751" y="15194"/>
                    <a:pt x="21084" y="16445"/>
                    <a:pt x="23487" y="17167"/>
                  </a:cubicBezTo>
                  <a:cubicBezTo>
                    <a:pt x="22501" y="18017"/>
                    <a:pt x="21538" y="18892"/>
                    <a:pt x="20595" y="19793"/>
                  </a:cubicBezTo>
                  <a:cubicBezTo>
                    <a:pt x="20859" y="17509"/>
                    <a:pt x="18298" y="15822"/>
                    <a:pt x="16694" y="14575"/>
                  </a:cubicBezTo>
                  <a:cubicBezTo>
                    <a:pt x="14332" y="12741"/>
                    <a:pt x="11395" y="12178"/>
                    <a:pt x="8999" y="10461"/>
                  </a:cubicBezTo>
                  <a:cubicBezTo>
                    <a:pt x="8964" y="10436"/>
                    <a:pt x="8922" y="10424"/>
                    <a:pt x="8879" y="10424"/>
                  </a:cubicBezTo>
                  <a:cubicBezTo>
                    <a:pt x="8742" y="10424"/>
                    <a:pt x="8595" y="10541"/>
                    <a:pt x="8612" y="10685"/>
                  </a:cubicBezTo>
                  <a:cubicBezTo>
                    <a:pt x="8939" y="13341"/>
                    <a:pt x="10452" y="15506"/>
                    <a:pt x="12558" y="17105"/>
                  </a:cubicBezTo>
                  <a:cubicBezTo>
                    <a:pt x="14367" y="18478"/>
                    <a:pt x="17350" y="20368"/>
                    <a:pt x="19896" y="20473"/>
                  </a:cubicBezTo>
                  <a:cubicBezTo>
                    <a:pt x="18872" y="21480"/>
                    <a:pt x="17879" y="22519"/>
                    <a:pt x="16914" y="23586"/>
                  </a:cubicBezTo>
                  <a:cubicBezTo>
                    <a:pt x="14098" y="19907"/>
                    <a:pt x="9768" y="17758"/>
                    <a:pt x="5172" y="17758"/>
                  </a:cubicBezTo>
                  <a:cubicBezTo>
                    <a:pt x="4770" y="17758"/>
                    <a:pt x="4366" y="17774"/>
                    <a:pt x="3961" y="17808"/>
                  </a:cubicBezTo>
                  <a:cubicBezTo>
                    <a:pt x="3749" y="17825"/>
                    <a:pt x="3637" y="18022"/>
                    <a:pt x="3730" y="18214"/>
                  </a:cubicBezTo>
                  <a:cubicBezTo>
                    <a:pt x="6030" y="22960"/>
                    <a:pt x="11372" y="24191"/>
                    <a:pt x="16234" y="24350"/>
                  </a:cubicBezTo>
                  <a:cubicBezTo>
                    <a:pt x="15423" y="25259"/>
                    <a:pt x="14632" y="26186"/>
                    <a:pt x="13875" y="27138"/>
                  </a:cubicBezTo>
                  <a:cubicBezTo>
                    <a:pt x="12712" y="24574"/>
                    <a:pt x="10144" y="23943"/>
                    <a:pt x="7433" y="23943"/>
                  </a:cubicBezTo>
                  <a:cubicBezTo>
                    <a:pt x="5396" y="23943"/>
                    <a:pt x="3278" y="24300"/>
                    <a:pt x="1617" y="24460"/>
                  </a:cubicBezTo>
                  <a:cubicBezTo>
                    <a:pt x="1392" y="24482"/>
                    <a:pt x="1244" y="24750"/>
                    <a:pt x="1425" y="24928"/>
                  </a:cubicBezTo>
                  <a:cubicBezTo>
                    <a:pt x="3766" y="27230"/>
                    <a:pt x="6872" y="28512"/>
                    <a:pt x="10056" y="28512"/>
                  </a:cubicBezTo>
                  <a:cubicBezTo>
                    <a:pt x="11078" y="28512"/>
                    <a:pt x="12107" y="28380"/>
                    <a:pt x="13121" y="28107"/>
                  </a:cubicBezTo>
                  <a:lnTo>
                    <a:pt x="13121" y="28107"/>
                  </a:lnTo>
                  <a:cubicBezTo>
                    <a:pt x="12624" y="28758"/>
                    <a:pt x="12136" y="29415"/>
                    <a:pt x="11667" y="30086"/>
                  </a:cubicBezTo>
                  <a:cubicBezTo>
                    <a:pt x="10274" y="29200"/>
                    <a:pt x="8728" y="28876"/>
                    <a:pt x="7144" y="28876"/>
                  </a:cubicBezTo>
                  <a:cubicBezTo>
                    <a:pt x="4890" y="28876"/>
                    <a:pt x="2558" y="29532"/>
                    <a:pt x="473" y="30162"/>
                  </a:cubicBezTo>
                  <a:cubicBezTo>
                    <a:pt x="210" y="30241"/>
                    <a:pt x="218" y="30608"/>
                    <a:pt x="475" y="30688"/>
                  </a:cubicBezTo>
                  <a:cubicBezTo>
                    <a:pt x="1409" y="30984"/>
                    <a:pt x="2091" y="31633"/>
                    <a:pt x="2978" y="32007"/>
                  </a:cubicBezTo>
                  <a:cubicBezTo>
                    <a:pt x="3575" y="32259"/>
                    <a:pt x="4159" y="32329"/>
                    <a:pt x="4773" y="32329"/>
                  </a:cubicBezTo>
                  <a:cubicBezTo>
                    <a:pt x="4988" y="32329"/>
                    <a:pt x="5206" y="32321"/>
                    <a:pt x="5430" y="32308"/>
                  </a:cubicBezTo>
                  <a:cubicBezTo>
                    <a:pt x="7333" y="32204"/>
                    <a:pt x="9184" y="31782"/>
                    <a:pt x="10962" y="31116"/>
                  </a:cubicBezTo>
                  <a:lnTo>
                    <a:pt x="10962" y="31116"/>
                  </a:lnTo>
                  <a:cubicBezTo>
                    <a:pt x="10634" y="31605"/>
                    <a:pt x="10310" y="32098"/>
                    <a:pt x="9996" y="32596"/>
                  </a:cubicBezTo>
                  <a:cubicBezTo>
                    <a:pt x="9986" y="32591"/>
                    <a:pt x="9973" y="32583"/>
                    <a:pt x="9962" y="32579"/>
                  </a:cubicBezTo>
                  <a:cubicBezTo>
                    <a:pt x="9387" y="32420"/>
                    <a:pt x="8829" y="32349"/>
                    <a:pt x="8285" y="32349"/>
                  </a:cubicBezTo>
                  <a:cubicBezTo>
                    <a:pt x="5285" y="32349"/>
                    <a:pt x="2722" y="34510"/>
                    <a:pt x="190" y="36041"/>
                  </a:cubicBezTo>
                  <a:cubicBezTo>
                    <a:pt x="0" y="36156"/>
                    <a:pt x="19" y="36490"/>
                    <a:pt x="255" y="36537"/>
                  </a:cubicBezTo>
                  <a:cubicBezTo>
                    <a:pt x="805" y="36648"/>
                    <a:pt x="1346" y="36699"/>
                    <a:pt x="1880" y="36699"/>
                  </a:cubicBezTo>
                  <a:cubicBezTo>
                    <a:pt x="4592" y="36699"/>
                    <a:pt x="7089" y="35368"/>
                    <a:pt x="9290" y="33750"/>
                  </a:cubicBezTo>
                  <a:lnTo>
                    <a:pt x="9290" y="33750"/>
                  </a:lnTo>
                  <a:cubicBezTo>
                    <a:pt x="9284" y="33767"/>
                    <a:pt x="9274" y="33781"/>
                    <a:pt x="9265" y="33796"/>
                  </a:cubicBezTo>
                  <a:cubicBezTo>
                    <a:pt x="9245" y="33827"/>
                    <a:pt x="9244" y="33866"/>
                    <a:pt x="9261" y="33899"/>
                  </a:cubicBezTo>
                  <a:cubicBezTo>
                    <a:pt x="6501" y="37266"/>
                    <a:pt x="4152" y="41598"/>
                    <a:pt x="5331" y="46040"/>
                  </a:cubicBezTo>
                  <a:cubicBezTo>
                    <a:pt x="5358" y="46143"/>
                    <a:pt x="5471" y="46227"/>
                    <a:pt x="5581" y="46227"/>
                  </a:cubicBezTo>
                  <a:cubicBezTo>
                    <a:pt x="5622" y="46227"/>
                    <a:pt x="5662" y="46216"/>
                    <a:pt x="5698" y="46189"/>
                  </a:cubicBezTo>
                  <a:cubicBezTo>
                    <a:pt x="7129" y="45098"/>
                    <a:pt x="8221" y="43661"/>
                    <a:pt x="8695" y="41903"/>
                  </a:cubicBezTo>
                  <a:cubicBezTo>
                    <a:pt x="9359" y="39440"/>
                    <a:pt x="8443" y="36828"/>
                    <a:pt x="9568" y="34462"/>
                  </a:cubicBezTo>
                  <a:cubicBezTo>
                    <a:pt x="9612" y="34373"/>
                    <a:pt x="9599" y="34267"/>
                    <a:pt x="9538" y="34191"/>
                  </a:cubicBezTo>
                  <a:cubicBezTo>
                    <a:pt x="9700" y="33945"/>
                    <a:pt x="9866" y="33701"/>
                    <a:pt x="10029" y="33455"/>
                  </a:cubicBezTo>
                  <a:lnTo>
                    <a:pt x="10029" y="33455"/>
                  </a:lnTo>
                  <a:cubicBezTo>
                    <a:pt x="9394" y="36921"/>
                    <a:pt x="10498" y="40595"/>
                    <a:pt x="12393" y="43496"/>
                  </a:cubicBezTo>
                  <a:cubicBezTo>
                    <a:pt x="12442" y="43570"/>
                    <a:pt x="12527" y="43612"/>
                    <a:pt x="12610" y="43612"/>
                  </a:cubicBezTo>
                  <a:cubicBezTo>
                    <a:pt x="12688" y="43612"/>
                    <a:pt x="12764" y="43575"/>
                    <a:pt x="12806" y="43495"/>
                  </a:cubicBezTo>
                  <a:cubicBezTo>
                    <a:pt x="14785" y="39765"/>
                    <a:pt x="13779" y="35468"/>
                    <a:pt x="10346" y="33013"/>
                  </a:cubicBezTo>
                  <a:cubicBezTo>
                    <a:pt x="10346" y="33013"/>
                    <a:pt x="10344" y="33013"/>
                    <a:pt x="10343" y="33012"/>
                  </a:cubicBezTo>
                  <a:lnTo>
                    <a:pt x="10344" y="32983"/>
                  </a:lnTo>
                  <a:cubicBezTo>
                    <a:pt x="10760" y="32370"/>
                    <a:pt x="11184" y="31764"/>
                    <a:pt x="11615" y="31165"/>
                  </a:cubicBezTo>
                  <a:cubicBezTo>
                    <a:pt x="11631" y="31176"/>
                    <a:pt x="11648" y="31185"/>
                    <a:pt x="11666" y="31194"/>
                  </a:cubicBezTo>
                  <a:cubicBezTo>
                    <a:pt x="11749" y="31222"/>
                    <a:pt x="11832" y="31254"/>
                    <a:pt x="11915" y="31282"/>
                  </a:cubicBezTo>
                  <a:cubicBezTo>
                    <a:pt x="12551" y="33102"/>
                    <a:pt x="13677" y="34827"/>
                    <a:pt x="14712" y="36409"/>
                  </a:cubicBezTo>
                  <a:cubicBezTo>
                    <a:pt x="15675" y="37881"/>
                    <a:pt x="16692" y="39274"/>
                    <a:pt x="18334" y="40019"/>
                  </a:cubicBezTo>
                  <a:cubicBezTo>
                    <a:pt x="18375" y="40037"/>
                    <a:pt x="18420" y="40047"/>
                    <a:pt x="18465" y="40047"/>
                  </a:cubicBezTo>
                  <a:cubicBezTo>
                    <a:pt x="18576" y="40047"/>
                    <a:pt x="18684" y="39988"/>
                    <a:pt x="18711" y="39864"/>
                  </a:cubicBezTo>
                  <a:cubicBezTo>
                    <a:pt x="19730" y="35223"/>
                    <a:pt x="15906" y="32075"/>
                    <a:pt x="11961" y="30682"/>
                  </a:cubicBezTo>
                  <a:cubicBezTo>
                    <a:pt x="12585" y="29822"/>
                    <a:pt x="13226" y="28975"/>
                    <a:pt x="13879" y="28142"/>
                  </a:cubicBezTo>
                  <a:cubicBezTo>
                    <a:pt x="13887" y="28142"/>
                    <a:pt x="13894" y="28142"/>
                    <a:pt x="13901" y="28142"/>
                  </a:cubicBezTo>
                  <a:cubicBezTo>
                    <a:pt x="13965" y="28142"/>
                    <a:pt x="14027" y="28120"/>
                    <a:pt x="14077" y="28080"/>
                  </a:cubicBezTo>
                  <a:cubicBezTo>
                    <a:pt x="14110" y="28121"/>
                    <a:pt x="14157" y="28152"/>
                    <a:pt x="14209" y="28164"/>
                  </a:cubicBezTo>
                  <a:cubicBezTo>
                    <a:pt x="14283" y="28184"/>
                    <a:pt x="14359" y="28207"/>
                    <a:pt x="14434" y="28229"/>
                  </a:cubicBezTo>
                  <a:cubicBezTo>
                    <a:pt x="16370" y="31856"/>
                    <a:pt x="18247" y="36060"/>
                    <a:pt x="22513" y="37250"/>
                  </a:cubicBezTo>
                  <a:cubicBezTo>
                    <a:pt x="22533" y="37256"/>
                    <a:pt x="22554" y="37258"/>
                    <a:pt x="22575" y="37258"/>
                  </a:cubicBezTo>
                  <a:cubicBezTo>
                    <a:pt x="22711" y="37258"/>
                    <a:pt x="22848" y="37146"/>
                    <a:pt x="22839" y="37000"/>
                  </a:cubicBezTo>
                  <a:cubicBezTo>
                    <a:pt x="22692" y="34723"/>
                    <a:pt x="22394" y="32611"/>
                    <a:pt x="20683" y="30954"/>
                  </a:cubicBezTo>
                  <a:cubicBezTo>
                    <a:pt x="18975" y="29304"/>
                    <a:pt x="16731" y="28242"/>
                    <a:pt x="14450" y="27659"/>
                  </a:cubicBezTo>
                  <a:lnTo>
                    <a:pt x="14368" y="27537"/>
                  </a:lnTo>
                  <a:cubicBezTo>
                    <a:pt x="15233" y="26456"/>
                    <a:pt x="16128" y="25400"/>
                    <a:pt x="17049" y="24370"/>
                  </a:cubicBezTo>
                  <a:lnTo>
                    <a:pt x="17145" y="24372"/>
                  </a:lnTo>
                  <a:cubicBezTo>
                    <a:pt x="18794" y="28665"/>
                    <a:pt x="21786" y="32923"/>
                    <a:pt x="26390" y="34243"/>
                  </a:cubicBezTo>
                  <a:cubicBezTo>
                    <a:pt x="26415" y="34250"/>
                    <a:pt x="26439" y="34253"/>
                    <a:pt x="26462" y="34253"/>
                  </a:cubicBezTo>
                  <a:cubicBezTo>
                    <a:pt x="26643" y="34253"/>
                    <a:pt x="26751" y="34041"/>
                    <a:pt x="26671" y="33876"/>
                  </a:cubicBezTo>
                  <a:cubicBezTo>
                    <a:pt x="25641" y="31747"/>
                    <a:pt x="24832" y="29754"/>
                    <a:pt x="23109" y="28073"/>
                  </a:cubicBezTo>
                  <a:cubicBezTo>
                    <a:pt x="21481" y="26489"/>
                    <a:pt x="19529" y="25293"/>
                    <a:pt x="17598" y="24119"/>
                  </a:cubicBezTo>
                  <a:cubicBezTo>
                    <a:pt x="17559" y="24094"/>
                    <a:pt x="17514" y="24081"/>
                    <a:pt x="17469" y="24081"/>
                  </a:cubicBezTo>
                  <a:cubicBezTo>
                    <a:pt x="17425" y="24081"/>
                    <a:pt x="17382" y="24093"/>
                    <a:pt x="17344" y="24117"/>
                  </a:cubicBezTo>
                  <a:cubicBezTo>
                    <a:pt x="17336" y="24098"/>
                    <a:pt x="17327" y="24081"/>
                    <a:pt x="17320" y="24062"/>
                  </a:cubicBezTo>
                  <a:cubicBezTo>
                    <a:pt x="17420" y="23949"/>
                    <a:pt x="17518" y="23833"/>
                    <a:pt x="17619" y="23721"/>
                  </a:cubicBezTo>
                  <a:cubicBezTo>
                    <a:pt x="18589" y="22702"/>
                    <a:pt x="19591" y="21721"/>
                    <a:pt x="20614" y="20764"/>
                  </a:cubicBezTo>
                  <a:cubicBezTo>
                    <a:pt x="20634" y="20772"/>
                    <a:pt x="20653" y="20781"/>
                    <a:pt x="20671" y="20788"/>
                  </a:cubicBezTo>
                  <a:cubicBezTo>
                    <a:pt x="22567" y="25492"/>
                    <a:pt x="25494" y="30600"/>
                    <a:pt x="30564" y="32251"/>
                  </a:cubicBezTo>
                  <a:cubicBezTo>
                    <a:pt x="30588" y="32259"/>
                    <a:pt x="30611" y="32262"/>
                    <a:pt x="30634" y="32262"/>
                  </a:cubicBezTo>
                  <a:cubicBezTo>
                    <a:pt x="30770" y="32262"/>
                    <a:pt x="30884" y="32138"/>
                    <a:pt x="30888" y="32002"/>
                  </a:cubicBezTo>
                  <a:cubicBezTo>
                    <a:pt x="31050" y="26785"/>
                    <a:pt x="25636" y="22026"/>
                    <a:pt x="21037" y="20364"/>
                  </a:cubicBezTo>
                  <a:cubicBezTo>
                    <a:pt x="21050" y="20354"/>
                    <a:pt x="21065" y="20347"/>
                    <a:pt x="21073" y="20332"/>
                  </a:cubicBezTo>
                  <a:cubicBezTo>
                    <a:pt x="22270" y="19232"/>
                    <a:pt x="23504" y="18176"/>
                    <a:pt x="24775" y="17166"/>
                  </a:cubicBezTo>
                  <a:lnTo>
                    <a:pt x="24775" y="17166"/>
                  </a:lnTo>
                  <a:cubicBezTo>
                    <a:pt x="24754" y="17243"/>
                    <a:pt x="24775" y="17327"/>
                    <a:pt x="24831" y="17386"/>
                  </a:cubicBezTo>
                  <a:cubicBezTo>
                    <a:pt x="25615" y="23235"/>
                    <a:pt x="30007" y="28170"/>
                    <a:pt x="35477" y="30163"/>
                  </a:cubicBezTo>
                  <a:cubicBezTo>
                    <a:pt x="35506" y="30174"/>
                    <a:pt x="35533" y="30179"/>
                    <a:pt x="35559" y="30179"/>
                  </a:cubicBezTo>
                  <a:cubicBezTo>
                    <a:pt x="35723" y="30179"/>
                    <a:pt x="35836" y="29991"/>
                    <a:pt x="35804" y="29834"/>
                  </a:cubicBezTo>
                  <a:cubicBezTo>
                    <a:pt x="35262" y="27138"/>
                    <a:pt x="34168" y="24595"/>
                    <a:pt x="32432" y="22449"/>
                  </a:cubicBezTo>
                  <a:cubicBezTo>
                    <a:pt x="31606" y="21426"/>
                    <a:pt x="30647" y="20508"/>
                    <a:pt x="29572" y="19750"/>
                  </a:cubicBezTo>
                  <a:cubicBezTo>
                    <a:pt x="28170" y="18762"/>
                    <a:pt x="26543" y="18163"/>
                    <a:pt x="25249" y="17014"/>
                  </a:cubicBezTo>
                  <a:cubicBezTo>
                    <a:pt x="25199" y="16967"/>
                    <a:pt x="25132" y="16942"/>
                    <a:pt x="25063" y="16942"/>
                  </a:cubicBezTo>
                  <a:cubicBezTo>
                    <a:pt x="25059" y="16942"/>
                    <a:pt x="25055" y="16942"/>
                    <a:pt x="25052" y="16942"/>
                  </a:cubicBezTo>
                  <a:cubicBezTo>
                    <a:pt x="26360" y="15907"/>
                    <a:pt x="27703" y="14920"/>
                    <a:pt x="29081" y="13982"/>
                  </a:cubicBezTo>
                  <a:lnTo>
                    <a:pt x="29081" y="13982"/>
                  </a:lnTo>
                  <a:cubicBezTo>
                    <a:pt x="28736" y="14662"/>
                    <a:pt x="29426" y="15617"/>
                    <a:pt x="29746" y="16220"/>
                  </a:cubicBezTo>
                  <a:cubicBezTo>
                    <a:pt x="30500" y="17647"/>
                    <a:pt x="31471" y="18954"/>
                    <a:pt x="32594" y="20113"/>
                  </a:cubicBezTo>
                  <a:cubicBezTo>
                    <a:pt x="34858" y="22450"/>
                    <a:pt x="37727" y="24089"/>
                    <a:pt x="40864" y="24928"/>
                  </a:cubicBezTo>
                  <a:cubicBezTo>
                    <a:pt x="40885" y="24933"/>
                    <a:pt x="40906" y="24936"/>
                    <a:pt x="40926" y="24936"/>
                  </a:cubicBezTo>
                  <a:cubicBezTo>
                    <a:pt x="41137" y="24936"/>
                    <a:pt x="41299" y="24653"/>
                    <a:pt x="41114" y="24492"/>
                  </a:cubicBezTo>
                  <a:cubicBezTo>
                    <a:pt x="39952" y="23479"/>
                    <a:pt x="39439" y="22118"/>
                    <a:pt x="38760" y="20779"/>
                  </a:cubicBezTo>
                  <a:cubicBezTo>
                    <a:pt x="38161" y="19590"/>
                    <a:pt x="37353" y="18518"/>
                    <a:pt x="36371" y="17617"/>
                  </a:cubicBezTo>
                  <a:cubicBezTo>
                    <a:pt x="34434" y="15833"/>
                    <a:pt x="32026" y="14680"/>
                    <a:pt x="29643" y="13606"/>
                  </a:cubicBezTo>
                  <a:cubicBezTo>
                    <a:pt x="30209" y="13229"/>
                    <a:pt x="30779" y="12863"/>
                    <a:pt x="31356" y="12503"/>
                  </a:cubicBezTo>
                  <a:cubicBezTo>
                    <a:pt x="33698" y="15647"/>
                    <a:pt x="37332" y="17497"/>
                    <a:pt x="41247" y="17497"/>
                  </a:cubicBezTo>
                  <a:cubicBezTo>
                    <a:pt x="41467" y="17497"/>
                    <a:pt x="41689" y="17491"/>
                    <a:pt x="41911" y="17479"/>
                  </a:cubicBezTo>
                  <a:cubicBezTo>
                    <a:pt x="42125" y="17468"/>
                    <a:pt x="42248" y="17253"/>
                    <a:pt x="42147" y="17064"/>
                  </a:cubicBezTo>
                  <a:cubicBezTo>
                    <a:pt x="40396" y="13727"/>
                    <a:pt x="37039" y="11573"/>
                    <a:pt x="33357" y="11299"/>
                  </a:cubicBezTo>
                  <a:cubicBezTo>
                    <a:pt x="38081" y="8568"/>
                    <a:pt x="43158" y="6390"/>
                    <a:pt x="48545" y="4860"/>
                  </a:cubicBezTo>
                  <a:cubicBezTo>
                    <a:pt x="48787" y="4793"/>
                    <a:pt x="48767" y="4492"/>
                    <a:pt x="48606" y="4388"/>
                  </a:cubicBezTo>
                  <a:cubicBezTo>
                    <a:pt x="48510" y="4113"/>
                    <a:pt x="48399" y="3843"/>
                    <a:pt x="48275" y="3579"/>
                  </a:cubicBezTo>
                  <a:cubicBezTo>
                    <a:pt x="48249" y="3527"/>
                    <a:pt x="48183" y="3496"/>
                    <a:pt x="48127" y="3496"/>
                  </a:cubicBezTo>
                  <a:lnTo>
                    <a:pt x="48130" y="3460"/>
                  </a:lnTo>
                  <a:cubicBezTo>
                    <a:pt x="48119" y="3439"/>
                    <a:pt x="48098" y="3427"/>
                    <a:pt x="48075" y="3427"/>
                  </a:cubicBezTo>
                  <a:cubicBezTo>
                    <a:pt x="48073" y="3427"/>
                    <a:pt x="48071" y="3427"/>
                    <a:pt x="48068" y="3427"/>
                  </a:cubicBezTo>
                  <a:cubicBezTo>
                    <a:pt x="48030" y="3339"/>
                    <a:pt x="47953" y="3270"/>
                    <a:pt x="47843" y="3270"/>
                  </a:cubicBezTo>
                  <a:cubicBezTo>
                    <a:pt x="47815" y="3270"/>
                    <a:pt x="47785" y="3274"/>
                    <a:pt x="47753" y="3284"/>
                  </a:cubicBezTo>
                  <a:cubicBezTo>
                    <a:pt x="42335" y="4879"/>
                    <a:pt x="37085" y="7496"/>
                    <a:pt x="32249" y="10619"/>
                  </a:cubicBezTo>
                  <a:cubicBezTo>
                    <a:pt x="32752" y="9213"/>
                    <a:pt x="32930" y="7737"/>
                    <a:pt x="32700" y="6220"/>
                  </a:cubicBezTo>
                  <a:cubicBezTo>
                    <a:pt x="32375" y="4068"/>
                    <a:pt x="30608" y="2372"/>
                    <a:pt x="30432" y="266"/>
                  </a:cubicBezTo>
                  <a:cubicBezTo>
                    <a:pt x="30419" y="120"/>
                    <a:pt x="30271" y="0"/>
                    <a:pt x="30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1888400" y="1093775"/>
              <a:ext cx="1244525" cy="1170350"/>
            </a:xfrm>
            <a:custGeom>
              <a:avLst/>
              <a:gdLst/>
              <a:ahLst/>
              <a:cxnLst/>
              <a:rect l="l" t="t" r="r" b="b"/>
              <a:pathLst>
                <a:path w="49781" h="46814" extrusionOk="0">
                  <a:moveTo>
                    <a:pt x="30425" y="1236"/>
                  </a:moveTo>
                  <a:lnTo>
                    <a:pt x="30425" y="1236"/>
                  </a:lnTo>
                  <a:cubicBezTo>
                    <a:pt x="30196" y="3950"/>
                    <a:pt x="30456" y="6670"/>
                    <a:pt x="31275" y="9246"/>
                  </a:cubicBezTo>
                  <a:cubicBezTo>
                    <a:pt x="30149" y="6766"/>
                    <a:pt x="29872" y="4046"/>
                    <a:pt x="30400" y="1306"/>
                  </a:cubicBezTo>
                  <a:cubicBezTo>
                    <a:pt x="30408" y="1283"/>
                    <a:pt x="30417" y="1259"/>
                    <a:pt x="30425" y="1236"/>
                  </a:cubicBezTo>
                  <a:close/>
                  <a:moveTo>
                    <a:pt x="30609" y="1283"/>
                  </a:moveTo>
                  <a:cubicBezTo>
                    <a:pt x="30948" y="2478"/>
                    <a:pt x="31464" y="3533"/>
                    <a:pt x="32030" y="4696"/>
                  </a:cubicBezTo>
                  <a:cubicBezTo>
                    <a:pt x="32916" y="6518"/>
                    <a:pt x="33128" y="8358"/>
                    <a:pt x="32559" y="10233"/>
                  </a:cubicBezTo>
                  <a:cubicBezTo>
                    <a:pt x="32169" y="7247"/>
                    <a:pt x="31522" y="4291"/>
                    <a:pt x="30600" y="1425"/>
                  </a:cubicBezTo>
                  <a:cubicBezTo>
                    <a:pt x="30605" y="1378"/>
                    <a:pt x="30605" y="1331"/>
                    <a:pt x="30609" y="1283"/>
                  </a:cubicBezTo>
                  <a:close/>
                  <a:moveTo>
                    <a:pt x="19295" y="2196"/>
                  </a:moveTo>
                  <a:cubicBezTo>
                    <a:pt x="21235" y="3540"/>
                    <a:pt x="23407" y="4575"/>
                    <a:pt x="25193" y="6121"/>
                  </a:cubicBezTo>
                  <a:cubicBezTo>
                    <a:pt x="26660" y="7393"/>
                    <a:pt x="27350" y="9104"/>
                    <a:pt x="27892" y="10891"/>
                  </a:cubicBezTo>
                  <a:cubicBezTo>
                    <a:pt x="25975" y="7452"/>
                    <a:pt x="22341" y="4815"/>
                    <a:pt x="19435" y="2404"/>
                  </a:cubicBezTo>
                  <a:cubicBezTo>
                    <a:pt x="19389" y="2334"/>
                    <a:pt x="19341" y="2266"/>
                    <a:pt x="19295" y="2196"/>
                  </a:cubicBezTo>
                  <a:close/>
                  <a:moveTo>
                    <a:pt x="30579" y="1852"/>
                  </a:moveTo>
                  <a:lnTo>
                    <a:pt x="30579" y="1852"/>
                  </a:lnTo>
                  <a:cubicBezTo>
                    <a:pt x="31363" y="4790"/>
                    <a:pt x="31967" y="7728"/>
                    <a:pt x="32381" y="10746"/>
                  </a:cubicBezTo>
                  <a:cubicBezTo>
                    <a:pt x="32350" y="10832"/>
                    <a:pt x="32318" y="10917"/>
                    <a:pt x="32282" y="11004"/>
                  </a:cubicBezTo>
                  <a:cubicBezTo>
                    <a:pt x="32277" y="11016"/>
                    <a:pt x="32274" y="11028"/>
                    <a:pt x="32271" y="11043"/>
                  </a:cubicBezTo>
                  <a:cubicBezTo>
                    <a:pt x="32108" y="10793"/>
                    <a:pt x="31954" y="10543"/>
                    <a:pt x="31810" y="10288"/>
                  </a:cubicBezTo>
                  <a:cubicBezTo>
                    <a:pt x="30870" y="7552"/>
                    <a:pt x="30425" y="4754"/>
                    <a:pt x="30579" y="1852"/>
                  </a:cubicBezTo>
                  <a:close/>
                  <a:moveTo>
                    <a:pt x="30097" y="2152"/>
                  </a:moveTo>
                  <a:lnTo>
                    <a:pt x="30097" y="2152"/>
                  </a:lnTo>
                  <a:cubicBezTo>
                    <a:pt x="29633" y="5052"/>
                    <a:pt x="30242" y="7991"/>
                    <a:pt x="31735" y="10528"/>
                  </a:cubicBezTo>
                  <a:cubicBezTo>
                    <a:pt x="31834" y="10775"/>
                    <a:pt x="31936" y="11020"/>
                    <a:pt x="32046" y="11262"/>
                  </a:cubicBezTo>
                  <a:cubicBezTo>
                    <a:pt x="31946" y="11326"/>
                    <a:pt x="31844" y="11389"/>
                    <a:pt x="31744" y="11454"/>
                  </a:cubicBezTo>
                  <a:cubicBezTo>
                    <a:pt x="29322" y="9140"/>
                    <a:pt x="29100" y="5290"/>
                    <a:pt x="30097" y="2152"/>
                  </a:cubicBezTo>
                  <a:close/>
                  <a:moveTo>
                    <a:pt x="19705" y="2805"/>
                  </a:moveTo>
                  <a:lnTo>
                    <a:pt x="19705" y="2805"/>
                  </a:lnTo>
                  <a:cubicBezTo>
                    <a:pt x="22888" y="5662"/>
                    <a:pt x="26534" y="8359"/>
                    <a:pt x="28308" y="12327"/>
                  </a:cubicBezTo>
                  <a:cubicBezTo>
                    <a:pt x="28414" y="12703"/>
                    <a:pt x="28520" y="13080"/>
                    <a:pt x="28634" y="13454"/>
                  </a:cubicBezTo>
                  <a:cubicBezTo>
                    <a:pt x="28644" y="13486"/>
                    <a:pt x="28662" y="13517"/>
                    <a:pt x="28683" y="13545"/>
                  </a:cubicBezTo>
                  <a:cubicBezTo>
                    <a:pt x="28639" y="13576"/>
                    <a:pt x="28596" y="13608"/>
                    <a:pt x="28551" y="13639"/>
                  </a:cubicBezTo>
                  <a:cubicBezTo>
                    <a:pt x="28553" y="13606"/>
                    <a:pt x="28540" y="13576"/>
                    <a:pt x="28515" y="13553"/>
                  </a:cubicBezTo>
                  <a:cubicBezTo>
                    <a:pt x="25195" y="10270"/>
                    <a:pt x="22291" y="6675"/>
                    <a:pt x="19705" y="2805"/>
                  </a:cubicBezTo>
                  <a:close/>
                  <a:moveTo>
                    <a:pt x="19000" y="1993"/>
                  </a:moveTo>
                  <a:lnTo>
                    <a:pt x="19000" y="1993"/>
                  </a:lnTo>
                  <a:cubicBezTo>
                    <a:pt x="21589" y="6291"/>
                    <a:pt x="24755" y="10223"/>
                    <a:pt x="28336" y="13734"/>
                  </a:cubicBezTo>
                  <a:lnTo>
                    <a:pt x="28335" y="13734"/>
                  </a:lnTo>
                  <a:cubicBezTo>
                    <a:pt x="28348" y="13745"/>
                    <a:pt x="28364" y="13755"/>
                    <a:pt x="28379" y="13762"/>
                  </a:cubicBezTo>
                  <a:lnTo>
                    <a:pt x="28233" y="13868"/>
                  </a:lnTo>
                  <a:cubicBezTo>
                    <a:pt x="23730" y="11177"/>
                    <a:pt x="20534" y="6998"/>
                    <a:pt x="19000" y="1993"/>
                  </a:cubicBezTo>
                  <a:close/>
                  <a:moveTo>
                    <a:pt x="18998" y="2455"/>
                  </a:moveTo>
                  <a:lnTo>
                    <a:pt x="18998" y="2455"/>
                  </a:lnTo>
                  <a:cubicBezTo>
                    <a:pt x="20431" y="7304"/>
                    <a:pt x="23694" y="11421"/>
                    <a:pt x="28037" y="14009"/>
                  </a:cubicBezTo>
                  <a:lnTo>
                    <a:pt x="27990" y="14043"/>
                  </a:lnTo>
                  <a:cubicBezTo>
                    <a:pt x="27958" y="13997"/>
                    <a:pt x="27912" y="13963"/>
                    <a:pt x="27861" y="13944"/>
                  </a:cubicBezTo>
                  <a:cubicBezTo>
                    <a:pt x="25296" y="13055"/>
                    <a:pt x="23017" y="11473"/>
                    <a:pt x="21423" y="9253"/>
                  </a:cubicBezTo>
                  <a:lnTo>
                    <a:pt x="21421" y="9253"/>
                  </a:lnTo>
                  <a:cubicBezTo>
                    <a:pt x="19917" y="7160"/>
                    <a:pt x="19341" y="4913"/>
                    <a:pt x="18998" y="2455"/>
                  </a:cubicBezTo>
                  <a:close/>
                  <a:moveTo>
                    <a:pt x="34409" y="11835"/>
                  </a:moveTo>
                  <a:cubicBezTo>
                    <a:pt x="37386" y="12361"/>
                    <a:pt x="39953" y="13914"/>
                    <a:pt x="41608" y="16349"/>
                  </a:cubicBezTo>
                  <a:cubicBezTo>
                    <a:pt x="39408" y="14165"/>
                    <a:pt x="36545" y="12775"/>
                    <a:pt x="33469" y="12397"/>
                  </a:cubicBezTo>
                  <a:cubicBezTo>
                    <a:pt x="33781" y="12208"/>
                    <a:pt x="34092" y="12019"/>
                    <a:pt x="34409" y="11835"/>
                  </a:cubicBezTo>
                  <a:close/>
                  <a:moveTo>
                    <a:pt x="14886" y="6674"/>
                  </a:moveTo>
                  <a:lnTo>
                    <a:pt x="14886" y="6674"/>
                  </a:lnTo>
                  <a:cubicBezTo>
                    <a:pt x="16359" y="8111"/>
                    <a:pt x="18197" y="9105"/>
                    <a:pt x="19862" y="10298"/>
                  </a:cubicBezTo>
                  <a:cubicBezTo>
                    <a:pt x="22204" y="11977"/>
                    <a:pt x="23578" y="13973"/>
                    <a:pt x="24705" y="16587"/>
                  </a:cubicBezTo>
                  <a:cubicBezTo>
                    <a:pt x="24680" y="16607"/>
                    <a:pt x="24655" y="16628"/>
                    <a:pt x="24631" y="16648"/>
                  </a:cubicBezTo>
                  <a:cubicBezTo>
                    <a:pt x="24055" y="14710"/>
                    <a:pt x="22737" y="13265"/>
                    <a:pt x="21185" y="12001"/>
                  </a:cubicBezTo>
                  <a:cubicBezTo>
                    <a:pt x="19061" y="10272"/>
                    <a:pt x="16902" y="8677"/>
                    <a:pt x="14952" y="6738"/>
                  </a:cubicBezTo>
                  <a:cubicBezTo>
                    <a:pt x="14941" y="6726"/>
                    <a:pt x="14926" y="6720"/>
                    <a:pt x="14912" y="6720"/>
                  </a:cubicBezTo>
                  <a:cubicBezTo>
                    <a:pt x="14909" y="6720"/>
                    <a:pt x="14906" y="6721"/>
                    <a:pt x="14903" y="6721"/>
                  </a:cubicBezTo>
                  <a:lnTo>
                    <a:pt x="14894" y="6700"/>
                  </a:lnTo>
                  <a:cubicBezTo>
                    <a:pt x="14893" y="6695"/>
                    <a:pt x="14889" y="6695"/>
                    <a:pt x="14887" y="6692"/>
                  </a:cubicBezTo>
                  <a:cubicBezTo>
                    <a:pt x="14886" y="6688"/>
                    <a:pt x="14886" y="6680"/>
                    <a:pt x="14886" y="6674"/>
                  </a:cubicBezTo>
                  <a:close/>
                  <a:moveTo>
                    <a:pt x="15510" y="7509"/>
                  </a:moveTo>
                  <a:lnTo>
                    <a:pt x="15510" y="7509"/>
                  </a:lnTo>
                  <a:cubicBezTo>
                    <a:pt x="16804" y="8835"/>
                    <a:pt x="18213" y="10010"/>
                    <a:pt x="19692" y="11139"/>
                  </a:cubicBezTo>
                  <a:cubicBezTo>
                    <a:pt x="21723" y="12689"/>
                    <a:pt x="23656" y="14270"/>
                    <a:pt x="24456" y="16793"/>
                  </a:cubicBezTo>
                  <a:cubicBezTo>
                    <a:pt x="24406" y="16836"/>
                    <a:pt x="24354" y="16877"/>
                    <a:pt x="24303" y="16920"/>
                  </a:cubicBezTo>
                  <a:cubicBezTo>
                    <a:pt x="24300" y="16898"/>
                    <a:pt x="24290" y="16876"/>
                    <a:pt x="24273" y="16860"/>
                  </a:cubicBezTo>
                  <a:cubicBezTo>
                    <a:pt x="21127" y="13917"/>
                    <a:pt x="18220" y="10845"/>
                    <a:pt x="15510" y="7509"/>
                  </a:cubicBezTo>
                  <a:close/>
                  <a:moveTo>
                    <a:pt x="15078" y="7171"/>
                  </a:moveTo>
                  <a:lnTo>
                    <a:pt x="15078" y="7171"/>
                  </a:lnTo>
                  <a:cubicBezTo>
                    <a:pt x="17716" y="10748"/>
                    <a:pt x="20763" y="14106"/>
                    <a:pt x="24126" y="17008"/>
                  </a:cubicBezTo>
                  <a:cubicBezTo>
                    <a:pt x="24139" y="17019"/>
                    <a:pt x="24154" y="17026"/>
                    <a:pt x="24171" y="17031"/>
                  </a:cubicBezTo>
                  <a:lnTo>
                    <a:pt x="24169" y="17031"/>
                  </a:lnTo>
                  <a:lnTo>
                    <a:pt x="24129" y="17064"/>
                  </a:lnTo>
                  <a:cubicBezTo>
                    <a:pt x="20263" y="14476"/>
                    <a:pt x="16813" y="11561"/>
                    <a:pt x="15078" y="7171"/>
                  </a:cubicBezTo>
                  <a:close/>
                  <a:moveTo>
                    <a:pt x="33255" y="12523"/>
                  </a:moveTo>
                  <a:cubicBezTo>
                    <a:pt x="36614" y="13027"/>
                    <a:pt x="39540" y="14528"/>
                    <a:pt x="41926" y="16978"/>
                  </a:cubicBezTo>
                  <a:cubicBezTo>
                    <a:pt x="41945" y="16999"/>
                    <a:pt x="41970" y="17009"/>
                    <a:pt x="41996" y="17009"/>
                  </a:cubicBezTo>
                  <a:cubicBezTo>
                    <a:pt x="42003" y="17009"/>
                    <a:pt x="42011" y="17008"/>
                    <a:pt x="42019" y="17006"/>
                  </a:cubicBezTo>
                  <a:lnTo>
                    <a:pt x="42020" y="17006"/>
                  </a:lnTo>
                  <a:cubicBezTo>
                    <a:pt x="42050" y="17058"/>
                    <a:pt x="42083" y="17108"/>
                    <a:pt x="42114" y="17161"/>
                  </a:cubicBezTo>
                  <a:cubicBezTo>
                    <a:pt x="39225" y="15440"/>
                    <a:pt x="36022" y="14331"/>
                    <a:pt x="33135" y="12595"/>
                  </a:cubicBezTo>
                  <a:cubicBezTo>
                    <a:pt x="33175" y="12570"/>
                    <a:pt x="33215" y="12547"/>
                    <a:pt x="33255" y="12523"/>
                  </a:cubicBezTo>
                  <a:close/>
                  <a:moveTo>
                    <a:pt x="14923" y="7160"/>
                  </a:moveTo>
                  <a:lnTo>
                    <a:pt x="14923" y="7160"/>
                  </a:lnTo>
                  <a:cubicBezTo>
                    <a:pt x="16460" y="11602"/>
                    <a:pt x="20124" y="14689"/>
                    <a:pt x="23963" y="17204"/>
                  </a:cubicBezTo>
                  <a:cubicBezTo>
                    <a:pt x="23884" y="17267"/>
                    <a:pt x="23807" y="17332"/>
                    <a:pt x="23730" y="17398"/>
                  </a:cubicBezTo>
                  <a:cubicBezTo>
                    <a:pt x="21544" y="16367"/>
                    <a:pt x="19306" y="15311"/>
                    <a:pt x="17554" y="13609"/>
                  </a:cubicBezTo>
                  <a:lnTo>
                    <a:pt x="17552" y="13609"/>
                  </a:lnTo>
                  <a:cubicBezTo>
                    <a:pt x="15595" y="11708"/>
                    <a:pt x="15119" y="9651"/>
                    <a:pt x="14923" y="7160"/>
                  </a:cubicBezTo>
                  <a:close/>
                  <a:moveTo>
                    <a:pt x="33026" y="12660"/>
                  </a:moveTo>
                  <a:cubicBezTo>
                    <a:pt x="35903" y="14615"/>
                    <a:pt x="39279" y="15642"/>
                    <a:pt x="42253" y="17432"/>
                  </a:cubicBezTo>
                  <a:cubicBezTo>
                    <a:pt x="42261" y="17451"/>
                    <a:pt x="42270" y="17468"/>
                    <a:pt x="42280" y="17486"/>
                  </a:cubicBezTo>
                  <a:cubicBezTo>
                    <a:pt x="38683" y="16945"/>
                    <a:pt x="35445" y="15329"/>
                    <a:pt x="32844" y="12769"/>
                  </a:cubicBezTo>
                  <a:cubicBezTo>
                    <a:pt x="32906" y="12734"/>
                    <a:pt x="32966" y="12698"/>
                    <a:pt x="33026" y="12660"/>
                  </a:cubicBezTo>
                  <a:close/>
                  <a:moveTo>
                    <a:pt x="32698" y="12855"/>
                  </a:moveTo>
                  <a:cubicBezTo>
                    <a:pt x="32702" y="12865"/>
                    <a:pt x="32701" y="12875"/>
                    <a:pt x="32709" y="12884"/>
                  </a:cubicBezTo>
                  <a:cubicBezTo>
                    <a:pt x="35363" y="15500"/>
                    <a:pt x="38660" y="17112"/>
                    <a:pt x="42344" y="17614"/>
                  </a:cubicBezTo>
                  <a:cubicBezTo>
                    <a:pt x="42371" y="17667"/>
                    <a:pt x="42400" y="17719"/>
                    <a:pt x="42426" y="17772"/>
                  </a:cubicBezTo>
                  <a:cubicBezTo>
                    <a:pt x="40586" y="17343"/>
                    <a:pt x="38755" y="16991"/>
                    <a:pt x="37011" y="16226"/>
                  </a:cubicBezTo>
                  <a:cubicBezTo>
                    <a:pt x="35228" y="15442"/>
                    <a:pt x="33883" y="14307"/>
                    <a:pt x="32536" y="12953"/>
                  </a:cubicBezTo>
                  <a:cubicBezTo>
                    <a:pt x="32591" y="12920"/>
                    <a:pt x="32644" y="12888"/>
                    <a:pt x="32698" y="12855"/>
                  </a:cubicBezTo>
                  <a:close/>
                  <a:moveTo>
                    <a:pt x="10355" y="11647"/>
                  </a:moveTo>
                  <a:lnTo>
                    <a:pt x="10355" y="11647"/>
                  </a:lnTo>
                  <a:cubicBezTo>
                    <a:pt x="14050" y="14033"/>
                    <a:pt x="18932" y="15012"/>
                    <a:pt x="20742" y="19422"/>
                  </a:cubicBezTo>
                  <a:lnTo>
                    <a:pt x="20741" y="19424"/>
                  </a:lnTo>
                  <a:cubicBezTo>
                    <a:pt x="19616" y="17816"/>
                    <a:pt x="18356" y="16412"/>
                    <a:pt x="16640" y="15376"/>
                  </a:cubicBezTo>
                  <a:cubicBezTo>
                    <a:pt x="14515" y="14093"/>
                    <a:pt x="12361" y="13087"/>
                    <a:pt x="10355" y="11647"/>
                  </a:cubicBezTo>
                  <a:close/>
                  <a:moveTo>
                    <a:pt x="9760" y="11609"/>
                  </a:moveTo>
                  <a:lnTo>
                    <a:pt x="9760" y="11609"/>
                  </a:lnTo>
                  <a:cubicBezTo>
                    <a:pt x="11046" y="13317"/>
                    <a:pt x="12917" y="14711"/>
                    <a:pt x="14520" y="16064"/>
                  </a:cubicBezTo>
                  <a:cubicBezTo>
                    <a:pt x="16204" y="17482"/>
                    <a:pt x="17936" y="18833"/>
                    <a:pt x="19706" y="20139"/>
                  </a:cubicBezTo>
                  <a:lnTo>
                    <a:pt x="19706" y="20140"/>
                  </a:lnTo>
                  <a:cubicBezTo>
                    <a:pt x="15801" y="18389"/>
                    <a:pt x="11656" y="15528"/>
                    <a:pt x="9760" y="11609"/>
                  </a:cubicBezTo>
                  <a:close/>
                  <a:moveTo>
                    <a:pt x="9746" y="11341"/>
                  </a:moveTo>
                  <a:lnTo>
                    <a:pt x="9746" y="11341"/>
                  </a:lnTo>
                  <a:cubicBezTo>
                    <a:pt x="11351" y="12739"/>
                    <a:pt x="13169" y="13741"/>
                    <a:pt x="15046" y="14732"/>
                  </a:cubicBezTo>
                  <a:cubicBezTo>
                    <a:pt x="17554" y="16058"/>
                    <a:pt x="19216" y="17690"/>
                    <a:pt x="20874" y="19938"/>
                  </a:cubicBezTo>
                  <a:cubicBezTo>
                    <a:pt x="20708" y="20093"/>
                    <a:pt x="20540" y="20248"/>
                    <a:pt x="20375" y="20404"/>
                  </a:cubicBezTo>
                  <a:cubicBezTo>
                    <a:pt x="18428" y="18965"/>
                    <a:pt x="16525" y="17471"/>
                    <a:pt x="14665" y="15919"/>
                  </a:cubicBezTo>
                  <a:cubicBezTo>
                    <a:pt x="13000" y="14523"/>
                    <a:pt x="11064" y="13100"/>
                    <a:pt x="9746" y="11341"/>
                  </a:cubicBezTo>
                  <a:close/>
                  <a:moveTo>
                    <a:pt x="9545" y="11414"/>
                  </a:moveTo>
                  <a:lnTo>
                    <a:pt x="9545" y="11414"/>
                  </a:lnTo>
                  <a:cubicBezTo>
                    <a:pt x="11321" y="15647"/>
                    <a:pt x="16101" y="18937"/>
                    <a:pt x="20225" y="20544"/>
                  </a:cubicBezTo>
                  <a:cubicBezTo>
                    <a:pt x="20182" y="20583"/>
                    <a:pt x="20140" y="20622"/>
                    <a:pt x="20099" y="20662"/>
                  </a:cubicBezTo>
                  <a:cubicBezTo>
                    <a:pt x="20069" y="20624"/>
                    <a:pt x="20028" y="20597"/>
                    <a:pt x="19984" y="20581"/>
                  </a:cubicBezTo>
                  <a:cubicBezTo>
                    <a:pt x="15131" y="18885"/>
                    <a:pt x="10904" y="16594"/>
                    <a:pt x="9545" y="11414"/>
                  </a:cubicBezTo>
                  <a:close/>
                  <a:moveTo>
                    <a:pt x="6872" y="18464"/>
                  </a:moveTo>
                  <a:cubicBezTo>
                    <a:pt x="8442" y="18464"/>
                    <a:pt x="9988" y="18753"/>
                    <a:pt x="11477" y="19394"/>
                  </a:cubicBezTo>
                  <a:lnTo>
                    <a:pt x="11475" y="19395"/>
                  </a:lnTo>
                  <a:cubicBezTo>
                    <a:pt x="13023" y="20061"/>
                    <a:pt x="14257" y="21066"/>
                    <a:pt x="15386" y="22216"/>
                  </a:cubicBezTo>
                  <a:cubicBezTo>
                    <a:pt x="12560" y="19862"/>
                    <a:pt x="8638" y="19098"/>
                    <a:pt x="5055" y="18588"/>
                  </a:cubicBezTo>
                  <a:cubicBezTo>
                    <a:pt x="5663" y="18507"/>
                    <a:pt x="6269" y="18464"/>
                    <a:pt x="6872" y="18464"/>
                  </a:cubicBezTo>
                  <a:close/>
                  <a:moveTo>
                    <a:pt x="4984" y="18730"/>
                  </a:moveTo>
                  <a:lnTo>
                    <a:pt x="4984" y="18730"/>
                  </a:lnTo>
                  <a:cubicBezTo>
                    <a:pt x="9343" y="19475"/>
                    <a:pt x="13533" y="20369"/>
                    <a:pt x="16667" y="23757"/>
                  </a:cubicBezTo>
                  <a:cubicBezTo>
                    <a:pt x="16681" y="23775"/>
                    <a:pt x="16703" y="23785"/>
                    <a:pt x="16725" y="23785"/>
                  </a:cubicBezTo>
                  <a:cubicBezTo>
                    <a:pt x="16736" y="23785"/>
                    <a:pt x="16748" y="23782"/>
                    <a:pt x="16759" y="23777"/>
                  </a:cubicBezTo>
                  <a:cubicBezTo>
                    <a:pt x="16770" y="23841"/>
                    <a:pt x="16797" y="23901"/>
                    <a:pt x="16856" y="23944"/>
                  </a:cubicBezTo>
                  <a:cubicBezTo>
                    <a:pt x="16846" y="23956"/>
                    <a:pt x="16834" y="23966"/>
                    <a:pt x="16824" y="23977"/>
                  </a:cubicBezTo>
                  <a:cubicBezTo>
                    <a:pt x="16817" y="23970"/>
                    <a:pt x="16809" y="23965"/>
                    <a:pt x="16800" y="23960"/>
                  </a:cubicBezTo>
                  <a:cubicBezTo>
                    <a:pt x="12910" y="22109"/>
                    <a:pt x="8976" y="20348"/>
                    <a:pt x="4984" y="18730"/>
                  </a:cubicBezTo>
                  <a:close/>
                  <a:moveTo>
                    <a:pt x="30238" y="14870"/>
                  </a:moveTo>
                  <a:lnTo>
                    <a:pt x="30238" y="14870"/>
                  </a:lnTo>
                  <a:cubicBezTo>
                    <a:pt x="31325" y="15598"/>
                    <a:pt x="32443" y="16304"/>
                    <a:pt x="33493" y="17082"/>
                  </a:cubicBezTo>
                  <a:lnTo>
                    <a:pt x="33495" y="17082"/>
                  </a:lnTo>
                  <a:cubicBezTo>
                    <a:pt x="34730" y="17999"/>
                    <a:pt x="35462" y="19200"/>
                    <a:pt x="36299" y="20454"/>
                  </a:cubicBezTo>
                  <a:cubicBezTo>
                    <a:pt x="36894" y="21348"/>
                    <a:pt x="37567" y="22186"/>
                    <a:pt x="38311" y="22960"/>
                  </a:cubicBezTo>
                  <a:cubicBezTo>
                    <a:pt x="38626" y="23290"/>
                    <a:pt x="38964" y="23675"/>
                    <a:pt x="39329" y="23995"/>
                  </a:cubicBezTo>
                  <a:cubicBezTo>
                    <a:pt x="39186" y="23922"/>
                    <a:pt x="39063" y="23857"/>
                    <a:pt x="38993" y="23813"/>
                  </a:cubicBezTo>
                  <a:cubicBezTo>
                    <a:pt x="38541" y="23528"/>
                    <a:pt x="38099" y="23228"/>
                    <a:pt x="37667" y="22916"/>
                  </a:cubicBezTo>
                  <a:cubicBezTo>
                    <a:pt x="36520" y="22086"/>
                    <a:pt x="35439" y="21170"/>
                    <a:pt x="34433" y="20173"/>
                  </a:cubicBezTo>
                  <a:cubicBezTo>
                    <a:pt x="32823" y="18580"/>
                    <a:pt x="31440" y="16784"/>
                    <a:pt x="30238" y="14870"/>
                  </a:cubicBezTo>
                  <a:close/>
                  <a:moveTo>
                    <a:pt x="4625" y="18716"/>
                  </a:moveTo>
                  <a:lnTo>
                    <a:pt x="4625" y="18716"/>
                  </a:lnTo>
                  <a:cubicBezTo>
                    <a:pt x="7482" y="21351"/>
                    <a:pt x="11020" y="23201"/>
                    <a:pt x="14801" y="24066"/>
                  </a:cubicBezTo>
                  <a:cubicBezTo>
                    <a:pt x="10726" y="23664"/>
                    <a:pt x="7140" y="22135"/>
                    <a:pt x="4625" y="18716"/>
                  </a:cubicBezTo>
                  <a:close/>
                  <a:moveTo>
                    <a:pt x="30262" y="14423"/>
                  </a:moveTo>
                  <a:cubicBezTo>
                    <a:pt x="30278" y="14439"/>
                    <a:pt x="30295" y="14452"/>
                    <a:pt x="30315" y="14463"/>
                  </a:cubicBezTo>
                  <a:cubicBezTo>
                    <a:pt x="32856" y="15660"/>
                    <a:pt x="36535" y="16710"/>
                    <a:pt x="37971" y="19300"/>
                  </a:cubicBezTo>
                  <a:cubicBezTo>
                    <a:pt x="38890" y="20958"/>
                    <a:pt x="39311" y="22583"/>
                    <a:pt x="40203" y="24088"/>
                  </a:cubicBezTo>
                  <a:cubicBezTo>
                    <a:pt x="39384" y="23040"/>
                    <a:pt x="38940" y="21811"/>
                    <a:pt x="38220" y="20692"/>
                  </a:cubicBezTo>
                  <a:cubicBezTo>
                    <a:pt x="37614" y="19749"/>
                    <a:pt x="36856" y="18918"/>
                    <a:pt x="36012" y="18184"/>
                  </a:cubicBezTo>
                  <a:cubicBezTo>
                    <a:pt x="34430" y="16809"/>
                    <a:pt x="32586" y="15774"/>
                    <a:pt x="30708" y="14859"/>
                  </a:cubicBezTo>
                  <a:cubicBezTo>
                    <a:pt x="30521" y="14738"/>
                    <a:pt x="30334" y="14618"/>
                    <a:pt x="30153" y="14496"/>
                  </a:cubicBezTo>
                  <a:cubicBezTo>
                    <a:pt x="30189" y="14472"/>
                    <a:pt x="30225" y="14447"/>
                    <a:pt x="30262" y="14423"/>
                  </a:cubicBezTo>
                  <a:close/>
                  <a:moveTo>
                    <a:pt x="32271" y="15864"/>
                  </a:moveTo>
                  <a:lnTo>
                    <a:pt x="32271" y="15864"/>
                  </a:lnTo>
                  <a:cubicBezTo>
                    <a:pt x="33687" y="16670"/>
                    <a:pt x="35051" y="17557"/>
                    <a:pt x="36239" y="18681"/>
                  </a:cubicBezTo>
                  <a:cubicBezTo>
                    <a:pt x="37904" y="20261"/>
                    <a:pt x="38557" y="22360"/>
                    <a:pt x="39898" y="24104"/>
                  </a:cubicBezTo>
                  <a:cubicBezTo>
                    <a:pt x="38051" y="22441"/>
                    <a:pt x="36839" y="20485"/>
                    <a:pt x="35296" y="18468"/>
                  </a:cubicBezTo>
                  <a:cubicBezTo>
                    <a:pt x="34496" y="17422"/>
                    <a:pt x="33403" y="16610"/>
                    <a:pt x="32271" y="15864"/>
                  </a:cubicBezTo>
                  <a:close/>
                  <a:moveTo>
                    <a:pt x="4874" y="18798"/>
                  </a:moveTo>
                  <a:lnTo>
                    <a:pt x="4874" y="18798"/>
                  </a:lnTo>
                  <a:cubicBezTo>
                    <a:pt x="8832" y="20534"/>
                    <a:pt x="12779" y="22287"/>
                    <a:pt x="16694" y="24116"/>
                  </a:cubicBezTo>
                  <a:lnTo>
                    <a:pt x="16608" y="24207"/>
                  </a:lnTo>
                  <a:cubicBezTo>
                    <a:pt x="16555" y="24198"/>
                    <a:pt x="16502" y="24190"/>
                    <a:pt x="16449" y="24179"/>
                  </a:cubicBezTo>
                  <a:cubicBezTo>
                    <a:pt x="16435" y="24175"/>
                    <a:pt x="16420" y="24171"/>
                    <a:pt x="16405" y="24169"/>
                  </a:cubicBezTo>
                  <a:lnTo>
                    <a:pt x="16390" y="24169"/>
                  </a:lnTo>
                  <a:cubicBezTo>
                    <a:pt x="12080" y="23401"/>
                    <a:pt x="8241" y="21610"/>
                    <a:pt x="4874" y="18798"/>
                  </a:cubicBezTo>
                  <a:close/>
                  <a:moveTo>
                    <a:pt x="29914" y="14655"/>
                  </a:moveTo>
                  <a:cubicBezTo>
                    <a:pt x="29940" y="14672"/>
                    <a:pt x="29965" y="14688"/>
                    <a:pt x="29990" y="14705"/>
                  </a:cubicBezTo>
                  <a:cubicBezTo>
                    <a:pt x="32444" y="18998"/>
                    <a:pt x="36054" y="22456"/>
                    <a:pt x="40363" y="24867"/>
                  </a:cubicBezTo>
                  <a:cubicBezTo>
                    <a:pt x="38243" y="24086"/>
                    <a:pt x="36348" y="22868"/>
                    <a:pt x="34594" y="21415"/>
                  </a:cubicBezTo>
                  <a:cubicBezTo>
                    <a:pt x="32373" y="19576"/>
                    <a:pt x="30355" y="17674"/>
                    <a:pt x="29812" y="14722"/>
                  </a:cubicBezTo>
                  <a:cubicBezTo>
                    <a:pt x="29847" y="14699"/>
                    <a:pt x="29881" y="14678"/>
                    <a:pt x="29914" y="14655"/>
                  </a:cubicBezTo>
                  <a:close/>
                  <a:moveTo>
                    <a:pt x="25197" y="18158"/>
                  </a:moveTo>
                  <a:cubicBezTo>
                    <a:pt x="25147" y="20806"/>
                    <a:pt x="26312" y="23081"/>
                    <a:pt x="28040" y="25002"/>
                  </a:cubicBezTo>
                  <a:lnTo>
                    <a:pt x="28040" y="25002"/>
                  </a:lnTo>
                  <a:cubicBezTo>
                    <a:pt x="26428" y="23367"/>
                    <a:pt x="24205" y="21358"/>
                    <a:pt x="22007" y="20925"/>
                  </a:cubicBezTo>
                  <a:cubicBezTo>
                    <a:pt x="23036" y="19974"/>
                    <a:pt x="24099" y="19053"/>
                    <a:pt x="25197" y="18158"/>
                  </a:cubicBezTo>
                  <a:close/>
                  <a:moveTo>
                    <a:pt x="5008" y="25067"/>
                  </a:moveTo>
                  <a:cubicBezTo>
                    <a:pt x="7937" y="25067"/>
                    <a:pt x="10753" y="25746"/>
                    <a:pt x="13365" y="27227"/>
                  </a:cubicBezTo>
                  <a:cubicBezTo>
                    <a:pt x="9928" y="26409"/>
                    <a:pt x="6470" y="25711"/>
                    <a:pt x="2978" y="25172"/>
                  </a:cubicBezTo>
                  <a:cubicBezTo>
                    <a:pt x="3660" y="25103"/>
                    <a:pt x="4337" y="25067"/>
                    <a:pt x="5008" y="25067"/>
                  </a:cubicBezTo>
                  <a:close/>
                  <a:moveTo>
                    <a:pt x="6770" y="24412"/>
                  </a:moveTo>
                  <a:cubicBezTo>
                    <a:pt x="9470" y="24412"/>
                    <a:pt x="12137" y="25180"/>
                    <a:pt x="13930" y="27260"/>
                  </a:cubicBezTo>
                  <a:cubicBezTo>
                    <a:pt x="13916" y="27277"/>
                    <a:pt x="13901" y="27297"/>
                    <a:pt x="13887" y="27315"/>
                  </a:cubicBezTo>
                  <a:cubicBezTo>
                    <a:pt x="11279" y="25751"/>
                    <a:pt x="8292" y="24863"/>
                    <a:pt x="5272" y="24863"/>
                  </a:cubicBezTo>
                  <a:cubicBezTo>
                    <a:pt x="4371" y="24863"/>
                    <a:pt x="3468" y="24942"/>
                    <a:pt x="2570" y="25105"/>
                  </a:cubicBezTo>
                  <a:cubicBezTo>
                    <a:pt x="2488" y="25092"/>
                    <a:pt x="2407" y="25078"/>
                    <a:pt x="2324" y="25065"/>
                  </a:cubicBezTo>
                  <a:lnTo>
                    <a:pt x="2302" y="25052"/>
                  </a:lnTo>
                  <a:cubicBezTo>
                    <a:pt x="3700" y="24659"/>
                    <a:pt x="5240" y="24412"/>
                    <a:pt x="6770" y="24412"/>
                  </a:cubicBezTo>
                  <a:close/>
                  <a:moveTo>
                    <a:pt x="2689" y="25205"/>
                  </a:moveTo>
                  <a:cubicBezTo>
                    <a:pt x="6349" y="25853"/>
                    <a:pt x="9992" y="26580"/>
                    <a:pt x="13605" y="27449"/>
                  </a:cubicBezTo>
                  <a:cubicBezTo>
                    <a:pt x="13610" y="27451"/>
                    <a:pt x="13616" y="27451"/>
                    <a:pt x="13621" y="27451"/>
                  </a:cubicBezTo>
                  <a:cubicBezTo>
                    <a:pt x="13646" y="27451"/>
                    <a:pt x="13669" y="27439"/>
                    <a:pt x="13684" y="27416"/>
                  </a:cubicBezTo>
                  <a:lnTo>
                    <a:pt x="13767" y="27467"/>
                  </a:lnTo>
                  <a:cubicBezTo>
                    <a:pt x="13675" y="27581"/>
                    <a:pt x="13585" y="27697"/>
                    <a:pt x="13493" y="27812"/>
                  </a:cubicBezTo>
                  <a:cubicBezTo>
                    <a:pt x="13044" y="27843"/>
                    <a:pt x="12598" y="27858"/>
                    <a:pt x="12154" y="27858"/>
                  </a:cubicBezTo>
                  <a:cubicBezTo>
                    <a:pt x="8763" y="27858"/>
                    <a:pt x="5529" y="26957"/>
                    <a:pt x="2583" y="25218"/>
                  </a:cubicBezTo>
                  <a:lnTo>
                    <a:pt x="2689" y="25205"/>
                  </a:lnTo>
                  <a:close/>
                  <a:moveTo>
                    <a:pt x="25836" y="17643"/>
                  </a:moveTo>
                  <a:cubicBezTo>
                    <a:pt x="28187" y="18944"/>
                    <a:pt x="30493" y="20339"/>
                    <a:pt x="32298" y="22371"/>
                  </a:cubicBezTo>
                  <a:lnTo>
                    <a:pt x="32300" y="22371"/>
                  </a:lnTo>
                  <a:cubicBezTo>
                    <a:pt x="33750" y="24000"/>
                    <a:pt x="34566" y="25926"/>
                    <a:pt x="35259" y="27926"/>
                  </a:cubicBezTo>
                  <a:cubicBezTo>
                    <a:pt x="32929" y="23843"/>
                    <a:pt x="29712" y="20318"/>
                    <a:pt x="25807" y="17673"/>
                  </a:cubicBezTo>
                  <a:cubicBezTo>
                    <a:pt x="25806" y="17672"/>
                    <a:pt x="25805" y="17671"/>
                    <a:pt x="25804" y="17671"/>
                  </a:cubicBezTo>
                  <a:cubicBezTo>
                    <a:pt x="25804" y="17671"/>
                    <a:pt x="25803" y="17672"/>
                    <a:pt x="25802" y="17672"/>
                  </a:cubicBezTo>
                  <a:cubicBezTo>
                    <a:pt x="25801" y="17672"/>
                    <a:pt x="25801" y="17672"/>
                    <a:pt x="25800" y="17671"/>
                  </a:cubicBezTo>
                  <a:lnTo>
                    <a:pt x="25836" y="17643"/>
                  </a:lnTo>
                  <a:close/>
                  <a:moveTo>
                    <a:pt x="2679" y="25410"/>
                  </a:moveTo>
                  <a:lnTo>
                    <a:pt x="2679" y="25410"/>
                  </a:lnTo>
                  <a:cubicBezTo>
                    <a:pt x="5532" y="27156"/>
                    <a:pt x="8758" y="28051"/>
                    <a:pt x="12082" y="28051"/>
                  </a:cubicBezTo>
                  <a:cubicBezTo>
                    <a:pt x="12500" y="28051"/>
                    <a:pt x="12918" y="28036"/>
                    <a:pt x="13338" y="28008"/>
                  </a:cubicBezTo>
                  <a:lnTo>
                    <a:pt x="13338" y="28008"/>
                  </a:lnTo>
                  <a:cubicBezTo>
                    <a:pt x="13267" y="28100"/>
                    <a:pt x="13191" y="28190"/>
                    <a:pt x="13119" y="28283"/>
                  </a:cubicBezTo>
                  <a:cubicBezTo>
                    <a:pt x="12399" y="28405"/>
                    <a:pt x="11694" y="28463"/>
                    <a:pt x="11002" y="28463"/>
                  </a:cubicBezTo>
                  <a:cubicBezTo>
                    <a:pt x="7938" y="28463"/>
                    <a:pt x="5151" y="27316"/>
                    <a:pt x="2679" y="25410"/>
                  </a:cubicBezTo>
                  <a:close/>
                  <a:moveTo>
                    <a:pt x="25670" y="17776"/>
                  </a:moveTo>
                  <a:cubicBezTo>
                    <a:pt x="28113" y="22343"/>
                    <a:pt x="31782" y="26051"/>
                    <a:pt x="35458" y="29645"/>
                  </a:cubicBezTo>
                  <a:cubicBezTo>
                    <a:pt x="30948" y="26928"/>
                    <a:pt x="27502" y="22863"/>
                    <a:pt x="25635" y="17913"/>
                  </a:cubicBezTo>
                  <a:cubicBezTo>
                    <a:pt x="25625" y="17886"/>
                    <a:pt x="25605" y="17863"/>
                    <a:pt x="25579" y="17850"/>
                  </a:cubicBezTo>
                  <a:lnTo>
                    <a:pt x="25579" y="17848"/>
                  </a:lnTo>
                  <a:lnTo>
                    <a:pt x="25581" y="17848"/>
                  </a:lnTo>
                  <a:cubicBezTo>
                    <a:pt x="25611" y="17825"/>
                    <a:pt x="25640" y="17800"/>
                    <a:pt x="25670" y="17776"/>
                  </a:cubicBezTo>
                  <a:close/>
                  <a:moveTo>
                    <a:pt x="25938" y="17969"/>
                  </a:moveTo>
                  <a:lnTo>
                    <a:pt x="25938" y="17969"/>
                  </a:lnTo>
                  <a:cubicBezTo>
                    <a:pt x="30039" y="20994"/>
                    <a:pt x="33336" y="24778"/>
                    <a:pt x="35716" y="29292"/>
                  </a:cubicBezTo>
                  <a:lnTo>
                    <a:pt x="35850" y="29705"/>
                  </a:lnTo>
                  <a:cubicBezTo>
                    <a:pt x="32171" y="26091"/>
                    <a:pt x="28620" y="22401"/>
                    <a:pt x="25938" y="17969"/>
                  </a:cubicBezTo>
                  <a:close/>
                  <a:moveTo>
                    <a:pt x="25763" y="18851"/>
                  </a:moveTo>
                  <a:cubicBezTo>
                    <a:pt x="27716" y="23466"/>
                    <a:pt x="31107" y="27307"/>
                    <a:pt x="35485" y="29762"/>
                  </a:cubicBezTo>
                  <a:cubicBezTo>
                    <a:pt x="33201" y="28606"/>
                    <a:pt x="30989" y="27276"/>
                    <a:pt x="29187" y="25439"/>
                  </a:cubicBezTo>
                  <a:cubicBezTo>
                    <a:pt x="27306" y="23525"/>
                    <a:pt x="26287" y="21362"/>
                    <a:pt x="25763" y="18851"/>
                  </a:cubicBezTo>
                  <a:close/>
                  <a:moveTo>
                    <a:pt x="6545" y="29980"/>
                  </a:moveTo>
                  <a:cubicBezTo>
                    <a:pt x="8087" y="29980"/>
                    <a:pt x="9630" y="30175"/>
                    <a:pt x="11197" y="30584"/>
                  </a:cubicBezTo>
                  <a:cubicBezTo>
                    <a:pt x="8961" y="30567"/>
                    <a:pt x="6722" y="30534"/>
                    <a:pt x="4485" y="30534"/>
                  </a:cubicBezTo>
                  <a:cubicBezTo>
                    <a:pt x="3618" y="30534"/>
                    <a:pt x="2751" y="30539"/>
                    <a:pt x="1885" y="30552"/>
                  </a:cubicBezTo>
                  <a:cubicBezTo>
                    <a:pt x="3453" y="30176"/>
                    <a:pt x="4999" y="29980"/>
                    <a:pt x="6545" y="29980"/>
                  </a:cubicBezTo>
                  <a:close/>
                  <a:moveTo>
                    <a:pt x="6518" y="29746"/>
                  </a:moveTo>
                  <a:cubicBezTo>
                    <a:pt x="8196" y="29746"/>
                    <a:pt x="9892" y="29989"/>
                    <a:pt x="11636" y="30392"/>
                  </a:cubicBezTo>
                  <a:lnTo>
                    <a:pt x="11635" y="30392"/>
                  </a:lnTo>
                  <a:cubicBezTo>
                    <a:pt x="11594" y="30457"/>
                    <a:pt x="11556" y="30523"/>
                    <a:pt x="11516" y="30587"/>
                  </a:cubicBezTo>
                  <a:lnTo>
                    <a:pt x="11487" y="30587"/>
                  </a:lnTo>
                  <a:cubicBezTo>
                    <a:pt x="11517" y="30536"/>
                    <a:pt x="11507" y="30458"/>
                    <a:pt x="11434" y="30438"/>
                  </a:cubicBezTo>
                  <a:cubicBezTo>
                    <a:pt x="9857" y="30008"/>
                    <a:pt x="8240" y="29783"/>
                    <a:pt x="6625" y="29783"/>
                  </a:cubicBezTo>
                  <a:cubicBezTo>
                    <a:pt x="4919" y="29783"/>
                    <a:pt x="3216" y="30033"/>
                    <a:pt x="1567" y="30554"/>
                  </a:cubicBezTo>
                  <a:lnTo>
                    <a:pt x="1497" y="30554"/>
                  </a:lnTo>
                  <a:cubicBezTo>
                    <a:pt x="3175" y="29989"/>
                    <a:pt x="4838" y="29746"/>
                    <a:pt x="6518" y="29746"/>
                  </a:cubicBezTo>
                  <a:close/>
                  <a:moveTo>
                    <a:pt x="21864" y="21054"/>
                  </a:moveTo>
                  <a:cubicBezTo>
                    <a:pt x="23903" y="22032"/>
                    <a:pt x="25913" y="23708"/>
                    <a:pt x="27504" y="25268"/>
                  </a:cubicBezTo>
                  <a:cubicBezTo>
                    <a:pt x="28406" y="26155"/>
                    <a:pt x="29289" y="27113"/>
                    <a:pt x="29933" y="28207"/>
                  </a:cubicBezTo>
                  <a:lnTo>
                    <a:pt x="29934" y="28207"/>
                  </a:lnTo>
                  <a:cubicBezTo>
                    <a:pt x="30513" y="29195"/>
                    <a:pt x="30679" y="30106"/>
                    <a:pt x="30795" y="31090"/>
                  </a:cubicBezTo>
                  <a:cubicBezTo>
                    <a:pt x="28995" y="26955"/>
                    <a:pt x="25902" y="23515"/>
                    <a:pt x="21980" y="21286"/>
                  </a:cubicBezTo>
                  <a:cubicBezTo>
                    <a:pt x="21937" y="21243"/>
                    <a:pt x="21897" y="21199"/>
                    <a:pt x="21854" y="21158"/>
                  </a:cubicBezTo>
                  <a:cubicBezTo>
                    <a:pt x="21841" y="21144"/>
                    <a:pt x="21828" y="21139"/>
                    <a:pt x="21814" y="21139"/>
                  </a:cubicBezTo>
                  <a:cubicBezTo>
                    <a:pt x="21796" y="21139"/>
                    <a:pt x="21780" y="21149"/>
                    <a:pt x="21768" y="21163"/>
                  </a:cubicBezTo>
                  <a:cubicBezTo>
                    <a:pt x="21762" y="21162"/>
                    <a:pt x="21758" y="21158"/>
                    <a:pt x="21752" y="21156"/>
                  </a:cubicBezTo>
                  <a:cubicBezTo>
                    <a:pt x="21789" y="21122"/>
                    <a:pt x="21827" y="21089"/>
                    <a:pt x="21864" y="21054"/>
                  </a:cubicBezTo>
                  <a:close/>
                  <a:moveTo>
                    <a:pt x="22310" y="21629"/>
                  </a:moveTo>
                  <a:lnTo>
                    <a:pt x="22310" y="21629"/>
                  </a:lnTo>
                  <a:cubicBezTo>
                    <a:pt x="23228" y="22092"/>
                    <a:pt x="26570" y="25104"/>
                    <a:pt x="26931" y="25503"/>
                  </a:cubicBezTo>
                  <a:cubicBezTo>
                    <a:pt x="28454" y="27180"/>
                    <a:pt x="29639" y="29076"/>
                    <a:pt x="30552" y="31135"/>
                  </a:cubicBezTo>
                  <a:cubicBezTo>
                    <a:pt x="27974" y="27822"/>
                    <a:pt x="25223" y="24649"/>
                    <a:pt x="22310" y="21629"/>
                  </a:cubicBezTo>
                  <a:close/>
                  <a:moveTo>
                    <a:pt x="1356" y="30653"/>
                  </a:moveTo>
                  <a:cubicBezTo>
                    <a:pt x="1384" y="30653"/>
                    <a:pt x="1409" y="30653"/>
                    <a:pt x="1437" y="30655"/>
                  </a:cubicBezTo>
                  <a:lnTo>
                    <a:pt x="1435" y="30655"/>
                  </a:lnTo>
                  <a:cubicBezTo>
                    <a:pt x="1439" y="30658"/>
                    <a:pt x="1445" y="30658"/>
                    <a:pt x="1451" y="30658"/>
                  </a:cubicBezTo>
                  <a:lnTo>
                    <a:pt x="1457" y="30656"/>
                  </a:lnTo>
                  <a:cubicBezTo>
                    <a:pt x="4684" y="30768"/>
                    <a:pt x="7918" y="30764"/>
                    <a:pt x="11146" y="30791"/>
                  </a:cubicBezTo>
                  <a:cubicBezTo>
                    <a:pt x="9594" y="31287"/>
                    <a:pt x="8038" y="31530"/>
                    <a:pt x="6485" y="31530"/>
                  </a:cubicBezTo>
                  <a:cubicBezTo>
                    <a:pt x="4768" y="31530"/>
                    <a:pt x="3055" y="31233"/>
                    <a:pt x="1356" y="30653"/>
                  </a:cubicBezTo>
                  <a:close/>
                  <a:moveTo>
                    <a:pt x="22080" y="21592"/>
                  </a:moveTo>
                  <a:lnTo>
                    <a:pt x="22080" y="21592"/>
                  </a:lnTo>
                  <a:cubicBezTo>
                    <a:pt x="25075" y="24882"/>
                    <a:pt x="27957" y="28263"/>
                    <a:pt x="30723" y="31738"/>
                  </a:cubicBezTo>
                  <a:cubicBezTo>
                    <a:pt x="28669" y="30673"/>
                    <a:pt x="26976" y="29137"/>
                    <a:pt x="25556" y="27312"/>
                  </a:cubicBezTo>
                  <a:cubicBezTo>
                    <a:pt x="24821" y="26366"/>
                    <a:pt x="24164" y="25370"/>
                    <a:pt x="23548" y="24346"/>
                  </a:cubicBezTo>
                  <a:cubicBezTo>
                    <a:pt x="23287" y="23912"/>
                    <a:pt x="21851" y="21966"/>
                    <a:pt x="22080" y="21592"/>
                  </a:cubicBezTo>
                  <a:close/>
                  <a:moveTo>
                    <a:pt x="21958" y="21961"/>
                  </a:moveTo>
                  <a:lnTo>
                    <a:pt x="21958" y="21961"/>
                  </a:lnTo>
                  <a:cubicBezTo>
                    <a:pt x="24185" y="25953"/>
                    <a:pt x="26630" y="29934"/>
                    <a:pt x="30891" y="31986"/>
                  </a:cubicBezTo>
                  <a:cubicBezTo>
                    <a:pt x="30894" y="32007"/>
                    <a:pt x="30895" y="32029"/>
                    <a:pt x="30898" y="32052"/>
                  </a:cubicBezTo>
                  <a:cubicBezTo>
                    <a:pt x="28712" y="30828"/>
                    <a:pt x="26525" y="29473"/>
                    <a:pt x="24849" y="27581"/>
                  </a:cubicBezTo>
                  <a:cubicBezTo>
                    <a:pt x="23380" y="25926"/>
                    <a:pt x="22801" y="23914"/>
                    <a:pt x="21958" y="21961"/>
                  </a:cubicBezTo>
                  <a:close/>
                  <a:moveTo>
                    <a:pt x="20494" y="26314"/>
                  </a:moveTo>
                  <a:lnTo>
                    <a:pt x="20494" y="26314"/>
                  </a:lnTo>
                  <a:cubicBezTo>
                    <a:pt x="21640" y="26968"/>
                    <a:pt x="22721" y="27719"/>
                    <a:pt x="23512" y="28770"/>
                  </a:cubicBezTo>
                  <a:lnTo>
                    <a:pt x="23512" y="28772"/>
                  </a:lnTo>
                  <a:cubicBezTo>
                    <a:pt x="24320" y="29847"/>
                    <a:pt x="24958" y="31067"/>
                    <a:pt x="25561" y="32303"/>
                  </a:cubicBezTo>
                  <a:cubicBezTo>
                    <a:pt x="24164" y="30074"/>
                    <a:pt x="22582" y="27882"/>
                    <a:pt x="20494" y="26314"/>
                  </a:cubicBezTo>
                  <a:close/>
                  <a:moveTo>
                    <a:pt x="1143" y="30676"/>
                  </a:moveTo>
                  <a:cubicBezTo>
                    <a:pt x="2897" y="31399"/>
                    <a:pt x="4739" y="31754"/>
                    <a:pt x="6586" y="31754"/>
                  </a:cubicBezTo>
                  <a:cubicBezTo>
                    <a:pt x="8064" y="31754"/>
                    <a:pt x="9545" y="31527"/>
                    <a:pt x="10988" y="31079"/>
                  </a:cubicBezTo>
                  <a:lnTo>
                    <a:pt x="10988" y="31079"/>
                  </a:lnTo>
                  <a:cubicBezTo>
                    <a:pt x="9578" y="31848"/>
                    <a:pt x="7765" y="32540"/>
                    <a:pt x="6059" y="32540"/>
                  </a:cubicBezTo>
                  <a:cubicBezTo>
                    <a:pt x="5552" y="32540"/>
                    <a:pt x="5054" y="32478"/>
                    <a:pt x="4579" y="32340"/>
                  </a:cubicBezTo>
                  <a:lnTo>
                    <a:pt x="4578" y="32341"/>
                  </a:lnTo>
                  <a:cubicBezTo>
                    <a:pt x="3324" y="31976"/>
                    <a:pt x="2286" y="31161"/>
                    <a:pt x="1078" y="30698"/>
                  </a:cubicBezTo>
                  <a:cubicBezTo>
                    <a:pt x="1100" y="30691"/>
                    <a:pt x="1121" y="30683"/>
                    <a:pt x="1143" y="30676"/>
                  </a:cubicBezTo>
                  <a:close/>
                  <a:moveTo>
                    <a:pt x="10882" y="31685"/>
                  </a:moveTo>
                  <a:lnTo>
                    <a:pt x="10882" y="31685"/>
                  </a:lnTo>
                  <a:cubicBezTo>
                    <a:pt x="10702" y="32023"/>
                    <a:pt x="10528" y="32366"/>
                    <a:pt x="10369" y="32712"/>
                  </a:cubicBezTo>
                  <a:cubicBezTo>
                    <a:pt x="9981" y="32666"/>
                    <a:pt x="9590" y="32643"/>
                    <a:pt x="9199" y="32643"/>
                  </a:cubicBezTo>
                  <a:cubicBezTo>
                    <a:pt x="8888" y="32643"/>
                    <a:pt x="8578" y="32657"/>
                    <a:pt x="8269" y="32687"/>
                  </a:cubicBezTo>
                  <a:cubicBezTo>
                    <a:pt x="9176" y="32456"/>
                    <a:pt x="10054" y="32109"/>
                    <a:pt x="10882" y="31685"/>
                  </a:cubicBezTo>
                  <a:close/>
                  <a:moveTo>
                    <a:pt x="18729" y="25551"/>
                  </a:moveTo>
                  <a:lnTo>
                    <a:pt x="18729" y="25551"/>
                  </a:lnTo>
                  <a:cubicBezTo>
                    <a:pt x="21107" y="27809"/>
                    <a:pt x="22755" y="30718"/>
                    <a:pt x="25074" y="33019"/>
                  </a:cubicBezTo>
                  <a:cubicBezTo>
                    <a:pt x="23850" y="32118"/>
                    <a:pt x="22712" y="31153"/>
                    <a:pt x="21728" y="29958"/>
                  </a:cubicBezTo>
                  <a:cubicBezTo>
                    <a:pt x="20594" y="28583"/>
                    <a:pt x="19662" y="27064"/>
                    <a:pt x="18729" y="25551"/>
                  </a:cubicBezTo>
                  <a:close/>
                  <a:moveTo>
                    <a:pt x="48113" y="3701"/>
                  </a:moveTo>
                  <a:cubicBezTo>
                    <a:pt x="48285" y="3858"/>
                    <a:pt x="48464" y="4006"/>
                    <a:pt x="48617" y="4186"/>
                  </a:cubicBezTo>
                  <a:cubicBezTo>
                    <a:pt x="48782" y="4384"/>
                    <a:pt x="48891" y="4605"/>
                    <a:pt x="49007" y="4828"/>
                  </a:cubicBezTo>
                  <a:cubicBezTo>
                    <a:pt x="41027" y="7350"/>
                    <a:pt x="33538" y="11220"/>
                    <a:pt x="26863" y="16268"/>
                  </a:cubicBezTo>
                  <a:lnTo>
                    <a:pt x="26865" y="16268"/>
                  </a:lnTo>
                  <a:cubicBezTo>
                    <a:pt x="26527" y="16525"/>
                    <a:pt x="26190" y="16784"/>
                    <a:pt x="25855" y="17047"/>
                  </a:cubicBezTo>
                  <a:cubicBezTo>
                    <a:pt x="25819" y="17032"/>
                    <a:pt x="25784" y="17026"/>
                    <a:pt x="25751" y="17026"/>
                  </a:cubicBezTo>
                  <a:cubicBezTo>
                    <a:pt x="25584" y="17026"/>
                    <a:pt x="25459" y="17190"/>
                    <a:pt x="25482" y="17340"/>
                  </a:cubicBezTo>
                  <a:cubicBezTo>
                    <a:pt x="19878" y="21762"/>
                    <a:pt x="14598" y="27070"/>
                    <a:pt x="10712" y="33071"/>
                  </a:cubicBezTo>
                  <a:cubicBezTo>
                    <a:pt x="10695" y="33072"/>
                    <a:pt x="10679" y="33075"/>
                    <a:pt x="10663" y="33079"/>
                  </a:cubicBezTo>
                  <a:cubicBezTo>
                    <a:pt x="12563" y="29857"/>
                    <a:pt x="14612" y="26922"/>
                    <a:pt x="17218" y="24138"/>
                  </a:cubicBezTo>
                  <a:cubicBezTo>
                    <a:pt x="17234" y="24141"/>
                    <a:pt x="17249" y="24142"/>
                    <a:pt x="17264" y="24142"/>
                  </a:cubicBezTo>
                  <a:cubicBezTo>
                    <a:pt x="17434" y="24142"/>
                    <a:pt x="17557" y="23973"/>
                    <a:pt x="17541" y="23800"/>
                  </a:cubicBezTo>
                  <a:cubicBezTo>
                    <a:pt x="20358" y="20835"/>
                    <a:pt x="23401" y="18094"/>
                    <a:pt x="26643" y="15601"/>
                  </a:cubicBezTo>
                  <a:cubicBezTo>
                    <a:pt x="28331" y="14301"/>
                    <a:pt x="30069" y="13072"/>
                    <a:pt x="31854" y="11914"/>
                  </a:cubicBezTo>
                  <a:cubicBezTo>
                    <a:pt x="31857" y="11913"/>
                    <a:pt x="31858" y="11911"/>
                    <a:pt x="31861" y="11910"/>
                  </a:cubicBezTo>
                  <a:cubicBezTo>
                    <a:pt x="36959" y="8595"/>
                    <a:pt x="42423" y="5853"/>
                    <a:pt x="48113" y="3701"/>
                  </a:cubicBezTo>
                  <a:close/>
                  <a:moveTo>
                    <a:pt x="18922" y="25521"/>
                  </a:moveTo>
                  <a:lnTo>
                    <a:pt x="18922" y="25521"/>
                  </a:lnTo>
                  <a:cubicBezTo>
                    <a:pt x="22126" y="27498"/>
                    <a:pt x="24118" y="30490"/>
                    <a:pt x="26101" y="33649"/>
                  </a:cubicBezTo>
                  <a:cubicBezTo>
                    <a:pt x="23366" y="31251"/>
                    <a:pt x="21670" y="27888"/>
                    <a:pt x="18922" y="25521"/>
                  </a:cubicBezTo>
                  <a:close/>
                  <a:moveTo>
                    <a:pt x="18249" y="25119"/>
                  </a:moveTo>
                  <a:lnTo>
                    <a:pt x="18267" y="25128"/>
                  </a:lnTo>
                  <a:cubicBezTo>
                    <a:pt x="18306" y="25162"/>
                    <a:pt x="18343" y="25200"/>
                    <a:pt x="18382" y="25234"/>
                  </a:cubicBezTo>
                  <a:cubicBezTo>
                    <a:pt x="18345" y="25264"/>
                    <a:pt x="18336" y="25319"/>
                    <a:pt x="18363" y="25359"/>
                  </a:cubicBezTo>
                  <a:cubicBezTo>
                    <a:pt x="20381" y="28716"/>
                    <a:pt x="22496" y="31507"/>
                    <a:pt x="25753" y="33659"/>
                  </a:cubicBezTo>
                  <a:cubicBezTo>
                    <a:pt x="25773" y="33677"/>
                    <a:pt x="25793" y="33697"/>
                    <a:pt x="25813" y="33714"/>
                  </a:cubicBezTo>
                  <a:cubicBezTo>
                    <a:pt x="22132" y="31963"/>
                    <a:pt x="19844" y="28876"/>
                    <a:pt x="18249" y="25119"/>
                  </a:cubicBezTo>
                  <a:close/>
                  <a:moveTo>
                    <a:pt x="16458" y="28988"/>
                  </a:moveTo>
                  <a:lnTo>
                    <a:pt x="16458" y="28988"/>
                  </a:lnTo>
                  <a:cubicBezTo>
                    <a:pt x="17952" y="29589"/>
                    <a:pt x="19421" y="30298"/>
                    <a:pt x="20592" y="31414"/>
                  </a:cubicBezTo>
                  <a:cubicBezTo>
                    <a:pt x="21678" y="32449"/>
                    <a:pt x="22261" y="33688"/>
                    <a:pt x="22580" y="35041"/>
                  </a:cubicBezTo>
                  <a:cubicBezTo>
                    <a:pt x="21295" y="32439"/>
                    <a:pt x="18855" y="30617"/>
                    <a:pt x="16458" y="28988"/>
                  </a:cubicBezTo>
                  <a:close/>
                  <a:moveTo>
                    <a:pt x="9499" y="33568"/>
                  </a:moveTo>
                  <a:cubicBezTo>
                    <a:pt x="7048" y="35098"/>
                    <a:pt x="4520" y="36050"/>
                    <a:pt x="1696" y="36653"/>
                  </a:cubicBezTo>
                  <a:cubicBezTo>
                    <a:pt x="4228" y="35449"/>
                    <a:pt x="6804" y="34397"/>
                    <a:pt x="9482" y="33568"/>
                  </a:cubicBezTo>
                  <a:close/>
                  <a:moveTo>
                    <a:pt x="10193" y="33040"/>
                  </a:moveTo>
                  <a:lnTo>
                    <a:pt x="10180" y="33058"/>
                  </a:lnTo>
                  <a:cubicBezTo>
                    <a:pt x="10097" y="33227"/>
                    <a:pt x="10044" y="33404"/>
                    <a:pt x="9948" y="33568"/>
                  </a:cubicBezTo>
                  <a:cubicBezTo>
                    <a:pt x="9873" y="33691"/>
                    <a:pt x="9789" y="33807"/>
                    <a:pt x="9696" y="33916"/>
                  </a:cubicBezTo>
                  <a:cubicBezTo>
                    <a:pt x="9651" y="33920"/>
                    <a:pt x="9611" y="33940"/>
                    <a:pt x="9581" y="33972"/>
                  </a:cubicBezTo>
                  <a:cubicBezTo>
                    <a:pt x="7574" y="36072"/>
                    <a:pt x="4861" y="36564"/>
                    <a:pt x="2110" y="36694"/>
                  </a:cubicBezTo>
                  <a:cubicBezTo>
                    <a:pt x="4919" y="36257"/>
                    <a:pt x="7631" y="35104"/>
                    <a:pt x="9952" y="33482"/>
                  </a:cubicBezTo>
                  <a:cubicBezTo>
                    <a:pt x="9975" y="33466"/>
                    <a:pt x="9988" y="33439"/>
                    <a:pt x="9985" y="33410"/>
                  </a:cubicBezTo>
                  <a:lnTo>
                    <a:pt x="9990" y="33409"/>
                  </a:lnTo>
                  <a:cubicBezTo>
                    <a:pt x="10089" y="33379"/>
                    <a:pt x="10058" y="33234"/>
                    <a:pt x="9969" y="33234"/>
                  </a:cubicBezTo>
                  <a:cubicBezTo>
                    <a:pt x="9961" y="33234"/>
                    <a:pt x="9952" y="33235"/>
                    <a:pt x="9942" y="33238"/>
                  </a:cubicBezTo>
                  <a:cubicBezTo>
                    <a:pt x="9772" y="33288"/>
                    <a:pt x="9603" y="33343"/>
                    <a:pt x="9434" y="33394"/>
                  </a:cubicBezTo>
                  <a:cubicBezTo>
                    <a:pt x="6655" y="33518"/>
                    <a:pt x="4304" y="34554"/>
                    <a:pt x="2004" y="35995"/>
                  </a:cubicBezTo>
                  <a:cubicBezTo>
                    <a:pt x="4297" y="34012"/>
                    <a:pt x="7091" y="33142"/>
                    <a:pt x="10193" y="33040"/>
                  </a:cubicBezTo>
                  <a:close/>
                  <a:moveTo>
                    <a:pt x="8699" y="33624"/>
                  </a:moveTo>
                  <a:cubicBezTo>
                    <a:pt x="6142" y="34446"/>
                    <a:pt x="3655" y="35458"/>
                    <a:pt x="1282" y="36724"/>
                  </a:cubicBezTo>
                  <a:lnTo>
                    <a:pt x="1227" y="36726"/>
                  </a:lnTo>
                  <a:cubicBezTo>
                    <a:pt x="1318" y="36634"/>
                    <a:pt x="1408" y="36548"/>
                    <a:pt x="1498" y="36459"/>
                  </a:cubicBezTo>
                  <a:cubicBezTo>
                    <a:pt x="3818" y="35085"/>
                    <a:pt x="6020" y="33906"/>
                    <a:pt x="8699" y="33624"/>
                  </a:cubicBezTo>
                  <a:close/>
                  <a:moveTo>
                    <a:pt x="15708" y="28695"/>
                  </a:moveTo>
                  <a:lnTo>
                    <a:pt x="15708" y="28695"/>
                  </a:lnTo>
                  <a:cubicBezTo>
                    <a:pt x="15817" y="28736"/>
                    <a:pt x="15926" y="28779"/>
                    <a:pt x="16033" y="28822"/>
                  </a:cubicBezTo>
                  <a:cubicBezTo>
                    <a:pt x="18828" y="30822"/>
                    <a:pt x="21560" y="32907"/>
                    <a:pt x="22790" y="36190"/>
                  </a:cubicBezTo>
                  <a:cubicBezTo>
                    <a:pt x="22817" y="36399"/>
                    <a:pt x="22843" y="36608"/>
                    <a:pt x="22863" y="36820"/>
                  </a:cubicBezTo>
                  <a:cubicBezTo>
                    <a:pt x="21112" y="33589"/>
                    <a:pt x="18691" y="30837"/>
                    <a:pt x="15708" y="28695"/>
                  </a:cubicBezTo>
                  <a:close/>
                  <a:moveTo>
                    <a:pt x="15115" y="28470"/>
                  </a:moveTo>
                  <a:lnTo>
                    <a:pt x="15327" y="28550"/>
                  </a:lnTo>
                  <a:cubicBezTo>
                    <a:pt x="15333" y="28554"/>
                    <a:pt x="15339" y="28560"/>
                    <a:pt x="15346" y="28564"/>
                  </a:cubicBezTo>
                  <a:cubicBezTo>
                    <a:pt x="17459" y="31463"/>
                    <a:pt x="19755" y="34225"/>
                    <a:pt x="22219" y="36833"/>
                  </a:cubicBezTo>
                  <a:cubicBezTo>
                    <a:pt x="18762" y="35481"/>
                    <a:pt x="16760" y="31653"/>
                    <a:pt x="15115" y="28470"/>
                  </a:cubicBezTo>
                  <a:close/>
                  <a:moveTo>
                    <a:pt x="15780" y="28908"/>
                  </a:moveTo>
                  <a:cubicBezTo>
                    <a:pt x="18624" y="31136"/>
                    <a:pt x="20947" y="33841"/>
                    <a:pt x="22704" y="37012"/>
                  </a:cubicBezTo>
                  <a:cubicBezTo>
                    <a:pt x="22688" y="37007"/>
                    <a:pt x="22672" y="37000"/>
                    <a:pt x="22656" y="36994"/>
                  </a:cubicBezTo>
                  <a:lnTo>
                    <a:pt x="22656" y="36995"/>
                  </a:lnTo>
                  <a:cubicBezTo>
                    <a:pt x="20253" y="34385"/>
                    <a:pt x="17969" y="31698"/>
                    <a:pt x="15780" y="28908"/>
                  </a:cubicBezTo>
                  <a:close/>
                  <a:moveTo>
                    <a:pt x="12560" y="31464"/>
                  </a:moveTo>
                  <a:cubicBezTo>
                    <a:pt x="15932" y="32960"/>
                    <a:pt x="19438" y="35713"/>
                    <a:pt x="18871" y="39708"/>
                  </a:cubicBezTo>
                  <a:lnTo>
                    <a:pt x="18869" y="39709"/>
                  </a:lnTo>
                  <a:cubicBezTo>
                    <a:pt x="18201" y="36118"/>
                    <a:pt x="15856" y="33119"/>
                    <a:pt x="12586" y="31499"/>
                  </a:cubicBezTo>
                  <a:cubicBezTo>
                    <a:pt x="12582" y="31497"/>
                    <a:pt x="12577" y="31496"/>
                    <a:pt x="12573" y="31496"/>
                  </a:cubicBezTo>
                  <a:lnTo>
                    <a:pt x="12560" y="31464"/>
                  </a:lnTo>
                  <a:close/>
                  <a:moveTo>
                    <a:pt x="13105" y="32031"/>
                  </a:moveTo>
                  <a:lnTo>
                    <a:pt x="13105" y="32031"/>
                  </a:lnTo>
                  <a:cubicBezTo>
                    <a:pt x="16034" y="33703"/>
                    <a:pt x="17990" y="36478"/>
                    <a:pt x="18703" y="39792"/>
                  </a:cubicBezTo>
                  <a:cubicBezTo>
                    <a:pt x="17040" y="37071"/>
                    <a:pt x="15364" y="34297"/>
                    <a:pt x="13105" y="32031"/>
                  </a:cubicBezTo>
                  <a:close/>
                  <a:moveTo>
                    <a:pt x="12705" y="31817"/>
                  </a:moveTo>
                  <a:lnTo>
                    <a:pt x="12722" y="31825"/>
                  </a:lnTo>
                  <a:cubicBezTo>
                    <a:pt x="15061" y="34205"/>
                    <a:pt x="16727" y="37084"/>
                    <a:pt x="18504" y="39888"/>
                  </a:cubicBezTo>
                  <a:cubicBezTo>
                    <a:pt x="15724" y="37766"/>
                    <a:pt x="14022" y="35021"/>
                    <a:pt x="12705" y="31817"/>
                  </a:cubicBezTo>
                  <a:close/>
                  <a:moveTo>
                    <a:pt x="10786" y="33953"/>
                  </a:moveTo>
                  <a:lnTo>
                    <a:pt x="10786" y="33953"/>
                  </a:lnTo>
                  <a:cubicBezTo>
                    <a:pt x="10795" y="33968"/>
                    <a:pt x="10803" y="33982"/>
                    <a:pt x="10813" y="33995"/>
                  </a:cubicBezTo>
                  <a:cubicBezTo>
                    <a:pt x="10983" y="35830"/>
                    <a:pt x="11288" y="37654"/>
                    <a:pt x="11696" y="39451"/>
                  </a:cubicBezTo>
                  <a:cubicBezTo>
                    <a:pt x="11857" y="40165"/>
                    <a:pt x="11973" y="41171"/>
                    <a:pt x="12239" y="42062"/>
                  </a:cubicBezTo>
                  <a:cubicBezTo>
                    <a:pt x="10855" y="39590"/>
                    <a:pt x="10524" y="36849"/>
                    <a:pt x="10786" y="33953"/>
                  </a:cubicBezTo>
                  <a:close/>
                  <a:moveTo>
                    <a:pt x="10964" y="33813"/>
                  </a:moveTo>
                  <a:lnTo>
                    <a:pt x="10964" y="33813"/>
                  </a:lnTo>
                  <a:cubicBezTo>
                    <a:pt x="13801" y="35911"/>
                    <a:pt x="14155" y="39458"/>
                    <a:pt x="13304" y="42681"/>
                  </a:cubicBezTo>
                  <a:cubicBezTo>
                    <a:pt x="13232" y="41229"/>
                    <a:pt x="13195" y="39759"/>
                    <a:pt x="12973" y="38331"/>
                  </a:cubicBezTo>
                  <a:cubicBezTo>
                    <a:pt x="12706" y="36614"/>
                    <a:pt x="11877" y="35256"/>
                    <a:pt x="10964" y="33813"/>
                  </a:cubicBezTo>
                  <a:close/>
                  <a:moveTo>
                    <a:pt x="10983" y="34256"/>
                  </a:moveTo>
                  <a:lnTo>
                    <a:pt x="10983" y="34256"/>
                  </a:lnTo>
                  <a:cubicBezTo>
                    <a:pt x="11923" y="35713"/>
                    <a:pt x="12616" y="37169"/>
                    <a:pt x="12820" y="38940"/>
                  </a:cubicBezTo>
                  <a:cubicBezTo>
                    <a:pt x="12908" y="39713"/>
                    <a:pt x="12937" y="40497"/>
                    <a:pt x="12989" y="41275"/>
                  </a:cubicBezTo>
                  <a:cubicBezTo>
                    <a:pt x="13014" y="41668"/>
                    <a:pt x="13042" y="42059"/>
                    <a:pt x="13067" y="42450"/>
                  </a:cubicBezTo>
                  <a:cubicBezTo>
                    <a:pt x="13181" y="42847"/>
                    <a:pt x="13204" y="43045"/>
                    <a:pt x="13135" y="43045"/>
                  </a:cubicBezTo>
                  <a:cubicBezTo>
                    <a:pt x="13101" y="43045"/>
                    <a:pt x="13044" y="42996"/>
                    <a:pt x="12964" y="42897"/>
                  </a:cubicBezTo>
                  <a:cubicBezTo>
                    <a:pt x="12563" y="42667"/>
                    <a:pt x="12437" y="41350"/>
                    <a:pt x="12327" y="40921"/>
                  </a:cubicBezTo>
                  <a:cubicBezTo>
                    <a:pt x="12116" y="40102"/>
                    <a:pt x="11920" y="39279"/>
                    <a:pt x="11741" y="38452"/>
                  </a:cubicBezTo>
                  <a:cubicBezTo>
                    <a:pt x="11441" y="37061"/>
                    <a:pt x="11208" y="35660"/>
                    <a:pt x="10983" y="34256"/>
                  </a:cubicBezTo>
                  <a:close/>
                  <a:moveTo>
                    <a:pt x="8978" y="35707"/>
                  </a:moveTo>
                  <a:cubicBezTo>
                    <a:pt x="6979" y="38616"/>
                    <a:pt x="5910" y="42088"/>
                    <a:pt x="5724" y="45608"/>
                  </a:cubicBezTo>
                  <a:cubicBezTo>
                    <a:pt x="5082" y="44532"/>
                    <a:pt x="6185" y="40857"/>
                    <a:pt x="6429" y="40218"/>
                  </a:cubicBezTo>
                  <a:cubicBezTo>
                    <a:pt x="7054" y="38566"/>
                    <a:pt x="7918" y="37080"/>
                    <a:pt x="8978" y="35707"/>
                  </a:cubicBezTo>
                  <a:close/>
                  <a:moveTo>
                    <a:pt x="9669" y="35088"/>
                  </a:moveTo>
                  <a:lnTo>
                    <a:pt x="9669" y="35088"/>
                  </a:lnTo>
                  <a:cubicBezTo>
                    <a:pt x="9431" y="36634"/>
                    <a:pt x="9425" y="38190"/>
                    <a:pt x="9290" y="39754"/>
                  </a:cubicBezTo>
                  <a:lnTo>
                    <a:pt x="9290" y="39755"/>
                  </a:lnTo>
                  <a:cubicBezTo>
                    <a:pt x="9187" y="40944"/>
                    <a:pt x="8995" y="42086"/>
                    <a:pt x="8511" y="43181"/>
                  </a:cubicBezTo>
                  <a:cubicBezTo>
                    <a:pt x="8198" y="43889"/>
                    <a:pt x="7511" y="45335"/>
                    <a:pt x="6733" y="45766"/>
                  </a:cubicBezTo>
                  <a:cubicBezTo>
                    <a:pt x="9015" y="43056"/>
                    <a:pt x="9098" y="38879"/>
                    <a:pt x="9591" y="35545"/>
                  </a:cubicBezTo>
                  <a:cubicBezTo>
                    <a:pt x="9598" y="35498"/>
                    <a:pt x="9574" y="35452"/>
                    <a:pt x="9531" y="35431"/>
                  </a:cubicBezTo>
                  <a:cubicBezTo>
                    <a:pt x="9577" y="35317"/>
                    <a:pt x="9621" y="35203"/>
                    <a:pt x="9669" y="35088"/>
                  </a:cubicBezTo>
                  <a:close/>
                  <a:moveTo>
                    <a:pt x="9297" y="35489"/>
                  </a:moveTo>
                  <a:cubicBezTo>
                    <a:pt x="7895" y="38826"/>
                    <a:pt x="6667" y="42281"/>
                    <a:pt x="5937" y="45832"/>
                  </a:cubicBezTo>
                  <a:cubicBezTo>
                    <a:pt x="5929" y="45828"/>
                    <a:pt x="5923" y="45822"/>
                    <a:pt x="5916" y="45816"/>
                  </a:cubicBezTo>
                  <a:cubicBezTo>
                    <a:pt x="6091" y="42036"/>
                    <a:pt x="7290" y="38647"/>
                    <a:pt x="9297" y="35489"/>
                  </a:cubicBezTo>
                  <a:close/>
                  <a:moveTo>
                    <a:pt x="9318" y="35956"/>
                  </a:moveTo>
                  <a:lnTo>
                    <a:pt x="9318" y="35956"/>
                  </a:lnTo>
                  <a:cubicBezTo>
                    <a:pt x="8830" y="39279"/>
                    <a:pt x="8667" y="43231"/>
                    <a:pt x="6446" y="45879"/>
                  </a:cubicBezTo>
                  <a:cubicBezTo>
                    <a:pt x="6369" y="45896"/>
                    <a:pt x="6297" y="45905"/>
                    <a:pt x="6231" y="45905"/>
                  </a:cubicBezTo>
                  <a:cubicBezTo>
                    <a:pt x="6165" y="45905"/>
                    <a:pt x="6105" y="45896"/>
                    <a:pt x="6049" y="45879"/>
                  </a:cubicBezTo>
                  <a:lnTo>
                    <a:pt x="6049" y="45879"/>
                  </a:lnTo>
                  <a:cubicBezTo>
                    <a:pt x="7017" y="42515"/>
                    <a:pt x="8017" y="39201"/>
                    <a:pt x="9318" y="35956"/>
                  </a:cubicBezTo>
                  <a:close/>
                  <a:moveTo>
                    <a:pt x="30613" y="1"/>
                  </a:moveTo>
                  <a:cubicBezTo>
                    <a:pt x="30527" y="1"/>
                    <a:pt x="30440" y="39"/>
                    <a:pt x="30398" y="120"/>
                  </a:cubicBezTo>
                  <a:cubicBezTo>
                    <a:pt x="28697" y="3358"/>
                    <a:pt x="28121" y="9121"/>
                    <a:pt x="31364" y="11696"/>
                  </a:cubicBezTo>
                  <a:cubicBezTo>
                    <a:pt x="30629" y="12182"/>
                    <a:pt x="29900" y="12679"/>
                    <a:pt x="29177" y="13189"/>
                  </a:cubicBezTo>
                  <a:cubicBezTo>
                    <a:pt x="28419" y="10677"/>
                    <a:pt x="27949" y="7916"/>
                    <a:pt x="25949" y="6065"/>
                  </a:cubicBezTo>
                  <a:cubicBezTo>
                    <a:pt x="23959" y="4222"/>
                    <a:pt x="21258" y="2686"/>
                    <a:pt x="18858" y="1464"/>
                  </a:cubicBezTo>
                  <a:cubicBezTo>
                    <a:pt x="18832" y="1449"/>
                    <a:pt x="18803" y="1442"/>
                    <a:pt x="18773" y="1442"/>
                  </a:cubicBezTo>
                  <a:cubicBezTo>
                    <a:pt x="18762" y="1442"/>
                    <a:pt x="18751" y="1443"/>
                    <a:pt x="18740" y="1445"/>
                  </a:cubicBezTo>
                  <a:cubicBezTo>
                    <a:pt x="18733" y="1444"/>
                    <a:pt x="18726" y="1444"/>
                    <a:pt x="18719" y="1444"/>
                  </a:cubicBezTo>
                  <a:cubicBezTo>
                    <a:pt x="18643" y="1444"/>
                    <a:pt x="18566" y="1495"/>
                    <a:pt x="18555" y="1603"/>
                  </a:cubicBezTo>
                  <a:cubicBezTo>
                    <a:pt x="18015" y="7329"/>
                    <a:pt x="22375" y="12511"/>
                    <a:pt x="27518" y="14389"/>
                  </a:cubicBezTo>
                  <a:cubicBezTo>
                    <a:pt x="27058" y="14731"/>
                    <a:pt x="26602" y="15078"/>
                    <a:pt x="26150" y="15430"/>
                  </a:cubicBezTo>
                  <a:cubicBezTo>
                    <a:pt x="25807" y="15697"/>
                    <a:pt x="25468" y="15969"/>
                    <a:pt x="25128" y="16243"/>
                  </a:cubicBezTo>
                  <a:cubicBezTo>
                    <a:pt x="24124" y="13944"/>
                    <a:pt x="22997" y="12090"/>
                    <a:pt x="20986" y="10528"/>
                  </a:cubicBezTo>
                  <a:cubicBezTo>
                    <a:pt x="19000" y="8987"/>
                    <a:pt x="16827" y="7733"/>
                    <a:pt x="14874" y="6137"/>
                  </a:cubicBezTo>
                  <a:cubicBezTo>
                    <a:pt x="14839" y="6105"/>
                    <a:pt x="14794" y="6089"/>
                    <a:pt x="14749" y="6089"/>
                  </a:cubicBezTo>
                  <a:cubicBezTo>
                    <a:pt x="14712" y="6089"/>
                    <a:pt x="14676" y="6100"/>
                    <a:pt x="14644" y="6121"/>
                  </a:cubicBezTo>
                  <a:cubicBezTo>
                    <a:pt x="14579" y="6126"/>
                    <a:pt x="14529" y="6178"/>
                    <a:pt x="14523" y="6243"/>
                  </a:cubicBezTo>
                  <a:cubicBezTo>
                    <a:pt x="13692" y="12259"/>
                    <a:pt x="18570" y="15469"/>
                    <a:pt x="23328" y="17741"/>
                  </a:cubicBezTo>
                  <a:cubicBezTo>
                    <a:pt x="22672" y="18306"/>
                    <a:pt x="22023" y="18879"/>
                    <a:pt x="21382" y="19462"/>
                  </a:cubicBezTo>
                  <a:cubicBezTo>
                    <a:pt x="20616" y="17405"/>
                    <a:pt x="19107" y="15892"/>
                    <a:pt x="17274" y="14721"/>
                  </a:cubicBezTo>
                  <a:cubicBezTo>
                    <a:pt x="14784" y="13132"/>
                    <a:pt x="11927" y="11870"/>
                    <a:pt x="9286" y="10550"/>
                  </a:cubicBezTo>
                  <a:cubicBezTo>
                    <a:pt x="9267" y="10540"/>
                    <a:pt x="9248" y="10536"/>
                    <a:pt x="9229" y="10536"/>
                  </a:cubicBezTo>
                  <a:cubicBezTo>
                    <a:pt x="9152" y="10536"/>
                    <a:pt x="9080" y="10605"/>
                    <a:pt x="9083" y="10676"/>
                  </a:cubicBezTo>
                  <a:cubicBezTo>
                    <a:pt x="9038" y="10706"/>
                    <a:pt x="9012" y="10758"/>
                    <a:pt x="9017" y="10811"/>
                  </a:cubicBezTo>
                  <a:cubicBezTo>
                    <a:pt x="9276" y="16297"/>
                    <a:pt x="14896" y="19816"/>
                    <a:pt x="19709" y="21036"/>
                  </a:cubicBezTo>
                  <a:cubicBezTo>
                    <a:pt x="18896" y="21824"/>
                    <a:pt x="18101" y="22628"/>
                    <a:pt x="17322" y="23449"/>
                  </a:cubicBezTo>
                  <a:cubicBezTo>
                    <a:pt x="14588" y="20225"/>
                    <a:pt x="11197" y="17910"/>
                    <a:pt x="7134" y="17910"/>
                  </a:cubicBezTo>
                  <a:cubicBezTo>
                    <a:pt x="6765" y="17910"/>
                    <a:pt x="6390" y="17929"/>
                    <a:pt x="6010" y="17968"/>
                  </a:cubicBezTo>
                  <a:cubicBezTo>
                    <a:pt x="5990" y="17955"/>
                    <a:pt x="5967" y="17948"/>
                    <a:pt x="5943" y="17946"/>
                  </a:cubicBezTo>
                  <a:cubicBezTo>
                    <a:pt x="5878" y="17942"/>
                    <a:pt x="5812" y="17940"/>
                    <a:pt x="5744" y="17940"/>
                  </a:cubicBezTo>
                  <a:cubicBezTo>
                    <a:pt x="5234" y="17940"/>
                    <a:pt x="4661" y="18057"/>
                    <a:pt x="4204" y="18250"/>
                  </a:cubicBezTo>
                  <a:cubicBezTo>
                    <a:pt x="4093" y="18253"/>
                    <a:pt x="4026" y="18371"/>
                    <a:pt x="4077" y="18468"/>
                  </a:cubicBezTo>
                  <a:cubicBezTo>
                    <a:pt x="6225" y="22951"/>
                    <a:pt x="11484" y="24645"/>
                    <a:pt x="16145" y="24718"/>
                  </a:cubicBezTo>
                  <a:cubicBezTo>
                    <a:pt x="15525" y="25400"/>
                    <a:pt x="14900" y="26102"/>
                    <a:pt x="14287" y="26835"/>
                  </a:cubicBezTo>
                  <a:cubicBezTo>
                    <a:pt x="12452" y="24739"/>
                    <a:pt x="9658" y="23872"/>
                    <a:pt x="6858" y="23872"/>
                  </a:cubicBezTo>
                  <a:cubicBezTo>
                    <a:pt x="5127" y="23872"/>
                    <a:pt x="3393" y="24203"/>
                    <a:pt x="1882" y="24781"/>
                  </a:cubicBezTo>
                  <a:cubicBezTo>
                    <a:pt x="1854" y="24766"/>
                    <a:pt x="1827" y="24759"/>
                    <a:pt x="1800" y="24759"/>
                  </a:cubicBezTo>
                  <a:cubicBezTo>
                    <a:pt x="1670" y="24759"/>
                    <a:pt x="1575" y="24925"/>
                    <a:pt x="1683" y="25039"/>
                  </a:cubicBezTo>
                  <a:cubicBezTo>
                    <a:pt x="3953" y="27673"/>
                    <a:pt x="7444" y="28956"/>
                    <a:pt x="10878" y="28956"/>
                  </a:cubicBezTo>
                  <a:cubicBezTo>
                    <a:pt x="11491" y="28956"/>
                    <a:pt x="12103" y="28915"/>
                    <a:pt x="12705" y="28834"/>
                  </a:cubicBezTo>
                  <a:lnTo>
                    <a:pt x="12705" y="28834"/>
                  </a:lnTo>
                  <a:cubicBezTo>
                    <a:pt x="12387" y="29269"/>
                    <a:pt x="12076" y="29710"/>
                    <a:pt x="11785" y="30162"/>
                  </a:cubicBezTo>
                  <a:cubicBezTo>
                    <a:pt x="10172" y="29462"/>
                    <a:pt x="8431" y="29149"/>
                    <a:pt x="6678" y="29149"/>
                  </a:cubicBezTo>
                  <a:cubicBezTo>
                    <a:pt x="4479" y="29149"/>
                    <a:pt x="2263" y="29642"/>
                    <a:pt x="266" y="30480"/>
                  </a:cubicBezTo>
                  <a:cubicBezTo>
                    <a:pt x="58" y="30567"/>
                    <a:pt x="1" y="30901"/>
                    <a:pt x="267" y="30963"/>
                  </a:cubicBezTo>
                  <a:cubicBezTo>
                    <a:pt x="2137" y="31404"/>
                    <a:pt x="3540" y="32873"/>
                    <a:pt x="5512" y="32980"/>
                  </a:cubicBezTo>
                  <a:cubicBezTo>
                    <a:pt x="5639" y="32987"/>
                    <a:pt x="5765" y="32991"/>
                    <a:pt x="5892" y="32991"/>
                  </a:cubicBezTo>
                  <a:cubicBezTo>
                    <a:pt x="6171" y="32991"/>
                    <a:pt x="6450" y="32975"/>
                    <a:pt x="6728" y="32950"/>
                  </a:cubicBezTo>
                  <a:lnTo>
                    <a:pt x="6728" y="32950"/>
                  </a:lnTo>
                  <a:cubicBezTo>
                    <a:pt x="4335" y="33541"/>
                    <a:pt x="2137" y="34940"/>
                    <a:pt x="520" y="36803"/>
                  </a:cubicBezTo>
                  <a:cubicBezTo>
                    <a:pt x="396" y="36947"/>
                    <a:pt x="472" y="37197"/>
                    <a:pt x="679" y="37197"/>
                  </a:cubicBezTo>
                  <a:cubicBezTo>
                    <a:pt x="681" y="37197"/>
                    <a:pt x="683" y="37197"/>
                    <a:pt x="684" y="37197"/>
                  </a:cubicBezTo>
                  <a:cubicBezTo>
                    <a:pt x="3503" y="37136"/>
                    <a:pt x="6392" y="36883"/>
                    <a:pt x="8683" y="35270"/>
                  </a:cubicBezTo>
                  <a:lnTo>
                    <a:pt x="8683" y="35270"/>
                  </a:lnTo>
                  <a:cubicBezTo>
                    <a:pt x="7463" y="36779"/>
                    <a:pt x="6549" y="38516"/>
                    <a:pt x="5910" y="40357"/>
                  </a:cubicBezTo>
                  <a:cubicBezTo>
                    <a:pt x="5205" y="42392"/>
                    <a:pt x="4543" y="44734"/>
                    <a:pt x="5728" y="46706"/>
                  </a:cubicBezTo>
                  <a:cubicBezTo>
                    <a:pt x="5766" y="46770"/>
                    <a:pt x="5845" y="46814"/>
                    <a:pt x="5922" y="46814"/>
                  </a:cubicBezTo>
                  <a:cubicBezTo>
                    <a:pt x="5958" y="46814"/>
                    <a:pt x="5993" y="46804"/>
                    <a:pt x="6023" y="46783"/>
                  </a:cubicBezTo>
                  <a:cubicBezTo>
                    <a:pt x="7599" y="45677"/>
                    <a:pt x="8754" y="44190"/>
                    <a:pt x="9307" y="42333"/>
                  </a:cubicBezTo>
                  <a:cubicBezTo>
                    <a:pt x="10073" y="39758"/>
                    <a:pt x="9679" y="36995"/>
                    <a:pt x="10249" y="34383"/>
                  </a:cubicBezTo>
                  <a:cubicBezTo>
                    <a:pt x="10250" y="34377"/>
                    <a:pt x="10249" y="34373"/>
                    <a:pt x="10249" y="34366"/>
                  </a:cubicBezTo>
                  <a:cubicBezTo>
                    <a:pt x="10318" y="34271"/>
                    <a:pt x="10388" y="34180"/>
                    <a:pt x="10457" y="34086"/>
                  </a:cubicBezTo>
                  <a:lnTo>
                    <a:pt x="10457" y="34086"/>
                  </a:lnTo>
                  <a:cubicBezTo>
                    <a:pt x="9563" y="37556"/>
                    <a:pt x="10805" y="41335"/>
                    <a:pt x="13010" y="44065"/>
                  </a:cubicBezTo>
                  <a:cubicBezTo>
                    <a:pt x="13053" y="44118"/>
                    <a:pt x="13108" y="44141"/>
                    <a:pt x="13164" y="44141"/>
                  </a:cubicBezTo>
                  <a:cubicBezTo>
                    <a:pt x="13271" y="44141"/>
                    <a:pt x="13382" y="44058"/>
                    <a:pt x="13418" y="43956"/>
                  </a:cubicBezTo>
                  <a:cubicBezTo>
                    <a:pt x="14774" y="40198"/>
                    <a:pt x="14595" y="35696"/>
                    <a:pt x="11080" y="33248"/>
                  </a:cubicBezTo>
                  <a:cubicBezTo>
                    <a:pt x="11457" y="32747"/>
                    <a:pt x="11835" y="32251"/>
                    <a:pt x="12218" y="31759"/>
                  </a:cubicBezTo>
                  <a:cubicBezTo>
                    <a:pt x="13085" y="35463"/>
                    <a:pt x="15773" y="38679"/>
                    <a:pt x="18836" y="40802"/>
                  </a:cubicBezTo>
                  <a:cubicBezTo>
                    <a:pt x="18876" y="40830"/>
                    <a:pt x="18920" y="40842"/>
                    <a:pt x="18964" y="40842"/>
                  </a:cubicBezTo>
                  <a:cubicBezTo>
                    <a:pt x="19083" y="40842"/>
                    <a:pt x="19202" y="40754"/>
                    <a:pt x="19233" y="40641"/>
                  </a:cubicBezTo>
                  <a:cubicBezTo>
                    <a:pt x="20478" y="36018"/>
                    <a:pt x="16680" y="32632"/>
                    <a:pt x="12820" y="30986"/>
                  </a:cubicBezTo>
                  <a:cubicBezTo>
                    <a:pt x="13461" y="30169"/>
                    <a:pt x="14113" y="29365"/>
                    <a:pt x="14775" y="28573"/>
                  </a:cubicBezTo>
                  <a:cubicBezTo>
                    <a:pt x="16188" y="32333"/>
                    <a:pt x="19001" y="36755"/>
                    <a:pt x="23111" y="37683"/>
                  </a:cubicBezTo>
                  <a:cubicBezTo>
                    <a:pt x="23131" y="37687"/>
                    <a:pt x="23151" y="37690"/>
                    <a:pt x="23172" y="37690"/>
                  </a:cubicBezTo>
                  <a:cubicBezTo>
                    <a:pt x="23317" y="37690"/>
                    <a:pt x="23462" y="37583"/>
                    <a:pt x="23452" y="37422"/>
                  </a:cubicBezTo>
                  <a:cubicBezTo>
                    <a:pt x="23308" y="35220"/>
                    <a:pt x="22900" y="33083"/>
                    <a:pt x="21355" y="31410"/>
                  </a:cubicBezTo>
                  <a:cubicBezTo>
                    <a:pt x="19743" y="29663"/>
                    <a:pt x="17474" y="28775"/>
                    <a:pt x="15300" y="27949"/>
                  </a:cubicBezTo>
                  <a:cubicBezTo>
                    <a:pt x="16132" y="26966"/>
                    <a:pt x="16986" y="26005"/>
                    <a:pt x="17859" y="25065"/>
                  </a:cubicBezTo>
                  <a:cubicBezTo>
                    <a:pt x="18712" y="29603"/>
                    <a:pt x="22699" y="33257"/>
                    <a:pt x="26885" y="34787"/>
                  </a:cubicBezTo>
                  <a:cubicBezTo>
                    <a:pt x="26916" y="34798"/>
                    <a:pt x="26946" y="34804"/>
                    <a:pt x="26975" y="34804"/>
                  </a:cubicBezTo>
                  <a:cubicBezTo>
                    <a:pt x="27177" y="34804"/>
                    <a:pt x="27299" y="34543"/>
                    <a:pt x="27207" y="34364"/>
                  </a:cubicBezTo>
                  <a:cubicBezTo>
                    <a:pt x="26154" y="32304"/>
                    <a:pt x="25246" y="29965"/>
                    <a:pt x="23778" y="28159"/>
                  </a:cubicBezTo>
                  <a:cubicBezTo>
                    <a:pt x="22397" y="26456"/>
                    <a:pt x="20261" y="25544"/>
                    <a:pt x="18371" y="24519"/>
                  </a:cubicBezTo>
                  <a:cubicBezTo>
                    <a:pt x="19342" y="23490"/>
                    <a:pt x="20344" y="22487"/>
                    <a:pt x="21374" y="21510"/>
                  </a:cubicBezTo>
                  <a:cubicBezTo>
                    <a:pt x="22375" y="26741"/>
                    <a:pt x="26309" y="30473"/>
                    <a:pt x="30989" y="32714"/>
                  </a:cubicBezTo>
                  <a:cubicBezTo>
                    <a:pt x="31026" y="32733"/>
                    <a:pt x="31067" y="32742"/>
                    <a:pt x="31108" y="32742"/>
                  </a:cubicBezTo>
                  <a:cubicBezTo>
                    <a:pt x="31136" y="32742"/>
                    <a:pt x="31163" y="32738"/>
                    <a:pt x="31189" y="32730"/>
                  </a:cubicBezTo>
                  <a:cubicBezTo>
                    <a:pt x="31221" y="32738"/>
                    <a:pt x="31254" y="32743"/>
                    <a:pt x="31286" y="32743"/>
                  </a:cubicBezTo>
                  <a:cubicBezTo>
                    <a:pt x="31435" y="32743"/>
                    <a:pt x="31571" y="32650"/>
                    <a:pt x="31546" y="32460"/>
                  </a:cubicBezTo>
                  <a:cubicBezTo>
                    <a:pt x="31380" y="31209"/>
                    <a:pt x="31436" y="30064"/>
                    <a:pt x="30924" y="28884"/>
                  </a:cubicBezTo>
                  <a:cubicBezTo>
                    <a:pt x="30413" y="27704"/>
                    <a:pt x="29613" y="26676"/>
                    <a:pt x="28743" y="25734"/>
                  </a:cubicBezTo>
                  <a:lnTo>
                    <a:pt x="28743" y="25734"/>
                  </a:lnTo>
                  <a:cubicBezTo>
                    <a:pt x="30941" y="27889"/>
                    <a:pt x="33804" y="29550"/>
                    <a:pt x="36263" y="30741"/>
                  </a:cubicBezTo>
                  <a:cubicBezTo>
                    <a:pt x="36302" y="30760"/>
                    <a:pt x="36344" y="30768"/>
                    <a:pt x="36386" y="30768"/>
                  </a:cubicBezTo>
                  <a:cubicBezTo>
                    <a:pt x="36552" y="30768"/>
                    <a:pt x="36714" y="30629"/>
                    <a:pt x="36651" y="30441"/>
                  </a:cubicBezTo>
                  <a:cubicBezTo>
                    <a:pt x="35704" y="27616"/>
                    <a:pt x="34953" y="24713"/>
                    <a:pt x="33015" y="22377"/>
                  </a:cubicBezTo>
                  <a:cubicBezTo>
                    <a:pt x="31216" y="20210"/>
                    <a:pt x="28795" y="18563"/>
                    <a:pt x="26303" y="17272"/>
                  </a:cubicBezTo>
                  <a:cubicBezTo>
                    <a:pt x="26706" y="16958"/>
                    <a:pt x="27111" y="16647"/>
                    <a:pt x="27524" y="16340"/>
                  </a:cubicBezTo>
                  <a:cubicBezTo>
                    <a:pt x="28149" y="15879"/>
                    <a:pt x="28782" y="15432"/>
                    <a:pt x="29421" y="14992"/>
                  </a:cubicBezTo>
                  <a:cubicBezTo>
                    <a:pt x="29600" y="17829"/>
                    <a:pt x="31949" y="19897"/>
                    <a:pt x="33999" y="21613"/>
                  </a:cubicBezTo>
                  <a:cubicBezTo>
                    <a:pt x="36260" y="23506"/>
                    <a:pt x="38741" y="25075"/>
                    <a:pt x="41612" y="25829"/>
                  </a:cubicBezTo>
                  <a:cubicBezTo>
                    <a:pt x="41636" y="25835"/>
                    <a:pt x="41658" y="25838"/>
                    <a:pt x="41681" y="25838"/>
                  </a:cubicBezTo>
                  <a:cubicBezTo>
                    <a:pt x="41901" y="25838"/>
                    <a:pt x="42043" y="25552"/>
                    <a:pt x="41871" y="25380"/>
                  </a:cubicBezTo>
                  <a:cubicBezTo>
                    <a:pt x="40504" y="24016"/>
                    <a:pt x="39835" y="22547"/>
                    <a:pt x="39173" y="20766"/>
                  </a:cubicBezTo>
                  <a:cubicBezTo>
                    <a:pt x="38799" y="19760"/>
                    <a:pt x="38414" y="18747"/>
                    <a:pt x="37705" y="17921"/>
                  </a:cubicBezTo>
                  <a:cubicBezTo>
                    <a:pt x="36048" y="15993"/>
                    <a:pt x="33099" y="15091"/>
                    <a:pt x="30824" y="14046"/>
                  </a:cubicBezTo>
                  <a:cubicBezTo>
                    <a:pt x="31291" y="13739"/>
                    <a:pt x="31762" y="13436"/>
                    <a:pt x="32237" y="13138"/>
                  </a:cubicBezTo>
                  <a:cubicBezTo>
                    <a:pt x="34261" y="16471"/>
                    <a:pt x="38974" y="17787"/>
                    <a:pt x="42569" y="18272"/>
                  </a:cubicBezTo>
                  <a:cubicBezTo>
                    <a:pt x="42581" y="18273"/>
                    <a:pt x="42593" y="18274"/>
                    <a:pt x="42605" y="18274"/>
                  </a:cubicBezTo>
                  <a:cubicBezTo>
                    <a:pt x="42712" y="18274"/>
                    <a:pt x="42808" y="18206"/>
                    <a:pt x="42841" y="18101"/>
                  </a:cubicBezTo>
                  <a:cubicBezTo>
                    <a:pt x="42966" y="18041"/>
                    <a:pt x="43062" y="17889"/>
                    <a:pt x="42990" y="17724"/>
                  </a:cubicBezTo>
                  <a:cubicBezTo>
                    <a:pt x="41549" y="14399"/>
                    <a:pt x="38452" y="11966"/>
                    <a:pt x="34852" y="11580"/>
                  </a:cubicBezTo>
                  <a:cubicBezTo>
                    <a:pt x="39503" y="8934"/>
                    <a:pt x="44425" y="6796"/>
                    <a:pt x="49534" y="5204"/>
                  </a:cubicBezTo>
                  <a:cubicBezTo>
                    <a:pt x="49781" y="5131"/>
                    <a:pt x="49755" y="4817"/>
                    <a:pt x="49583" y="4721"/>
                  </a:cubicBezTo>
                  <a:cubicBezTo>
                    <a:pt x="49583" y="4709"/>
                    <a:pt x="49582" y="4699"/>
                    <a:pt x="49580" y="4688"/>
                  </a:cubicBezTo>
                  <a:cubicBezTo>
                    <a:pt x="49408" y="4142"/>
                    <a:pt x="48946" y="3560"/>
                    <a:pt x="48414" y="3288"/>
                  </a:cubicBezTo>
                  <a:cubicBezTo>
                    <a:pt x="48381" y="3215"/>
                    <a:pt x="48318" y="3159"/>
                    <a:pt x="48232" y="3159"/>
                  </a:cubicBezTo>
                  <a:cubicBezTo>
                    <a:pt x="48207" y="3159"/>
                    <a:pt x="48179" y="3164"/>
                    <a:pt x="48150" y="3175"/>
                  </a:cubicBezTo>
                  <a:cubicBezTo>
                    <a:pt x="42849" y="5165"/>
                    <a:pt x="37759" y="7680"/>
                    <a:pt x="32959" y="10683"/>
                  </a:cubicBezTo>
                  <a:cubicBezTo>
                    <a:pt x="33485" y="9187"/>
                    <a:pt x="33598" y="7601"/>
                    <a:pt x="33142" y="6055"/>
                  </a:cubicBezTo>
                  <a:cubicBezTo>
                    <a:pt x="32539" y="4002"/>
                    <a:pt x="31252" y="2332"/>
                    <a:pt x="30848" y="177"/>
                  </a:cubicBezTo>
                  <a:cubicBezTo>
                    <a:pt x="30827" y="61"/>
                    <a:pt x="30720" y="1"/>
                    <a:pt x="30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7" name="Google Shape;337;p6"/>
          <p:cNvGrpSpPr/>
          <p:nvPr/>
        </p:nvGrpSpPr>
        <p:grpSpPr>
          <a:xfrm flipH="1">
            <a:off x="10708255" y="-1016807"/>
            <a:ext cx="2500343" cy="3061092"/>
            <a:chOff x="769875" y="772325"/>
            <a:chExt cx="1172475" cy="1435425"/>
          </a:xfrm>
        </p:grpSpPr>
        <p:sp>
          <p:nvSpPr>
            <p:cNvPr id="338" name="Google Shape;338;p6"/>
            <p:cNvSpPr/>
            <p:nvPr/>
          </p:nvSpPr>
          <p:spPr>
            <a:xfrm>
              <a:off x="783425" y="777175"/>
              <a:ext cx="1158375" cy="1418475"/>
            </a:xfrm>
            <a:custGeom>
              <a:avLst/>
              <a:gdLst/>
              <a:ahLst/>
              <a:cxnLst/>
              <a:rect l="l" t="t" r="r" b="b"/>
              <a:pathLst>
                <a:path w="46335" h="56739" extrusionOk="0">
                  <a:moveTo>
                    <a:pt x="36883" y="0"/>
                  </a:moveTo>
                  <a:cubicBezTo>
                    <a:pt x="36213" y="0"/>
                    <a:pt x="35533" y="325"/>
                    <a:pt x="35144" y="865"/>
                  </a:cubicBezTo>
                  <a:cubicBezTo>
                    <a:pt x="35082" y="951"/>
                    <a:pt x="35137" y="1051"/>
                    <a:pt x="35216" y="1087"/>
                  </a:cubicBezTo>
                  <a:cubicBezTo>
                    <a:pt x="35191" y="1139"/>
                    <a:pt x="35183" y="1196"/>
                    <a:pt x="35190" y="1252"/>
                  </a:cubicBezTo>
                  <a:cubicBezTo>
                    <a:pt x="35799" y="5565"/>
                    <a:pt x="35664" y="9897"/>
                    <a:pt x="34919" y="14128"/>
                  </a:cubicBezTo>
                  <a:cubicBezTo>
                    <a:pt x="33692" y="13737"/>
                    <a:pt x="33045" y="12497"/>
                    <a:pt x="31897" y="11953"/>
                  </a:cubicBezTo>
                  <a:cubicBezTo>
                    <a:pt x="31333" y="11686"/>
                    <a:pt x="30722" y="11574"/>
                    <a:pt x="30104" y="11574"/>
                  </a:cubicBezTo>
                  <a:cubicBezTo>
                    <a:pt x="29999" y="11574"/>
                    <a:pt x="29894" y="11577"/>
                    <a:pt x="29789" y="11583"/>
                  </a:cubicBezTo>
                  <a:cubicBezTo>
                    <a:pt x="27861" y="11699"/>
                    <a:pt x="26269" y="12930"/>
                    <a:pt x="24907" y="14192"/>
                  </a:cubicBezTo>
                  <a:cubicBezTo>
                    <a:pt x="21119" y="17706"/>
                    <a:pt x="18227" y="22089"/>
                    <a:pt x="15647" y="26530"/>
                  </a:cubicBezTo>
                  <a:cubicBezTo>
                    <a:pt x="10077" y="36111"/>
                    <a:pt x="5016" y="46024"/>
                    <a:pt x="100" y="55954"/>
                  </a:cubicBezTo>
                  <a:cubicBezTo>
                    <a:pt x="0" y="56156"/>
                    <a:pt x="108" y="56427"/>
                    <a:pt x="342" y="56427"/>
                  </a:cubicBezTo>
                  <a:cubicBezTo>
                    <a:pt x="364" y="56427"/>
                    <a:pt x="387" y="56425"/>
                    <a:pt x="411" y="56420"/>
                  </a:cubicBezTo>
                  <a:cubicBezTo>
                    <a:pt x="1256" y="56243"/>
                    <a:pt x="2097" y="56177"/>
                    <a:pt x="2935" y="56177"/>
                  </a:cubicBezTo>
                  <a:cubicBezTo>
                    <a:pt x="4860" y="56177"/>
                    <a:pt x="6774" y="56524"/>
                    <a:pt x="8716" y="56672"/>
                  </a:cubicBezTo>
                  <a:cubicBezTo>
                    <a:pt x="9303" y="56717"/>
                    <a:pt x="9891" y="56739"/>
                    <a:pt x="10479" y="56739"/>
                  </a:cubicBezTo>
                  <a:cubicBezTo>
                    <a:pt x="12264" y="56739"/>
                    <a:pt x="14047" y="56535"/>
                    <a:pt x="15791" y="56147"/>
                  </a:cubicBezTo>
                  <a:cubicBezTo>
                    <a:pt x="20457" y="55107"/>
                    <a:pt x="24780" y="52836"/>
                    <a:pt x="28510" y="49876"/>
                  </a:cubicBezTo>
                  <a:cubicBezTo>
                    <a:pt x="33106" y="46226"/>
                    <a:pt x="36823" y="41592"/>
                    <a:pt x="40083" y="36745"/>
                  </a:cubicBezTo>
                  <a:cubicBezTo>
                    <a:pt x="42975" y="32443"/>
                    <a:pt x="46173" y="27316"/>
                    <a:pt x="46289" y="21960"/>
                  </a:cubicBezTo>
                  <a:cubicBezTo>
                    <a:pt x="46335" y="19828"/>
                    <a:pt x="45716" y="17650"/>
                    <a:pt x="44005" y="16269"/>
                  </a:cubicBezTo>
                  <a:cubicBezTo>
                    <a:pt x="43301" y="15701"/>
                    <a:pt x="42472" y="15280"/>
                    <a:pt x="41572" y="15141"/>
                  </a:cubicBezTo>
                  <a:cubicBezTo>
                    <a:pt x="41510" y="15131"/>
                    <a:pt x="41437" y="15127"/>
                    <a:pt x="41354" y="15127"/>
                  </a:cubicBezTo>
                  <a:cubicBezTo>
                    <a:pt x="40551" y="15127"/>
                    <a:pt x="38858" y="15541"/>
                    <a:pt x="37891" y="15541"/>
                  </a:cubicBezTo>
                  <a:cubicBezTo>
                    <a:pt x="37548" y="15541"/>
                    <a:pt x="37296" y="15489"/>
                    <a:pt x="37209" y="15347"/>
                  </a:cubicBezTo>
                  <a:cubicBezTo>
                    <a:pt x="37196" y="15330"/>
                    <a:pt x="37180" y="15314"/>
                    <a:pt x="37164" y="15301"/>
                  </a:cubicBezTo>
                  <a:cubicBezTo>
                    <a:pt x="38325" y="10488"/>
                    <a:pt x="38650" y="5483"/>
                    <a:pt x="38113" y="700"/>
                  </a:cubicBezTo>
                  <a:cubicBezTo>
                    <a:pt x="38099" y="584"/>
                    <a:pt x="38030" y="521"/>
                    <a:pt x="37945" y="501"/>
                  </a:cubicBezTo>
                  <a:cubicBezTo>
                    <a:pt x="37971" y="419"/>
                    <a:pt x="37955" y="328"/>
                    <a:pt x="37866" y="272"/>
                  </a:cubicBezTo>
                  <a:cubicBezTo>
                    <a:pt x="37568" y="86"/>
                    <a:pt x="37227" y="0"/>
                    <a:pt x="36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769875" y="772325"/>
              <a:ext cx="1172475" cy="1435425"/>
            </a:xfrm>
            <a:custGeom>
              <a:avLst/>
              <a:gdLst/>
              <a:ahLst/>
              <a:cxnLst/>
              <a:rect l="l" t="t" r="r" b="b"/>
              <a:pathLst>
                <a:path w="46899" h="57417" extrusionOk="0">
                  <a:moveTo>
                    <a:pt x="42123" y="15621"/>
                  </a:moveTo>
                  <a:cubicBezTo>
                    <a:pt x="42790" y="15621"/>
                    <a:pt x="43402" y="15732"/>
                    <a:pt x="43874" y="16040"/>
                  </a:cubicBezTo>
                  <a:cubicBezTo>
                    <a:pt x="44206" y="16258"/>
                    <a:pt x="44490" y="16546"/>
                    <a:pt x="44735" y="16874"/>
                  </a:cubicBezTo>
                  <a:cubicBezTo>
                    <a:pt x="43166" y="17821"/>
                    <a:pt x="41177" y="18579"/>
                    <a:pt x="39282" y="18579"/>
                  </a:cubicBezTo>
                  <a:cubicBezTo>
                    <a:pt x="38660" y="18579"/>
                    <a:pt x="38048" y="18497"/>
                    <a:pt x="37464" y="18314"/>
                  </a:cubicBezTo>
                  <a:cubicBezTo>
                    <a:pt x="37683" y="17638"/>
                    <a:pt x="37887" y="16957"/>
                    <a:pt x="38072" y="16272"/>
                  </a:cubicBezTo>
                  <a:cubicBezTo>
                    <a:pt x="39176" y="16081"/>
                    <a:pt x="40764" y="15621"/>
                    <a:pt x="42123" y="15621"/>
                  </a:cubicBezTo>
                  <a:close/>
                  <a:moveTo>
                    <a:pt x="30293" y="11719"/>
                  </a:moveTo>
                  <a:cubicBezTo>
                    <a:pt x="31045" y="11719"/>
                    <a:pt x="31765" y="11973"/>
                    <a:pt x="32392" y="12605"/>
                  </a:cubicBezTo>
                  <a:cubicBezTo>
                    <a:pt x="33171" y="13388"/>
                    <a:pt x="33628" y="14613"/>
                    <a:pt x="34774" y="14613"/>
                  </a:cubicBezTo>
                  <a:cubicBezTo>
                    <a:pt x="34826" y="14613"/>
                    <a:pt x="34879" y="14611"/>
                    <a:pt x="34934" y="14606"/>
                  </a:cubicBezTo>
                  <a:lnTo>
                    <a:pt x="34934" y="14606"/>
                  </a:lnTo>
                  <a:cubicBezTo>
                    <a:pt x="34530" y="16208"/>
                    <a:pt x="34018" y="17787"/>
                    <a:pt x="33426" y="19343"/>
                  </a:cubicBezTo>
                  <a:cubicBezTo>
                    <a:pt x="30538" y="18062"/>
                    <a:pt x="27580" y="16190"/>
                    <a:pt x="27288" y="12760"/>
                  </a:cubicBezTo>
                  <a:cubicBezTo>
                    <a:pt x="28255" y="12160"/>
                    <a:pt x="29302" y="11719"/>
                    <a:pt x="30293" y="11719"/>
                  </a:cubicBezTo>
                  <a:close/>
                  <a:moveTo>
                    <a:pt x="27110" y="12873"/>
                  </a:moveTo>
                  <a:cubicBezTo>
                    <a:pt x="27465" y="16311"/>
                    <a:pt x="30337" y="18308"/>
                    <a:pt x="33369" y="19492"/>
                  </a:cubicBezTo>
                  <a:cubicBezTo>
                    <a:pt x="32919" y="20661"/>
                    <a:pt x="32428" y="21814"/>
                    <a:pt x="31893" y="22954"/>
                  </a:cubicBezTo>
                  <a:cubicBezTo>
                    <a:pt x="28172" y="21810"/>
                    <a:pt x="24452" y="19787"/>
                    <a:pt x="23989" y="15530"/>
                  </a:cubicBezTo>
                  <a:cubicBezTo>
                    <a:pt x="24203" y="15308"/>
                    <a:pt x="24419" y="15088"/>
                    <a:pt x="24640" y="14875"/>
                  </a:cubicBezTo>
                  <a:cubicBezTo>
                    <a:pt x="25280" y="14256"/>
                    <a:pt x="26152" y="13494"/>
                    <a:pt x="27110" y="12873"/>
                  </a:cubicBezTo>
                  <a:close/>
                  <a:moveTo>
                    <a:pt x="44872" y="17067"/>
                  </a:moveTo>
                  <a:cubicBezTo>
                    <a:pt x="45665" y="18258"/>
                    <a:pt x="45986" y="19929"/>
                    <a:pt x="46107" y="21204"/>
                  </a:cubicBezTo>
                  <a:lnTo>
                    <a:pt x="46107" y="21203"/>
                  </a:lnTo>
                  <a:cubicBezTo>
                    <a:pt x="46145" y="21592"/>
                    <a:pt x="46163" y="21982"/>
                    <a:pt x="46169" y="22372"/>
                  </a:cubicBezTo>
                  <a:cubicBezTo>
                    <a:pt x="44657" y="23043"/>
                    <a:pt x="43106" y="23377"/>
                    <a:pt x="41565" y="23377"/>
                  </a:cubicBezTo>
                  <a:cubicBezTo>
                    <a:pt x="39702" y="23377"/>
                    <a:pt x="37853" y="22890"/>
                    <a:pt x="36104" y="21922"/>
                  </a:cubicBezTo>
                  <a:cubicBezTo>
                    <a:pt x="36587" y="20784"/>
                    <a:pt x="37030" y="19629"/>
                    <a:pt x="37415" y="18459"/>
                  </a:cubicBezTo>
                  <a:cubicBezTo>
                    <a:pt x="38036" y="18715"/>
                    <a:pt x="38710" y="18825"/>
                    <a:pt x="39405" y="18825"/>
                  </a:cubicBezTo>
                  <a:cubicBezTo>
                    <a:pt x="41303" y="18825"/>
                    <a:pt x="43352" y="18000"/>
                    <a:pt x="44872" y="17067"/>
                  </a:cubicBezTo>
                  <a:close/>
                  <a:moveTo>
                    <a:pt x="36057" y="22031"/>
                  </a:moveTo>
                  <a:cubicBezTo>
                    <a:pt x="37736" y="23097"/>
                    <a:pt x="39681" y="23635"/>
                    <a:pt x="41630" y="23635"/>
                  </a:cubicBezTo>
                  <a:cubicBezTo>
                    <a:pt x="43185" y="23635"/>
                    <a:pt x="44742" y="23293"/>
                    <a:pt x="46169" y="22604"/>
                  </a:cubicBezTo>
                  <a:lnTo>
                    <a:pt x="46169" y="22604"/>
                  </a:lnTo>
                  <a:cubicBezTo>
                    <a:pt x="46168" y="22992"/>
                    <a:pt x="46149" y="23379"/>
                    <a:pt x="46119" y="23767"/>
                  </a:cubicBezTo>
                  <a:cubicBezTo>
                    <a:pt x="44796" y="24245"/>
                    <a:pt x="43430" y="24483"/>
                    <a:pt x="42075" y="24483"/>
                  </a:cubicBezTo>
                  <a:cubicBezTo>
                    <a:pt x="39910" y="24483"/>
                    <a:pt x="37769" y="23878"/>
                    <a:pt x="35861" y="22681"/>
                  </a:cubicBezTo>
                  <a:cubicBezTo>
                    <a:pt x="35849" y="22674"/>
                    <a:pt x="35837" y="22671"/>
                    <a:pt x="35826" y="22671"/>
                  </a:cubicBezTo>
                  <a:cubicBezTo>
                    <a:pt x="35768" y="22671"/>
                    <a:pt x="35726" y="22754"/>
                    <a:pt x="35786" y="22793"/>
                  </a:cubicBezTo>
                  <a:cubicBezTo>
                    <a:pt x="37734" y="24078"/>
                    <a:pt x="39939" y="24734"/>
                    <a:pt x="42174" y="24734"/>
                  </a:cubicBezTo>
                  <a:cubicBezTo>
                    <a:pt x="43484" y="24734"/>
                    <a:pt x="44804" y="24508"/>
                    <a:pt x="46089" y="24051"/>
                  </a:cubicBezTo>
                  <a:lnTo>
                    <a:pt x="46089" y="24051"/>
                  </a:lnTo>
                  <a:cubicBezTo>
                    <a:pt x="45898" y="26059"/>
                    <a:pt x="45347" y="28049"/>
                    <a:pt x="44614" y="29919"/>
                  </a:cubicBezTo>
                  <a:cubicBezTo>
                    <a:pt x="44583" y="29946"/>
                    <a:pt x="44568" y="29985"/>
                    <a:pt x="44573" y="30025"/>
                  </a:cubicBezTo>
                  <a:cubicBezTo>
                    <a:pt x="44563" y="30052"/>
                    <a:pt x="44553" y="30079"/>
                    <a:pt x="44541" y="30107"/>
                  </a:cubicBezTo>
                  <a:cubicBezTo>
                    <a:pt x="44375" y="30078"/>
                    <a:pt x="44220" y="30035"/>
                    <a:pt x="44005" y="30035"/>
                  </a:cubicBezTo>
                  <a:cubicBezTo>
                    <a:pt x="43948" y="30035"/>
                    <a:pt x="43887" y="30038"/>
                    <a:pt x="43821" y="30045"/>
                  </a:cubicBezTo>
                  <a:cubicBezTo>
                    <a:pt x="43434" y="30087"/>
                    <a:pt x="43065" y="30165"/>
                    <a:pt x="42673" y="30193"/>
                  </a:cubicBezTo>
                  <a:cubicBezTo>
                    <a:pt x="42328" y="30216"/>
                    <a:pt x="41983" y="30227"/>
                    <a:pt x="41638" y="30227"/>
                  </a:cubicBezTo>
                  <a:cubicBezTo>
                    <a:pt x="40996" y="30227"/>
                    <a:pt x="40354" y="30187"/>
                    <a:pt x="39715" y="30108"/>
                  </a:cubicBezTo>
                  <a:cubicBezTo>
                    <a:pt x="37129" y="29786"/>
                    <a:pt x="35560" y="28510"/>
                    <a:pt x="33488" y="27156"/>
                  </a:cubicBezTo>
                  <a:cubicBezTo>
                    <a:pt x="34444" y="25498"/>
                    <a:pt x="35301" y="23788"/>
                    <a:pt x="36057" y="22031"/>
                  </a:cubicBezTo>
                  <a:close/>
                  <a:moveTo>
                    <a:pt x="33426" y="27267"/>
                  </a:moveTo>
                  <a:cubicBezTo>
                    <a:pt x="35291" y="28616"/>
                    <a:pt x="36725" y="29869"/>
                    <a:pt x="39086" y="30266"/>
                  </a:cubicBezTo>
                  <a:cubicBezTo>
                    <a:pt x="39772" y="30381"/>
                    <a:pt x="40427" y="30425"/>
                    <a:pt x="41071" y="30425"/>
                  </a:cubicBezTo>
                  <a:cubicBezTo>
                    <a:pt x="42218" y="30425"/>
                    <a:pt x="43329" y="30287"/>
                    <a:pt x="44514" y="30177"/>
                  </a:cubicBezTo>
                  <a:lnTo>
                    <a:pt x="44514" y="30177"/>
                  </a:lnTo>
                  <a:cubicBezTo>
                    <a:pt x="44402" y="30456"/>
                    <a:pt x="44286" y="30733"/>
                    <a:pt x="44166" y="31008"/>
                  </a:cubicBezTo>
                  <a:cubicBezTo>
                    <a:pt x="43713" y="32037"/>
                    <a:pt x="43199" y="33035"/>
                    <a:pt x="42641" y="34011"/>
                  </a:cubicBezTo>
                  <a:cubicBezTo>
                    <a:pt x="42096" y="34074"/>
                    <a:pt x="41538" y="34107"/>
                    <a:pt x="40974" y="34107"/>
                  </a:cubicBezTo>
                  <a:cubicBezTo>
                    <a:pt x="37466" y="34107"/>
                    <a:pt x="33759" y="32835"/>
                    <a:pt x="31917" y="29703"/>
                  </a:cubicBezTo>
                  <a:cubicBezTo>
                    <a:pt x="32439" y="28903"/>
                    <a:pt x="32948" y="28093"/>
                    <a:pt x="33426" y="27267"/>
                  </a:cubicBezTo>
                  <a:close/>
                  <a:moveTo>
                    <a:pt x="23783" y="15746"/>
                  </a:moveTo>
                  <a:cubicBezTo>
                    <a:pt x="24133" y="19927"/>
                    <a:pt x="28117" y="22137"/>
                    <a:pt x="31820" y="23108"/>
                  </a:cubicBezTo>
                  <a:cubicBezTo>
                    <a:pt x="30730" y="25414"/>
                    <a:pt x="29483" y="27648"/>
                    <a:pt x="28150" y="29786"/>
                  </a:cubicBezTo>
                  <a:cubicBezTo>
                    <a:pt x="24458" y="27297"/>
                    <a:pt x="21919" y="23838"/>
                    <a:pt x="21082" y="19394"/>
                  </a:cubicBezTo>
                  <a:cubicBezTo>
                    <a:pt x="21070" y="19329"/>
                    <a:pt x="21021" y="19300"/>
                    <a:pt x="20970" y="19300"/>
                  </a:cubicBezTo>
                  <a:cubicBezTo>
                    <a:pt x="20902" y="19300"/>
                    <a:pt x="20831" y="19353"/>
                    <a:pt x="20846" y="19442"/>
                  </a:cubicBezTo>
                  <a:cubicBezTo>
                    <a:pt x="21589" y="23752"/>
                    <a:pt x="24204" y="27778"/>
                    <a:pt x="28074" y="29905"/>
                  </a:cubicBezTo>
                  <a:cubicBezTo>
                    <a:pt x="27709" y="30489"/>
                    <a:pt x="27339" y="31067"/>
                    <a:pt x="26963" y="31637"/>
                  </a:cubicBezTo>
                  <a:cubicBezTo>
                    <a:pt x="25538" y="33786"/>
                    <a:pt x="24002" y="35861"/>
                    <a:pt x="22363" y="37851"/>
                  </a:cubicBezTo>
                  <a:cubicBezTo>
                    <a:pt x="18321" y="36698"/>
                    <a:pt x="15469" y="33740"/>
                    <a:pt x="14657" y="29565"/>
                  </a:cubicBezTo>
                  <a:cubicBezTo>
                    <a:pt x="14953" y="29035"/>
                    <a:pt x="15249" y="28505"/>
                    <a:pt x="15550" y="27976"/>
                  </a:cubicBezTo>
                  <a:cubicBezTo>
                    <a:pt x="16742" y="25881"/>
                    <a:pt x="17951" y="23729"/>
                    <a:pt x="19277" y="21655"/>
                  </a:cubicBezTo>
                  <a:cubicBezTo>
                    <a:pt x="19748" y="25703"/>
                    <a:pt x="23443" y="29710"/>
                    <a:pt x="27186" y="31005"/>
                  </a:cubicBezTo>
                  <a:cubicBezTo>
                    <a:pt x="27196" y="31008"/>
                    <a:pt x="27205" y="31010"/>
                    <a:pt x="27213" y="31010"/>
                  </a:cubicBezTo>
                  <a:cubicBezTo>
                    <a:pt x="27287" y="31010"/>
                    <a:pt x="27314" y="30894"/>
                    <a:pt x="27235" y="30862"/>
                  </a:cubicBezTo>
                  <a:cubicBezTo>
                    <a:pt x="23590" y="29316"/>
                    <a:pt x="19840" y="25513"/>
                    <a:pt x="19443" y="21400"/>
                  </a:cubicBezTo>
                  <a:cubicBezTo>
                    <a:pt x="20742" y="19391"/>
                    <a:pt x="22158" y="17466"/>
                    <a:pt x="23783" y="15746"/>
                  </a:cubicBezTo>
                  <a:close/>
                  <a:moveTo>
                    <a:pt x="14481" y="29877"/>
                  </a:moveTo>
                  <a:cubicBezTo>
                    <a:pt x="15253" y="33897"/>
                    <a:pt x="18258" y="37080"/>
                    <a:pt x="22260" y="37977"/>
                  </a:cubicBezTo>
                  <a:cubicBezTo>
                    <a:pt x="21599" y="38776"/>
                    <a:pt x="20919" y="39556"/>
                    <a:pt x="20227" y="40327"/>
                  </a:cubicBezTo>
                  <a:cubicBezTo>
                    <a:pt x="16858" y="39698"/>
                    <a:pt x="13465" y="36904"/>
                    <a:pt x="12530" y="33611"/>
                  </a:cubicBezTo>
                  <a:cubicBezTo>
                    <a:pt x="12520" y="33578"/>
                    <a:pt x="12498" y="33551"/>
                    <a:pt x="12465" y="33538"/>
                  </a:cubicBezTo>
                  <a:cubicBezTo>
                    <a:pt x="13131" y="32315"/>
                    <a:pt x="13803" y="31095"/>
                    <a:pt x="14481" y="29877"/>
                  </a:cubicBezTo>
                  <a:close/>
                  <a:moveTo>
                    <a:pt x="31811" y="29866"/>
                  </a:moveTo>
                  <a:cubicBezTo>
                    <a:pt x="33398" y="32946"/>
                    <a:pt x="37250" y="34420"/>
                    <a:pt x="40712" y="34420"/>
                  </a:cubicBezTo>
                  <a:cubicBezTo>
                    <a:pt x="41322" y="34420"/>
                    <a:pt x="41919" y="34374"/>
                    <a:pt x="42489" y="34283"/>
                  </a:cubicBezTo>
                  <a:lnTo>
                    <a:pt x="42489" y="34283"/>
                  </a:lnTo>
                  <a:cubicBezTo>
                    <a:pt x="41019" y="36805"/>
                    <a:pt x="39234" y="39155"/>
                    <a:pt x="37314" y="41386"/>
                  </a:cubicBezTo>
                  <a:lnTo>
                    <a:pt x="37312" y="41386"/>
                  </a:lnTo>
                  <a:cubicBezTo>
                    <a:pt x="33425" y="41211"/>
                    <a:pt x="30295" y="37533"/>
                    <a:pt x="28546" y="34371"/>
                  </a:cubicBezTo>
                  <a:cubicBezTo>
                    <a:pt x="29553" y="33094"/>
                    <a:pt x="30520" y="31790"/>
                    <a:pt x="31432" y="30448"/>
                  </a:cubicBezTo>
                  <a:cubicBezTo>
                    <a:pt x="31562" y="30256"/>
                    <a:pt x="31684" y="30059"/>
                    <a:pt x="31811" y="29866"/>
                  </a:cubicBezTo>
                  <a:close/>
                  <a:moveTo>
                    <a:pt x="28430" y="34516"/>
                  </a:moveTo>
                  <a:cubicBezTo>
                    <a:pt x="29926" y="37644"/>
                    <a:pt x="33395" y="41530"/>
                    <a:pt x="37125" y="41604"/>
                  </a:cubicBezTo>
                  <a:cubicBezTo>
                    <a:pt x="36774" y="42010"/>
                    <a:pt x="36415" y="42409"/>
                    <a:pt x="36056" y="42806"/>
                  </a:cubicBezTo>
                  <a:cubicBezTo>
                    <a:pt x="32488" y="42077"/>
                    <a:pt x="28732" y="39087"/>
                    <a:pt x="27594" y="35582"/>
                  </a:cubicBezTo>
                  <a:cubicBezTo>
                    <a:pt x="27592" y="35574"/>
                    <a:pt x="27584" y="35570"/>
                    <a:pt x="27580" y="35564"/>
                  </a:cubicBezTo>
                  <a:cubicBezTo>
                    <a:pt x="27865" y="35216"/>
                    <a:pt x="28149" y="34867"/>
                    <a:pt x="28430" y="34516"/>
                  </a:cubicBezTo>
                  <a:close/>
                  <a:moveTo>
                    <a:pt x="12343" y="33760"/>
                  </a:moveTo>
                  <a:cubicBezTo>
                    <a:pt x="13141" y="37043"/>
                    <a:pt x="16775" y="40005"/>
                    <a:pt x="20116" y="40451"/>
                  </a:cubicBezTo>
                  <a:cubicBezTo>
                    <a:pt x="19110" y="41567"/>
                    <a:pt x="18074" y="42654"/>
                    <a:pt x="17007" y="43712"/>
                  </a:cubicBezTo>
                  <a:cubicBezTo>
                    <a:pt x="13741" y="43408"/>
                    <a:pt x="11143" y="41587"/>
                    <a:pt x="9733" y="38628"/>
                  </a:cubicBezTo>
                  <a:cubicBezTo>
                    <a:pt x="10592" y="37000"/>
                    <a:pt x="11462" y="35377"/>
                    <a:pt x="12343" y="33760"/>
                  </a:cubicBezTo>
                  <a:close/>
                  <a:moveTo>
                    <a:pt x="9597" y="38886"/>
                  </a:moveTo>
                  <a:cubicBezTo>
                    <a:pt x="10883" y="41755"/>
                    <a:pt x="13718" y="43693"/>
                    <a:pt x="16855" y="43858"/>
                  </a:cubicBezTo>
                  <a:cubicBezTo>
                    <a:pt x="16488" y="44218"/>
                    <a:pt x="16121" y="44579"/>
                    <a:pt x="15747" y="44933"/>
                  </a:cubicBezTo>
                  <a:cubicBezTo>
                    <a:pt x="15742" y="44930"/>
                    <a:pt x="15737" y="44924"/>
                    <a:pt x="15727" y="44923"/>
                  </a:cubicBezTo>
                  <a:cubicBezTo>
                    <a:pt x="12655" y="44766"/>
                    <a:pt x="10166" y="43113"/>
                    <a:pt x="8821" y="40357"/>
                  </a:cubicBezTo>
                  <a:cubicBezTo>
                    <a:pt x="9077" y="39866"/>
                    <a:pt x="9338" y="39377"/>
                    <a:pt x="9597" y="38886"/>
                  </a:cubicBezTo>
                  <a:close/>
                  <a:moveTo>
                    <a:pt x="27486" y="35681"/>
                  </a:moveTo>
                  <a:cubicBezTo>
                    <a:pt x="27914" y="37634"/>
                    <a:pt x="29559" y="39327"/>
                    <a:pt x="31019" y="40592"/>
                  </a:cubicBezTo>
                  <a:cubicBezTo>
                    <a:pt x="32425" y="41813"/>
                    <a:pt x="34027" y="42709"/>
                    <a:pt x="35846" y="43038"/>
                  </a:cubicBezTo>
                  <a:cubicBezTo>
                    <a:pt x="34621" y="44384"/>
                    <a:pt x="33362" y="45686"/>
                    <a:pt x="32105" y="46957"/>
                  </a:cubicBezTo>
                  <a:cubicBezTo>
                    <a:pt x="31895" y="47171"/>
                    <a:pt x="31681" y="47383"/>
                    <a:pt x="31468" y="47595"/>
                  </a:cubicBezTo>
                  <a:cubicBezTo>
                    <a:pt x="27672" y="46543"/>
                    <a:pt x="24853" y="43871"/>
                    <a:pt x="23459" y="40220"/>
                  </a:cubicBezTo>
                  <a:cubicBezTo>
                    <a:pt x="24849" y="38751"/>
                    <a:pt x="26199" y="37241"/>
                    <a:pt x="27486" y="35681"/>
                  </a:cubicBezTo>
                  <a:close/>
                  <a:moveTo>
                    <a:pt x="8710" y="40567"/>
                  </a:moveTo>
                  <a:cubicBezTo>
                    <a:pt x="9944" y="43269"/>
                    <a:pt x="12668" y="45023"/>
                    <a:pt x="15643" y="45030"/>
                  </a:cubicBezTo>
                  <a:cubicBezTo>
                    <a:pt x="14370" y="46225"/>
                    <a:pt x="13059" y="47379"/>
                    <a:pt x="11709" y="48488"/>
                  </a:cubicBezTo>
                  <a:cubicBezTo>
                    <a:pt x="11662" y="48489"/>
                    <a:pt x="11614" y="48490"/>
                    <a:pt x="11566" y="48490"/>
                  </a:cubicBezTo>
                  <a:cubicBezTo>
                    <a:pt x="9457" y="48490"/>
                    <a:pt x="7555" y="46953"/>
                    <a:pt x="6193" y="45430"/>
                  </a:cubicBezTo>
                  <a:cubicBezTo>
                    <a:pt x="7027" y="43805"/>
                    <a:pt x="7865" y="42184"/>
                    <a:pt x="8710" y="40568"/>
                  </a:cubicBezTo>
                  <a:lnTo>
                    <a:pt x="8710" y="40567"/>
                  </a:lnTo>
                  <a:close/>
                  <a:moveTo>
                    <a:pt x="23310" y="40378"/>
                  </a:moveTo>
                  <a:cubicBezTo>
                    <a:pt x="24507" y="44027"/>
                    <a:pt x="27541" y="46820"/>
                    <a:pt x="31245" y="47816"/>
                  </a:cubicBezTo>
                  <a:cubicBezTo>
                    <a:pt x="30222" y="48819"/>
                    <a:pt x="29162" y="49794"/>
                    <a:pt x="28057" y="50712"/>
                  </a:cubicBezTo>
                  <a:cubicBezTo>
                    <a:pt x="24092" y="50051"/>
                    <a:pt x="21263" y="47290"/>
                    <a:pt x="20301" y="43418"/>
                  </a:cubicBezTo>
                  <a:cubicBezTo>
                    <a:pt x="21321" y="42425"/>
                    <a:pt x="22324" y="41411"/>
                    <a:pt x="23310" y="40378"/>
                  </a:cubicBezTo>
                  <a:close/>
                  <a:moveTo>
                    <a:pt x="6120" y="45576"/>
                  </a:moveTo>
                  <a:cubicBezTo>
                    <a:pt x="7352" y="47165"/>
                    <a:pt x="9392" y="48648"/>
                    <a:pt x="11427" y="48714"/>
                  </a:cubicBezTo>
                  <a:cubicBezTo>
                    <a:pt x="10183" y="49726"/>
                    <a:pt x="8910" y="50699"/>
                    <a:pt x="7606" y="51633"/>
                  </a:cubicBezTo>
                  <a:cubicBezTo>
                    <a:pt x="7596" y="51626"/>
                    <a:pt x="7586" y="51621"/>
                    <a:pt x="7574" y="51619"/>
                  </a:cubicBezTo>
                  <a:cubicBezTo>
                    <a:pt x="6253" y="51338"/>
                    <a:pt x="5082" y="50792"/>
                    <a:pt x="3970" y="50031"/>
                  </a:cubicBezTo>
                  <a:cubicBezTo>
                    <a:pt x="3959" y="50023"/>
                    <a:pt x="3948" y="50020"/>
                    <a:pt x="3938" y="50020"/>
                  </a:cubicBezTo>
                  <a:cubicBezTo>
                    <a:pt x="3891" y="50020"/>
                    <a:pt x="3859" y="50089"/>
                    <a:pt x="3907" y="50127"/>
                  </a:cubicBezTo>
                  <a:cubicBezTo>
                    <a:pt x="4945" y="50945"/>
                    <a:pt x="6144" y="51471"/>
                    <a:pt x="7428" y="51759"/>
                  </a:cubicBezTo>
                  <a:cubicBezTo>
                    <a:pt x="7154" y="51952"/>
                    <a:pt x="6882" y="52150"/>
                    <a:pt x="6605" y="52341"/>
                  </a:cubicBezTo>
                  <a:cubicBezTo>
                    <a:pt x="5398" y="52109"/>
                    <a:pt x="4392" y="51666"/>
                    <a:pt x="3293" y="51137"/>
                  </a:cubicBezTo>
                  <a:cubicBezTo>
                    <a:pt x="4230" y="49280"/>
                    <a:pt x="5173" y="47427"/>
                    <a:pt x="6120" y="45577"/>
                  </a:cubicBezTo>
                  <a:lnTo>
                    <a:pt x="6120" y="45576"/>
                  </a:lnTo>
                  <a:close/>
                  <a:moveTo>
                    <a:pt x="20171" y="43546"/>
                  </a:moveTo>
                  <a:cubicBezTo>
                    <a:pt x="20916" y="47435"/>
                    <a:pt x="23952" y="50234"/>
                    <a:pt x="27801" y="50918"/>
                  </a:cubicBezTo>
                  <a:cubicBezTo>
                    <a:pt x="25856" y="52507"/>
                    <a:pt x="23773" y="53903"/>
                    <a:pt x="21512" y="54930"/>
                  </a:cubicBezTo>
                  <a:cubicBezTo>
                    <a:pt x="18658" y="52898"/>
                    <a:pt x="17083" y="50214"/>
                    <a:pt x="16669" y="46747"/>
                  </a:cubicBezTo>
                  <a:cubicBezTo>
                    <a:pt x="17826" y="45761"/>
                    <a:pt x="18950" y="44731"/>
                    <a:pt x="20049" y="43667"/>
                  </a:cubicBezTo>
                  <a:cubicBezTo>
                    <a:pt x="20089" y="43627"/>
                    <a:pt x="20129" y="43586"/>
                    <a:pt x="20171" y="43546"/>
                  </a:cubicBezTo>
                  <a:close/>
                  <a:moveTo>
                    <a:pt x="16567" y="46833"/>
                  </a:moveTo>
                  <a:cubicBezTo>
                    <a:pt x="16590" y="50088"/>
                    <a:pt x="18460" y="53358"/>
                    <a:pt x="21240" y="55053"/>
                  </a:cubicBezTo>
                  <a:cubicBezTo>
                    <a:pt x="20222" y="55499"/>
                    <a:pt x="19169" y="55863"/>
                    <a:pt x="18093" y="56139"/>
                  </a:cubicBezTo>
                  <a:cubicBezTo>
                    <a:pt x="15895" y="54136"/>
                    <a:pt x="14668" y="51743"/>
                    <a:pt x="13968" y="48902"/>
                  </a:cubicBezTo>
                  <a:cubicBezTo>
                    <a:pt x="14855" y="48240"/>
                    <a:pt x="15720" y="47551"/>
                    <a:pt x="16567" y="46833"/>
                  </a:cubicBezTo>
                  <a:close/>
                  <a:moveTo>
                    <a:pt x="37448" y="580"/>
                  </a:moveTo>
                  <a:cubicBezTo>
                    <a:pt x="37663" y="580"/>
                    <a:pt x="37878" y="626"/>
                    <a:pt x="38098" y="748"/>
                  </a:cubicBezTo>
                  <a:cubicBezTo>
                    <a:pt x="38075" y="804"/>
                    <a:pt x="38067" y="867"/>
                    <a:pt x="38080" y="927"/>
                  </a:cubicBezTo>
                  <a:cubicBezTo>
                    <a:pt x="40175" y="11449"/>
                    <a:pt x="36481" y="21998"/>
                    <a:pt x="30558" y="30642"/>
                  </a:cubicBezTo>
                  <a:cubicBezTo>
                    <a:pt x="27298" y="35397"/>
                    <a:pt x="23410" y="39701"/>
                    <a:pt x="19298" y="43728"/>
                  </a:cubicBezTo>
                  <a:cubicBezTo>
                    <a:pt x="17574" y="45416"/>
                    <a:pt x="15777" y="47042"/>
                    <a:pt x="13880" y="48536"/>
                  </a:cubicBezTo>
                  <a:cubicBezTo>
                    <a:pt x="13876" y="48521"/>
                    <a:pt x="13873" y="48505"/>
                    <a:pt x="13869" y="48489"/>
                  </a:cubicBezTo>
                  <a:cubicBezTo>
                    <a:pt x="13862" y="48460"/>
                    <a:pt x="13842" y="48447"/>
                    <a:pt x="13820" y="48447"/>
                  </a:cubicBezTo>
                  <a:cubicBezTo>
                    <a:pt x="13791" y="48447"/>
                    <a:pt x="13761" y="48472"/>
                    <a:pt x="13764" y="48511"/>
                  </a:cubicBezTo>
                  <a:cubicBezTo>
                    <a:pt x="13767" y="48546"/>
                    <a:pt x="13773" y="48582"/>
                    <a:pt x="13777" y="48617"/>
                  </a:cubicBezTo>
                  <a:cubicBezTo>
                    <a:pt x="11758" y="50201"/>
                    <a:pt x="9626" y="51636"/>
                    <a:pt x="7352" y="52835"/>
                  </a:cubicBezTo>
                  <a:cubicBezTo>
                    <a:pt x="7335" y="52817"/>
                    <a:pt x="7311" y="52807"/>
                    <a:pt x="7288" y="52807"/>
                  </a:cubicBezTo>
                  <a:cubicBezTo>
                    <a:pt x="7251" y="52807"/>
                    <a:pt x="7214" y="52831"/>
                    <a:pt x="7204" y="52885"/>
                  </a:cubicBezTo>
                  <a:cubicBezTo>
                    <a:pt x="7203" y="52895"/>
                    <a:pt x="7200" y="52905"/>
                    <a:pt x="7199" y="52917"/>
                  </a:cubicBezTo>
                  <a:cubicBezTo>
                    <a:pt x="6883" y="53080"/>
                    <a:pt x="6567" y="53241"/>
                    <a:pt x="6247" y="53395"/>
                  </a:cubicBezTo>
                  <a:cubicBezTo>
                    <a:pt x="6217" y="53409"/>
                    <a:pt x="6233" y="53450"/>
                    <a:pt x="6260" y="53450"/>
                  </a:cubicBezTo>
                  <a:cubicBezTo>
                    <a:pt x="6264" y="53450"/>
                    <a:pt x="6269" y="53449"/>
                    <a:pt x="6273" y="53447"/>
                  </a:cubicBezTo>
                  <a:cubicBezTo>
                    <a:pt x="6578" y="53314"/>
                    <a:pt x="6876" y="53169"/>
                    <a:pt x="7177" y="53026"/>
                  </a:cubicBezTo>
                  <a:lnTo>
                    <a:pt x="7177" y="53026"/>
                  </a:lnTo>
                  <a:cubicBezTo>
                    <a:pt x="7030" y="53789"/>
                    <a:pt x="6823" y="54589"/>
                    <a:pt x="6863" y="55367"/>
                  </a:cubicBezTo>
                  <a:cubicBezTo>
                    <a:pt x="6872" y="55542"/>
                    <a:pt x="6902" y="56012"/>
                    <a:pt x="7053" y="56263"/>
                  </a:cubicBezTo>
                  <a:cubicBezTo>
                    <a:pt x="5834" y="56060"/>
                    <a:pt x="4611" y="55850"/>
                    <a:pt x="3406" y="55850"/>
                  </a:cubicBezTo>
                  <a:cubicBezTo>
                    <a:pt x="2484" y="55850"/>
                    <a:pt x="1572" y="55973"/>
                    <a:pt x="680" y="56313"/>
                  </a:cubicBezTo>
                  <a:cubicBezTo>
                    <a:pt x="1537" y="54612"/>
                    <a:pt x="2394" y="52912"/>
                    <a:pt x="3252" y="51214"/>
                  </a:cubicBezTo>
                  <a:cubicBezTo>
                    <a:pt x="4157" y="51888"/>
                    <a:pt x="5317" y="52279"/>
                    <a:pt x="6429" y="52461"/>
                  </a:cubicBezTo>
                  <a:cubicBezTo>
                    <a:pt x="4781" y="53595"/>
                    <a:pt x="3092" y="54668"/>
                    <a:pt x="1361" y="55668"/>
                  </a:cubicBezTo>
                  <a:cubicBezTo>
                    <a:pt x="1256" y="55729"/>
                    <a:pt x="1310" y="55883"/>
                    <a:pt x="1406" y="55883"/>
                  </a:cubicBezTo>
                  <a:cubicBezTo>
                    <a:pt x="1423" y="55883"/>
                    <a:pt x="1440" y="55878"/>
                    <a:pt x="1459" y="55869"/>
                  </a:cubicBezTo>
                  <a:cubicBezTo>
                    <a:pt x="12112" y="50035"/>
                    <a:pt x="21207" y="41683"/>
                    <a:pt x="27847" y="31502"/>
                  </a:cubicBezTo>
                  <a:cubicBezTo>
                    <a:pt x="33624" y="22646"/>
                    <a:pt x="38331" y="11760"/>
                    <a:pt x="36133" y="1000"/>
                  </a:cubicBezTo>
                  <a:cubicBezTo>
                    <a:pt x="36124" y="966"/>
                    <a:pt x="36112" y="934"/>
                    <a:pt x="36093" y="906"/>
                  </a:cubicBezTo>
                  <a:cubicBezTo>
                    <a:pt x="36563" y="776"/>
                    <a:pt x="37004" y="580"/>
                    <a:pt x="37448" y="580"/>
                  </a:cubicBezTo>
                  <a:close/>
                  <a:moveTo>
                    <a:pt x="13823" y="49008"/>
                  </a:moveTo>
                  <a:cubicBezTo>
                    <a:pt x="14208" y="51793"/>
                    <a:pt x="15754" y="54344"/>
                    <a:pt x="17829" y="56211"/>
                  </a:cubicBezTo>
                  <a:cubicBezTo>
                    <a:pt x="17501" y="56291"/>
                    <a:pt x="17169" y="56360"/>
                    <a:pt x="16833" y="56424"/>
                  </a:cubicBezTo>
                  <a:lnTo>
                    <a:pt x="16833" y="56423"/>
                  </a:lnTo>
                  <a:cubicBezTo>
                    <a:pt x="14761" y="54572"/>
                    <a:pt x="13556" y="52177"/>
                    <a:pt x="13347" y="49386"/>
                  </a:cubicBezTo>
                  <a:cubicBezTo>
                    <a:pt x="13347" y="49375"/>
                    <a:pt x="13337" y="49370"/>
                    <a:pt x="13333" y="49362"/>
                  </a:cubicBezTo>
                  <a:cubicBezTo>
                    <a:pt x="13496" y="49243"/>
                    <a:pt x="13661" y="49127"/>
                    <a:pt x="13823" y="49008"/>
                  </a:cubicBezTo>
                  <a:close/>
                  <a:moveTo>
                    <a:pt x="9087" y="52058"/>
                  </a:moveTo>
                  <a:cubicBezTo>
                    <a:pt x="9137" y="53023"/>
                    <a:pt x="9329" y="53966"/>
                    <a:pt x="9682" y="54865"/>
                  </a:cubicBezTo>
                  <a:cubicBezTo>
                    <a:pt x="9933" y="55505"/>
                    <a:pt x="10252" y="56265"/>
                    <a:pt x="10805" y="56717"/>
                  </a:cubicBezTo>
                  <a:cubicBezTo>
                    <a:pt x="9594" y="56635"/>
                    <a:pt x="8385" y="56483"/>
                    <a:pt x="7186" y="56284"/>
                  </a:cubicBezTo>
                  <a:lnTo>
                    <a:pt x="7186" y="56283"/>
                  </a:lnTo>
                  <a:lnTo>
                    <a:pt x="7179" y="56283"/>
                  </a:lnTo>
                  <a:cubicBezTo>
                    <a:pt x="6899" y="56000"/>
                    <a:pt x="7010" y="54934"/>
                    <a:pt x="7042" y="54685"/>
                  </a:cubicBezTo>
                  <a:cubicBezTo>
                    <a:pt x="7121" y="54097"/>
                    <a:pt x="7256" y="53517"/>
                    <a:pt x="7369" y="52935"/>
                  </a:cubicBezTo>
                  <a:cubicBezTo>
                    <a:pt x="7951" y="52656"/>
                    <a:pt x="8526" y="52367"/>
                    <a:pt x="9087" y="52058"/>
                  </a:cubicBezTo>
                  <a:close/>
                  <a:moveTo>
                    <a:pt x="13174" y="49478"/>
                  </a:moveTo>
                  <a:cubicBezTo>
                    <a:pt x="13340" y="52193"/>
                    <a:pt x="14580" y="54709"/>
                    <a:pt x="16659" y="56457"/>
                  </a:cubicBezTo>
                  <a:cubicBezTo>
                    <a:pt x="16613" y="56465"/>
                    <a:pt x="16567" y="56475"/>
                    <a:pt x="16521" y="56483"/>
                  </a:cubicBezTo>
                  <a:lnTo>
                    <a:pt x="16521" y="56482"/>
                  </a:lnTo>
                  <a:cubicBezTo>
                    <a:pt x="15272" y="56693"/>
                    <a:pt x="14016" y="56783"/>
                    <a:pt x="12761" y="56783"/>
                  </a:cubicBezTo>
                  <a:cubicBezTo>
                    <a:pt x="12170" y="56783"/>
                    <a:pt x="11579" y="56763"/>
                    <a:pt x="10989" y="56727"/>
                  </a:cubicBezTo>
                  <a:cubicBezTo>
                    <a:pt x="9723" y="55821"/>
                    <a:pt x="9329" y="53384"/>
                    <a:pt x="9243" y="52004"/>
                  </a:cubicBezTo>
                  <a:cubicBezTo>
                    <a:pt x="9243" y="51993"/>
                    <a:pt x="9235" y="51987"/>
                    <a:pt x="9232" y="51977"/>
                  </a:cubicBezTo>
                  <a:cubicBezTo>
                    <a:pt x="10592" y="51219"/>
                    <a:pt x="11907" y="50385"/>
                    <a:pt x="13174" y="49478"/>
                  </a:cubicBezTo>
                  <a:close/>
                  <a:moveTo>
                    <a:pt x="37559" y="0"/>
                  </a:moveTo>
                  <a:cubicBezTo>
                    <a:pt x="36864" y="0"/>
                    <a:pt x="36079" y="369"/>
                    <a:pt x="35563" y="651"/>
                  </a:cubicBezTo>
                  <a:cubicBezTo>
                    <a:pt x="35434" y="721"/>
                    <a:pt x="35441" y="874"/>
                    <a:pt x="35527" y="952"/>
                  </a:cubicBezTo>
                  <a:cubicBezTo>
                    <a:pt x="35504" y="1005"/>
                    <a:pt x="35497" y="1065"/>
                    <a:pt x="35508" y="1124"/>
                  </a:cubicBezTo>
                  <a:cubicBezTo>
                    <a:pt x="36326" y="5437"/>
                    <a:pt x="36073" y="9732"/>
                    <a:pt x="35104" y="13902"/>
                  </a:cubicBezTo>
                  <a:cubicBezTo>
                    <a:pt x="35012" y="13924"/>
                    <a:pt x="34924" y="13934"/>
                    <a:pt x="34839" y="13934"/>
                  </a:cubicBezTo>
                  <a:cubicBezTo>
                    <a:pt x="33716" y="13934"/>
                    <a:pt x="33193" y="12162"/>
                    <a:pt x="32360" y="11591"/>
                  </a:cubicBezTo>
                  <a:cubicBezTo>
                    <a:pt x="31792" y="11201"/>
                    <a:pt x="31096" y="11063"/>
                    <a:pt x="30417" y="11063"/>
                  </a:cubicBezTo>
                  <a:cubicBezTo>
                    <a:pt x="30393" y="11063"/>
                    <a:pt x="30368" y="11063"/>
                    <a:pt x="30344" y="11063"/>
                  </a:cubicBezTo>
                  <a:cubicBezTo>
                    <a:pt x="28448" y="11091"/>
                    <a:pt x="26680" y="12259"/>
                    <a:pt x="25266" y="13415"/>
                  </a:cubicBezTo>
                  <a:cubicBezTo>
                    <a:pt x="21191" y="16746"/>
                    <a:pt x="18400" y="21670"/>
                    <a:pt x="15815" y="26163"/>
                  </a:cubicBezTo>
                  <a:cubicBezTo>
                    <a:pt x="10181" y="35960"/>
                    <a:pt x="4806" y="45999"/>
                    <a:pt x="196" y="56321"/>
                  </a:cubicBezTo>
                  <a:cubicBezTo>
                    <a:pt x="165" y="56390"/>
                    <a:pt x="183" y="56455"/>
                    <a:pt x="223" y="56505"/>
                  </a:cubicBezTo>
                  <a:cubicBezTo>
                    <a:pt x="218" y="56508"/>
                    <a:pt x="213" y="56509"/>
                    <a:pt x="208" y="56512"/>
                  </a:cubicBezTo>
                  <a:cubicBezTo>
                    <a:pt x="1" y="56610"/>
                    <a:pt x="113" y="56879"/>
                    <a:pt x="302" y="56879"/>
                  </a:cubicBezTo>
                  <a:cubicBezTo>
                    <a:pt x="326" y="56879"/>
                    <a:pt x="352" y="56874"/>
                    <a:pt x="378" y="56864"/>
                  </a:cubicBezTo>
                  <a:cubicBezTo>
                    <a:pt x="1306" y="56519"/>
                    <a:pt x="2240" y="56394"/>
                    <a:pt x="3178" y="56394"/>
                  </a:cubicBezTo>
                  <a:cubicBezTo>
                    <a:pt x="4939" y="56394"/>
                    <a:pt x="6712" y="56836"/>
                    <a:pt x="8474" y="57092"/>
                  </a:cubicBezTo>
                  <a:cubicBezTo>
                    <a:pt x="9896" y="57299"/>
                    <a:pt x="11334" y="57416"/>
                    <a:pt x="12771" y="57416"/>
                  </a:cubicBezTo>
                  <a:cubicBezTo>
                    <a:pt x="13881" y="57416"/>
                    <a:pt x="14991" y="57346"/>
                    <a:pt x="16093" y="57194"/>
                  </a:cubicBezTo>
                  <a:cubicBezTo>
                    <a:pt x="21237" y="56482"/>
                    <a:pt x="25679" y="53718"/>
                    <a:pt x="29502" y="50323"/>
                  </a:cubicBezTo>
                  <a:cubicBezTo>
                    <a:pt x="33560" y="46721"/>
                    <a:pt x="37380" y="42590"/>
                    <a:pt x="40609" y="38228"/>
                  </a:cubicBezTo>
                  <a:cubicBezTo>
                    <a:pt x="43812" y="33899"/>
                    <a:pt x="46497" y="28791"/>
                    <a:pt x="46779" y="23312"/>
                  </a:cubicBezTo>
                  <a:cubicBezTo>
                    <a:pt x="46898" y="21006"/>
                    <a:pt x="46585" y="18232"/>
                    <a:pt x="45089" y="16364"/>
                  </a:cubicBezTo>
                  <a:cubicBezTo>
                    <a:pt x="44263" y="15331"/>
                    <a:pt x="43188" y="15015"/>
                    <a:pt x="42030" y="15015"/>
                  </a:cubicBezTo>
                  <a:cubicBezTo>
                    <a:pt x="40791" y="15015"/>
                    <a:pt x="39458" y="15378"/>
                    <a:pt x="38239" y="15614"/>
                  </a:cubicBezTo>
                  <a:cubicBezTo>
                    <a:pt x="39443" y="10801"/>
                    <a:pt x="39728" y="5790"/>
                    <a:pt x="38735" y="795"/>
                  </a:cubicBezTo>
                  <a:cubicBezTo>
                    <a:pt x="38727" y="760"/>
                    <a:pt x="38712" y="725"/>
                    <a:pt x="38694" y="695"/>
                  </a:cubicBezTo>
                  <a:cubicBezTo>
                    <a:pt x="38701" y="631"/>
                    <a:pt x="38684" y="566"/>
                    <a:pt x="38646" y="513"/>
                  </a:cubicBezTo>
                  <a:cubicBezTo>
                    <a:pt x="38371" y="137"/>
                    <a:pt x="37982" y="0"/>
                    <a:pt x="37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40" name="Google Shape;340;p6"/>
          <p:cNvGrpSpPr/>
          <p:nvPr/>
        </p:nvGrpSpPr>
        <p:grpSpPr>
          <a:xfrm rot="1744141" flipH="1">
            <a:off x="-1667280" y="4504779"/>
            <a:ext cx="3786685" cy="2585360"/>
            <a:chOff x="2639775" y="3965525"/>
            <a:chExt cx="545075" cy="372150"/>
          </a:xfrm>
        </p:grpSpPr>
        <p:sp>
          <p:nvSpPr>
            <p:cNvPr id="341" name="Google Shape;341;p6"/>
            <p:cNvSpPr/>
            <p:nvPr/>
          </p:nvSpPr>
          <p:spPr>
            <a:xfrm>
              <a:off x="2639775" y="3965525"/>
              <a:ext cx="545075" cy="372150"/>
            </a:xfrm>
            <a:custGeom>
              <a:avLst/>
              <a:gdLst/>
              <a:ahLst/>
              <a:cxnLst/>
              <a:rect l="l" t="t" r="r" b="b"/>
              <a:pathLst>
                <a:path w="21803" h="14886" extrusionOk="0">
                  <a:moveTo>
                    <a:pt x="18008" y="250"/>
                  </a:moveTo>
                  <a:cubicBezTo>
                    <a:pt x="18573" y="250"/>
                    <a:pt x="19135" y="383"/>
                    <a:pt x="19742" y="521"/>
                  </a:cubicBezTo>
                  <a:cubicBezTo>
                    <a:pt x="20099" y="602"/>
                    <a:pt x="20440" y="673"/>
                    <a:pt x="20773" y="673"/>
                  </a:cubicBezTo>
                  <a:cubicBezTo>
                    <a:pt x="20932" y="673"/>
                    <a:pt x="21088" y="657"/>
                    <a:pt x="21243" y="618"/>
                  </a:cubicBezTo>
                  <a:lnTo>
                    <a:pt x="21243" y="618"/>
                  </a:lnTo>
                  <a:cubicBezTo>
                    <a:pt x="20419" y="1248"/>
                    <a:pt x="19331" y="1555"/>
                    <a:pt x="18374" y="1897"/>
                  </a:cubicBezTo>
                  <a:cubicBezTo>
                    <a:pt x="17245" y="2301"/>
                    <a:pt x="16102" y="2667"/>
                    <a:pt x="14972" y="3067"/>
                  </a:cubicBezTo>
                  <a:cubicBezTo>
                    <a:pt x="12782" y="3840"/>
                    <a:pt x="10741" y="4791"/>
                    <a:pt x="8829" y="6114"/>
                  </a:cubicBezTo>
                  <a:cubicBezTo>
                    <a:pt x="7263" y="7197"/>
                    <a:pt x="5624" y="8353"/>
                    <a:pt x="4127" y="9653"/>
                  </a:cubicBezTo>
                  <a:cubicBezTo>
                    <a:pt x="4399" y="8795"/>
                    <a:pt x="4435" y="7886"/>
                    <a:pt x="4731" y="7033"/>
                  </a:cubicBezTo>
                  <a:cubicBezTo>
                    <a:pt x="5131" y="5879"/>
                    <a:pt x="6002" y="5070"/>
                    <a:pt x="7121" y="4627"/>
                  </a:cubicBezTo>
                  <a:cubicBezTo>
                    <a:pt x="7918" y="4310"/>
                    <a:pt x="8581" y="4068"/>
                    <a:pt x="9157" y="3412"/>
                  </a:cubicBezTo>
                  <a:cubicBezTo>
                    <a:pt x="9959" y="2498"/>
                    <a:pt x="10754" y="1380"/>
                    <a:pt x="12089" y="1380"/>
                  </a:cubicBezTo>
                  <a:cubicBezTo>
                    <a:pt x="12137" y="1380"/>
                    <a:pt x="12185" y="1381"/>
                    <a:pt x="12234" y="1384"/>
                  </a:cubicBezTo>
                  <a:cubicBezTo>
                    <a:pt x="12888" y="1423"/>
                    <a:pt x="13401" y="1742"/>
                    <a:pt x="14022" y="1742"/>
                  </a:cubicBezTo>
                  <a:cubicBezTo>
                    <a:pt x="14149" y="1742"/>
                    <a:pt x="14280" y="1729"/>
                    <a:pt x="14418" y="1697"/>
                  </a:cubicBezTo>
                  <a:cubicBezTo>
                    <a:pt x="15266" y="1503"/>
                    <a:pt x="15905" y="906"/>
                    <a:pt x="16676" y="545"/>
                  </a:cubicBezTo>
                  <a:cubicBezTo>
                    <a:pt x="17135" y="329"/>
                    <a:pt x="17572" y="250"/>
                    <a:pt x="18008" y="250"/>
                  </a:cubicBezTo>
                  <a:close/>
                  <a:moveTo>
                    <a:pt x="21413" y="693"/>
                  </a:moveTo>
                  <a:lnTo>
                    <a:pt x="21413" y="693"/>
                  </a:lnTo>
                  <a:cubicBezTo>
                    <a:pt x="20529" y="2088"/>
                    <a:pt x="18807" y="2307"/>
                    <a:pt x="17575" y="3359"/>
                  </a:cubicBezTo>
                  <a:cubicBezTo>
                    <a:pt x="17120" y="3747"/>
                    <a:pt x="16820" y="4244"/>
                    <a:pt x="16456" y="4710"/>
                  </a:cubicBezTo>
                  <a:cubicBezTo>
                    <a:pt x="15694" y="5681"/>
                    <a:pt x="14777" y="6027"/>
                    <a:pt x="13601" y="6275"/>
                  </a:cubicBezTo>
                  <a:cubicBezTo>
                    <a:pt x="12038" y="6604"/>
                    <a:pt x="10653" y="6938"/>
                    <a:pt x="9360" y="7920"/>
                  </a:cubicBezTo>
                  <a:cubicBezTo>
                    <a:pt x="8468" y="8596"/>
                    <a:pt x="7730" y="9176"/>
                    <a:pt x="6566" y="9257"/>
                  </a:cubicBezTo>
                  <a:cubicBezTo>
                    <a:pt x="5810" y="9309"/>
                    <a:pt x="5251" y="9524"/>
                    <a:pt x="4595" y="9880"/>
                  </a:cubicBezTo>
                  <a:cubicBezTo>
                    <a:pt x="4659" y="9819"/>
                    <a:pt x="4724" y="9756"/>
                    <a:pt x="4788" y="9693"/>
                  </a:cubicBezTo>
                  <a:cubicBezTo>
                    <a:pt x="4818" y="9675"/>
                    <a:pt x="4846" y="9656"/>
                    <a:pt x="4874" y="9636"/>
                  </a:cubicBezTo>
                  <a:cubicBezTo>
                    <a:pt x="4876" y="9637"/>
                    <a:pt x="4879" y="9637"/>
                    <a:pt x="4882" y="9637"/>
                  </a:cubicBezTo>
                  <a:cubicBezTo>
                    <a:pt x="4895" y="9637"/>
                    <a:pt x="4908" y="9631"/>
                    <a:pt x="4918" y="9621"/>
                  </a:cubicBezTo>
                  <a:cubicBezTo>
                    <a:pt x="4940" y="9597"/>
                    <a:pt x="4964" y="9577"/>
                    <a:pt x="4987" y="9555"/>
                  </a:cubicBezTo>
                  <a:cubicBezTo>
                    <a:pt x="5020" y="9528"/>
                    <a:pt x="5054" y="9503"/>
                    <a:pt x="5084" y="9475"/>
                  </a:cubicBezTo>
                  <a:cubicBezTo>
                    <a:pt x="5091" y="9469"/>
                    <a:pt x="5095" y="9460"/>
                    <a:pt x="5095" y="9452"/>
                  </a:cubicBezTo>
                  <a:cubicBezTo>
                    <a:pt x="6206" y="8383"/>
                    <a:pt x="7579" y="7564"/>
                    <a:pt x="8834" y="6684"/>
                  </a:cubicBezTo>
                  <a:cubicBezTo>
                    <a:pt x="10372" y="5605"/>
                    <a:pt x="11890" y="4754"/>
                    <a:pt x="13643" y="4078"/>
                  </a:cubicBezTo>
                  <a:cubicBezTo>
                    <a:pt x="15277" y="3447"/>
                    <a:pt x="16911" y="2816"/>
                    <a:pt x="18546" y="2185"/>
                  </a:cubicBezTo>
                  <a:cubicBezTo>
                    <a:pt x="19570" y="1787"/>
                    <a:pt x="20610" y="1436"/>
                    <a:pt x="21413" y="693"/>
                  </a:cubicBezTo>
                  <a:close/>
                  <a:moveTo>
                    <a:pt x="21379" y="580"/>
                  </a:moveTo>
                  <a:cubicBezTo>
                    <a:pt x="20250" y="1636"/>
                    <a:pt x="18488" y="2057"/>
                    <a:pt x="17092" y="2601"/>
                  </a:cubicBezTo>
                  <a:cubicBezTo>
                    <a:pt x="15580" y="3191"/>
                    <a:pt x="14061" y="3763"/>
                    <a:pt x="12554" y="4368"/>
                  </a:cubicBezTo>
                  <a:cubicBezTo>
                    <a:pt x="11159" y="4930"/>
                    <a:pt x="9989" y="5734"/>
                    <a:pt x="8760" y="6589"/>
                  </a:cubicBezTo>
                  <a:cubicBezTo>
                    <a:pt x="7433" y="7510"/>
                    <a:pt x="5974" y="8359"/>
                    <a:pt x="4836" y="9517"/>
                  </a:cubicBezTo>
                  <a:cubicBezTo>
                    <a:pt x="4832" y="9521"/>
                    <a:pt x="4832" y="9525"/>
                    <a:pt x="4831" y="9529"/>
                  </a:cubicBezTo>
                  <a:cubicBezTo>
                    <a:pt x="4722" y="9589"/>
                    <a:pt x="4616" y="9655"/>
                    <a:pt x="4515" y="9727"/>
                  </a:cubicBezTo>
                  <a:cubicBezTo>
                    <a:pt x="4496" y="9741"/>
                    <a:pt x="4491" y="9767"/>
                    <a:pt x="4502" y="9788"/>
                  </a:cubicBezTo>
                  <a:cubicBezTo>
                    <a:pt x="3664" y="10434"/>
                    <a:pt x="2945" y="11258"/>
                    <a:pt x="2238" y="12029"/>
                  </a:cubicBezTo>
                  <a:cubicBezTo>
                    <a:pt x="1490" y="12846"/>
                    <a:pt x="796" y="13689"/>
                    <a:pt x="385" y="14728"/>
                  </a:cubicBezTo>
                  <a:cubicBezTo>
                    <a:pt x="273" y="14709"/>
                    <a:pt x="177" y="14638"/>
                    <a:pt x="126" y="14538"/>
                  </a:cubicBezTo>
                  <a:cubicBezTo>
                    <a:pt x="119" y="14526"/>
                    <a:pt x="109" y="14517"/>
                    <a:pt x="97" y="14512"/>
                  </a:cubicBezTo>
                  <a:cubicBezTo>
                    <a:pt x="97" y="14512"/>
                    <a:pt x="98" y="14512"/>
                    <a:pt x="98" y="14510"/>
                  </a:cubicBezTo>
                  <a:cubicBezTo>
                    <a:pt x="2613" y="10843"/>
                    <a:pt x="5983" y="8123"/>
                    <a:pt x="9680" y="5702"/>
                  </a:cubicBezTo>
                  <a:cubicBezTo>
                    <a:pt x="11747" y="4348"/>
                    <a:pt x="14050" y="3502"/>
                    <a:pt x="16372" y="2695"/>
                  </a:cubicBezTo>
                  <a:cubicBezTo>
                    <a:pt x="17504" y="2303"/>
                    <a:pt x="18642" y="1920"/>
                    <a:pt x="19752" y="1471"/>
                  </a:cubicBezTo>
                  <a:cubicBezTo>
                    <a:pt x="20342" y="1233"/>
                    <a:pt x="20910" y="990"/>
                    <a:pt x="21374" y="581"/>
                  </a:cubicBezTo>
                  <a:lnTo>
                    <a:pt x="21379" y="580"/>
                  </a:lnTo>
                  <a:close/>
                  <a:moveTo>
                    <a:pt x="17993" y="0"/>
                  </a:moveTo>
                  <a:cubicBezTo>
                    <a:pt x="17257" y="0"/>
                    <a:pt x="16651" y="317"/>
                    <a:pt x="16026" y="692"/>
                  </a:cubicBezTo>
                  <a:cubicBezTo>
                    <a:pt x="15534" y="986"/>
                    <a:pt x="15069" y="1311"/>
                    <a:pt x="14511" y="1468"/>
                  </a:cubicBezTo>
                  <a:cubicBezTo>
                    <a:pt x="14319" y="1522"/>
                    <a:pt x="14147" y="1544"/>
                    <a:pt x="13987" y="1544"/>
                  </a:cubicBezTo>
                  <a:cubicBezTo>
                    <a:pt x="13579" y="1544"/>
                    <a:pt x="13239" y="1401"/>
                    <a:pt x="12792" y="1276"/>
                  </a:cubicBezTo>
                  <a:cubicBezTo>
                    <a:pt x="12583" y="1217"/>
                    <a:pt x="12371" y="1190"/>
                    <a:pt x="12160" y="1190"/>
                  </a:cubicBezTo>
                  <a:cubicBezTo>
                    <a:pt x="11716" y="1190"/>
                    <a:pt x="11276" y="1311"/>
                    <a:pt x="10873" y="1520"/>
                  </a:cubicBezTo>
                  <a:cubicBezTo>
                    <a:pt x="10061" y="1941"/>
                    <a:pt x="9608" y="2649"/>
                    <a:pt x="9024" y="3314"/>
                  </a:cubicBezTo>
                  <a:cubicBezTo>
                    <a:pt x="8217" y="4232"/>
                    <a:pt x="7055" y="4304"/>
                    <a:pt x="6091" y="4963"/>
                  </a:cubicBezTo>
                  <a:cubicBezTo>
                    <a:pt x="4386" y="6129"/>
                    <a:pt x="4474" y="8012"/>
                    <a:pt x="3960" y="9795"/>
                  </a:cubicBezTo>
                  <a:cubicBezTo>
                    <a:pt x="2406" y="11163"/>
                    <a:pt x="1016" y="12693"/>
                    <a:pt x="31" y="14473"/>
                  </a:cubicBezTo>
                  <a:cubicBezTo>
                    <a:pt x="23" y="14486"/>
                    <a:pt x="27" y="14502"/>
                    <a:pt x="41" y="14512"/>
                  </a:cubicBezTo>
                  <a:cubicBezTo>
                    <a:pt x="13" y="14525"/>
                    <a:pt x="1" y="14557"/>
                    <a:pt x="11" y="14585"/>
                  </a:cubicBezTo>
                  <a:cubicBezTo>
                    <a:pt x="68" y="14755"/>
                    <a:pt x="248" y="14886"/>
                    <a:pt x="427" y="14886"/>
                  </a:cubicBezTo>
                  <a:cubicBezTo>
                    <a:pt x="447" y="14886"/>
                    <a:pt x="466" y="14884"/>
                    <a:pt x="485" y="14881"/>
                  </a:cubicBezTo>
                  <a:cubicBezTo>
                    <a:pt x="530" y="14873"/>
                    <a:pt x="550" y="14829"/>
                    <a:pt x="546" y="14793"/>
                  </a:cubicBezTo>
                  <a:cubicBezTo>
                    <a:pt x="1365" y="12905"/>
                    <a:pt x="3005" y="11412"/>
                    <a:pt x="4484" y="9987"/>
                  </a:cubicBezTo>
                  <a:cubicBezTo>
                    <a:pt x="4484" y="10026"/>
                    <a:pt x="4510" y="10063"/>
                    <a:pt x="4548" y="10063"/>
                  </a:cubicBezTo>
                  <a:cubicBezTo>
                    <a:pt x="4558" y="10063"/>
                    <a:pt x="4569" y="10060"/>
                    <a:pt x="4580" y="10054"/>
                  </a:cubicBezTo>
                  <a:cubicBezTo>
                    <a:pt x="5044" y="9804"/>
                    <a:pt x="5518" y="9552"/>
                    <a:pt x="6047" y="9471"/>
                  </a:cubicBezTo>
                  <a:cubicBezTo>
                    <a:pt x="6462" y="9407"/>
                    <a:pt x="6881" y="9453"/>
                    <a:pt x="7291" y="9364"/>
                  </a:cubicBezTo>
                  <a:cubicBezTo>
                    <a:pt x="8030" y="9203"/>
                    <a:pt x="8618" y="8728"/>
                    <a:pt x="9201" y="8273"/>
                  </a:cubicBezTo>
                  <a:cubicBezTo>
                    <a:pt x="10212" y="7484"/>
                    <a:pt x="11231" y="6972"/>
                    <a:pt x="12487" y="6674"/>
                  </a:cubicBezTo>
                  <a:cubicBezTo>
                    <a:pt x="13289" y="6485"/>
                    <a:pt x="14121" y="6397"/>
                    <a:pt x="14894" y="6102"/>
                  </a:cubicBezTo>
                  <a:cubicBezTo>
                    <a:pt x="16516" y="5482"/>
                    <a:pt x="17063" y="3740"/>
                    <a:pt x="18559" y="2918"/>
                  </a:cubicBezTo>
                  <a:cubicBezTo>
                    <a:pt x="19743" y="2265"/>
                    <a:pt x="21257" y="1803"/>
                    <a:pt x="21748" y="406"/>
                  </a:cubicBezTo>
                  <a:cubicBezTo>
                    <a:pt x="21750" y="405"/>
                    <a:pt x="21754" y="404"/>
                    <a:pt x="21757" y="401"/>
                  </a:cubicBezTo>
                  <a:cubicBezTo>
                    <a:pt x="21802" y="373"/>
                    <a:pt x="21797" y="328"/>
                    <a:pt x="21770" y="294"/>
                  </a:cubicBezTo>
                  <a:cubicBezTo>
                    <a:pt x="21760" y="266"/>
                    <a:pt x="21734" y="246"/>
                    <a:pt x="21704" y="244"/>
                  </a:cubicBezTo>
                  <a:cubicBezTo>
                    <a:pt x="21711" y="233"/>
                    <a:pt x="21702" y="221"/>
                    <a:pt x="21691" y="221"/>
                  </a:cubicBezTo>
                  <a:cubicBezTo>
                    <a:pt x="21687" y="221"/>
                    <a:pt x="21683" y="223"/>
                    <a:pt x="21680" y="226"/>
                  </a:cubicBezTo>
                  <a:cubicBezTo>
                    <a:pt x="21661" y="246"/>
                    <a:pt x="21641" y="265"/>
                    <a:pt x="21622" y="285"/>
                  </a:cubicBezTo>
                  <a:cubicBezTo>
                    <a:pt x="21344" y="454"/>
                    <a:pt x="21042" y="517"/>
                    <a:pt x="20728" y="517"/>
                  </a:cubicBezTo>
                  <a:cubicBezTo>
                    <a:pt x="19855" y="517"/>
                    <a:pt x="18891" y="33"/>
                    <a:pt x="18089" y="2"/>
                  </a:cubicBezTo>
                  <a:cubicBezTo>
                    <a:pt x="18057" y="1"/>
                    <a:pt x="18025" y="0"/>
                    <a:pt x="1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3129775" y="3979275"/>
              <a:ext cx="14150" cy="22225"/>
            </a:xfrm>
            <a:custGeom>
              <a:avLst/>
              <a:gdLst/>
              <a:ahLst/>
              <a:cxnLst/>
              <a:rect l="l" t="t" r="r" b="b"/>
              <a:pathLst>
                <a:path w="566" h="889" extrusionOk="0">
                  <a:moveTo>
                    <a:pt x="537" y="1"/>
                  </a:moveTo>
                  <a:cubicBezTo>
                    <a:pt x="532" y="1"/>
                    <a:pt x="528" y="2"/>
                    <a:pt x="525" y="6"/>
                  </a:cubicBezTo>
                  <a:cubicBezTo>
                    <a:pt x="274" y="224"/>
                    <a:pt x="84" y="542"/>
                    <a:pt x="4" y="863"/>
                  </a:cubicBezTo>
                  <a:cubicBezTo>
                    <a:pt x="0" y="879"/>
                    <a:pt x="14" y="889"/>
                    <a:pt x="27" y="889"/>
                  </a:cubicBezTo>
                  <a:cubicBezTo>
                    <a:pt x="35" y="889"/>
                    <a:pt x="43" y="885"/>
                    <a:pt x="47" y="875"/>
                  </a:cubicBezTo>
                  <a:cubicBezTo>
                    <a:pt x="166" y="567"/>
                    <a:pt x="337" y="283"/>
                    <a:pt x="554" y="35"/>
                  </a:cubicBezTo>
                  <a:cubicBezTo>
                    <a:pt x="565" y="20"/>
                    <a:pt x="551" y="1"/>
                    <a:pt x="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3133525" y="3980225"/>
              <a:ext cx="13500" cy="21825"/>
            </a:xfrm>
            <a:custGeom>
              <a:avLst/>
              <a:gdLst/>
              <a:ahLst/>
              <a:cxnLst/>
              <a:rect l="l" t="t" r="r" b="b"/>
              <a:pathLst>
                <a:path w="540" h="873" extrusionOk="0">
                  <a:moveTo>
                    <a:pt x="518" y="1"/>
                  </a:moveTo>
                  <a:cubicBezTo>
                    <a:pt x="514" y="1"/>
                    <a:pt x="510" y="2"/>
                    <a:pt x="507" y="6"/>
                  </a:cubicBezTo>
                  <a:cubicBezTo>
                    <a:pt x="295" y="256"/>
                    <a:pt x="118" y="537"/>
                    <a:pt x="5" y="847"/>
                  </a:cubicBezTo>
                  <a:cubicBezTo>
                    <a:pt x="1" y="862"/>
                    <a:pt x="13" y="873"/>
                    <a:pt x="25" y="873"/>
                  </a:cubicBezTo>
                  <a:cubicBezTo>
                    <a:pt x="32" y="873"/>
                    <a:pt x="39" y="869"/>
                    <a:pt x="44" y="861"/>
                  </a:cubicBezTo>
                  <a:cubicBezTo>
                    <a:pt x="167" y="557"/>
                    <a:pt x="321" y="278"/>
                    <a:pt x="531" y="24"/>
                  </a:cubicBezTo>
                  <a:cubicBezTo>
                    <a:pt x="539" y="13"/>
                    <a:pt x="529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3092050" y="3972125"/>
              <a:ext cx="26300" cy="43900"/>
            </a:xfrm>
            <a:custGeom>
              <a:avLst/>
              <a:gdLst/>
              <a:ahLst/>
              <a:cxnLst/>
              <a:rect l="l" t="t" r="r" b="b"/>
              <a:pathLst>
                <a:path w="1052" h="1756" extrusionOk="0">
                  <a:moveTo>
                    <a:pt x="1026" y="0"/>
                  </a:moveTo>
                  <a:cubicBezTo>
                    <a:pt x="1023" y="0"/>
                    <a:pt x="1019" y="2"/>
                    <a:pt x="1016" y="5"/>
                  </a:cubicBezTo>
                  <a:cubicBezTo>
                    <a:pt x="545" y="485"/>
                    <a:pt x="204" y="1079"/>
                    <a:pt x="6" y="1720"/>
                  </a:cubicBezTo>
                  <a:cubicBezTo>
                    <a:pt x="0" y="1741"/>
                    <a:pt x="18" y="1756"/>
                    <a:pt x="33" y="1756"/>
                  </a:cubicBezTo>
                  <a:cubicBezTo>
                    <a:pt x="42" y="1756"/>
                    <a:pt x="51" y="1751"/>
                    <a:pt x="55" y="1740"/>
                  </a:cubicBezTo>
                  <a:cubicBezTo>
                    <a:pt x="264" y="1096"/>
                    <a:pt x="593" y="536"/>
                    <a:pt x="1041" y="30"/>
                  </a:cubicBezTo>
                  <a:cubicBezTo>
                    <a:pt x="1052" y="18"/>
                    <a:pt x="1039" y="0"/>
                    <a:pt x="10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3084875" y="3970175"/>
              <a:ext cx="21775" cy="48250"/>
            </a:xfrm>
            <a:custGeom>
              <a:avLst/>
              <a:gdLst/>
              <a:ahLst/>
              <a:cxnLst/>
              <a:rect l="l" t="t" r="r" b="b"/>
              <a:pathLst>
                <a:path w="871" h="1930" extrusionOk="0">
                  <a:moveTo>
                    <a:pt x="845" y="1"/>
                  </a:moveTo>
                  <a:cubicBezTo>
                    <a:pt x="840" y="1"/>
                    <a:pt x="835" y="3"/>
                    <a:pt x="832" y="8"/>
                  </a:cubicBezTo>
                  <a:cubicBezTo>
                    <a:pt x="488" y="599"/>
                    <a:pt x="212" y="1227"/>
                    <a:pt x="9" y="1881"/>
                  </a:cubicBezTo>
                  <a:cubicBezTo>
                    <a:pt x="1" y="1909"/>
                    <a:pt x="25" y="1930"/>
                    <a:pt x="46" y="1930"/>
                  </a:cubicBezTo>
                  <a:cubicBezTo>
                    <a:pt x="58" y="1930"/>
                    <a:pt x="70" y="1923"/>
                    <a:pt x="75" y="1907"/>
                  </a:cubicBezTo>
                  <a:cubicBezTo>
                    <a:pt x="271" y="1254"/>
                    <a:pt x="536" y="624"/>
                    <a:pt x="864" y="26"/>
                  </a:cubicBezTo>
                  <a:cubicBezTo>
                    <a:pt x="871" y="13"/>
                    <a:pt x="858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3041075" y="3970875"/>
              <a:ext cx="29750" cy="61100"/>
            </a:xfrm>
            <a:custGeom>
              <a:avLst/>
              <a:gdLst/>
              <a:ahLst/>
              <a:cxnLst/>
              <a:rect l="l" t="t" r="r" b="b"/>
              <a:pathLst>
                <a:path w="1190" h="2444" extrusionOk="0">
                  <a:moveTo>
                    <a:pt x="1167" y="0"/>
                  </a:moveTo>
                  <a:cubicBezTo>
                    <a:pt x="1163" y="0"/>
                    <a:pt x="1158" y="2"/>
                    <a:pt x="1155" y="7"/>
                  </a:cubicBezTo>
                  <a:cubicBezTo>
                    <a:pt x="649" y="736"/>
                    <a:pt x="273" y="1558"/>
                    <a:pt x="8" y="2402"/>
                  </a:cubicBezTo>
                  <a:cubicBezTo>
                    <a:pt x="1" y="2425"/>
                    <a:pt x="21" y="2444"/>
                    <a:pt x="40" y="2444"/>
                  </a:cubicBezTo>
                  <a:cubicBezTo>
                    <a:pt x="50" y="2444"/>
                    <a:pt x="60" y="2438"/>
                    <a:pt x="64" y="2425"/>
                  </a:cubicBezTo>
                  <a:cubicBezTo>
                    <a:pt x="351" y="1579"/>
                    <a:pt x="731" y="798"/>
                    <a:pt x="1181" y="28"/>
                  </a:cubicBezTo>
                  <a:cubicBezTo>
                    <a:pt x="1189" y="15"/>
                    <a:pt x="1178" y="0"/>
                    <a:pt x="1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3035700" y="3976750"/>
              <a:ext cx="23675" cy="58600"/>
            </a:xfrm>
            <a:custGeom>
              <a:avLst/>
              <a:gdLst/>
              <a:ahLst/>
              <a:cxnLst/>
              <a:rect l="l" t="t" r="r" b="b"/>
              <a:pathLst>
                <a:path w="947" h="2344" extrusionOk="0">
                  <a:moveTo>
                    <a:pt x="927" y="1"/>
                  </a:moveTo>
                  <a:cubicBezTo>
                    <a:pt x="921" y="1"/>
                    <a:pt x="916" y="3"/>
                    <a:pt x="912" y="9"/>
                  </a:cubicBezTo>
                  <a:cubicBezTo>
                    <a:pt x="519" y="735"/>
                    <a:pt x="221" y="1515"/>
                    <a:pt x="5" y="2310"/>
                  </a:cubicBezTo>
                  <a:cubicBezTo>
                    <a:pt x="0" y="2329"/>
                    <a:pt x="16" y="2343"/>
                    <a:pt x="31" y="2343"/>
                  </a:cubicBezTo>
                  <a:cubicBezTo>
                    <a:pt x="39" y="2343"/>
                    <a:pt x="46" y="2339"/>
                    <a:pt x="49" y="2328"/>
                  </a:cubicBezTo>
                  <a:cubicBezTo>
                    <a:pt x="279" y="1530"/>
                    <a:pt x="583" y="770"/>
                    <a:pt x="940" y="20"/>
                  </a:cubicBezTo>
                  <a:cubicBezTo>
                    <a:pt x="946" y="9"/>
                    <a:pt x="937" y="1"/>
                    <a:pt x="9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3015650" y="3991025"/>
              <a:ext cx="18100" cy="52800"/>
            </a:xfrm>
            <a:custGeom>
              <a:avLst/>
              <a:gdLst/>
              <a:ahLst/>
              <a:cxnLst/>
              <a:rect l="l" t="t" r="r" b="b"/>
              <a:pathLst>
                <a:path w="724" h="2112" extrusionOk="0">
                  <a:moveTo>
                    <a:pt x="684" y="0"/>
                  </a:moveTo>
                  <a:cubicBezTo>
                    <a:pt x="674" y="0"/>
                    <a:pt x="664" y="6"/>
                    <a:pt x="659" y="18"/>
                  </a:cubicBezTo>
                  <a:cubicBezTo>
                    <a:pt x="409" y="691"/>
                    <a:pt x="178" y="1376"/>
                    <a:pt x="6" y="2072"/>
                  </a:cubicBezTo>
                  <a:cubicBezTo>
                    <a:pt x="0" y="2096"/>
                    <a:pt x="23" y="2112"/>
                    <a:pt x="44" y="2112"/>
                  </a:cubicBezTo>
                  <a:cubicBezTo>
                    <a:pt x="57" y="2112"/>
                    <a:pt x="71" y="2105"/>
                    <a:pt x="75" y="2090"/>
                  </a:cubicBezTo>
                  <a:cubicBezTo>
                    <a:pt x="281" y="1404"/>
                    <a:pt x="482" y="719"/>
                    <a:pt x="715" y="41"/>
                  </a:cubicBezTo>
                  <a:cubicBezTo>
                    <a:pt x="723" y="18"/>
                    <a:pt x="703" y="0"/>
                    <a:pt x="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2974050" y="4008275"/>
              <a:ext cx="20275" cy="49625"/>
            </a:xfrm>
            <a:custGeom>
              <a:avLst/>
              <a:gdLst/>
              <a:ahLst/>
              <a:cxnLst/>
              <a:rect l="l" t="t" r="r" b="b"/>
              <a:pathLst>
                <a:path w="811" h="1985" extrusionOk="0">
                  <a:moveTo>
                    <a:pt x="773" y="1"/>
                  </a:moveTo>
                  <a:cubicBezTo>
                    <a:pt x="768" y="1"/>
                    <a:pt x="762" y="3"/>
                    <a:pt x="758" y="7"/>
                  </a:cubicBezTo>
                  <a:cubicBezTo>
                    <a:pt x="556" y="203"/>
                    <a:pt x="480" y="551"/>
                    <a:pt x="384" y="810"/>
                  </a:cubicBezTo>
                  <a:cubicBezTo>
                    <a:pt x="246" y="1181"/>
                    <a:pt x="115" y="1558"/>
                    <a:pt x="7" y="1940"/>
                  </a:cubicBezTo>
                  <a:cubicBezTo>
                    <a:pt x="0" y="1965"/>
                    <a:pt x="21" y="1985"/>
                    <a:pt x="41" y="1985"/>
                  </a:cubicBezTo>
                  <a:cubicBezTo>
                    <a:pt x="52" y="1985"/>
                    <a:pt x="62" y="1979"/>
                    <a:pt x="67" y="1964"/>
                  </a:cubicBezTo>
                  <a:cubicBezTo>
                    <a:pt x="172" y="1638"/>
                    <a:pt x="274" y="1310"/>
                    <a:pt x="390" y="987"/>
                  </a:cubicBezTo>
                  <a:cubicBezTo>
                    <a:pt x="494" y="698"/>
                    <a:pt x="584" y="270"/>
                    <a:pt x="795" y="43"/>
                  </a:cubicBezTo>
                  <a:cubicBezTo>
                    <a:pt x="811" y="26"/>
                    <a:pt x="792" y="1"/>
                    <a:pt x="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2970375" y="4005850"/>
              <a:ext cx="15775" cy="53175"/>
            </a:xfrm>
            <a:custGeom>
              <a:avLst/>
              <a:gdLst/>
              <a:ahLst/>
              <a:cxnLst/>
              <a:rect l="l" t="t" r="r" b="b"/>
              <a:pathLst>
                <a:path w="631" h="2127" extrusionOk="0">
                  <a:moveTo>
                    <a:pt x="593" y="0"/>
                  </a:moveTo>
                  <a:cubicBezTo>
                    <a:pt x="586" y="0"/>
                    <a:pt x="579" y="3"/>
                    <a:pt x="574" y="11"/>
                  </a:cubicBezTo>
                  <a:cubicBezTo>
                    <a:pt x="397" y="267"/>
                    <a:pt x="334" y="603"/>
                    <a:pt x="254" y="900"/>
                  </a:cubicBezTo>
                  <a:cubicBezTo>
                    <a:pt x="149" y="1293"/>
                    <a:pt x="65" y="1690"/>
                    <a:pt x="3" y="2090"/>
                  </a:cubicBezTo>
                  <a:cubicBezTo>
                    <a:pt x="0" y="2114"/>
                    <a:pt x="18" y="2127"/>
                    <a:pt x="36" y="2127"/>
                  </a:cubicBezTo>
                  <a:cubicBezTo>
                    <a:pt x="51" y="2127"/>
                    <a:pt x="66" y="2118"/>
                    <a:pt x="69" y="2099"/>
                  </a:cubicBezTo>
                  <a:cubicBezTo>
                    <a:pt x="126" y="1779"/>
                    <a:pt x="185" y="1461"/>
                    <a:pt x="259" y="1144"/>
                  </a:cubicBezTo>
                  <a:cubicBezTo>
                    <a:pt x="345" y="788"/>
                    <a:pt x="414" y="356"/>
                    <a:pt x="617" y="44"/>
                  </a:cubicBezTo>
                  <a:cubicBezTo>
                    <a:pt x="630" y="23"/>
                    <a:pt x="612" y="0"/>
                    <a:pt x="5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2936375" y="4002950"/>
              <a:ext cx="30375" cy="73075"/>
            </a:xfrm>
            <a:custGeom>
              <a:avLst/>
              <a:gdLst/>
              <a:ahLst/>
              <a:cxnLst/>
              <a:rect l="l" t="t" r="r" b="b"/>
              <a:pathLst>
                <a:path w="1215" h="2923" extrusionOk="0">
                  <a:moveTo>
                    <a:pt x="1184" y="1"/>
                  </a:moveTo>
                  <a:cubicBezTo>
                    <a:pt x="1178" y="1"/>
                    <a:pt x="1172" y="3"/>
                    <a:pt x="1167" y="8"/>
                  </a:cubicBezTo>
                  <a:cubicBezTo>
                    <a:pt x="852" y="362"/>
                    <a:pt x="710" y="839"/>
                    <a:pt x="555" y="1278"/>
                  </a:cubicBezTo>
                  <a:cubicBezTo>
                    <a:pt x="368" y="1806"/>
                    <a:pt x="183" y="2337"/>
                    <a:pt x="10" y="2870"/>
                  </a:cubicBezTo>
                  <a:cubicBezTo>
                    <a:pt x="0" y="2900"/>
                    <a:pt x="25" y="2923"/>
                    <a:pt x="48" y="2923"/>
                  </a:cubicBezTo>
                  <a:cubicBezTo>
                    <a:pt x="61" y="2923"/>
                    <a:pt x="74" y="2915"/>
                    <a:pt x="80" y="2898"/>
                  </a:cubicBezTo>
                  <a:cubicBezTo>
                    <a:pt x="411" y="1978"/>
                    <a:pt x="610" y="828"/>
                    <a:pt x="1202" y="35"/>
                  </a:cubicBezTo>
                  <a:cubicBezTo>
                    <a:pt x="1215" y="18"/>
                    <a:pt x="1200" y="1"/>
                    <a:pt x="1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2908775" y="3997475"/>
              <a:ext cx="25075" cy="92350"/>
            </a:xfrm>
            <a:custGeom>
              <a:avLst/>
              <a:gdLst/>
              <a:ahLst/>
              <a:cxnLst/>
              <a:rect l="l" t="t" r="r" b="b"/>
              <a:pathLst>
                <a:path w="1003" h="3694" extrusionOk="0">
                  <a:moveTo>
                    <a:pt x="977" y="1"/>
                  </a:moveTo>
                  <a:cubicBezTo>
                    <a:pt x="970" y="1"/>
                    <a:pt x="962" y="4"/>
                    <a:pt x="958" y="13"/>
                  </a:cubicBezTo>
                  <a:cubicBezTo>
                    <a:pt x="336" y="1139"/>
                    <a:pt x="200" y="2400"/>
                    <a:pt x="4" y="3653"/>
                  </a:cubicBezTo>
                  <a:cubicBezTo>
                    <a:pt x="0" y="3679"/>
                    <a:pt x="21" y="3693"/>
                    <a:pt x="40" y="3693"/>
                  </a:cubicBezTo>
                  <a:cubicBezTo>
                    <a:pt x="57" y="3693"/>
                    <a:pt x="73" y="3684"/>
                    <a:pt x="76" y="3663"/>
                  </a:cubicBezTo>
                  <a:cubicBezTo>
                    <a:pt x="276" y="2404"/>
                    <a:pt x="425" y="1183"/>
                    <a:pt x="995" y="27"/>
                  </a:cubicBezTo>
                  <a:cubicBezTo>
                    <a:pt x="1003" y="12"/>
                    <a:pt x="990" y="1"/>
                    <a:pt x="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2898975" y="4001950"/>
              <a:ext cx="22125" cy="94050"/>
            </a:xfrm>
            <a:custGeom>
              <a:avLst/>
              <a:gdLst/>
              <a:ahLst/>
              <a:cxnLst/>
              <a:rect l="l" t="t" r="r" b="b"/>
              <a:pathLst>
                <a:path w="885" h="3762" extrusionOk="0">
                  <a:moveTo>
                    <a:pt x="850" y="1"/>
                  </a:moveTo>
                  <a:cubicBezTo>
                    <a:pt x="841" y="1"/>
                    <a:pt x="832" y="5"/>
                    <a:pt x="827" y="16"/>
                  </a:cubicBezTo>
                  <a:cubicBezTo>
                    <a:pt x="243" y="1164"/>
                    <a:pt x="271" y="2483"/>
                    <a:pt x="7" y="3718"/>
                  </a:cubicBezTo>
                  <a:cubicBezTo>
                    <a:pt x="1" y="3746"/>
                    <a:pt x="22" y="3761"/>
                    <a:pt x="44" y="3761"/>
                  </a:cubicBezTo>
                  <a:cubicBezTo>
                    <a:pt x="62" y="3761"/>
                    <a:pt x="81" y="3751"/>
                    <a:pt x="85" y="3729"/>
                  </a:cubicBezTo>
                  <a:cubicBezTo>
                    <a:pt x="364" y="2493"/>
                    <a:pt x="315" y="1199"/>
                    <a:pt x="875" y="36"/>
                  </a:cubicBezTo>
                  <a:cubicBezTo>
                    <a:pt x="884" y="16"/>
                    <a:pt x="868" y="1"/>
                    <a:pt x="8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2854875" y="4033250"/>
              <a:ext cx="27275" cy="91425"/>
            </a:xfrm>
            <a:custGeom>
              <a:avLst/>
              <a:gdLst/>
              <a:ahLst/>
              <a:cxnLst/>
              <a:rect l="l" t="t" r="r" b="b"/>
              <a:pathLst>
                <a:path w="1091" h="3657" extrusionOk="0">
                  <a:moveTo>
                    <a:pt x="1067" y="0"/>
                  </a:moveTo>
                  <a:cubicBezTo>
                    <a:pt x="1061" y="0"/>
                    <a:pt x="1056" y="4"/>
                    <a:pt x="1053" y="11"/>
                  </a:cubicBezTo>
                  <a:cubicBezTo>
                    <a:pt x="645" y="1194"/>
                    <a:pt x="558" y="2464"/>
                    <a:pt x="16" y="3603"/>
                  </a:cubicBezTo>
                  <a:cubicBezTo>
                    <a:pt x="0" y="3633"/>
                    <a:pt x="27" y="3656"/>
                    <a:pt x="53" y="3656"/>
                  </a:cubicBezTo>
                  <a:cubicBezTo>
                    <a:pt x="68" y="3656"/>
                    <a:pt x="82" y="3650"/>
                    <a:pt x="90" y="3633"/>
                  </a:cubicBezTo>
                  <a:cubicBezTo>
                    <a:pt x="642" y="2500"/>
                    <a:pt x="720" y="1221"/>
                    <a:pt x="1087" y="26"/>
                  </a:cubicBezTo>
                  <a:cubicBezTo>
                    <a:pt x="1091" y="11"/>
                    <a:pt x="1078" y="0"/>
                    <a:pt x="1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2847375" y="4044725"/>
              <a:ext cx="25075" cy="84150"/>
            </a:xfrm>
            <a:custGeom>
              <a:avLst/>
              <a:gdLst/>
              <a:ahLst/>
              <a:cxnLst/>
              <a:rect l="l" t="t" r="r" b="b"/>
              <a:pathLst>
                <a:path w="1003" h="3366" extrusionOk="0">
                  <a:moveTo>
                    <a:pt x="980" y="1"/>
                  </a:moveTo>
                  <a:cubicBezTo>
                    <a:pt x="971" y="1"/>
                    <a:pt x="961" y="6"/>
                    <a:pt x="958" y="18"/>
                  </a:cubicBezTo>
                  <a:cubicBezTo>
                    <a:pt x="726" y="1139"/>
                    <a:pt x="418" y="2235"/>
                    <a:pt x="13" y="3305"/>
                  </a:cubicBezTo>
                  <a:cubicBezTo>
                    <a:pt x="0" y="3339"/>
                    <a:pt x="29" y="3365"/>
                    <a:pt x="57" y="3365"/>
                  </a:cubicBezTo>
                  <a:cubicBezTo>
                    <a:pt x="72" y="3365"/>
                    <a:pt x="87" y="3357"/>
                    <a:pt x="94" y="3338"/>
                  </a:cubicBezTo>
                  <a:cubicBezTo>
                    <a:pt x="502" y="2265"/>
                    <a:pt x="812" y="1158"/>
                    <a:pt x="1000" y="23"/>
                  </a:cubicBezTo>
                  <a:cubicBezTo>
                    <a:pt x="1003" y="8"/>
                    <a:pt x="992" y="1"/>
                    <a:pt x="9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2832850" y="4067000"/>
              <a:ext cx="12450" cy="70550"/>
            </a:xfrm>
            <a:custGeom>
              <a:avLst/>
              <a:gdLst/>
              <a:ahLst/>
              <a:cxnLst/>
              <a:rect l="l" t="t" r="r" b="b"/>
              <a:pathLst>
                <a:path w="498" h="2822" extrusionOk="0">
                  <a:moveTo>
                    <a:pt x="473" y="0"/>
                  </a:moveTo>
                  <a:cubicBezTo>
                    <a:pt x="463" y="0"/>
                    <a:pt x="452" y="6"/>
                    <a:pt x="450" y="19"/>
                  </a:cubicBezTo>
                  <a:cubicBezTo>
                    <a:pt x="281" y="934"/>
                    <a:pt x="131" y="1852"/>
                    <a:pt x="5" y="2777"/>
                  </a:cubicBezTo>
                  <a:cubicBezTo>
                    <a:pt x="0" y="2805"/>
                    <a:pt x="23" y="2821"/>
                    <a:pt x="45" y="2821"/>
                  </a:cubicBezTo>
                  <a:cubicBezTo>
                    <a:pt x="64" y="2821"/>
                    <a:pt x="82" y="2811"/>
                    <a:pt x="86" y="2787"/>
                  </a:cubicBezTo>
                  <a:cubicBezTo>
                    <a:pt x="219" y="1866"/>
                    <a:pt x="355" y="944"/>
                    <a:pt x="495" y="24"/>
                  </a:cubicBezTo>
                  <a:cubicBezTo>
                    <a:pt x="497" y="9"/>
                    <a:pt x="485" y="0"/>
                    <a:pt x="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2803500" y="4082400"/>
              <a:ext cx="13725" cy="76650"/>
            </a:xfrm>
            <a:custGeom>
              <a:avLst/>
              <a:gdLst/>
              <a:ahLst/>
              <a:cxnLst/>
              <a:rect l="l" t="t" r="r" b="b"/>
              <a:pathLst>
                <a:path w="549" h="3066" extrusionOk="0">
                  <a:moveTo>
                    <a:pt x="507" y="0"/>
                  </a:moveTo>
                  <a:cubicBezTo>
                    <a:pt x="495" y="0"/>
                    <a:pt x="483" y="6"/>
                    <a:pt x="476" y="19"/>
                  </a:cubicBezTo>
                  <a:cubicBezTo>
                    <a:pt x="1" y="900"/>
                    <a:pt x="149" y="2051"/>
                    <a:pt x="45" y="3018"/>
                  </a:cubicBezTo>
                  <a:cubicBezTo>
                    <a:pt x="41" y="3048"/>
                    <a:pt x="66" y="3065"/>
                    <a:pt x="89" y="3065"/>
                  </a:cubicBezTo>
                  <a:cubicBezTo>
                    <a:pt x="108" y="3065"/>
                    <a:pt x="127" y="3054"/>
                    <a:pt x="130" y="3029"/>
                  </a:cubicBezTo>
                  <a:cubicBezTo>
                    <a:pt x="257" y="2063"/>
                    <a:pt x="72" y="931"/>
                    <a:pt x="536" y="43"/>
                  </a:cubicBezTo>
                  <a:cubicBezTo>
                    <a:pt x="549" y="19"/>
                    <a:pt x="528" y="0"/>
                    <a:pt x="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2796325" y="4081400"/>
              <a:ext cx="14150" cy="85175"/>
            </a:xfrm>
            <a:custGeom>
              <a:avLst/>
              <a:gdLst/>
              <a:ahLst/>
              <a:cxnLst/>
              <a:rect l="l" t="t" r="r" b="b"/>
              <a:pathLst>
                <a:path w="566" h="3407" extrusionOk="0">
                  <a:moveTo>
                    <a:pt x="536" y="0"/>
                  </a:moveTo>
                  <a:cubicBezTo>
                    <a:pt x="528" y="0"/>
                    <a:pt x="520" y="4"/>
                    <a:pt x="516" y="14"/>
                  </a:cubicBezTo>
                  <a:cubicBezTo>
                    <a:pt x="47" y="1023"/>
                    <a:pt x="95" y="2278"/>
                    <a:pt x="4" y="3365"/>
                  </a:cubicBezTo>
                  <a:cubicBezTo>
                    <a:pt x="1" y="3391"/>
                    <a:pt x="23" y="3406"/>
                    <a:pt x="43" y="3406"/>
                  </a:cubicBezTo>
                  <a:cubicBezTo>
                    <a:pt x="60" y="3406"/>
                    <a:pt x="77" y="3396"/>
                    <a:pt x="79" y="3374"/>
                  </a:cubicBezTo>
                  <a:cubicBezTo>
                    <a:pt x="168" y="2286"/>
                    <a:pt x="123" y="1050"/>
                    <a:pt x="557" y="31"/>
                  </a:cubicBezTo>
                  <a:cubicBezTo>
                    <a:pt x="565" y="14"/>
                    <a:pt x="550" y="0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2765025" y="4115200"/>
              <a:ext cx="7050" cy="70900"/>
            </a:xfrm>
            <a:custGeom>
              <a:avLst/>
              <a:gdLst/>
              <a:ahLst/>
              <a:cxnLst/>
              <a:rect l="l" t="t" r="r" b="b"/>
              <a:pathLst>
                <a:path w="282" h="2836" extrusionOk="0">
                  <a:moveTo>
                    <a:pt x="261" y="1"/>
                  </a:moveTo>
                  <a:cubicBezTo>
                    <a:pt x="252" y="1"/>
                    <a:pt x="243" y="6"/>
                    <a:pt x="241" y="16"/>
                  </a:cubicBezTo>
                  <a:cubicBezTo>
                    <a:pt x="60" y="937"/>
                    <a:pt x="1" y="1875"/>
                    <a:pt x="96" y="2809"/>
                  </a:cubicBezTo>
                  <a:cubicBezTo>
                    <a:pt x="97" y="2827"/>
                    <a:pt x="111" y="2835"/>
                    <a:pt x="125" y="2835"/>
                  </a:cubicBezTo>
                  <a:cubicBezTo>
                    <a:pt x="142" y="2835"/>
                    <a:pt x="160" y="2823"/>
                    <a:pt x="158" y="2801"/>
                  </a:cubicBezTo>
                  <a:cubicBezTo>
                    <a:pt x="88" y="1863"/>
                    <a:pt x="118" y="949"/>
                    <a:pt x="280" y="22"/>
                  </a:cubicBezTo>
                  <a:cubicBezTo>
                    <a:pt x="282" y="8"/>
                    <a:pt x="271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2779200" y="4096825"/>
              <a:ext cx="9975" cy="82350"/>
            </a:xfrm>
            <a:custGeom>
              <a:avLst/>
              <a:gdLst/>
              <a:ahLst/>
              <a:cxnLst/>
              <a:rect l="l" t="t" r="r" b="b"/>
              <a:pathLst>
                <a:path w="399" h="3294" extrusionOk="0">
                  <a:moveTo>
                    <a:pt x="377" y="1"/>
                  </a:moveTo>
                  <a:cubicBezTo>
                    <a:pt x="368" y="1"/>
                    <a:pt x="359" y="6"/>
                    <a:pt x="357" y="17"/>
                  </a:cubicBezTo>
                  <a:cubicBezTo>
                    <a:pt x="94" y="1078"/>
                    <a:pt x="1" y="2173"/>
                    <a:pt x="37" y="3265"/>
                  </a:cubicBezTo>
                  <a:cubicBezTo>
                    <a:pt x="37" y="3285"/>
                    <a:pt x="51" y="3294"/>
                    <a:pt x="66" y="3294"/>
                  </a:cubicBezTo>
                  <a:cubicBezTo>
                    <a:pt x="84" y="3294"/>
                    <a:pt x="105" y="3280"/>
                    <a:pt x="105" y="3256"/>
                  </a:cubicBezTo>
                  <a:cubicBezTo>
                    <a:pt x="71" y="2158"/>
                    <a:pt x="182" y="1097"/>
                    <a:pt x="395" y="22"/>
                  </a:cubicBezTo>
                  <a:cubicBezTo>
                    <a:pt x="398" y="8"/>
                    <a:pt x="388" y="1"/>
                    <a:pt x="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3115425" y="4014000"/>
              <a:ext cx="29550" cy="2150"/>
            </a:xfrm>
            <a:custGeom>
              <a:avLst/>
              <a:gdLst/>
              <a:ahLst/>
              <a:cxnLst/>
              <a:rect l="l" t="t" r="r" b="b"/>
              <a:pathLst>
                <a:path w="1182" h="86" extrusionOk="0">
                  <a:moveTo>
                    <a:pt x="35" y="1"/>
                  </a:moveTo>
                  <a:cubicBezTo>
                    <a:pt x="6" y="1"/>
                    <a:pt x="0" y="46"/>
                    <a:pt x="30" y="50"/>
                  </a:cubicBezTo>
                  <a:cubicBezTo>
                    <a:pt x="259" y="72"/>
                    <a:pt x="490" y="85"/>
                    <a:pt x="719" y="85"/>
                  </a:cubicBezTo>
                  <a:cubicBezTo>
                    <a:pt x="860" y="85"/>
                    <a:pt x="1001" y="80"/>
                    <a:pt x="1141" y="69"/>
                  </a:cubicBezTo>
                  <a:cubicBezTo>
                    <a:pt x="1182" y="66"/>
                    <a:pt x="1175" y="5"/>
                    <a:pt x="1136" y="5"/>
                  </a:cubicBezTo>
                  <a:cubicBezTo>
                    <a:pt x="1135" y="5"/>
                    <a:pt x="1134" y="5"/>
                    <a:pt x="1133" y="5"/>
                  </a:cubicBezTo>
                  <a:cubicBezTo>
                    <a:pt x="947" y="15"/>
                    <a:pt x="763" y="21"/>
                    <a:pt x="578" y="21"/>
                  </a:cubicBezTo>
                  <a:cubicBezTo>
                    <a:pt x="398" y="21"/>
                    <a:pt x="218" y="15"/>
                    <a:pt x="37" y="1"/>
                  </a:cubicBezTo>
                  <a:cubicBezTo>
                    <a:pt x="36" y="1"/>
                    <a:pt x="35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3131400" y="4008650"/>
              <a:ext cx="17325" cy="2650"/>
            </a:xfrm>
            <a:custGeom>
              <a:avLst/>
              <a:gdLst/>
              <a:ahLst/>
              <a:cxnLst/>
              <a:rect l="l" t="t" r="r" b="b"/>
              <a:pathLst>
                <a:path w="693" h="106" extrusionOk="0">
                  <a:moveTo>
                    <a:pt x="24" y="0"/>
                  </a:moveTo>
                  <a:cubicBezTo>
                    <a:pt x="4" y="0"/>
                    <a:pt x="0" y="31"/>
                    <a:pt x="22" y="34"/>
                  </a:cubicBezTo>
                  <a:cubicBezTo>
                    <a:pt x="230" y="71"/>
                    <a:pt x="441" y="95"/>
                    <a:pt x="652" y="106"/>
                  </a:cubicBezTo>
                  <a:cubicBezTo>
                    <a:pt x="652" y="106"/>
                    <a:pt x="653" y="106"/>
                    <a:pt x="653" y="106"/>
                  </a:cubicBezTo>
                  <a:cubicBezTo>
                    <a:pt x="686" y="106"/>
                    <a:pt x="692" y="58"/>
                    <a:pt x="658" y="52"/>
                  </a:cubicBezTo>
                  <a:cubicBezTo>
                    <a:pt x="449" y="22"/>
                    <a:pt x="238" y="4"/>
                    <a:pt x="26" y="0"/>
                  </a:cubicBezTo>
                  <a:cubicBezTo>
                    <a:pt x="25" y="0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3150575" y="3999525"/>
              <a:ext cx="10625" cy="1600"/>
            </a:xfrm>
            <a:custGeom>
              <a:avLst/>
              <a:gdLst/>
              <a:ahLst/>
              <a:cxnLst/>
              <a:rect l="l" t="t" r="r" b="b"/>
              <a:pathLst>
                <a:path w="425" h="64" extrusionOk="0">
                  <a:moveTo>
                    <a:pt x="94" y="0"/>
                  </a:moveTo>
                  <a:cubicBezTo>
                    <a:pt x="70" y="0"/>
                    <a:pt x="45" y="1"/>
                    <a:pt x="21" y="1"/>
                  </a:cubicBezTo>
                  <a:cubicBezTo>
                    <a:pt x="1" y="1"/>
                    <a:pt x="1" y="35"/>
                    <a:pt x="21" y="37"/>
                  </a:cubicBezTo>
                  <a:cubicBezTo>
                    <a:pt x="145" y="53"/>
                    <a:pt x="270" y="63"/>
                    <a:pt x="395" y="64"/>
                  </a:cubicBezTo>
                  <a:cubicBezTo>
                    <a:pt x="425" y="64"/>
                    <a:pt x="423" y="17"/>
                    <a:pt x="395" y="15"/>
                  </a:cubicBezTo>
                  <a:cubicBezTo>
                    <a:pt x="296" y="5"/>
                    <a:pt x="195" y="0"/>
                    <a:pt x="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3075700" y="4030000"/>
              <a:ext cx="24275" cy="7600"/>
            </a:xfrm>
            <a:custGeom>
              <a:avLst/>
              <a:gdLst/>
              <a:ahLst/>
              <a:cxnLst/>
              <a:rect l="l" t="t" r="r" b="b"/>
              <a:pathLst>
                <a:path w="971" h="304" extrusionOk="0">
                  <a:moveTo>
                    <a:pt x="26" y="0"/>
                  </a:moveTo>
                  <a:cubicBezTo>
                    <a:pt x="9" y="0"/>
                    <a:pt x="1" y="28"/>
                    <a:pt x="20" y="38"/>
                  </a:cubicBezTo>
                  <a:cubicBezTo>
                    <a:pt x="300" y="188"/>
                    <a:pt x="608" y="278"/>
                    <a:pt x="925" y="304"/>
                  </a:cubicBezTo>
                  <a:cubicBezTo>
                    <a:pt x="925" y="304"/>
                    <a:pt x="926" y="304"/>
                    <a:pt x="927" y="304"/>
                  </a:cubicBezTo>
                  <a:cubicBezTo>
                    <a:pt x="964" y="304"/>
                    <a:pt x="970" y="248"/>
                    <a:pt x="933" y="245"/>
                  </a:cubicBezTo>
                  <a:cubicBezTo>
                    <a:pt x="622" y="218"/>
                    <a:pt x="318" y="136"/>
                    <a:pt x="35" y="2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3065325" y="4033600"/>
              <a:ext cx="24075" cy="9600"/>
            </a:xfrm>
            <a:custGeom>
              <a:avLst/>
              <a:gdLst/>
              <a:ahLst/>
              <a:cxnLst/>
              <a:rect l="l" t="t" r="r" b="b"/>
              <a:pathLst>
                <a:path w="963" h="384" extrusionOk="0">
                  <a:moveTo>
                    <a:pt x="37" y="1"/>
                  </a:moveTo>
                  <a:cubicBezTo>
                    <a:pt x="16" y="1"/>
                    <a:pt x="0" y="35"/>
                    <a:pt x="22" y="49"/>
                  </a:cubicBezTo>
                  <a:cubicBezTo>
                    <a:pt x="294" y="211"/>
                    <a:pt x="598" y="337"/>
                    <a:pt x="913" y="383"/>
                  </a:cubicBezTo>
                  <a:cubicBezTo>
                    <a:pt x="915" y="383"/>
                    <a:pt x="918" y="383"/>
                    <a:pt x="920" y="383"/>
                  </a:cubicBezTo>
                  <a:cubicBezTo>
                    <a:pt x="958" y="383"/>
                    <a:pt x="962" y="322"/>
                    <a:pt x="922" y="313"/>
                  </a:cubicBezTo>
                  <a:cubicBezTo>
                    <a:pt x="611" y="249"/>
                    <a:pt x="325" y="160"/>
                    <a:pt x="47" y="4"/>
                  </a:cubicBezTo>
                  <a:cubicBezTo>
                    <a:pt x="44" y="2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3024000" y="4050200"/>
              <a:ext cx="46825" cy="10200"/>
            </a:xfrm>
            <a:custGeom>
              <a:avLst/>
              <a:gdLst/>
              <a:ahLst/>
              <a:cxnLst/>
              <a:rect l="l" t="t" r="r" b="b"/>
              <a:pathLst>
                <a:path w="1873" h="408" extrusionOk="0">
                  <a:moveTo>
                    <a:pt x="43" y="1"/>
                  </a:moveTo>
                  <a:cubicBezTo>
                    <a:pt x="15" y="1"/>
                    <a:pt x="1" y="46"/>
                    <a:pt x="32" y="63"/>
                  </a:cubicBezTo>
                  <a:cubicBezTo>
                    <a:pt x="482" y="285"/>
                    <a:pt x="972" y="408"/>
                    <a:pt x="1469" y="408"/>
                  </a:cubicBezTo>
                  <a:cubicBezTo>
                    <a:pt x="1587" y="408"/>
                    <a:pt x="1705" y="401"/>
                    <a:pt x="1823" y="387"/>
                  </a:cubicBezTo>
                  <a:cubicBezTo>
                    <a:pt x="1872" y="380"/>
                    <a:pt x="1863" y="308"/>
                    <a:pt x="1816" y="308"/>
                  </a:cubicBezTo>
                  <a:cubicBezTo>
                    <a:pt x="1815" y="308"/>
                    <a:pt x="1814" y="308"/>
                    <a:pt x="1812" y="308"/>
                  </a:cubicBezTo>
                  <a:cubicBezTo>
                    <a:pt x="1705" y="317"/>
                    <a:pt x="1599" y="321"/>
                    <a:pt x="1494" y="321"/>
                  </a:cubicBezTo>
                  <a:cubicBezTo>
                    <a:pt x="997" y="321"/>
                    <a:pt x="517" y="221"/>
                    <a:pt x="56" y="4"/>
                  </a:cubicBezTo>
                  <a:cubicBezTo>
                    <a:pt x="51" y="2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3011200" y="4053975"/>
              <a:ext cx="52850" cy="14525"/>
            </a:xfrm>
            <a:custGeom>
              <a:avLst/>
              <a:gdLst/>
              <a:ahLst/>
              <a:cxnLst/>
              <a:rect l="l" t="t" r="r" b="b"/>
              <a:pathLst>
                <a:path w="2114" h="581" extrusionOk="0">
                  <a:moveTo>
                    <a:pt x="29" y="0"/>
                  </a:moveTo>
                  <a:cubicBezTo>
                    <a:pt x="10" y="0"/>
                    <a:pt x="0" y="32"/>
                    <a:pt x="23" y="44"/>
                  </a:cubicBezTo>
                  <a:cubicBezTo>
                    <a:pt x="460" y="276"/>
                    <a:pt x="935" y="430"/>
                    <a:pt x="1425" y="501"/>
                  </a:cubicBezTo>
                  <a:cubicBezTo>
                    <a:pt x="1516" y="514"/>
                    <a:pt x="1606" y="526"/>
                    <a:pt x="1698" y="533"/>
                  </a:cubicBezTo>
                  <a:cubicBezTo>
                    <a:pt x="1703" y="534"/>
                    <a:pt x="1713" y="534"/>
                    <a:pt x="1725" y="534"/>
                  </a:cubicBezTo>
                  <a:cubicBezTo>
                    <a:pt x="1793" y="534"/>
                    <a:pt x="1947" y="525"/>
                    <a:pt x="2024" y="517"/>
                  </a:cubicBezTo>
                  <a:lnTo>
                    <a:pt x="2024" y="517"/>
                  </a:lnTo>
                  <a:cubicBezTo>
                    <a:pt x="2014" y="528"/>
                    <a:pt x="2012" y="545"/>
                    <a:pt x="2022" y="557"/>
                  </a:cubicBezTo>
                  <a:lnTo>
                    <a:pt x="2031" y="568"/>
                  </a:lnTo>
                  <a:cubicBezTo>
                    <a:pt x="2038" y="576"/>
                    <a:pt x="2048" y="580"/>
                    <a:pt x="2057" y="580"/>
                  </a:cubicBezTo>
                  <a:cubicBezTo>
                    <a:pt x="2065" y="580"/>
                    <a:pt x="2073" y="578"/>
                    <a:pt x="2079" y="573"/>
                  </a:cubicBezTo>
                  <a:lnTo>
                    <a:pt x="2094" y="561"/>
                  </a:lnTo>
                  <a:cubicBezTo>
                    <a:pt x="2114" y="544"/>
                    <a:pt x="2110" y="510"/>
                    <a:pt x="2084" y="500"/>
                  </a:cubicBezTo>
                  <a:cubicBezTo>
                    <a:pt x="2024" y="471"/>
                    <a:pt x="1954" y="466"/>
                    <a:pt x="1883" y="466"/>
                  </a:cubicBezTo>
                  <a:cubicBezTo>
                    <a:pt x="1845" y="466"/>
                    <a:pt x="1807" y="467"/>
                    <a:pt x="1771" y="467"/>
                  </a:cubicBezTo>
                  <a:cubicBezTo>
                    <a:pt x="1748" y="467"/>
                    <a:pt x="1727" y="467"/>
                    <a:pt x="1706" y="465"/>
                  </a:cubicBezTo>
                  <a:cubicBezTo>
                    <a:pt x="1524" y="450"/>
                    <a:pt x="1344" y="425"/>
                    <a:pt x="1165" y="389"/>
                  </a:cubicBezTo>
                  <a:cubicBezTo>
                    <a:pt x="776" y="308"/>
                    <a:pt x="397" y="177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2977800" y="4067425"/>
              <a:ext cx="77200" cy="14725"/>
            </a:xfrm>
            <a:custGeom>
              <a:avLst/>
              <a:gdLst/>
              <a:ahLst/>
              <a:cxnLst/>
              <a:rect l="l" t="t" r="r" b="b"/>
              <a:pathLst>
                <a:path w="3088" h="589" extrusionOk="0">
                  <a:moveTo>
                    <a:pt x="39" y="0"/>
                  </a:moveTo>
                  <a:cubicBezTo>
                    <a:pt x="12" y="0"/>
                    <a:pt x="0" y="42"/>
                    <a:pt x="30" y="56"/>
                  </a:cubicBezTo>
                  <a:cubicBezTo>
                    <a:pt x="782" y="413"/>
                    <a:pt x="1583" y="589"/>
                    <a:pt x="2402" y="589"/>
                  </a:cubicBezTo>
                  <a:cubicBezTo>
                    <a:pt x="2613" y="589"/>
                    <a:pt x="2825" y="577"/>
                    <a:pt x="3038" y="554"/>
                  </a:cubicBezTo>
                  <a:cubicBezTo>
                    <a:pt x="3087" y="547"/>
                    <a:pt x="3080" y="473"/>
                    <a:pt x="3033" y="473"/>
                  </a:cubicBezTo>
                  <a:cubicBezTo>
                    <a:pt x="3031" y="473"/>
                    <a:pt x="3029" y="474"/>
                    <a:pt x="3027" y="474"/>
                  </a:cubicBezTo>
                  <a:cubicBezTo>
                    <a:pt x="2814" y="498"/>
                    <a:pt x="2601" y="509"/>
                    <a:pt x="2391" y="509"/>
                  </a:cubicBezTo>
                  <a:cubicBezTo>
                    <a:pt x="1585" y="509"/>
                    <a:pt x="800" y="337"/>
                    <a:pt x="52" y="3"/>
                  </a:cubicBezTo>
                  <a:cubicBezTo>
                    <a:pt x="47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2959675" y="4077575"/>
              <a:ext cx="87375" cy="18150"/>
            </a:xfrm>
            <a:custGeom>
              <a:avLst/>
              <a:gdLst/>
              <a:ahLst/>
              <a:cxnLst/>
              <a:rect l="l" t="t" r="r" b="b"/>
              <a:pathLst>
                <a:path w="3495" h="726" extrusionOk="0">
                  <a:moveTo>
                    <a:pt x="36" y="1"/>
                  </a:moveTo>
                  <a:cubicBezTo>
                    <a:pt x="15" y="1"/>
                    <a:pt x="0" y="30"/>
                    <a:pt x="22" y="46"/>
                  </a:cubicBezTo>
                  <a:cubicBezTo>
                    <a:pt x="712" y="580"/>
                    <a:pt x="1690" y="726"/>
                    <a:pt x="2601" y="726"/>
                  </a:cubicBezTo>
                  <a:cubicBezTo>
                    <a:pt x="2891" y="726"/>
                    <a:pt x="3174" y="711"/>
                    <a:pt x="3438" y="689"/>
                  </a:cubicBezTo>
                  <a:cubicBezTo>
                    <a:pt x="3494" y="685"/>
                    <a:pt x="3486" y="601"/>
                    <a:pt x="3431" y="601"/>
                  </a:cubicBezTo>
                  <a:cubicBezTo>
                    <a:pt x="3430" y="601"/>
                    <a:pt x="3428" y="601"/>
                    <a:pt x="3426" y="601"/>
                  </a:cubicBezTo>
                  <a:cubicBezTo>
                    <a:pt x="3167" y="625"/>
                    <a:pt x="2899" y="639"/>
                    <a:pt x="2627" y="639"/>
                  </a:cubicBezTo>
                  <a:cubicBezTo>
                    <a:pt x="1728" y="639"/>
                    <a:pt x="794" y="486"/>
                    <a:pt x="52" y="6"/>
                  </a:cubicBezTo>
                  <a:cubicBezTo>
                    <a:pt x="47" y="2"/>
                    <a:pt x="41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2922900" y="4090625"/>
              <a:ext cx="89800" cy="25125"/>
            </a:xfrm>
            <a:custGeom>
              <a:avLst/>
              <a:gdLst/>
              <a:ahLst/>
              <a:cxnLst/>
              <a:rect l="l" t="t" r="r" b="b"/>
              <a:pathLst>
                <a:path w="3592" h="1005" extrusionOk="0">
                  <a:moveTo>
                    <a:pt x="37" y="1"/>
                  </a:moveTo>
                  <a:cubicBezTo>
                    <a:pt x="14" y="1"/>
                    <a:pt x="0" y="36"/>
                    <a:pt x="27" y="46"/>
                  </a:cubicBezTo>
                  <a:cubicBezTo>
                    <a:pt x="1165" y="458"/>
                    <a:pt x="2352" y="738"/>
                    <a:pt x="3531" y="1003"/>
                  </a:cubicBezTo>
                  <a:cubicBezTo>
                    <a:pt x="3534" y="1004"/>
                    <a:pt x="3538" y="1005"/>
                    <a:pt x="3541" y="1005"/>
                  </a:cubicBezTo>
                  <a:cubicBezTo>
                    <a:pt x="3586" y="1005"/>
                    <a:pt x="3591" y="932"/>
                    <a:pt x="3543" y="921"/>
                  </a:cubicBezTo>
                  <a:cubicBezTo>
                    <a:pt x="2366" y="645"/>
                    <a:pt x="1198" y="367"/>
                    <a:pt x="45" y="2"/>
                  </a:cubicBezTo>
                  <a:cubicBezTo>
                    <a:pt x="42" y="1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2918025" y="4096525"/>
              <a:ext cx="78175" cy="25225"/>
            </a:xfrm>
            <a:custGeom>
              <a:avLst/>
              <a:gdLst/>
              <a:ahLst/>
              <a:cxnLst/>
              <a:rect l="l" t="t" r="r" b="b"/>
              <a:pathLst>
                <a:path w="3127" h="1009" extrusionOk="0">
                  <a:moveTo>
                    <a:pt x="31" y="1"/>
                  </a:moveTo>
                  <a:cubicBezTo>
                    <a:pt x="10" y="1"/>
                    <a:pt x="1" y="31"/>
                    <a:pt x="22" y="43"/>
                  </a:cubicBezTo>
                  <a:cubicBezTo>
                    <a:pt x="1008" y="453"/>
                    <a:pt x="2027" y="775"/>
                    <a:pt x="3069" y="1007"/>
                  </a:cubicBezTo>
                  <a:cubicBezTo>
                    <a:pt x="3073" y="1008"/>
                    <a:pt x="3075" y="1008"/>
                    <a:pt x="3078" y="1008"/>
                  </a:cubicBezTo>
                  <a:cubicBezTo>
                    <a:pt x="3120" y="1008"/>
                    <a:pt x="3126" y="939"/>
                    <a:pt x="3080" y="927"/>
                  </a:cubicBezTo>
                  <a:cubicBezTo>
                    <a:pt x="2044" y="694"/>
                    <a:pt x="1028" y="385"/>
                    <a:pt x="38" y="2"/>
                  </a:cubicBezTo>
                  <a:cubicBezTo>
                    <a:pt x="36" y="1"/>
                    <a:pt x="33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2881825" y="4118125"/>
              <a:ext cx="57425" cy="15125"/>
            </a:xfrm>
            <a:custGeom>
              <a:avLst/>
              <a:gdLst/>
              <a:ahLst/>
              <a:cxnLst/>
              <a:rect l="l" t="t" r="r" b="b"/>
              <a:pathLst>
                <a:path w="2297" h="605" extrusionOk="0">
                  <a:moveTo>
                    <a:pt x="42" y="1"/>
                  </a:moveTo>
                  <a:cubicBezTo>
                    <a:pt x="19" y="1"/>
                    <a:pt x="1" y="33"/>
                    <a:pt x="25" y="50"/>
                  </a:cubicBezTo>
                  <a:cubicBezTo>
                    <a:pt x="540" y="422"/>
                    <a:pt x="1294" y="604"/>
                    <a:pt x="1957" y="604"/>
                  </a:cubicBezTo>
                  <a:cubicBezTo>
                    <a:pt x="2058" y="604"/>
                    <a:pt x="2157" y="600"/>
                    <a:pt x="2253" y="592"/>
                  </a:cubicBezTo>
                  <a:cubicBezTo>
                    <a:pt x="2296" y="588"/>
                    <a:pt x="2288" y="523"/>
                    <a:pt x="2246" y="523"/>
                  </a:cubicBezTo>
                  <a:cubicBezTo>
                    <a:pt x="2245" y="523"/>
                    <a:pt x="2245" y="524"/>
                    <a:pt x="2244" y="524"/>
                  </a:cubicBezTo>
                  <a:cubicBezTo>
                    <a:pt x="2171" y="528"/>
                    <a:pt x="2097" y="530"/>
                    <a:pt x="2022" y="530"/>
                  </a:cubicBezTo>
                  <a:cubicBezTo>
                    <a:pt x="1351" y="530"/>
                    <a:pt x="604" y="362"/>
                    <a:pt x="58" y="6"/>
                  </a:cubicBezTo>
                  <a:cubicBezTo>
                    <a:pt x="53" y="2"/>
                    <a:pt x="47" y="1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2884250" y="4114675"/>
              <a:ext cx="68150" cy="14475"/>
            </a:xfrm>
            <a:custGeom>
              <a:avLst/>
              <a:gdLst/>
              <a:ahLst/>
              <a:cxnLst/>
              <a:rect l="l" t="t" r="r" b="b"/>
              <a:pathLst>
                <a:path w="2726" h="579" extrusionOk="0">
                  <a:moveTo>
                    <a:pt x="34" y="0"/>
                  </a:moveTo>
                  <a:cubicBezTo>
                    <a:pt x="11" y="0"/>
                    <a:pt x="1" y="38"/>
                    <a:pt x="26" y="51"/>
                  </a:cubicBezTo>
                  <a:cubicBezTo>
                    <a:pt x="683" y="409"/>
                    <a:pt x="1411" y="578"/>
                    <a:pt x="2149" y="578"/>
                  </a:cubicBezTo>
                  <a:cubicBezTo>
                    <a:pt x="2326" y="578"/>
                    <a:pt x="2503" y="569"/>
                    <a:pt x="2680" y="550"/>
                  </a:cubicBezTo>
                  <a:cubicBezTo>
                    <a:pt x="2725" y="544"/>
                    <a:pt x="2718" y="477"/>
                    <a:pt x="2676" y="477"/>
                  </a:cubicBezTo>
                  <a:cubicBezTo>
                    <a:pt x="2674" y="477"/>
                    <a:pt x="2672" y="477"/>
                    <a:pt x="2671" y="478"/>
                  </a:cubicBezTo>
                  <a:cubicBezTo>
                    <a:pt x="2501" y="496"/>
                    <a:pt x="2334" y="505"/>
                    <a:pt x="2168" y="505"/>
                  </a:cubicBezTo>
                  <a:cubicBezTo>
                    <a:pt x="1430" y="505"/>
                    <a:pt x="724" y="327"/>
                    <a:pt x="45" y="3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2842850" y="4144625"/>
              <a:ext cx="50150" cy="7700"/>
            </a:xfrm>
            <a:custGeom>
              <a:avLst/>
              <a:gdLst/>
              <a:ahLst/>
              <a:cxnLst/>
              <a:rect l="l" t="t" r="r" b="b"/>
              <a:pathLst>
                <a:path w="2006" h="308" extrusionOk="0">
                  <a:moveTo>
                    <a:pt x="28" y="0"/>
                  </a:moveTo>
                  <a:cubicBezTo>
                    <a:pt x="9" y="0"/>
                    <a:pt x="1" y="35"/>
                    <a:pt x="22" y="41"/>
                  </a:cubicBezTo>
                  <a:cubicBezTo>
                    <a:pt x="533" y="190"/>
                    <a:pt x="1046" y="308"/>
                    <a:pt x="1572" y="308"/>
                  </a:cubicBezTo>
                  <a:cubicBezTo>
                    <a:pt x="1709" y="308"/>
                    <a:pt x="1846" y="300"/>
                    <a:pt x="1985" y="282"/>
                  </a:cubicBezTo>
                  <a:cubicBezTo>
                    <a:pt x="2006" y="280"/>
                    <a:pt x="2002" y="250"/>
                    <a:pt x="1984" y="250"/>
                  </a:cubicBezTo>
                  <a:cubicBezTo>
                    <a:pt x="1983" y="250"/>
                    <a:pt x="1983" y="250"/>
                    <a:pt x="1982" y="250"/>
                  </a:cubicBezTo>
                  <a:cubicBezTo>
                    <a:pt x="1898" y="257"/>
                    <a:pt x="1814" y="260"/>
                    <a:pt x="1730" y="260"/>
                  </a:cubicBezTo>
                  <a:cubicBezTo>
                    <a:pt x="1154" y="260"/>
                    <a:pt x="592" y="120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375;p6"/>
            <p:cNvSpPr/>
            <p:nvPr/>
          </p:nvSpPr>
          <p:spPr>
            <a:xfrm>
              <a:off x="2853275" y="4135325"/>
              <a:ext cx="45825" cy="13200"/>
            </a:xfrm>
            <a:custGeom>
              <a:avLst/>
              <a:gdLst/>
              <a:ahLst/>
              <a:cxnLst/>
              <a:rect l="l" t="t" r="r" b="b"/>
              <a:pathLst>
                <a:path w="1833" h="528" extrusionOk="0">
                  <a:moveTo>
                    <a:pt x="35" y="1"/>
                  </a:moveTo>
                  <a:cubicBezTo>
                    <a:pt x="12" y="1"/>
                    <a:pt x="1" y="36"/>
                    <a:pt x="25" y="49"/>
                  </a:cubicBezTo>
                  <a:cubicBezTo>
                    <a:pt x="582" y="300"/>
                    <a:pt x="1177" y="461"/>
                    <a:pt x="1785" y="528"/>
                  </a:cubicBezTo>
                  <a:cubicBezTo>
                    <a:pt x="1786" y="528"/>
                    <a:pt x="1787" y="528"/>
                    <a:pt x="1788" y="528"/>
                  </a:cubicBezTo>
                  <a:cubicBezTo>
                    <a:pt x="1826" y="528"/>
                    <a:pt x="1832" y="472"/>
                    <a:pt x="1793" y="464"/>
                  </a:cubicBezTo>
                  <a:cubicBezTo>
                    <a:pt x="1196" y="372"/>
                    <a:pt x="609" y="217"/>
                    <a:pt x="44" y="2"/>
                  </a:cubicBezTo>
                  <a:cubicBezTo>
                    <a:pt x="41" y="1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2816950" y="4158950"/>
              <a:ext cx="52275" cy="8975"/>
            </a:xfrm>
            <a:custGeom>
              <a:avLst/>
              <a:gdLst/>
              <a:ahLst/>
              <a:cxnLst/>
              <a:rect l="l" t="t" r="r" b="b"/>
              <a:pathLst>
                <a:path w="2091" h="359" extrusionOk="0">
                  <a:moveTo>
                    <a:pt x="39" y="0"/>
                  </a:moveTo>
                  <a:cubicBezTo>
                    <a:pt x="13" y="0"/>
                    <a:pt x="1" y="38"/>
                    <a:pt x="28" y="47"/>
                  </a:cubicBezTo>
                  <a:cubicBezTo>
                    <a:pt x="620" y="235"/>
                    <a:pt x="1248" y="359"/>
                    <a:pt x="1873" y="359"/>
                  </a:cubicBezTo>
                  <a:cubicBezTo>
                    <a:pt x="1936" y="359"/>
                    <a:pt x="1998" y="357"/>
                    <a:pt x="2061" y="355"/>
                  </a:cubicBezTo>
                  <a:cubicBezTo>
                    <a:pt x="2090" y="352"/>
                    <a:pt x="2090" y="303"/>
                    <a:pt x="2061" y="302"/>
                  </a:cubicBezTo>
                  <a:cubicBezTo>
                    <a:pt x="1369" y="269"/>
                    <a:pt x="714" y="196"/>
                    <a:pt x="47" y="1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2792825" y="4176775"/>
              <a:ext cx="55275" cy="7900"/>
            </a:xfrm>
            <a:custGeom>
              <a:avLst/>
              <a:gdLst/>
              <a:ahLst/>
              <a:cxnLst/>
              <a:rect l="l" t="t" r="r" b="b"/>
              <a:pathLst>
                <a:path w="2211" h="316" extrusionOk="0">
                  <a:moveTo>
                    <a:pt x="27" y="0"/>
                  </a:moveTo>
                  <a:cubicBezTo>
                    <a:pt x="3" y="0"/>
                    <a:pt x="0" y="40"/>
                    <a:pt x="27" y="45"/>
                  </a:cubicBezTo>
                  <a:cubicBezTo>
                    <a:pt x="729" y="207"/>
                    <a:pt x="1448" y="298"/>
                    <a:pt x="2171" y="315"/>
                  </a:cubicBezTo>
                  <a:cubicBezTo>
                    <a:pt x="2204" y="315"/>
                    <a:pt x="2211" y="265"/>
                    <a:pt x="2178" y="263"/>
                  </a:cubicBezTo>
                  <a:cubicBezTo>
                    <a:pt x="1456" y="230"/>
                    <a:pt x="740" y="142"/>
                    <a:pt x="32" y="1"/>
                  </a:cubicBezTo>
                  <a:cubicBezTo>
                    <a:pt x="30" y="0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2788575" y="4180300"/>
              <a:ext cx="53225" cy="7100"/>
            </a:xfrm>
            <a:custGeom>
              <a:avLst/>
              <a:gdLst/>
              <a:ahLst/>
              <a:cxnLst/>
              <a:rect l="l" t="t" r="r" b="b"/>
              <a:pathLst>
                <a:path w="2129" h="284" extrusionOk="0">
                  <a:moveTo>
                    <a:pt x="35" y="1"/>
                  </a:moveTo>
                  <a:cubicBezTo>
                    <a:pt x="6" y="1"/>
                    <a:pt x="0" y="44"/>
                    <a:pt x="28" y="52"/>
                  </a:cubicBezTo>
                  <a:cubicBezTo>
                    <a:pt x="710" y="156"/>
                    <a:pt x="1393" y="217"/>
                    <a:pt x="2078" y="284"/>
                  </a:cubicBezTo>
                  <a:cubicBezTo>
                    <a:pt x="2080" y="284"/>
                    <a:pt x="2081" y="284"/>
                    <a:pt x="2083" y="284"/>
                  </a:cubicBezTo>
                  <a:cubicBezTo>
                    <a:pt x="2123" y="284"/>
                    <a:pt x="2129" y="221"/>
                    <a:pt x="2088" y="218"/>
                  </a:cubicBezTo>
                  <a:cubicBezTo>
                    <a:pt x="1401" y="178"/>
                    <a:pt x="717" y="90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0194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"/>
          <p:cNvSpPr txBox="1">
            <a:spLocks noGrp="1"/>
          </p:cNvSpPr>
          <p:nvPr>
            <p:ph type="title"/>
          </p:nvPr>
        </p:nvSpPr>
        <p:spPr>
          <a:xfrm>
            <a:off x="1255767" y="999767"/>
            <a:ext cx="585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0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ubTitle" idx="1"/>
          </p:nvPr>
        </p:nvSpPr>
        <p:spPr>
          <a:xfrm>
            <a:off x="1255767" y="2289467"/>
            <a:ext cx="4383200" cy="38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2800"/>
              <a:buNone/>
              <a:defRPr sz="2133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74914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7"/>
          <p:cNvSpPr txBox="1">
            <a:spLocks noGrp="1"/>
          </p:cNvSpPr>
          <p:nvPr>
            <p:ph type="title"/>
          </p:nvPr>
        </p:nvSpPr>
        <p:spPr>
          <a:xfrm>
            <a:off x="6591533" y="17416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81" name="Google Shape;381;p7"/>
          <p:cNvSpPr/>
          <p:nvPr/>
        </p:nvSpPr>
        <p:spPr>
          <a:xfrm>
            <a:off x="-1754033" y="-1168067"/>
            <a:ext cx="8500813" cy="4728331"/>
          </a:xfrm>
          <a:custGeom>
            <a:avLst/>
            <a:gdLst/>
            <a:ahLst/>
            <a:cxnLst/>
            <a:rect l="l" t="t" r="r" b="b"/>
            <a:pathLst>
              <a:path w="34627" h="19260" extrusionOk="0">
                <a:moveTo>
                  <a:pt x="18210" y="1"/>
                </a:moveTo>
                <a:cubicBezTo>
                  <a:pt x="18187" y="1"/>
                  <a:pt x="18170" y="33"/>
                  <a:pt x="18187" y="53"/>
                </a:cubicBezTo>
                <a:cubicBezTo>
                  <a:pt x="18764" y="728"/>
                  <a:pt x="19213" y="1499"/>
                  <a:pt x="19792" y="2168"/>
                </a:cubicBezTo>
                <a:cubicBezTo>
                  <a:pt x="20391" y="2862"/>
                  <a:pt x="21063" y="3489"/>
                  <a:pt x="21796" y="4038"/>
                </a:cubicBezTo>
                <a:cubicBezTo>
                  <a:pt x="23220" y="5101"/>
                  <a:pt x="24941" y="5537"/>
                  <a:pt x="26500" y="6353"/>
                </a:cubicBezTo>
                <a:cubicBezTo>
                  <a:pt x="25330" y="6639"/>
                  <a:pt x="24158" y="6909"/>
                  <a:pt x="22984" y="7176"/>
                </a:cubicBezTo>
                <a:cubicBezTo>
                  <a:pt x="22983" y="7176"/>
                  <a:pt x="22982" y="7173"/>
                  <a:pt x="22980" y="7173"/>
                </a:cubicBezTo>
                <a:lnTo>
                  <a:pt x="22928" y="7168"/>
                </a:lnTo>
                <a:lnTo>
                  <a:pt x="22928" y="7163"/>
                </a:lnTo>
                <a:cubicBezTo>
                  <a:pt x="22029" y="5813"/>
                  <a:pt x="20756" y="4886"/>
                  <a:pt x="19397" y="4033"/>
                </a:cubicBezTo>
                <a:cubicBezTo>
                  <a:pt x="18714" y="3602"/>
                  <a:pt x="18007" y="3210"/>
                  <a:pt x="17281" y="2858"/>
                </a:cubicBezTo>
                <a:cubicBezTo>
                  <a:pt x="16583" y="2522"/>
                  <a:pt x="15836" y="2335"/>
                  <a:pt x="15116" y="2066"/>
                </a:cubicBezTo>
                <a:cubicBezTo>
                  <a:pt x="15101" y="2058"/>
                  <a:pt x="15087" y="2054"/>
                  <a:pt x="15072" y="2047"/>
                </a:cubicBezTo>
                <a:cubicBezTo>
                  <a:pt x="15040" y="2015"/>
                  <a:pt x="15007" y="1986"/>
                  <a:pt x="14976" y="1954"/>
                </a:cubicBezTo>
                <a:cubicBezTo>
                  <a:pt x="14972" y="1949"/>
                  <a:pt x="14967" y="1947"/>
                  <a:pt x="14962" y="1947"/>
                </a:cubicBezTo>
                <a:cubicBezTo>
                  <a:pt x="14946" y="1947"/>
                  <a:pt x="14930" y="1969"/>
                  <a:pt x="14943" y="1984"/>
                </a:cubicBezTo>
                <a:cubicBezTo>
                  <a:pt x="14953" y="1999"/>
                  <a:pt x="14967" y="2012"/>
                  <a:pt x="14979" y="2027"/>
                </a:cubicBezTo>
                <a:cubicBezTo>
                  <a:pt x="14937" y="2039"/>
                  <a:pt x="14925" y="2091"/>
                  <a:pt x="14957" y="2119"/>
                </a:cubicBezTo>
                <a:cubicBezTo>
                  <a:pt x="15015" y="2171"/>
                  <a:pt x="15077" y="2218"/>
                  <a:pt x="15143" y="2259"/>
                </a:cubicBezTo>
                <a:cubicBezTo>
                  <a:pt x="15156" y="2278"/>
                  <a:pt x="15169" y="2298"/>
                  <a:pt x="15183" y="2316"/>
                </a:cubicBezTo>
                <a:lnTo>
                  <a:pt x="15183" y="2323"/>
                </a:lnTo>
                <a:cubicBezTo>
                  <a:pt x="15386" y="2811"/>
                  <a:pt x="15812" y="3219"/>
                  <a:pt x="16224" y="3575"/>
                </a:cubicBezTo>
                <a:cubicBezTo>
                  <a:pt x="16402" y="3786"/>
                  <a:pt x="16582" y="3995"/>
                  <a:pt x="16767" y="4201"/>
                </a:cubicBezTo>
                <a:cubicBezTo>
                  <a:pt x="17358" y="4858"/>
                  <a:pt x="18038" y="5430"/>
                  <a:pt x="18786" y="5901"/>
                </a:cubicBezTo>
                <a:cubicBezTo>
                  <a:pt x="19500" y="6348"/>
                  <a:pt x="20248" y="6732"/>
                  <a:pt x="21040" y="7019"/>
                </a:cubicBezTo>
                <a:cubicBezTo>
                  <a:pt x="21420" y="7155"/>
                  <a:pt x="21879" y="7300"/>
                  <a:pt x="22320" y="7328"/>
                </a:cubicBezTo>
                <a:cubicBezTo>
                  <a:pt x="22192" y="7357"/>
                  <a:pt x="22064" y="7387"/>
                  <a:pt x="21936" y="7416"/>
                </a:cubicBezTo>
                <a:cubicBezTo>
                  <a:pt x="21029" y="7621"/>
                  <a:pt x="20121" y="7824"/>
                  <a:pt x="19212" y="8026"/>
                </a:cubicBezTo>
                <a:cubicBezTo>
                  <a:pt x="18315" y="6704"/>
                  <a:pt x="17058" y="5789"/>
                  <a:pt x="15716" y="4948"/>
                </a:cubicBezTo>
                <a:cubicBezTo>
                  <a:pt x="15033" y="4517"/>
                  <a:pt x="14327" y="4125"/>
                  <a:pt x="13600" y="3773"/>
                </a:cubicBezTo>
                <a:cubicBezTo>
                  <a:pt x="12902" y="3437"/>
                  <a:pt x="12156" y="3250"/>
                  <a:pt x="11434" y="2979"/>
                </a:cubicBezTo>
                <a:cubicBezTo>
                  <a:pt x="11421" y="2973"/>
                  <a:pt x="11406" y="2967"/>
                  <a:pt x="11391" y="2962"/>
                </a:cubicBezTo>
                <a:cubicBezTo>
                  <a:pt x="11359" y="2930"/>
                  <a:pt x="11326" y="2901"/>
                  <a:pt x="11295" y="2867"/>
                </a:cubicBezTo>
                <a:cubicBezTo>
                  <a:pt x="11291" y="2863"/>
                  <a:pt x="11286" y="2861"/>
                  <a:pt x="11282" y="2861"/>
                </a:cubicBezTo>
                <a:cubicBezTo>
                  <a:pt x="11265" y="2861"/>
                  <a:pt x="11250" y="2883"/>
                  <a:pt x="11262" y="2899"/>
                </a:cubicBezTo>
                <a:cubicBezTo>
                  <a:pt x="11274" y="2914"/>
                  <a:pt x="11286" y="2927"/>
                  <a:pt x="11298" y="2942"/>
                </a:cubicBezTo>
                <a:cubicBezTo>
                  <a:pt x="11257" y="2953"/>
                  <a:pt x="11245" y="3006"/>
                  <a:pt x="11278" y="3034"/>
                </a:cubicBezTo>
                <a:cubicBezTo>
                  <a:pt x="11337" y="3086"/>
                  <a:pt x="11399" y="3133"/>
                  <a:pt x="11465" y="3175"/>
                </a:cubicBezTo>
                <a:cubicBezTo>
                  <a:pt x="11478" y="3194"/>
                  <a:pt x="11490" y="3211"/>
                  <a:pt x="11503" y="3230"/>
                </a:cubicBezTo>
                <a:cubicBezTo>
                  <a:pt x="11502" y="3233"/>
                  <a:pt x="11502" y="3235"/>
                  <a:pt x="11503" y="3238"/>
                </a:cubicBezTo>
                <a:cubicBezTo>
                  <a:pt x="11705" y="3727"/>
                  <a:pt x="12133" y="4134"/>
                  <a:pt x="12545" y="4490"/>
                </a:cubicBezTo>
                <a:cubicBezTo>
                  <a:pt x="12722" y="4701"/>
                  <a:pt x="12902" y="4910"/>
                  <a:pt x="13088" y="5116"/>
                </a:cubicBezTo>
                <a:cubicBezTo>
                  <a:pt x="13679" y="5773"/>
                  <a:pt x="14357" y="6345"/>
                  <a:pt x="15105" y="6816"/>
                </a:cubicBezTo>
                <a:cubicBezTo>
                  <a:pt x="15819" y="7261"/>
                  <a:pt x="16567" y="7647"/>
                  <a:pt x="17359" y="7932"/>
                </a:cubicBezTo>
                <a:cubicBezTo>
                  <a:pt x="17663" y="8042"/>
                  <a:pt x="18017" y="8156"/>
                  <a:pt x="18373" y="8212"/>
                </a:cubicBezTo>
                <a:cubicBezTo>
                  <a:pt x="17535" y="8398"/>
                  <a:pt x="16698" y="8584"/>
                  <a:pt x="15860" y="8771"/>
                </a:cubicBezTo>
                <a:cubicBezTo>
                  <a:pt x="15859" y="8771"/>
                  <a:pt x="15858" y="8768"/>
                  <a:pt x="15855" y="8768"/>
                </a:cubicBezTo>
                <a:lnTo>
                  <a:pt x="15804" y="8763"/>
                </a:lnTo>
                <a:cubicBezTo>
                  <a:pt x="15804" y="8760"/>
                  <a:pt x="15804" y="8759"/>
                  <a:pt x="15803" y="8758"/>
                </a:cubicBezTo>
                <a:cubicBezTo>
                  <a:pt x="14904" y="7407"/>
                  <a:pt x="13631" y="6481"/>
                  <a:pt x="12270" y="5628"/>
                </a:cubicBezTo>
                <a:cubicBezTo>
                  <a:pt x="11587" y="5197"/>
                  <a:pt x="10881" y="4805"/>
                  <a:pt x="10154" y="4453"/>
                </a:cubicBezTo>
                <a:cubicBezTo>
                  <a:pt x="9456" y="4117"/>
                  <a:pt x="8711" y="3930"/>
                  <a:pt x="7989" y="3661"/>
                </a:cubicBezTo>
                <a:cubicBezTo>
                  <a:pt x="7976" y="3653"/>
                  <a:pt x="7960" y="3649"/>
                  <a:pt x="7945" y="3642"/>
                </a:cubicBezTo>
                <a:cubicBezTo>
                  <a:pt x="7913" y="3610"/>
                  <a:pt x="7880" y="3581"/>
                  <a:pt x="7849" y="3547"/>
                </a:cubicBezTo>
                <a:cubicBezTo>
                  <a:pt x="7846" y="3543"/>
                  <a:pt x="7841" y="3541"/>
                  <a:pt x="7836" y="3541"/>
                </a:cubicBezTo>
                <a:cubicBezTo>
                  <a:pt x="7820" y="3541"/>
                  <a:pt x="7804" y="3563"/>
                  <a:pt x="7816" y="3579"/>
                </a:cubicBezTo>
                <a:cubicBezTo>
                  <a:pt x="7828" y="3594"/>
                  <a:pt x="7841" y="3607"/>
                  <a:pt x="7852" y="3622"/>
                </a:cubicBezTo>
                <a:cubicBezTo>
                  <a:pt x="7811" y="3633"/>
                  <a:pt x="7799" y="3686"/>
                  <a:pt x="7831" y="3714"/>
                </a:cubicBezTo>
                <a:cubicBezTo>
                  <a:pt x="7891" y="3766"/>
                  <a:pt x="7952" y="3813"/>
                  <a:pt x="8019" y="3855"/>
                </a:cubicBezTo>
                <a:cubicBezTo>
                  <a:pt x="8032" y="3874"/>
                  <a:pt x="8043" y="3893"/>
                  <a:pt x="8057" y="3910"/>
                </a:cubicBezTo>
                <a:cubicBezTo>
                  <a:pt x="8056" y="3913"/>
                  <a:pt x="8056" y="3915"/>
                  <a:pt x="8057" y="3918"/>
                </a:cubicBezTo>
                <a:cubicBezTo>
                  <a:pt x="8259" y="4408"/>
                  <a:pt x="8686" y="4814"/>
                  <a:pt x="9098" y="5170"/>
                </a:cubicBezTo>
                <a:cubicBezTo>
                  <a:pt x="9276" y="5381"/>
                  <a:pt x="9456" y="5590"/>
                  <a:pt x="9642" y="5796"/>
                </a:cubicBezTo>
                <a:cubicBezTo>
                  <a:pt x="10233" y="6453"/>
                  <a:pt x="10911" y="7025"/>
                  <a:pt x="11659" y="7495"/>
                </a:cubicBezTo>
                <a:cubicBezTo>
                  <a:pt x="12373" y="7942"/>
                  <a:pt x="13121" y="8326"/>
                  <a:pt x="13915" y="8612"/>
                </a:cubicBezTo>
                <a:cubicBezTo>
                  <a:pt x="14293" y="8748"/>
                  <a:pt x="14751" y="8894"/>
                  <a:pt x="15192" y="8922"/>
                </a:cubicBezTo>
                <a:cubicBezTo>
                  <a:pt x="14176" y="9151"/>
                  <a:pt x="13160" y="9386"/>
                  <a:pt x="12146" y="9625"/>
                </a:cubicBezTo>
                <a:cubicBezTo>
                  <a:pt x="11246" y="8278"/>
                  <a:pt x="9974" y="7351"/>
                  <a:pt x="8616" y="6500"/>
                </a:cubicBezTo>
                <a:cubicBezTo>
                  <a:pt x="7933" y="6069"/>
                  <a:pt x="7227" y="5676"/>
                  <a:pt x="6500" y="5324"/>
                </a:cubicBezTo>
                <a:cubicBezTo>
                  <a:pt x="5802" y="4988"/>
                  <a:pt x="5056" y="4801"/>
                  <a:pt x="4335" y="4532"/>
                </a:cubicBezTo>
                <a:cubicBezTo>
                  <a:pt x="4321" y="4524"/>
                  <a:pt x="4306" y="4520"/>
                  <a:pt x="4291" y="4513"/>
                </a:cubicBezTo>
                <a:cubicBezTo>
                  <a:pt x="4259" y="4482"/>
                  <a:pt x="4226" y="4453"/>
                  <a:pt x="4195" y="4420"/>
                </a:cubicBezTo>
                <a:cubicBezTo>
                  <a:pt x="4192" y="4415"/>
                  <a:pt x="4187" y="4414"/>
                  <a:pt x="4182" y="4414"/>
                </a:cubicBezTo>
                <a:cubicBezTo>
                  <a:pt x="4166" y="4414"/>
                  <a:pt x="4150" y="4435"/>
                  <a:pt x="4162" y="4450"/>
                </a:cubicBezTo>
                <a:cubicBezTo>
                  <a:pt x="4173" y="4465"/>
                  <a:pt x="4186" y="4478"/>
                  <a:pt x="4198" y="4494"/>
                </a:cubicBezTo>
                <a:cubicBezTo>
                  <a:pt x="4157" y="4505"/>
                  <a:pt x="4145" y="4557"/>
                  <a:pt x="4177" y="4586"/>
                </a:cubicBezTo>
                <a:cubicBezTo>
                  <a:pt x="4235" y="4637"/>
                  <a:pt x="4298" y="4685"/>
                  <a:pt x="4365" y="4728"/>
                </a:cubicBezTo>
                <a:cubicBezTo>
                  <a:pt x="4378" y="4745"/>
                  <a:pt x="4389" y="4764"/>
                  <a:pt x="4403" y="4782"/>
                </a:cubicBezTo>
                <a:cubicBezTo>
                  <a:pt x="4402" y="4785"/>
                  <a:pt x="4402" y="4788"/>
                  <a:pt x="4403" y="4789"/>
                </a:cubicBezTo>
                <a:cubicBezTo>
                  <a:pt x="4605" y="5278"/>
                  <a:pt x="5032" y="5686"/>
                  <a:pt x="5444" y="6041"/>
                </a:cubicBezTo>
                <a:cubicBezTo>
                  <a:pt x="5622" y="6253"/>
                  <a:pt x="5802" y="6463"/>
                  <a:pt x="5988" y="6668"/>
                </a:cubicBezTo>
                <a:cubicBezTo>
                  <a:pt x="6579" y="7324"/>
                  <a:pt x="7257" y="7895"/>
                  <a:pt x="8005" y="8364"/>
                </a:cubicBezTo>
                <a:cubicBezTo>
                  <a:pt x="8718" y="8810"/>
                  <a:pt x="9466" y="9195"/>
                  <a:pt x="10259" y="9481"/>
                </a:cubicBezTo>
                <a:cubicBezTo>
                  <a:pt x="10618" y="9610"/>
                  <a:pt x="11047" y="9747"/>
                  <a:pt x="11467" y="9786"/>
                </a:cubicBezTo>
                <a:cubicBezTo>
                  <a:pt x="10757" y="9957"/>
                  <a:pt x="10047" y="10133"/>
                  <a:pt x="9340" y="10311"/>
                </a:cubicBezTo>
                <a:cubicBezTo>
                  <a:pt x="9356" y="10301"/>
                  <a:pt x="9374" y="10289"/>
                  <a:pt x="9388" y="10277"/>
                </a:cubicBezTo>
                <a:cubicBezTo>
                  <a:pt x="9419" y="10252"/>
                  <a:pt x="9400" y="10199"/>
                  <a:pt x="9364" y="10199"/>
                </a:cubicBezTo>
                <a:cubicBezTo>
                  <a:pt x="9360" y="10199"/>
                  <a:pt x="9357" y="10200"/>
                  <a:pt x="9354" y="10201"/>
                </a:cubicBezTo>
                <a:cubicBezTo>
                  <a:pt x="9336" y="10205"/>
                  <a:pt x="9320" y="10209"/>
                  <a:pt x="9303" y="10213"/>
                </a:cubicBezTo>
                <a:cubicBezTo>
                  <a:pt x="9302" y="10210"/>
                  <a:pt x="9302" y="10209"/>
                  <a:pt x="9300" y="10207"/>
                </a:cubicBezTo>
                <a:cubicBezTo>
                  <a:pt x="7991" y="9251"/>
                  <a:pt x="6476" y="8819"/>
                  <a:pt x="4906" y="8487"/>
                </a:cubicBezTo>
                <a:cubicBezTo>
                  <a:pt x="4117" y="8318"/>
                  <a:pt x="3318" y="8192"/>
                  <a:pt x="2514" y="8112"/>
                </a:cubicBezTo>
                <a:cubicBezTo>
                  <a:pt x="2268" y="8088"/>
                  <a:pt x="2024" y="8080"/>
                  <a:pt x="1779" y="8080"/>
                </a:cubicBezTo>
                <a:cubicBezTo>
                  <a:pt x="1280" y="8080"/>
                  <a:pt x="781" y="8114"/>
                  <a:pt x="281" y="8114"/>
                </a:cubicBezTo>
                <a:cubicBezTo>
                  <a:pt x="257" y="8114"/>
                  <a:pt x="232" y="8114"/>
                  <a:pt x="208" y="8114"/>
                </a:cubicBezTo>
                <a:cubicBezTo>
                  <a:pt x="192" y="8112"/>
                  <a:pt x="177" y="8112"/>
                  <a:pt x="163" y="8112"/>
                </a:cubicBezTo>
                <a:cubicBezTo>
                  <a:pt x="121" y="8094"/>
                  <a:pt x="79" y="8078"/>
                  <a:pt x="39" y="8056"/>
                </a:cubicBezTo>
                <a:cubicBezTo>
                  <a:pt x="36" y="8055"/>
                  <a:pt x="33" y="8054"/>
                  <a:pt x="30" y="8054"/>
                </a:cubicBezTo>
                <a:cubicBezTo>
                  <a:pt x="12" y="8054"/>
                  <a:pt x="0" y="8085"/>
                  <a:pt x="19" y="8098"/>
                </a:cubicBezTo>
                <a:cubicBezTo>
                  <a:pt x="35" y="8107"/>
                  <a:pt x="51" y="8115"/>
                  <a:pt x="67" y="8124"/>
                </a:cubicBezTo>
                <a:cubicBezTo>
                  <a:pt x="32" y="8150"/>
                  <a:pt x="39" y="8203"/>
                  <a:pt x="80" y="8219"/>
                </a:cubicBezTo>
                <a:cubicBezTo>
                  <a:pt x="152" y="8247"/>
                  <a:pt x="225" y="8270"/>
                  <a:pt x="301" y="8286"/>
                </a:cubicBezTo>
                <a:cubicBezTo>
                  <a:pt x="320" y="8299"/>
                  <a:pt x="339" y="8312"/>
                  <a:pt x="359" y="8326"/>
                </a:cubicBezTo>
                <a:cubicBezTo>
                  <a:pt x="359" y="8328"/>
                  <a:pt x="360" y="8330"/>
                  <a:pt x="361" y="8332"/>
                </a:cubicBezTo>
                <a:cubicBezTo>
                  <a:pt x="720" y="8722"/>
                  <a:pt x="1261" y="8958"/>
                  <a:pt x="1771" y="9148"/>
                </a:cubicBezTo>
                <a:cubicBezTo>
                  <a:pt x="2010" y="9286"/>
                  <a:pt x="2251" y="9420"/>
                  <a:pt x="2496" y="9549"/>
                </a:cubicBezTo>
                <a:cubicBezTo>
                  <a:pt x="3277" y="9962"/>
                  <a:pt x="4111" y="10266"/>
                  <a:pt x="4976" y="10449"/>
                </a:cubicBezTo>
                <a:cubicBezTo>
                  <a:pt x="5780" y="10618"/>
                  <a:pt x="6594" y="10721"/>
                  <a:pt x="7414" y="10721"/>
                </a:cubicBezTo>
                <a:cubicBezTo>
                  <a:pt x="7435" y="10721"/>
                  <a:pt x="7455" y="10721"/>
                  <a:pt x="7476" y="10721"/>
                </a:cubicBezTo>
                <a:cubicBezTo>
                  <a:pt x="7841" y="10718"/>
                  <a:pt x="8268" y="10701"/>
                  <a:pt x="8660" y="10605"/>
                </a:cubicBezTo>
                <a:lnTo>
                  <a:pt x="8660" y="10605"/>
                </a:lnTo>
                <a:cubicBezTo>
                  <a:pt x="7496" y="11019"/>
                  <a:pt x="6457" y="11689"/>
                  <a:pt x="5441" y="12425"/>
                </a:cubicBezTo>
                <a:cubicBezTo>
                  <a:pt x="4786" y="12897"/>
                  <a:pt x="4158" y="13407"/>
                  <a:pt x="3559" y="13949"/>
                </a:cubicBezTo>
                <a:cubicBezTo>
                  <a:pt x="2987" y="14471"/>
                  <a:pt x="2534" y="15094"/>
                  <a:pt x="2014" y="15662"/>
                </a:cubicBezTo>
                <a:cubicBezTo>
                  <a:pt x="2002" y="15671"/>
                  <a:pt x="1992" y="15683"/>
                  <a:pt x="1982" y="15694"/>
                </a:cubicBezTo>
                <a:cubicBezTo>
                  <a:pt x="1940" y="15712"/>
                  <a:pt x="1900" y="15732"/>
                  <a:pt x="1859" y="15748"/>
                </a:cubicBezTo>
                <a:cubicBezTo>
                  <a:pt x="1836" y="15757"/>
                  <a:pt x="1847" y="15792"/>
                  <a:pt x="1869" y="15792"/>
                </a:cubicBezTo>
                <a:cubicBezTo>
                  <a:pt x="1871" y="15792"/>
                  <a:pt x="1873" y="15792"/>
                  <a:pt x="1875" y="15791"/>
                </a:cubicBezTo>
                <a:cubicBezTo>
                  <a:pt x="1894" y="15786"/>
                  <a:pt x="1911" y="15779"/>
                  <a:pt x="1928" y="15774"/>
                </a:cubicBezTo>
                <a:lnTo>
                  <a:pt x="1928" y="15774"/>
                </a:lnTo>
                <a:cubicBezTo>
                  <a:pt x="1924" y="15807"/>
                  <a:pt x="1951" y="15833"/>
                  <a:pt x="1981" y="15833"/>
                </a:cubicBezTo>
                <a:cubicBezTo>
                  <a:pt x="1989" y="15833"/>
                  <a:pt x="1998" y="15831"/>
                  <a:pt x="2006" y="15827"/>
                </a:cubicBezTo>
                <a:cubicBezTo>
                  <a:pt x="2075" y="15794"/>
                  <a:pt x="2142" y="15754"/>
                  <a:pt x="2204" y="15708"/>
                </a:cubicBezTo>
                <a:cubicBezTo>
                  <a:pt x="2227" y="15703"/>
                  <a:pt x="2250" y="15698"/>
                  <a:pt x="2272" y="15692"/>
                </a:cubicBezTo>
                <a:cubicBezTo>
                  <a:pt x="2275" y="15694"/>
                  <a:pt x="2278" y="15695"/>
                  <a:pt x="2280" y="15695"/>
                </a:cubicBezTo>
                <a:cubicBezTo>
                  <a:pt x="2808" y="15690"/>
                  <a:pt x="3347" y="15447"/>
                  <a:pt x="3830" y="15198"/>
                </a:cubicBezTo>
                <a:cubicBezTo>
                  <a:pt x="4093" y="15111"/>
                  <a:pt x="4354" y="15023"/>
                  <a:pt x="4614" y="14927"/>
                </a:cubicBezTo>
                <a:cubicBezTo>
                  <a:pt x="5444" y="14626"/>
                  <a:pt x="6229" y="14209"/>
                  <a:pt x="6944" y="13691"/>
                </a:cubicBezTo>
                <a:cubicBezTo>
                  <a:pt x="7625" y="13196"/>
                  <a:pt x="8262" y="12646"/>
                  <a:pt x="8823" y="12018"/>
                </a:cubicBezTo>
                <a:cubicBezTo>
                  <a:pt x="9231" y="11561"/>
                  <a:pt x="9727" y="10942"/>
                  <a:pt x="9775" y="10305"/>
                </a:cubicBezTo>
                <a:cubicBezTo>
                  <a:pt x="10571" y="10145"/>
                  <a:pt x="11367" y="9983"/>
                  <a:pt x="12164" y="9817"/>
                </a:cubicBezTo>
                <a:cubicBezTo>
                  <a:pt x="12165" y="9826"/>
                  <a:pt x="12166" y="9834"/>
                  <a:pt x="12168" y="9843"/>
                </a:cubicBezTo>
                <a:cubicBezTo>
                  <a:pt x="11110" y="11297"/>
                  <a:pt x="9708" y="12452"/>
                  <a:pt x="8868" y="14061"/>
                </a:cubicBezTo>
                <a:cubicBezTo>
                  <a:pt x="8447" y="14876"/>
                  <a:pt x="8113" y="15732"/>
                  <a:pt x="7876" y="16618"/>
                </a:cubicBezTo>
                <a:cubicBezTo>
                  <a:pt x="7645" y="17471"/>
                  <a:pt x="7575" y="18362"/>
                  <a:pt x="7349" y="19220"/>
                </a:cubicBezTo>
                <a:cubicBezTo>
                  <a:pt x="7343" y="19241"/>
                  <a:pt x="7362" y="19259"/>
                  <a:pt x="7381" y="19259"/>
                </a:cubicBezTo>
                <a:cubicBezTo>
                  <a:pt x="7390" y="19259"/>
                  <a:pt x="7398" y="19255"/>
                  <a:pt x="7404" y="19245"/>
                </a:cubicBezTo>
                <a:cubicBezTo>
                  <a:pt x="7411" y="19232"/>
                  <a:pt x="7416" y="19217"/>
                  <a:pt x="7424" y="19204"/>
                </a:cubicBezTo>
                <a:cubicBezTo>
                  <a:pt x="7425" y="19202"/>
                  <a:pt x="7427" y="19202"/>
                  <a:pt x="7427" y="19201"/>
                </a:cubicBezTo>
                <a:cubicBezTo>
                  <a:pt x="7449" y="19166"/>
                  <a:pt x="7475" y="19134"/>
                  <a:pt x="7497" y="19101"/>
                </a:cubicBezTo>
                <a:cubicBezTo>
                  <a:pt x="7503" y="19113"/>
                  <a:pt x="7515" y="19119"/>
                  <a:pt x="7527" y="19119"/>
                </a:cubicBezTo>
                <a:cubicBezTo>
                  <a:pt x="7539" y="19119"/>
                  <a:pt x="7552" y="19112"/>
                  <a:pt x="7557" y="19097"/>
                </a:cubicBezTo>
                <a:cubicBezTo>
                  <a:pt x="7576" y="19041"/>
                  <a:pt x="7597" y="18985"/>
                  <a:pt x="7617" y="18928"/>
                </a:cubicBezTo>
                <a:cubicBezTo>
                  <a:pt x="8117" y="18257"/>
                  <a:pt x="8796" y="17715"/>
                  <a:pt x="9358" y="17098"/>
                </a:cubicBezTo>
                <a:cubicBezTo>
                  <a:pt x="10033" y="16355"/>
                  <a:pt x="10585" y="15508"/>
                  <a:pt x="11033" y="14612"/>
                </a:cubicBezTo>
                <a:cubicBezTo>
                  <a:pt x="11505" y="13669"/>
                  <a:pt x="11765" y="12694"/>
                  <a:pt x="11978" y="11666"/>
                </a:cubicBezTo>
                <a:cubicBezTo>
                  <a:pt x="12042" y="11362"/>
                  <a:pt x="12580" y="10117"/>
                  <a:pt x="12300" y="9789"/>
                </a:cubicBezTo>
                <a:cubicBezTo>
                  <a:pt x="14440" y="9339"/>
                  <a:pt x="16578" y="8875"/>
                  <a:pt x="18716" y="8414"/>
                </a:cubicBezTo>
                <a:lnTo>
                  <a:pt x="18716" y="8414"/>
                </a:lnTo>
                <a:cubicBezTo>
                  <a:pt x="17411" y="9235"/>
                  <a:pt x="16462" y="10409"/>
                  <a:pt x="15578" y="11666"/>
                </a:cubicBezTo>
                <a:cubicBezTo>
                  <a:pt x="15111" y="12325"/>
                  <a:pt x="14683" y="13011"/>
                  <a:pt x="14292" y="13717"/>
                </a:cubicBezTo>
                <a:cubicBezTo>
                  <a:pt x="13920" y="14396"/>
                  <a:pt x="13693" y="15132"/>
                  <a:pt x="13385" y="15839"/>
                </a:cubicBezTo>
                <a:cubicBezTo>
                  <a:pt x="13378" y="15852"/>
                  <a:pt x="13373" y="15866"/>
                  <a:pt x="13366" y="15880"/>
                </a:cubicBezTo>
                <a:cubicBezTo>
                  <a:pt x="13333" y="15910"/>
                  <a:pt x="13301" y="15942"/>
                  <a:pt x="13266" y="15971"/>
                </a:cubicBezTo>
                <a:cubicBezTo>
                  <a:pt x="13250" y="15985"/>
                  <a:pt x="13267" y="16010"/>
                  <a:pt x="13285" y="16010"/>
                </a:cubicBezTo>
                <a:cubicBezTo>
                  <a:pt x="13289" y="16010"/>
                  <a:pt x="13292" y="16009"/>
                  <a:pt x="13296" y="16007"/>
                </a:cubicBezTo>
                <a:cubicBezTo>
                  <a:pt x="13312" y="15996"/>
                  <a:pt x="13325" y="15983"/>
                  <a:pt x="13341" y="15974"/>
                </a:cubicBezTo>
                <a:cubicBezTo>
                  <a:pt x="13347" y="16000"/>
                  <a:pt x="13370" y="16015"/>
                  <a:pt x="13394" y="16015"/>
                </a:cubicBezTo>
                <a:cubicBezTo>
                  <a:pt x="13407" y="16015"/>
                  <a:pt x="13421" y="16010"/>
                  <a:pt x="13432" y="15999"/>
                </a:cubicBezTo>
                <a:cubicBezTo>
                  <a:pt x="13487" y="15943"/>
                  <a:pt x="13537" y="15883"/>
                  <a:pt x="13584" y="15819"/>
                </a:cubicBezTo>
                <a:cubicBezTo>
                  <a:pt x="13603" y="15807"/>
                  <a:pt x="13621" y="15796"/>
                  <a:pt x="13640" y="15784"/>
                </a:cubicBezTo>
                <a:lnTo>
                  <a:pt x="13648" y="15784"/>
                </a:lnTo>
                <a:cubicBezTo>
                  <a:pt x="14147" y="15608"/>
                  <a:pt x="14576" y="15203"/>
                  <a:pt x="14953" y="14811"/>
                </a:cubicBezTo>
                <a:cubicBezTo>
                  <a:pt x="15174" y="14644"/>
                  <a:pt x="15392" y="14475"/>
                  <a:pt x="15607" y="14300"/>
                </a:cubicBezTo>
                <a:cubicBezTo>
                  <a:pt x="16294" y="13745"/>
                  <a:pt x="16900" y="13097"/>
                  <a:pt x="17410" y="12376"/>
                </a:cubicBezTo>
                <a:cubicBezTo>
                  <a:pt x="17894" y="11686"/>
                  <a:pt x="18317" y="10959"/>
                  <a:pt x="18644" y="10183"/>
                </a:cubicBezTo>
                <a:cubicBezTo>
                  <a:pt x="18869" y="9647"/>
                  <a:pt x="19122" y="8948"/>
                  <a:pt x="19009" y="8350"/>
                </a:cubicBezTo>
                <a:cubicBezTo>
                  <a:pt x="19898" y="8158"/>
                  <a:pt x="20788" y="7967"/>
                  <a:pt x="21677" y="7778"/>
                </a:cubicBezTo>
                <a:lnTo>
                  <a:pt x="21677" y="7778"/>
                </a:lnTo>
                <a:cubicBezTo>
                  <a:pt x="20643" y="9132"/>
                  <a:pt x="19337" y="10250"/>
                  <a:pt x="18538" y="11781"/>
                </a:cubicBezTo>
                <a:cubicBezTo>
                  <a:pt x="18117" y="12594"/>
                  <a:pt x="17785" y="13451"/>
                  <a:pt x="17546" y="14336"/>
                </a:cubicBezTo>
                <a:cubicBezTo>
                  <a:pt x="17315" y="15190"/>
                  <a:pt x="17245" y="16080"/>
                  <a:pt x="17019" y="16938"/>
                </a:cubicBezTo>
                <a:cubicBezTo>
                  <a:pt x="17014" y="16960"/>
                  <a:pt x="17033" y="16977"/>
                  <a:pt x="17051" y="16977"/>
                </a:cubicBezTo>
                <a:cubicBezTo>
                  <a:pt x="17060" y="16977"/>
                  <a:pt x="17068" y="16973"/>
                  <a:pt x="17074" y="16963"/>
                </a:cubicBezTo>
                <a:cubicBezTo>
                  <a:pt x="17082" y="16950"/>
                  <a:pt x="17087" y="16935"/>
                  <a:pt x="17094" y="16922"/>
                </a:cubicBezTo>
                <a:cubicBezTo>
                  <a:pt x="17095" y="16921"/>
                  <a:pt x="17097" y="16921"/>
                  <a:pt x="17098" y="16919"/>
                </a:cubicBezTo>
                <a:cubicBezTo>
                  <a:pt x="17119" y="16885"/>
                  <a:pt x="17145" y="16853"/>
                  <a:pt x="17169" y="16818"/>
                </a:cubicBezTo>
                <a:cubicBezTo>
                  <a:pt x="17174" y="16831"/>
                  <a:pt x="17185" y="16837"/>
                  <a:pt x="17197" y="16837"/>
                </a:cubicBezTo>
                <a:cubicBezTo>
                  <a:pt x="17210" y="16837"/>
                  <a:pt x="17222" y="16830"/>
                  <a:pt x="17227" y="16815"/>
                </a:cubicBezTo>
                <a:cubicBezTo>
                  <a:pt x="17247" y="16758"/>
                  <a:pt x="17269" y="16702"/>
                  <a:pt x="17287" y="16646"/>
                </a:cubicBezTo>
                <a:cubicBezTo>
                  <a:pt x="17789" y="15975"/>
                  <a:pt x="18466" y="15432"/>
                  <a:pt x="19028" y="14816"/>
                </a:cubicBezTo>
                <a:cubicBezTo>
                  <a:pt x="19704" y="14073"/>
                  <a:pt x="20256" y="13227"/>
                  <a:pt x="20704" y="12330"/>
                </a:cubicBezTo>
                <a:cubicBezTo>
                  <a:pt x="21175" y="11388"/>
                  <a:pt x="21436" y="10413"/>
                  <a:pt x="21649" y="9384"/>
                </a:cubicBezTo>
                <a:cubicBezTo>
                  <a:pt x="21704" y="9124"/>
                  <a:pt x="22105" y="8172"/>
                  <a:pt x="22044" y="7699"/>
                </a:cubicBezTo>
                <a:cubicBezTo>
                  <a:pt x="23603" y="7367"/>
                  <a:pt x="25161" y="7021"/>
                  <a:pt x="26710" y="6643"/>
                </a:cubicBezTo>
                <a:lnTo>
                  <a:pt x="26710" y="6643"/>
                </a:lnTo>
                <a:cubicBezTo>
                  <a:pt x="25664" y="8047"/>
                  <a:pt x="24309" y="9186"/>
                  <a:pt x="23490" y="10757"/>
                </a:cubicBezTo>
                <a:cubicBezTo>
                  <a:pt x="23068" y="11570"/>
                  <a:pt x="22736" y="12426"/>
                  <a:pt x="22499" y="13312"/>
                </a:cubicBezTo>
                <a:cubicBezTo>
                  <a:pt x="22268" y="14167"/>
                  <a:pt x="22198" y="15056"/>
                  <a:pt x="21971" y="15914"/>
                </a:cubicBezTo>
                <a:cubicBezTo>
                  <a:pt x="21965" y="15935"/>
                  <a:pt x="21984" y="15954"/>
                  <a:pt x="22002" y="15954"/>
                </a:cubicBezTo>
                <a:cubicBezTo>
                  <a:pt x="22011" y="15954"/>
                  <a:pt x="22020" y="15950"/>
                  <a:pt x="22025" y="15939"/>
                </a:cubicBezTo>
                <a:cubicBezTo>
                  <a:pt x="22033" y="15926"/>
                  <a:pt x="22039" y="15911"/>
                  <a:pt x="22045" y="15898"/>
                </a:cubicBezTo>
                <a:cubicBezTo>
                  <a:pt x="22047" y="15896"/>
                  <a:pt x="22049" y="15896"/>
                  <a:pt x="22049" y="15895"/>
                </a:cubicBezTo>
                <a:cubicBezTo>
                  <a:pt x="22072" y="15860"/>
                  <a:pt x="22097" y="15828"/>
                  <a:pt x="22120" y="15795"/>
                </a:cubicBezTo>
                <a:cubicBezTo>
                  <a:pt x="22126" y="15808"/>
                  <a:pt x="22138" y="15814"/>
                  <a:pt x="22149" y="15814"/>
                </a:cubicBezTo>
                <a:cubicBezTo>
                  <a:pt x="22162" y="15814"/>
                  <a:pt x="22175" y="15806"/>
                  <a:pt x="22180" y="15792"/>
                </a:cubicBezTo>
                <a:cubicBezTo>
                  <a:pt x="22199" y="15735"/>
                  <a:pt x="22220" y="15679"/>
                  <a:pt x="22239" y="15623"/>
                </a:cubicBezTo>
                <a:cubicBezTo>
                  <a:pt x="22740" y="14951"/>
                  <a:pt x="23418" y="14409"/>
                  <a:pt x="23979" y="13793"/>
                </a:cubicBezTo>
                <a:cubicBezTo>
                  <a:pt x="24613" y="13096"/>
                  <a:pt x="25135" y="12308"/>
                  <a:pt x="25569" y="11474"/>
                </a:cubicBezTo>
                <a:lnTo>
                  <a:pt x="25569" y="11474"/>
                </a:lnTo>
                <a:cubicBezTo>
                  <a:pt x="25302" y="12044"/>
                  <a:pt x="25102" y="12641"/>
                  <a:pt x="24850" y="13219"/>
                </a:cubicBezTo>
                <a:cubicBezTo>
                  <a:pt x="24842" y="13232"/>
                  <a:pt x="24837" y="13247"/>
                  <a:pt x="24830" y="13261"/>
                </a:cubicBezTo>
                <a:cubicBezTo>
                  <a:pt x="24797" y="13291"/>
                  <a:pt x="24766" y="13323"/>
                  <a:pt x="24731" y="13352"/>
                </a:cubicBezTo>
                <a:cubicBezTo>
                  <a:pt x="24715" y="13366"/>
                  <a:pt x="24731" y="13391"/>
                  <a:pt x="24749" y="13391"/>
                </a:cubicBezTo>
                <a:cubicBezTo>
                  <a:pt x="24753" y="13391"/>
                  <a:pt x="24757" y="13390"/>
                  <a:pt x="24761" y="13387"/>
                </a:cubicBezTo>
                <a:cubicBezTo>
                  <a:pt x="24777" y="13376"/>
                  <a:pt x="24790" y="13364"/>
                  <a:pt x="24806" y="13353"/>
                </a:cubicBezTo>
                <a:cubicBezTo>
                  <a:pt x="24811" y="13380"/>
                  <a:pt x="24834" y="13396"/>
                  <a:pt x="24858" y="13396"/>
                </a:cubicBezTo>
                <a:cubicBezTo>
                  <a:pt x="24871" y="13396"/>
                  <a:pt x="24885" y="13391"/>
                  <a:pt x="24895" y="13380"/>
                </a:cubicBezTo>
                <a:cubicBezTo>
                  <a:pt x="24951" y="13324"/>
                  <a:pt x="25002" y="13264"/>
                  <a:pt x="25047" y="13200"/>
                </a:cubicBezTo>
                <a:cubicBezTo>
                  <a:pt x="25066" y="13188"/>
                  <a:pt x="25085" y="13177"/>
                  <a:pt x="25103" y="13165"/>
                </a:cubicBezTo>
                <a:lnTo>
                  <a:pt x="25111" y="13165"/>
                </a:lnTo>
                <a:cubicBezTo>
                  <a:pt x="25610" y="12989"/>
                  <a:pt x="26040" y="12584"/>
                  <a:pt x="26417" y="12192"/>
                </a:cubicBezTo>
                <a:cubicBezTo>
                  <a:pt x="26637" y="12025"/>
                  <a:pt x="26856" y="11856"/>
                  <a:pt x="27070" y="11681"/>
                </a:cubicBezTo>
                <a:cubicBezTo>
                  <a:pt x="27759" y="11126"/>
                  <a:pt x="28365" y="10478"/>
                  <a:pt x="28875" y="9755"/>
                </a:cubicBezTo>
                <a:cubicBezTo>
                  <a:pt x="29358" y="9067"/>
                  <a:pt x="29782" y="8340"/>
                  <a:pt x="30108" y="7563"/>
                </a:cubicBezTo>
                <a:cubicBezTo>
                  <a:pt x="30338" y="7016"/>
                  <a:pt x="30596" y="6301"/>
                  <a:pt x="30466" y="5696"/>
                </a:cubicBezTo>
                <a:cubicBezTo>
                  <a:pt x="30809" y="5617"/>
                  <a:pt x="31153" y="5542"/>
                  <a:pt x="31499" y="5476"/>
                </a:cubicBezTo>
                <a:cubicBezTo>
                  <a:pt x="32540" y="5277"/>
                  <a:pt x="33641" y="5104"/>
                  <a:pt x="34565" y="4554"/>
                </a:cubicBezTo>
                <a:cubicBezTo>
                  <a:pt x="34627" y="4518"/>
                  <a:pt x="34602" y="4413"/>
                  <a:pt x="34536" y="4413"/>
                </a:cubicBezTo>
                <a:cubicBezTo>
                  <a:pt x="34529" y="4413"/>
                  <a:pt x="34521" y="4414"/>
                  <a:pt x="34513" y="4417"/>
                </a:cubicBezTo>
                <a:cubicBezTo>
                  <a:pt x="33128" y="4893"/>
                  <a:pt x="31681" y="5158"/>
                  <a:pt x="30243" y="5456"/>
                </a:cubicBezTo>
                <a:cubicBezTo>
                  <a:pt x="30060" y="4900"/>
                  <a:pt x="29559" y="4409"/>
                  <a:pt x="29143" y="4041"/>
                </a:cubicBezTo>
                <a:cubicBezTo>
                  <a:pt x="28511" y="3482"/>
                  <a:pt x="27813" y="3013"/>
                  <a:pt x="27080" y="2602"/>
                </a:cubicBezTo>
                <a:cubicBezTo>
                  <a:pt x="26308" y="2172"/>
                  <a:pt x="25479" y="1852"/>
                  <a:pt x="24619" y="1651"/>
                </a:cubicBezTo>
                <a:cubicBezTo>
                  <a:pt x="24350" y="1587"/>
                  <a:pt x="24079" y="1530"/>
                  <a:pt x="23808" y="1475"/>
                </a:cubicBezTo>
                <a:cubicBezTo>
                  <a:pt x="23366" y="1311"/>
                  <a:pt x="22885" y="1154"/>
                  <a:pt x="22421" y="1154"/>
                </a:cubicBezTo>
                <a:cubicBezTo>
                  <a:pt x="22350" y="1154"/>
                  <a:pt x="22280" y="1158"/>
                  <a:pt x="22211" y="1166"/>
                </a:cubicBezTo>
                <a:cubicBezTo>
                  <a:pt x="22208" y="1166"/>
                  <a:pt x="22207" y="1167"/>
                  <a:pt x="22206" y="1168"/>
                </a:cubicBezTo>
                <a:cubicBezTo>
                  <a:pt x="22182" y="1166"/>
                  <a:pt x="22159" y="1163"/>
                  <a:pt x="22136" y="1160"/>
                </a:cubicBezTo>
                <a:cubicBezTo>
                  <a:pt x="22068" y="1123"/>
                  <a:pt x="21997" y="1091"/>
                  <a:pt x="21924" y="1066"/>
                </a:cubicBezTo>
                <a:cubicBezTo>
                  <a:pt x="21917" y="1063"/>
                  <a:pt x="21911" y="1062"/>
                  <a:pt x="21904" y="1062"/>
                </a:cubicBezTo>
                <a:cubicBezTo>
                  <a:pt x="21872" y="1062"/>
                  <a:pt x="21846" y="1093"/>
                  <a:pt x="21853" y="1128"/>
                </a:cubicBezTo>
                <a:cubicBezTo>
                  <a:pt x="21835" y="1124"/>
                  <a:pt x="21817" y="1119"/>
                  <a:pt x="21799" y="1116"/>
                </a:cubicBezTo>
                <a:cubicBezTo>
                  <a:pt x="21798" y="1116"/>
                  <a:pt x="21797" y="1116"/>
                  <a:pt x="21796" y="1116"/>
                </a:cubicBezTo>
                <a:cubicBezTo>
                  <a:pt x="21772" y="1116"/>
                  <a:pt x="21764" y="1155"/>
                  <a:pt x="21787" y="1162"/>
                </a:cubicBezTo>
                <a:cubicBezTo>
                  <a:pt x="21831" y="1172"/>
                  <a:pt x="21873" y="1188"/>
                  <a:pt x="21916" y="1200"/>
                </a:cubicBezTo>
                <a:cubicBezTo>
                  <a:pt x="21928" y="1210"/>
                  <a:pt x="21940" y="1220"/>
                  <a:pt x="21953" y="1230"/>
                </a:cubicBezTo>
                <a:cubicBezTo>
                  <a:pt x="22432" y="1642"/>
                  <a:pt x="22870" y="2095"/>
                  <a:pt x="23359" y="2492"/>
                </a:cubicBezTo>
                <a:cubicBezTo>
                  <a:pt x="22607" y="1927"/>
                  <a:pt x="21792" y="1444"/>
                  <a:pt x="20919" y="1091"/>
                </a:cubicBezTo>
                <a:cubicBezTo>
                  <a:pt x="20145" y="779"/>
                  <a:pt x="19298" y="585"/>
                  <a:pt x="18555" y="199"/>
                </a:cubicBezTo>
                <a:cubicBezTo>
                  <a:pt x="18513" y="156"/>
                  <a:pt x="18470" y="115"/>
                  <a:pt x="18429" y="72"/>
                </a:cubicBezTo>
                <a:cubicBezTo>
                  <a:pt x="18422" y="66"/>
                  <a:pt x="18414" y="63"/>
                  <a:pt x="18406" y="63"/>
                </a:cubicBezTo>
                <a:cubicBezTo>
                  <a:pt x="18389" y="63"/>
                  <a:pt x="18373" y="76"/>
                  <a:pt x="18374" y="96"/>
                </a:cubicBezTo>
                <a:cubicBezTo>
                  <a:pt x="18338" y="75"/>
                  <a:pt x="18301" y="57"/>
                  <a:pt x="18266" y="35"/>
                </a:cubicBezTo>
                <a:cubicBezTo>
                  <a:pt x="18266" y="34"/>
                  <a:pt x="18265" y="34"/>
                  <a:pt x="18265" y="34"/>
                </a:cubicBezTo>
                <a:cubicBezTo>
                  <a:pt x="18264" y="34"/>
                  <a:pt x="18263" y="35"/>
                  <a:pt x="18261" y="35"/>
                </a:cubicBezTo>
                <a:cubicBezTo>
                  <a:pt x="18249" y="25"/>
                  <a:pt x="18238" y="16"/>
                  <a:pt x="18226" y="7"/>
                </a:cubicBezTo>
                <a:cubicBezTo>
                  <a:pt x="18221" y="3"/>
                  <a:pt x="18215" y="1"/>
                  <a:pt x="18210" y="1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82" name="Google Shape;382;p7"/>
          <p:cNvSpPr/>
          <p:nvPr/>
        </p:nvSpPr>
        <p:spPr>
          <a:xfrm>
            <a:off x="9828934" y="4187800"/>
            <a:ext cx="3845061" cy="3814648"/>
          </a:xfrm>
          <a:custGeom>
            <a:avLst/>
            <a:gdLst/>
            <a:ahLst/>
            <a:cxnLst/>
            <a:rect l="l" t="t" r="r" b="b"/>
            <a:pathLst>
              <a:path w="20229" h="20069" extrusionOk="0">
                <a:moveTo>
                  <a:pt x="7232" y="5426"/>
                </a:moveTo>
                <a:cubicBezTo>
                  <a:pt x="7787" y="5722"/>
                  <a:pt x="8401" y="5969"/>
                  <a:pt x="9022" y="6002"/>
                </a:cubicBezTo>
                <a:cubicBezTo>
                  <a:pt x="9024" y="6002"/>
                  <a:pt x="9026" y="6002"/>
                  <a:pt x="9028" y="6002"/>
                </a:cubicBezTo>
                <a:cubicBezTo>
                  <a:pt x="9056" y="6002"/>
                  <a:pt x="9081" y="5984"/>
                  <a:pt x="9089" y="5957"/>
                </a:cubicBezTo>
                <a:cubicBezTo>
                  <a:pt x="9121" y="5937"/>
                  <a:pt x="9150" y="5913"/>
                  <a:pt x="9177" y="5888"/>
                </a:cubicBezTo>
                <a:cubicBezTo>
                  <a:pt x="9322" y="6089"/>
                  <a:pt x="9502" y="6270"/>
                  <a:pt x="9646" y="6470"/>
                </a:cubicBezTo>
                <a:cubicBezTo>
                  <a:pt x="9790" y="6670"/>
                  <a:pt x="9916" y="6885"/>
                  <a:pt x="10001" y="7116"/>
                </a:cubicBezTo>
                <a:cubicBezTo>
                  <a:pt x="9998" y="7120"/>
                  <a:pt x="9997" y="7122"/>
                  <a:pt x="9996" y="7126"/>
                </a:cubicBezTo>
                <a:lnTo>
                  <a:pt x="9997" y="7126"/>
                </a:lnTo>
                <a:cubicBezTo>
                  <a:pt x="9993" y="7160"/>
                  <a:pt x="9992" y="7192"/>
                  <a:pt x="9988" y="7225"/>
                </a:cubicBezTo>
                <a:cubicBezTo>
                  <a:pt x="9323" y="6805"/>
                  <a:pt x="8483" y="6448"/>
                  <a:pt x="7702" y="6400"/>
                </a:cubicBezTo>
                <a:cubicBezTo>
                  <a:pt x="7702" y="6398"/>
                  <a:pt x="7703" y="6397"/>
                  <a:pt x="7704" y="6396"/>
                </a:cubicBezTo>
                <a:cubicBezTo>
                  <a:pt x="7770" y="6034"/>
                  <a:pt x="7488" y="5698"/>
                  <a:pt x="7232" y="5426"/>
                </a:cubicBezTo>
                <a:close/>
                <a:moveTo>
                  <a:pt x="12999" y="5427"/>
                </a:moveTo>
                <a:lnTo>
                  <a:pt x="12999" y="5427"/>
                </a:lnTo>
                <a:cubicBezTo>
                  <a:pt x="12743" y="5698"/>
                  <a:pt x="12461" y="6034"/>
                  <a:pt x="12528" y="6396"/>
                </a:cubicBezTo>
                <a:cubicBezTo>
                  <a:pt x="12528" y="6398"/>
                  <a:pt x="12529" y="6398"/>
                  <a:pt x="12531" y="6400"/>
                </a:cubicBezTo>
                <a:cubicBezTo>
                  <a:pt x="11725" y="6448"/>
                  <a:pt x="10857" y="6825"/>
                  <a:pt x="10186" y="7261"/>
                </a:cubicBezTo>
                <a:lnTo>
                  <a:pt x="10186" y="7262"/>
                </a:lnTo>
                <a:lnTo>
                  <a:pt x="10184" y="7262"/>
                </a:lnTo>
                <a:cubicBezTo>
                  <a:pt x="10266" y="6974"/>
                  <a:pt x="10410" y="6714"/>
                  <a:pt x="10585" y="6470"/>
                </a:cubicBezTo>
                <a:cubicBezTo>
                  <a:pt x="10729" y="6270"/>
                  <a:pt x="10909" y="6089"/>
                  <a:pt x="11054" y="5888"/>
                </a:cubicBezTo>
                <a:cubicBezTo>
                  <a:pt x="11081" y="5913"/>
                  <a:pt x="11110" y="5937"/>
                  <a:pt x="11142" y="5957"/>
                </a:cubicBezTo>
                <a:cubicBezTo>
                  <a:pt x="11150" y="5984"/>
                  <a:pt x="11175" y="6002"/>
                  <a:pt x="11203" y="6002"/>
                </a:cubicBezTo>
                <a:cubicBezTo>
                  <a:pt x="11205" y="6002"/>
                  <a:pt x="11207" y="6002"/>
                  <a:pt x="11209" y="6002"/>
                </a:cubicBezTo>
                <a:cubicBezTo>
                  <a:pt x="11831" y="5969"/>
                  <a:pt x="12444" y="5722"/>
                  <a:pt x="12999" y="5427"/>
                </a:cubicBezTo>
                <a:close/>
                <a:moveTo>
                  <a:pt x="4290" y="4539"/>
                </a:moveTo>
                <a:cubicBezTo>
                  <a:pt x="4308" y="4539"/>
                  <a:pt x="4326" y="4539"/>
                  <a:pt x="4344" y="4539"/>
                </a:cubicBezTo>
                <a:cubicBezTo>
                  <a:pt x="4981" y="4547"/>
                  <a:pt x="5611" y="4681"/>
                  <a:pt x="6198" y="4929"/>
                </a:cubicBezTo>
                <a:cubicBezTo>
                  <a:pt x="6836" y="5199"/>
                  <a:pt x="7192" y="5613"/>
                  <a:pt x="7479" y="6225"/>
                </a:cubicBezTo>
                <a:cubicBezTo>
                  <a:pt x="7482" y="6230"/>
                  <a:pt x="7486" y="6233"/>
                  <a:pt x="7491" y="6233"/>
                </a:cubicBezTo>
                <a:cubicBezTo>
                  <a:pt x="7499" y="6233"/>
                  <a:pt x="7508" y="6226"/>
                  <a:pt x="7508" y="6217"/>
                </a:cubicBezTo>
                <a:cubicBezTo>
                  <a:pt x="7508" y="6145"/>
                  <a:pt x="7499" y="6073"/>
                  <a:pt x="7480" y="6002"/>
                </a:cubicBezTo>
                <a:lnTo>
                  <a:pt x="7480" y="6002"/>
                </a:lnTo>
                <a:cubicBezTo>
                  <a:pt x="7552" y="6117"/>
                  <a:pt x="7598" y="6246"/>
                  <a:pt x="7611" y="6382"/>
                </a:cubicBezTo>
                <a:cubicBezTo>
                  <a:pt x="7611" y="6388"/>
                  <a:pt x="7616" y="6390"/>
                  <a:pt x="7618" y="6396"/>
                </a:cubicBezTo>
                <a:cubicBezTo>
                  <a:pt x="7591" y="6394"/>
                  <a:pt x="7562" y="6393"/>
                  <a:pt x="7535" y="6393"/>
                </a:cubicBezTo>
                <a:cubicBezTo>
                  <a:pt x="7516" y="6394"/>
                  <a:pt x="7505" y="6409"/>
                  <a:pt x="7505" y="6423"/>
                </a:cubicBezTo>
                <a:lnTo>
                  <a:pt x="7505" y="6423"/>
                </a:lnTo>
                <a:cubicBezTo>
                  <a:pt x="7504" y="6396"/>
                  <a:pt x="7483" y="6368"/>
                  <a:pt x="7456" y="6368"/>
                </a:cubicBezTo>
                <a:cubicBezTo>
                  <a:pt x="7450" y="6368"/>
                  <a:pt x="7444" y="6369"/>
                  <a:pt x="7438" y="6372"/>
                </a:cubicBezTo>
                <a:cubicBezTo>
                  <a:pt x="7178" y="6481"/>
                  <a:pt x="6955" y="6642"/>
                  <a:pt x="6683" y="6732"/>
                </a:cubicBezTo>
                <a:cubicBezTo>
                  <a:pt x="6312" y="6853"/>
                  <a:pt x="5917" y="6889"/>
                  <a:pt x="5532" y="6926"/>
                </a:cubicBezTo>
                <a:cubicBezTo>
                  <a:pt x="4899" y="6986"/>
                  <a:pt x="4256" y="6974"/>
                  <a:pt x="3629" y="7086"/>
                </a:cubicBezTo>
                <a:cubicBezTo>
                  <a:pt x="3129" y="7176"/>
                  <a:pt x="2646" y="7380"/>
                  <a:pt x="2150" y="7489"/>
                </a:cubicBezTo>
                <a:cubicBezTo>
                  <a:pt x="1953" y="7533"/>
                  <a:pt x="1711" y="7583"/>
                  <a:pt x="1469" y="7600"/>
                </a:cubicBezTo>
                <a:cubicBezTo>
                  <a:pt x="1694" y="7545"/>
                  <a:pt x="1917" y="7477"/>
                  <a:pt x="2135" y="7412"/>
                </a:cubicBezTo>
                <a:cubicBezTo>
                  <a:pt x="2713" y="7240"/>
                  <a:pt x="3281" y="7037"/>
                  <a:pt x="3852" y="6845"/>
                </a:cubicBezTo>
                <a:cubicBezTo>
                  <a:pt x="4741" y="6545"/>
                  <a:pt x="5651" y="6286"/>
                  <a:pt x="6580" y="6286"/>
                </a:cubicBezTo>
                <a:cubicBezTo>
                  <a:pt x="6866" y="6286"/>
                  <a:pt x="7155" y="6311"/>
                  <a:pt x="7444" y="6366"/>
                </a:cubicBezTo>
                <a:cubicBezTo>
                  <a:pt x="7446" y="6367"/>
                  <a:pt x="7447" y="6367"/>
                  <a:pt x="7449" y="6367"/>
                </a:cubicBezTo>
                <a:cubicBezTo>
                  <a:pt x="7457" y="6367"/>
                  <a:pt x="7464" y="6364"/>
                  <a:pt x="7470" y="6357"/>
                </a:cubicBezTo>
                <a:lnTo>
                  <a:pt x="7474" y="6361"/>
                </a:lnTo>
                <a:cubicBezTo>
                  <a:pt x="7479" y="6366"/>
                  <a:pt x="7485" y="6368"/>
                  <a:pt x="7491" y="6368"/>
                </a:cubicBezTo>
                <a:cubicBezTo>
                  <a:pt x="7511" y="6368"/>
                  <a:pt x="7532" y="6347"/>
                  <a:pt x="7516" y="6328"/>
                </a:cubicBezTo>
                <a:cubicBezTo>
                  <a:pt x="6775" y="5367"/>
                  <a:pt x="5478" y="5008"/>
                  <a:pt x="4267" y="5008"/>
                </a:cubicBezTo>
                <a:cubicBezTo>
                  <a:pt x="3954" y="5008"/>
                  <a:pt x="3648" y="5032"/>
                  <a:pt x="3358" y="5075"/>
                </a:cubicBezTo>
                <a:cubicBezTo>
                  <a:pt x="2407" y="5218"/>
                  <a:pt x="919" y="5702"/>
                  <a:pt x="420" y="6669"/>
                </a:cubicBezTo>
                <a:cubicBezTo>
                  <a:pt x="440" y="6553"/>
                  <a:pt x="466" y="6437"/>
                  <a:pt x="498" y="6325"/>
                </a:cubicBezTo>
                <a:cubicBezTo>
                  <a:pt x="1406" y="5095"/>
                  <a:pt x="2766" y="4539"/>
                  <a:pt x="4290" y="4539"/>
                </a:cubicBezTo>
                <a:close/>
                <a:moveTo>
                  <a:pt x="15940" y="4540"/>
                </a:moveTo>
                <a:cubicBezTo>
                  <a:pt x="17464" y="4540"/>
                  <a:pt x="18824" y="5097"/>
                  <a:pt x="19732" y="6326"/>
                </a:cubicBezTo>
                <a:cubicBezTo>
                  <a:pt x="19763" y="6438"/>
                  <a:pt x="19788" y="6553"/>
                  <a:pt x="19809" y="6670"/>
                </a:cubicBezTo>
                <a:cubicBezTo>
                  <a:pt x="19309" y="5704"/>
                  <a:pt x="17822" y="5218"/>
                  <a:pt x="16870" y="5075"/>
                </a:cubicBezTo>
                <a:cubicBezTo>
                  <a:pt x="16581" y="5032"/>
                  <a:pt x="16276" y="5009"/>
                  <a:pt x="15965" y="5009"/>
                </a:cubicBezTo>
                <a:cubicBezTo>
                  <a:pt x="14753" y="5009"/>
                  <a:pt x="13454" y="5367"/>
                  <a:pt x="12713" y="6328"/>
                </a:cubicBezTo>
                <a:cubicBezTo>
                  <a:pt x="12698" y="6347"/>
                  <a:pt x="12718" y="6368"/>
                  <a:pt x="12738" y="6368"/>
                </a:cubicBezTo>
                <a:cubicBezTo>
                  <a:pt x="12744" y="6368"/>
                  <a:pt x="12751" y="6366"/>
                  <a:pt x="12756" y="6361"/>
                </a:cubicBezTo>
                <a:lnTo>
                  <a:pt x="12760" y="6358"/>
                </a:lnTo>
                <a:cubicBezTo>
                  <a:pt x="12765" y="6364"/>
                  <a:pt x="12772" y="6368"/>
                  <a:pt x="12780" y="6368"/>
                </a:cubicBezTo>
                <a:cubicBezTo>
                  <a:pt x="12782" y="6368"/>
                  <a:pt x="12783" y="6368"/>
                  <a:pt x="12784" y="6368"/>
                </a:cubicBezTo>
                <a:cubicBezTo>
                  <a:pt x="13075" y="6312"/>
                  <a:pt x="13364" y="6287"/>
                  <a:pt x="13651" y="6287"/>
                </a:cubicBezTo>
                <a:cubicBezTo>
                  <a:pt x="14580" y="6287"/>
                  <a:pt x="15490" y="6546"/>
                  <a:pt x="16378" y="6846"/>
                </a:cubicBezTo>
                <a:cubicBezTo>
                  <a:pt x="16949" y="7038"/>
                  <a:pt x="17517" y="7241"/>
                  <a:pt x="18094" y="7413"/>
                </a:cubicBezTo>
                <a:cubicBezTo>
                  <a:pt x="18313" y="7477"/>
                  <a:pt x="18536" y="7547"/>
                  <a:pt x="18761" y="7601"/>
                </a:cubicBezTo>
                <a:cubicBezTo>
                  <a:pt x="18519" y="7583"/>
                  <a:pt x="18277" y="7535"/>
                  <a:pt x="18080" y="7491"/>
                </a:cubicBezTo>
                <a:cubicBezTo>
                  <a:pt x="17584" y="7380"/>
                  <a:pt x="17100" y="7177"/>
                  <a:pt x="16601" y="7088"/>
                </a:cubicBezTo>
                <a:cubicBezTo>
                  <a:pt x="15974" y="6974"/>
                  <a:pt x="15331" y="6988"/>
                  <a:pt x="14698" y="6926"/>
                </a:cubicBezTo>
                <a:cubicBezTo>
                  <a:pt x="14312" y="6890"/>
                  <a:pt x="13916" y="6854"/>
                  <a:pt x="13547" y="6733"/>
                </a:cubicBezTo>
                <a:cubicBezTo>
                  <a:pt x="13274" y="6644"/>
                  <a:pt x="13052" y="6481"/>
                  <a:pt x="12792" y="6372"/>
                </a:cubicBezTo>
                <a:cubicBezTo>
                  <a:pt x="12786" y="6369"/>
                  <a:pt x="12780" y="6368"/>
                  <a:pt x="12775" y="6368"/>
                </a:cubicBezTo>
                <a:cubicBezTo>
                  <a:pt x="12747" y="6368"/>
                  <a:pt x="12726" y="6396"/>
                  <a:pt x="12725" y="6424"/>
                </a:cubicBezTo>
                <a:lnTo>
                  <a:pt x="12725" y="6424"/>
                </a:lnTo>
                <a:cubicBezTo>
                  <a:pt x="12724" y="6409"/>
                  <a:pt x="12714" y="6394"/>
                  <a:pt x="12695" y="6394"/>
                </a:cubicBezTo>
                <a:cubicBezTo>
                  <a:pt x="12667" y="6394"/>
                  <a:pt x="12639" y="6396"/>
                  <a:pt x="12611" y="6397"/>
                </a:cubicBezTo>
                <a:cubicBezTo>
                  <a:pt x="12613" y="6392"/>
                  <a:pt x="12617" y="6388"/>
                  <a:pt x="12617" y="6382"/>
                </a:cubicBezTo>
                <a:cubicBezTo>
                  <a:pt x="12631" y="6248"/>
                  <a:pt x="12676" y="6117"/>
                  <a:pt x="12749" y="6002"/>
                </a:cubicBezTo>
                <a:lnTo>
                  <a:pt x="12749" y="6002"/>
                </a:lnTo>
                <a:cubicBezTo>
                  <a:pt x="12731" y="6073"/>
                  <a:pt x="12721" y="6145"/>
                  <a:pt x="12721" y="6217"/>
                </a:cubicBezTo>
                <a:cubicBezTo>
                  <a:pt x="12721" y="6227"/>
                  <a:pt x="12729" y="6233"/>
                  <a:pt x="12737" y="6233"/>
                </a:cubicBezTo>
                <a:cubicBezTo>
                  <a:pt x="12742" y="6233"/>
                  <a:pt x="12747" y="6231"/>
                  <a:pt x="12749" y="6225"/>
                </a:cubicBezTo>
                <a:cubicBezTo>
                  <a:pt x="13037" y="5613"/>
                  <a:pt x="13394" y="5201"/>
                  <a:pt x="14032" y="4930"/>
                </a:cubicBezTo>
                <a:cubicBezTo>
                  <a:pt x="14619" y="4681"/>
                  <a:pt x="15249" y="4549"/>
                  <a:pt x="15886" y="4541"/>
                </a:cubicBezTo>
                <a:cubicBezTo>
                  <a:pt x="15904" y="4540"/>
                  <a:pt x="15922" y="4540"/>
                  <a:pt x="15940" y="4540"/>
                </a:cubicBezTo>
                <a:close/>
                <a:moveTo>
                  <a:pt x="10598" y="7423"/>
                </a:moveTo>
                <a:lnTo>
                  <a:pt x="10600" y="7424"/>
                </a:lnTo>
                <a:cubicBezTo>
                  <a:pt x="10724" y="7452"/>
                  <a:pt x="10848" y="7480"/>
                  <a:pt x="10969" y="7517"/>
                </a:cubicBezTo>
                <a:cubicBezTo>
                  <a:pt x="11284" y="7612"/>
                  <a:pt x="11537" y="7767"/>
                  <a:pt x="11813" y="7937"/>
                </a:cubicBezTo>
                <a:cubicBezTo>
                  <a:pt x="11818" y="7940"/>
                  <a:pt x="11823" y="7942"/>
                  <a:pt x="11828" y="7942"/>
                </a:cubicBezTo>
                <a:cubicBezTo>
                  <a:pt x="11850" y="7942"/>
                  <a:pt x="11866" y="7912"/>
                  <a:pt x="11849" y="7892"/>
                </a:cubicBezTo>
                <a:cubicBezTo>
                  <a:pt x="11832" y="7872"/>
                  <a:pt x="11816" y="7855"/>
                  <a:pt x="11799" y="7837"/>
                </a:cubicBezTo>
                <a:cubicBezTo>
                  <a:pt x="11855" y="7808"/>
                  <a:pt x="11911" y="7780"/>
                  <a:pt x="11968" y="7755"/>
                </a:cubicBezTo>
                <a:lnTo>
                  <a:pt x="11968" y="7755"/>
                </a:lnTo>
                <a:cubicBezTo>
                  <a:pt x="11920" y="7776"/>
                  <a:pt x="11873" y="7800"/>
                  <a:pt x="11827" y="7824"/>
                </a:cubicBezTo>
                <a:cubicBezTo>
                  <a:pt x="11840" y="7856"/>
                  <a:pt x="11855" y="7888"/>
                  <a:pt x="11868" y="7921"/>
                </a:cubicBezTo>
                <a:cubicBezTo>
                  <a:pt x="11873" y="7929"/>
                  <a:pt x="11879" y="7939"/>
                  <a:pt x="11884" y="7948"/>
                </a:cubicBezTo>
                <a:cubicBezTo>
                  <a:pt x="11879" y="7947"/>
                  <a:pt x="11874" y="7946"/>
                  <a:pt x="11869" y="7946"/>
                </a:cubicBezTo>
                <a:cubicBezTo>
                  <a:pt x="11833" y="7946"/>
                  <a:pt x="11800" y="7980"/>
                  <a:pt x="11824" y="8021"/>
                </a:cubicBezTo>
                <a:cubicBezTo>
                  <a:pt x="12045" y="8388"/>
                  <a:pt x="12292" y="8740"/>
                  <a:pt x="12561" y="9075"/>
                </a:cubicBezTo>
                <a:cubicBezTo>
                  <a:pt x="12276" y="8782"/>
                  <a:pt x="11936" y="8589"/>
                  <a:pt x="11527" y="8589"/>
                </a:cubicBezTo>
                <a:cubicBezTo>
                  <a:pt x="11459" y="8589"/>
                  <a:pt x="11390" y="8594"/>
                  <a:pt x="11318" y="8605"/>
                </a:cubicBezTo>
                <a:cubicBezTo>
                  <a:pt x="11317" y="8605"/>
                  <a:pt x="11316" y="8607"/>
                  <a:pt x="11313" y="8608"/>
                </a:cubicBezTo>
                <a:cubicBezTo>
                  <a:pt x="11281" y="8588"/>
                  <a:pt x="11245" y="8577"/>
                  <a:pt x="11209" y="8576"/>
                </a:cubicBezTo>
                <a:cubicBezTo>
                  <a:pt x="11200" y="8576"/>
                  <a:pt x="11190" y="8580"/>
                  <a:pt x="11184" y="8585"/>
                </a:cubicBezTo>
                <a:cubicBezTo>
                  <a:pt x="11092" y="8169"/>
                  <a:pt x="10862" y="7756"/>
                  <a:pt x="10598" y="7423"/>
                </a:cubicBezTo>
                <a:close/>
                <a:moveTo>
                  <a:pt x="9630" y="7424"/>
                </a:moveTo>
                <a:lnTo>
                  <a:pt x="9630" y="7424"/>
                </a:lnTo>
                <a:cubicBezTo>
                  <a:pt x="9367" y="7756"/>
                  <a:pt x="9138" y="8169"/>
                  <a:pt x="9046" y="8585"/>
                </a:cubicBezTo>
                <a:cubicBezTo>
                  <a:pt x="9039" y="8580"/>
                  <a:pt x="9031" y="8576"/>
                  <a:pt x="9022" y="8576"/>
                </a:cubicBezTo>
                <a:cubicBezTo>
                  <a:pt x="8985" y="8577"/>
                  <a:pt x="8949" y="8588"/>
                  <a:pt x="8917" y="8608"/>
                </a:cubicBezTo>
                <a:cubicBezTo>
                  <a:pt x="8915" y="8607"/>
                  <a:pt x="8914" y="8607"/>
                  <a:pt x="8911" y="8605"/>
                </a:cubicBezTo>
                <a:cubicBezTo>
                  <a:pt x="8840" y="8594"/>
                  <a:pt x="8771" y="8589"/>
                  <a:pt x="8703" y="8589"/>
                </a:cubicBezTo>
                <a:cubicBezTo>
                  <a:pt x="8295" y="8589"/>
                  <a:pt x="7954" y="8782"/>
                  <a:pt x="7670" y="9076"/>
                </a:cubicBezTo>
                <a:cubicBezTo>
                  <a:pt x="7939" y="8741"/>
                  <a:pt x="8185" y="8388"/>
                  <a:pt x="8406" y="8021"/>
                </a:cubicBezTo>
                <a:cubicBezTo>
                  <a:pt x="8413" y="8011"/>
                  <a:pt x="8415" y="7999"/>
                  <a:pt x="8413" y="7988"/>
                </a:cubicBezTo>
                <a:cubicBezTo>
                  <a:pt x="8434" y="7959"/>
                  <a:pt x="8455" y="7929"/>
                  <a:pt x="8478" y="7900"/>
                </a:cubicBezTo>
                <a:cubicBezTo>
                  <a:pt x="8731" y="7745"/>
                  <a:pt x="8970" y="7604"/>
                  <a:pt x="9261" y="7516"/>
                </a:cubicBezTo>
                <a:cubicBezTo>
                  <a:pt x="9382" y="7480"/>
                  <a:pt x="9506" y="7451"/>
                  <a:pt x="9630" y="7424"/>
                </a:cubicBezTo>
                <a:close/>
                <a:moveTo>
                  <a:pt x="4396" y="0"/>
                </a:moveTo>
                <a:cubicBezTo>
                  <a:pt x="4379" y="0"/>
                  <a:pt x="4364" y="20"/>
                  <a:pt x="4380" y="33"/>
                </a:cubicBezTo>
                <a:lnTo>
                  <a:pt x="4428" y="73"/>
                </a:lnTo>
                <a:cubicBezTo>
                  <a:pt x="4381" y="85"/>
                  <a:pt x="4336" y="102"/>
                  <a:pt x="4294" y="125"/>
                </a:cubicBezTo>
                <a:cubicBezTo>
                  <a:pt x="4268" y="140"/>
                  <a:pt x="4242" y="157"/>
                  <a:pt x="4218" y="174"/>
                </a:cubicBezTo>
                <a:cubicBezTo>
                  <a:pt x="4200" y="160"/>
                  <a:pt x="4181" y="144"/>
                  <a:pt x="4162" y="129"/>
                </a:cubicBezTo>
                <a:cubicBezTo>
                  <a:pt x="4158" y="126"/>
                  <a:pt x="4154" y="124"/>
                  <a:pt x="4149" y="124"/>
                </a:cubicBezTo>
                <a:cubicBezTo>
                  <a:pt x="4132" y="124"/>
                  <a:pt x="4116" y="144"/>
                  <a:pt x="4132" y="158"/>
                </a:cubicBezTo>
                <a:lnTo>
                  <a:pt x="4182" y="204"/>
                </a:lnTo>
                <a:cubicBezTo>
                  <a:pt x="4140" y="238"/>
                  <a:pt x="4101" y="277"/>
                  <a:pt x="4066" y="321"/>
                </a:cubicBezTo>
                <a:cubicBezTo>
                  <a:pt x="4058" y="310"/>
                  <a:pt x="4050" y="301"/>
                  <a:pt x="4041" y="290"/>
                </a:cubicBezTo>
                <a:cubicBezTo>
                  <a:pt x="4037" y="285"/>
                  <a:pt x="4031" y="283"/>
                  <a:pt x="4025" y="283"/>
                </a:cubicBezTo>
                <a:cubicBezTo>
                  <a:pt x="4007" y="283"/>
                  <a:pt x="3988" y="304"/>
                  <a:pt x="4001" y="322"/>
                </a:cubicBezTo>
                <a:cubicBezTo>
                  <a:pt x="4012" y="337"/>
                  <a:pt x="4024" y="352"/>
                  <a:pt x="4034" y="366"/>
                </a:cubicBezTo>
                <a:cubicBezTo>
                  <a:pt x="3972" y="461"/>
                  <a:pt x="3924" y="565"/>
                  <a:pt x="3894" y="675"/>
                </a:cubicBezTo>
                <a:lnTo>
                  <a:pt x="3880" y="659"/>
                </a:lnTo>
                <a:cubicBezTo>
                  <a:pt x="3874" y="652"/>
                  <a:pt x="3866" y="649"/>
                  <a:pt x="3859" y="649"/>
                </a:cubicBezTo>
                <a:cubicBezTo>
                  <a:pt x="3838" y="649"/>
                  <a:pt x="3817" y="674"/>
                  <a:pt x="3830" y="696"/>
                </a:cubicBezTo>
                <a:cubicBezTo>
                  <a:pt x="3845" y="717"/>
                  <a:pt x="3860" y="739"/>
                  <a:pt x="3873" y="760"/>
                </a:cubicBezTo>
                <a:cubicBezTo>
                  <a:pt x="3838" y="935"/>
                  <a:pt x="3825" y="1112"/>
                  <a:pt x="3834" y="1291"/>
                </a:cubicBezTo>
                <a:cubicBezTo>
                  <a:pt x="3831" y="1284"/>
                  <a:pt x="3825" y="1281"/>
                  <a:pt x="3819" y="1281"/>
                </a:cubicBezTo>
                <a:cubicBezTo>
                  <a:pt x="3805" y="1281"/>
                  <a:pt x="3791" y="1295"/>
                  <a:pt x="3800" y="1311"/>
                </a:cubicBezTo>
                <a:cubicBezTo>
                  <a:pt x="3812" y="1337"/>
                  <a:pt x="3826" y="1361"/>
                  <a:pt x="3840" y="1388"/>
                </a:cubicBezTo>
                <a:cubicBezTo>
                  <a:pt x="3846" y="1475"/>
                  <a:pt x="3854" y="1557"/>
                  <a:pt x="3866" y="1635"/>
                </a:cubicBezTo>
                <a:cubicBezTo>
                  <a:pt x="3972" y="2370"/>
                  <a:pt x="4382" y="3023"/>
                  <a:pt x="4852" y="3580"/>
                </a:cubicBezTo>
                <a:cubicBezTo>
                  <a:pt x="5096" y="3867"/>
                  <a:pt x="5364" y="4131"/>
                  <a:pt x="5653" y="4371"/>
                </a:cubicBezTo>
                <a:cubicBezTo>
                  <a:pt x="5139" y="4227"/>
                  <a:pt x="4597" y="4154"/>
                  <a:pt x="4054" y="4154"/>
                </a:cubicBezTo>
                <a:cubicBezTo>
                  <a:pt x="3382" y="4154"/>
                  <a:pt x="2710" y="4267"/>
                  <a:pt x="2091" y="4499"/>
                </a:cubicBezTo>
                <a:cubicBezTo>
                  <a:pt x="952" y="4927"/>
                  <a:pt x="0" y="6060"/>
                  <a:pt x="275" y="7340"/>
                </a:cubicBezTo>
                <a:cubicBezTo>
                  <a:pt x="278" y="7356"/>
                  <a:pt x="290" y="7363"/>
                  <a:pt x="301" y="7363"/>
                </a:cubicBezTo>
                <a:cubicBezTo>
                  <a:pt x="317" y="7363"/>
                  <a:pt x="334" y="7351"/>
                  <a:pt x="336" y="7332"/>
                </a:cubicBezTo>
                <a:lnTo>
                  <a:pt x="336" y="7325"/>
                </a:lnTo>
                <a:cubicBezTo>
                  <a:pt x="340" y="7326"/>
                  <a:pt x="343" y="7326"/>
                  <a:pt x="347" y="7326"/>
                </a:cubicBezTo>
                <a:cubicBezTo>
                  <a:pt x="350" y="7326"/>
                  <a:pt x="354" y="7326"/>
                  <a:pt x="358" y="7325"/>
                </a:cubicBezTo>
                <a:cubicBezTo>
                  <a:pt x="430" y="7463"/>
                  <a:pt x="542" y="7575"/>
                  <a:pt x="679" y="7648"/>
                </a:cubicBezTo>
                <a:cubicBezTo>
                  <a:pt x="668" y="7675"/>
                  <a:pt x="688" y="7705"/>
                  <a:pt x="718" y="7707"/>
                </a:cubicBezTo>
                <a:cubicBezTo>
                  <a:pt x="747" y="7707"/>
                  <a:pt x="775" y="7704"/>
                  <a:pt x="804" y="7703"/>
                </a:cubicBezTo>
                <a:cubicBezTo>
                  <a:pt x="963" y="7761"/>
                  <a:pt x="1146" y="7785"/>
                  <a:pt x="1341" y="7785"/>
                </a:cubicBezTo>
                <a:cubicBezTo>
                  <a:pt x="2056" y="7785"/>
                  <a:pt x="2934" y="7459"/>
                  <a:pt x="3381" y="7329"/>
                </a:cubicBezTo>
                <a:cubicBezTo>
                  <a:pt x="4112" y="7116"/>
                  <a:pt x="4892" y="7162"/>
                  <a:pt x="5644" y="7110"/>
                </a:cubicBezTo>
                <a:cubicBezTo>
                  <a:pt x="6195" y="7073"/>
                  <a:pt x="7191" y="6997"/>
                  <a:pt x="7499" y="6452"/>
                </a:cubicBezTo>
                <a:cubicBezTo>
                  <a:pt x="7503" y="6444"/>
                  <a:pt x="7505" y="6435"/>
                  <a:pt x="7505" y="6426"/>
                </a:cubicBezTo>
                <a:lnTo>
                  <a:pt x="7505" y="6426"/>
                </a:lnTo>
                <a:cubicBezTo>
                  <a:pt x="7506" y="6438"/>
                  <a:pt x="7513" y="6449"/>
                  <a:pt x="7527" y="6453"/>
                </a:cubicBezTo>
                <a:cubicBezTo>
                  <a:pt x="7934" y="6570"/>
                  <a:pt x="8347" y="6656"/>
                  <a:pt x="8749" y="6794"/>
                </a:cubicBezTo>
                <a:cubicBezTo>
                  <a:pt x="9106" y="6917"/>
                  <a:pt x="9442" y="7082"/>
                  <a:pt x="9780" y="7248"/>
                </a:cubicBezTo>
                <a:cubicBezTo>
                  <a:pt x="9762" y="7268"/>
                  <a:pt x="9745" y="7288"/>
                  <a:pt x="9726" y="7308"/>
                </a:cubicBezTo>
                <a:cubicBezTo>
                  <a:pt x="9279" y="7377"/>
                  <a:pt x="8807" y="7481"/>
                  <a:pt x="8479" y="7789"/>
                </a:cubicBezTo>
                <a:cubicBezTo>
                  <a:pt x="7945" y="7435"/>
                  <a:pt x="7367" y="7282"/>
                  <a:pt x="6786" y="7282"/>
                </a:cubicBezTo>
                <a:cubicBezTo>
                  <a:pt x="5982" y="7282"/>
                  <a:pt x="5172" y="7573"/>
                  <a:pt x="4461" y="8024"/>
                </a:cubicBezTo>
                <a:cubicBezTo>
                  <a:pt x="3282" y="8772"/>
                  <a:pt x="2139" y="10084"/>
                  <a:pt x="1895" y="11495"/>
                </a:cubicBezTo>
                <a:cubicBezTo>
                  <a:pt x="1838" y="11818"/>
                  <a:pt x="1875" y="12282"/>
                  <a:pt x="2237" y="12415"/>
                </a:cubicBezTo>
                <a:cubicBezTo>
                  <a:pt x="2357" y="12460"/>
                  <a:pt x="2483" y="12479"/>
                  <a:pt x="2612" y="12479"/>
                </a:cubicBezTo>
                <a:cubicBezTo>
                  <a:pt x="3170" y="12479"/>
                  <a:pt x="3781" y="12116"/>
                  <a:pt x="4225" y="11881"/>
                </a:cubicBezTo>
                <a:cubicBezTo>
                  <a:pt x="5435" y="11241"/>
                  <a:pt x="6536" y="10395"/>
                  <a:pt x="7428" y="9364"/>
                </a:cubicBezTo>
                <a:lnTo>
                  <a:pt x="7428" y="9364"/>
                </a:lnTo>
                <a:cubicBezTo>
                  <a:pt x="6982" y="9982"/>
                  <a:pt x="6710" y="10835"/>
                  <a:pt x="6564" y="11402"/>
                </a:cubicBezTo>
                <a:cubicBezTo>
                  <a:pt x="6239" y="12674"/>
                  <a:pt x="6254" y="14164"/>
                  <a:pt x="6624" y="15424"/>
                </a:cubicBezTo>
                <a:cubicBezTo>
                  <a:pt x="6686" y="15632"/>
                  <a:pt x="6804" y="15891"/>
                  <a:pt x="6979" y="16038"/>
                </a:cubicBezTo>
                <a:cubicBezTo>
                  <a:pt x="6980" y="16046"/>
                  <a:pt x="6983" y="16055"/>
                  <a:pt x="6986" y="16064"/>
                </a:cubicBezTo>
                <a:cubicBezTo>
                  <a:pt x="6992" y="16088"/>
                  <a:pt x="7014" y="16106"/>
                  <a:pt x="7039" y="16106"/>
                </a:cubicBezTo>
                <a:lnTo>
                  <a:pt x="7084" y="16107"/>
                </a:lnTo>
                <a:cubicBezTo>
                  <a:pt x="7146" y="16138"/>
                  <a:pt x="7213" y="16155"/>
                  <a:pt x="7282" y="16155"/>
                </a:cubicBezTo>
                <a:cubicBezTo>
                  <a:pt x="7291" y="16155"/>
                  <a:pt x="7301" y="16154"/>
                  <a:pt x="7311" y="16154"/>
                </a:cubicBezTo>
                <a:lnTo>
                  <a:pt x="7311" y="16154"/>
                </a:lnTo>
                <a:cubicBezTo>
                  <a:pt x="7307" y="16187"/>
                  <a:pt x="7303" y="16222"/>
                  <a:pt x="7302" y="16256"/>
                </a:cubicBezTo>
                <a:cubicBezTo>
                  <a:pt x="7301" y="16271"/>
                  <a:pt x="7316" y="16283"/>
                  <a:pt x="7330" y="16283"/>
                </a:cubicBezTo>
                <a:cubicBezTo>
                  <a:pt x="7336" y="16283"/>
                  <a:pt x="7343" y="16281"/>
                  <a:pt x="7347" y="16275"/>
                </a:cubicBezTo>
                <a:cubicBezTo>
                  <a:pt x="7384" y="16227"/>
                  <a:pt x="7418" y="16176"/>
                  <a:pt x="7447" y="16123"/>
                </a:cubicBezTo>
                <a:cubicBezTo>
                  <a:pt x="7463" y="16118"/>
                  <a:pt x="7478" y="16112"/>
                  <a:pt x="7494" y="16104"/>
                </a:cubicBezTo>
                <a:cubicBezTo>
                  <a:pt x="8050" y="15848"/>
                  <a:pt x="8385" y="15139"/>
                  <a:pt x="8650" y="14625"/>
                </a:cubicBezTo>
                <a:cubicBezTo>
                  <a:pt x="9463" y="13057"/>
                  <a:pt x="10317" y="10986"/>
                  <a:pt x="9557" y="9260"/>
                </a:cubicBezTo>
                <a:cubicBezTo>
                  <a:pt x="9446" y="9009"/>
                  <a:pt x="9326" y="8763"/>
                  <a:pt x="9198" y="8521"/>
                </a:cubicBezTo>
                <a:cubicBezTo>
                  <a:pt x="9257" y="8347"/>
                  <a:pt x="9325" y="8175"/>
                  <a:pt x="9401" y="8008"/>
                </a:cubicBezTo>
                <a:cubicBezTo>
                  <a:pt x="9503" y="7792"/>
                  <a:pt x="9637" y="7595"/>
                  <a:pt x="9764" y="7393"/>
                </a:cubicBezTo>
                <a:cubicBezTo>
                  <a:pt x="9834" y="7377"/>
                  <a:pt x="9906" y="7360"/>
                  <a:pt x="9976" y="7342"/>
                </a:cubicBezTo>
                <a:lnTo>
                  <a:pt x="9976" y="7342"/>
                </a:lnTo>
                <a:cubicBezTo>
                  <a:pt x="9885" y="8327"/>
                  <a:pt x="9978" y="9342"/>
                  <a:pt x="10037" y="10320"/>
                </a:cubicBezTo>
                <a:cubicBezTo>
                  <a:pt x="10101" y="11383"/>
                  <a:pt x="10144" y="12450"/>
                  <a:pt x="10157" y="13514"/>
                </a:cubicBezTo>
                <a:cubicBezTo>
                  <a:pt x="10186" y="15669"/>
                  <a:pt x="10097" y="17822"/>
                  <a:pt x="10000" y="19974"/>
                </a:cubicBezTo>
                <a:cubicBezTo>
                  <a:pt x="9996" y="20037"/>
                  <a:pt x="10043" y="20069"/>
                  <a:pt x="10092" y="20069"/>
                </a:cubicBezTo>
                <a:cubicBezTo>
                  <a:pt x="10141" y="20069"/>
                  <a:pt x="10192" y="20037"/>
                  <a:pt x="10196" y="19974"/>
                </a:cubicBezTo>
                <a:cubicBezTo>
                  <a:pt x="10310" y="17867"/>
                  <a:pt x="10449" y="15785"/>
                  <a:pt x="10362" y="13674"/>
                </a:cubicBezTo>
                <a:cubicBezTo>
                  <a:pt x="10318" y="12610"/>
                  <a:pt x="10269" y="11545"/>
                  <a:pt x="10234" y="10480"/>
                </a:cubicBezTo>
                <a:cubicBezTo>
                  <a:pt x="10201" y="9463"/>
                  <a:pt x="10242" y="8428"/>
                  <a:pt x="10144" y="7413"/>
                </a:cubicBezTo>
                <a:cubicBezTo>
                  <a:pt x="10161" y="7409"/>
                  <a:pt x="10176" y="7396"/>
                  <a:pt x="10178" y="7378"/>
                </a:cubicBezTo>
                <a:lnTo>
                  <a:pt x="10254" y="7342"/>
                </a:lnTo>
                <a:cubicBezTo>
                  <a:pt x="10325" y="7358"/>
                  <a:pt x="10396" y="7376"/>
                  <a:pt x="10468" y="7392"/>
                </a:cubicBezTo>
                <a:cubicBezTo>
                  <a:pt x="10594" y="7593"/>
                  <a:pt x="10728" y="7792"/>
                  <a:pt x="10830" y="8007"/>
                </a:cubicBezTo>
                <a:cubicBezTo>
                  <a:pt x="10906" y="8175"/>
                  <a:pt x="10974" y="8345"/>
                  <a:pt x="11032" y="8520"/>
                </a:cubicBezTo>
                <a:cubicBezTo>
                  <a:pt x="10904" y="8763"/>
                  <a:pt x="10785" y="9009"/>
                  <a:pt x="10674" y="9260"/>
                </a:cubicBezTo>
                <a:cubicBezTo>
                  <a:pt x="9913" y="10985"/>
                  <a:pt x="10768" y="13057"/>
                  <a:pt x="11580" y="14625"/>
                </a:cubicBezTo>
                <a:cubicBezTo>
                  <a:pt x="11847" y="15139"/>
                  <a:pt x="12180" y="15847"/>
                  <a:pt x="12737" y="16104"/>
                </a:cubicBezTo>
                <a:cubicBezTo>
                  <a:pt x="12753" y="16112"/>
                  <a:pt x="12768" y="16116"/>
                  <a:pt x="12783" y="16122"/>
                </a:cubicBezTo>
                <a:cubicBezTo>
                  <a:pt x="12813" y="16175"/>
                  <a:pt x="12847" y="16226"/>
                  <a:pt x="12883" y="16274"/>
                </a:cubicBezTo>
                <a:cubicBezTo>
                  <a:pt x="12887" y="16280"/>
                  <a:pt x="12894" y="16282"/>
                  <a:pt x="12900" y="16282"/>
                </a:cubicBezTo>
                <a:cubicBezTo>
                  <a:pt x="12914" y="16282"/>
                  <a:pt x="12929" y="16270"/>
                  <a:pt x="12928" y="16255"/>
                </a:cubicBezTo>
                <a:cubicBezTo>
                  <a:pt x="12927" y="16222"/>
                  <a:pt x="12924" y="16187"/>
                  <a:pt x="12919" y="16154"/>
                </a:cubicBezTo>
                <a:lnTo>
                  <a:pt x="12919" y="16154"/>
                </a:lnTo>
                <a:cubicBezTo>
                  <a:pt x="12929" y="16154"/>
                  <a:pt x="12939" y="16155"/>
                  <a:pt x="12948" y="16155"/>
                </a:cubicBezTo>
                <a:cubicBezTo>
                  <a:pt x="13017" y="16155"/>
                  <a:pt x="13085" y="16138"/>
                  <a:pt x="13146" y="16107"/>
                </a:cubicBezTo>
                <a:lnTo>
                  <a:pt x="13191" y="16104"/>
                </a:lnTo>
                <a:cubicBezTo>
                  <a:pt x="13216" y="16104"/>
                  <a:pt x="13238" y="16088"/>
                  <a:pt x="13244" y="16064"/>
                </a:cubicBezTo>
                <a:cubicBezTo>
                  <a:pt x="13247" y="16055"/>
                  <a:pt x="13250" y="16046"/>
                  <a:pt x="13251" y="16038"/>
                </a:cubicBezTo>
                <a:cubicBezTo>
                  <a:pt x="13426" y="15889"/>
                  <a:pt x="13544" y="15632"/>
                  <a:pt x="13606" y="15423"/>
                </a:cubicBezTo>
                <a:cubicBezTo>
                  <a:pt x="13976" y="14162"/>
                  <a:pt x="13991" y="12674"/>
                  <a:pt x="13666" y="11402"/>
                </a:cubicBezTo>
                <a:cubicBezTo>
                  <a:pt x="13520" y="10835"/>
                  <a:pt x="13248" y="9983"/>
                  <a:pt x="12801" y="9364"/>
                </a:cubicBezTo>
                <a:lnTo>
                  <a:pt x="12801" y="9364"/>
                </a:lnTo>
                <a:cubicBezTo>
                  <a:pt x="13694" y="10395"/>
                  <a:pt x="14795" y="11241"/>
                  <a:pt x="16005" y="11882"/>
                </a:cubicBezTo>
                <a:cubicBezTo>
                  <a:pt x="16449" y="12116"/>
                  <a:pt x="17060" y="12480"/>
                  <a:pt x="17619" y="12480"/>
                </a:cubicBezTo>
                <a:cubicBezTo>
                  <a:pt x="17747" y="12480"/>
                  <a:pt x="17873" y="12461"/>
                  <a:pt x="17993" y="12417"/>
                </a:cubicBezTo>
                <a:cubicBezTo>
                  <a:pt x="18355" y="12283"/>
                  <a:pt x="18392" y="11819"/>
                  <a:pt x="18336" y="11497"/>
                </a:cubicBezTo>
                <a:cubicBezTo>
                  <a:pt x="18090" y="10086"/>
                  <a:pt x="16948" y="8773"/>
                  <a:pt x="15770" y="8025"/>
                </a:cubicBezTo>
                <a:cubicBezTo>
                  <a:pt x="15058" y="7574"/>
                  <a:pt x="14248" y="7283"/>
                  <a:pt x="13444" y="7283"/>
                </a:cubicBezTo>
                <a:cubicBezTo>
                  <a:pt x="12862" y="7283"/>
                  <a:pt x="12284" y="7435"/>
                  <a:pt x="11751" y="7789"/>
                </a:cubicBezTo>
                <a:cubicBezTo>
                  <a:pt x="11423" y="7483"/>
                  <a:pt x="10950" y="7377"/>
                  <a:pt x="10504" y="7308"/>
                </a:cubicBezTo>
                <a:cubicBezTo>
                  <a:pt x="10486" y="7288"/>
                  <a:pt x="10468" y="7268"/>
                  <a:pt x="10450" y="7249"/>
                </a:cubicBezTo>
                <a:cubicBezTo>
                  <a:pt x="10788" y="7084"/>
                  <a:pt x="11124" y="6917"/>
                  <a:pt x="11481" y="6794"/>
                </a:cubicBezTo>
                <a:cubicBezTo>
                  <a:pt x="11884" y="6656"/>
                  <a:pt x="12296" y="6572"/>
                  <a:pt x="12703" y="6454"/>
                </a:cubicBezTo>
                <a:cubicBezTo>
                  <a:pt x="12717" y="6450"/>
                  <a:pt x="12724" y="6439"/>
                  <a:pt x="12724" y="6427"/>
                </a:cubicBezTo>
                <a:lnTo>
                  <a:pt x="12724" y="6427"/>
                </a:lnTo>
                <a:cubicBezTo>
                  <a:pt x="12724" y="6436"/>
                  <a:pt x="12726" y="6445"/>
                  <a:pt x="12731" y="6453"/>
                </a:cubicBezTo>
                <a:cubicBezTo>
                  <a:pt x="13039" y="6998"/>
                  <a:pt x="14036" y="7074"/>
                  <a:pt x="14586" y="7112"/>
                </a:cubicBezTo>
                <a:cubicBezTo>
                  <a:pt x="15338" y="7164"/>
                  <a:pt x="16119" y="7116"/>
                  <a:pt x="16849" y="7329"/>
                </a:cubicBezTo>
                <a:cubicBezTo>
                  <a:pt x="17296" y="7460"/>
                  <a:pt x="18174" y="7787"/>
                  <a:pt x="18889" y="7787"/>
                </a:cubicBezTo>
                <a:cubicBezTo>
                  <a:pt x="19084" y="7787"/>
                  <a:pt x="19267" y="7763"/>
                  <a:pt x="19425" y="7704"/>
                </a:cubicBezTo>
                <a:cubicBezTo>
                  <a:pt x="19453" y="7705"/>
                  <a:pt x="19483" y="7708"/>
                  <a:pt x="19512" y="7708"/>
                </a:cubicBezTo>
                <a:cubicBezTo>
                  <a:pt x="19543" y="7707"/>
                  <a:pt x="19561" y="7676"/>
                  <a:pt x="19551" y="7648"/>
                </a:cubicBezTo>
                <a:cubicBezTo>
                  <a:pt x="19688" y="7575"/>
                  <a:pt x="19800" y="7463"/>
                  <a:pt x="19872" y="7325"/>
                </a:cubicBezTo>
                <a:cubicBezTo>
                  <a:pt x="19875" y="7326"/>
                  <a:pt x="19879" y="7327"/>
                  <a:pt x="19883" y="7327"/>
                </a:cubicBezTo>
                <a:cubicBezTo>
                  <a:pt x="19886" y="7327"/>
                  <a:pt x="19890" y="7326"/>
                  <a:pt x="19893" y="7325"/>
                </a:cubicBezTo>
                <a:lnTo>
                  <a:pt x="19893" y="7333"/>
                </a:lnTo>
                <a:cubicBezTo>
                  <a:pt x="19896" y="7352"/>
                  <a:pt x="19913" y="7364"/>
                  <a:pt x="19928" y="7364"/>
                </a:cubicBezTo>
                <a:cubicBezTo>
                  <a:pt x="19940" y="7364"/>
                  <a:pt x="19951" y="7357"/>
                  <a:pt x="19955" y="7341"/>
                </a:cubicBezTo>
                <a:cubicBezTo>
                  <a:pt x="20228" y="6060"/>
                  <a:pt x="19277" y="4927"/>
                  <a:pt x="18137" y="4499"/>
                </a:cubicBezTo>
                <a:cubicBezTo>
                  <a:pt x="17520" y="4267"/>
                  <a:pt x="16849" y="4154"/>
                  <a:pt x="16178" y="4154"/>
                </a:cubicBezTo>
                <a:cubicBezTo>
                  <a:pt x="15635" y="4154"/>
                  <a:pt x="15091" y="4228"/>
                  <a:pt x="14575" y="4373"/>
                </a:cubicBezTo>
                <a:cubicBezTo>
                  <a:pt x="14866" y="4133"/>
                  <a:pt x="15134" y="3867"/>
                  <a:pt x="15378" y="3582"/>
                </a:cubicBezTo>
                <a:cubicBezTo>
                  <a:pt x="15846" y="3024"/>
                  <a:pt x="16257" y="2371"/>
                  <a:pt x="16363" y="1636"/>
                </a:cubicBezTo>
                <a:cubicBezTo>
                  <a:pt x="16374" y="1559"/>
                  <a:pt x="16383" y="1475"/>
                  <a:pt x="16390" y="1388"/>
                </a:cubicBezTo>
                <a:cubicBezTo>
                  <a:pt x="16403" y="1363"/>
                  <a:pt x="16417" y="1337"/>
                  <a:pt x="16430" y="1311"/>
                </a:cubicBezTo>
                <a:cubicBezTo>
                  <a:pt x="16437" y="1295"/>
                  <a:pt x="16424" y="1281"/>
                  <a:pt x="16411" y="1281"/>
                </a:cubicBezTo>
                <a:cubicBezTo>
                  <a:pt x="16405" y="1281"/>
                  <a:pt x="16399" y="1284"/>
                  <a:pt x="16395" y="1291"/>
                </a:cubicBezTo>
                <a:cubicBezTo>
                  <a:pt x="16403" y="1113"/>
                  <a:pt x="16390" y="935"/>
                  <a:pt x="16355" y="760"/>
                </a:cubicBezTo>
                <a:cubicBezTo>
                  <a:pt x="16369" y="739"/>
                  <a:pt x="16385" y="719"/>
                  <a:pt x="16398" y="697"/>
                </a:cubicBezTo>
                <a:cubicBezTo>
                  <a:pt x="16412" y="675"/>
                  <a:pt x="16390" y="650"/>
                  <a:pt x="16369" y="650"/>
                </a:cubicBezTo>
                <a:cubicBezTo>
                  <a:pt x="16362" y="650"/>
                  <a:pt x="16355" y="652"/>
                  <a:pt x="16349" y="659"/>
                </a:cubicBezTo>
                <a:cubicBezTo>
                  <a:pt x="16345" y="665"/>
                  <a:pt x="16339" y="671"/>
                  <a:pt x="16335" y="676"/>
                </a:cubicBezTo>
                <a:cubicBezTo>
                  <a:pt x="16305" y="567"/>
                  <a:pt x="16258" y="461"/>
                  <a:pt x="16195" y="368"/>
                </a:cubicBezTo>
                <a:cubicBezTo>
                  <a:pt x="16206" y="352"/>
                  <a:pt x="16218" y="338"/>
                  <a:pt x="16229" y="322"/>
                </a:cubicBezTo>
                <a:cubicBezTo>
                  <a:pt x="16241" y="305"/>
                  <a:pt x="16222" y="284"/>
                  <a:pt x="16204" y="284"/>
                </a:cubicBezTo>
                <a:cubicBezTo>
                  <a:pt x="16198" y="284"/>
                  <a:pt x="16192" y="286"/>
                  <a:pt x="16187" y="292"/>
                </a:cubicBezTo>
                <a:cubicBezTo>
                  <a:pt x="16179" y="301"/>
                  <a:pt x="16171" y="312"/>
                  <a:pt x="16163" y="321"/>
                </a:cubicBezTo>
                <a:cubicBezTo>
                  <a:pt x="16129" y="278"/>
                  <a:pt x="16090" y="238"/>
                  <a:pt x="16047" y="205"/>
                </a:cubicBezTo>
                <a:cubicBezTo>
                  <a:pt x="16063" y="189"/>
                  <a:pt x="16081" y="174"/>
                  <a:pt x="16097" y="160"/>
                </a:cubicBezTo>
                <a:cubicBezTo>
                  <a:pt x="16114" y="145"/>
                  <a:pt x="16098" y="124"/>
                  <a:pt x="16081" y="124"/>
                </a:cubicBezTo>
                <a:cubicBezTo>
                  <a:pt x="16076" y="124"/>
                  <a:pt x="16072" y="125"/>
                  <a:pt x="16067" y="129"/>
                </a:cubicBezTo>
                <a:cubicBezTo>
                  <a:pt x="16049" y="146"/>
                  <a:pt x="16030" y="160"/>
                  <a:pt x="16011" y="176"/>
                </a:cubicBezTo>
                <a:cubicBezTo>
                  <a:pt x="15987" y="157"/>
                  <a:pt x="15962" y="141"/>
                  <a:pt x="15935" y="125"/>
                </a:cubicBezTo>
                <a:cubicBezTo>
                  <a:pt x="15893" y="102"/>
                  <a:pt x="15849" y="85"/>
                  <a:pt x="15802" y="74"/>
                </a:cubicBezTo>
                <a:lnTo>
                  <a:pt x="15849" y="34"/>
                </a:lnTo>
                <a:cubicBezTo>
                  <a:pt x="15864" y="21"/>
                  <a:pt x="15851" y="1"/>
                  <a:pt x="15834" y="1"/>
                </a:cubicBezTo>
                <a:cubicBezTo>
                  <a:pt x="15830" y="1"/>
                  <a:pt x="15825" y="3"/>
                  <a:pt x="15821" y="6"/>
                </a:cubicBezTo>
                <a:lnTo>
                  <a:pt x="15751" y="61"/>
                </a:lnTo>
                <a:cubicBezTo>
                  <a:pt x="15708" y="53"/>
                  <a:pt x="15663" y="49"/>
                  <a:pt x="15618" y="49"/>
                </a:cubicBezTo>
                <a:cubicBezTo>
                  <a:pt x="15150" y="49"/>
                  <a:pt x="14591" y="440"/>
                  <a:pt x="14286" y="657"/>
                </a:cubicBezTo>
                <a:cubicBezTo>
                  <a:pt x="13738" y="1045"/>
                  <a:pt x="13222" y="1495"/>
                  <a:pt x="12724" y="1947"/>
                </a:cubicBezTo>
                <a:cubicBezTo>
                  <a:pt x="11804" y="2784"/>
                  <a:pt x="10322" y="4325"/>
                  <a:pt x="10934" y="5702"/>
                </a:cubicBezTo>
                <a:cubicBezTo>
                  <a:pt x="10945" y="5737"/>
                  <a:pt x="10961" y="5770"/>
                  <a:pt x="10981" y="5801"/>
                </a:cubicBezTo>
                <a:cubicBezTo>
                  <a:pt x="10766" y="5996"/>
                  <a:pt x="10578" y="6257"/>
                  <a:pt x="10428" y="6492"/>
                </a:cubicBezTo>
                <a:cubicBezTo>
                  <a:pt x="10289" y="6706"/>
                  <a:pt x="10161" y="6929"/>
                  <a:pt x="10118" y="7178"/>
                </a:cubicBezTo>
                <a:cubicBezTo>
                  <a:pt x="10117" y="7161"/>
                  <a:pt x="10116" y="7144"/>
                  <a:pt x="10113" y="7126"/>
                </a:cubicBezTo>
                <a:cubicBezTo>
                  <a:pt x="10112" y="7109"/>
                  <a:pt x="10104" y="7093"/>
                  <a:pt x="10090" y="7082"/>
                </a:cubicBezTo>
                <a:cubicBezTo>
                  <a:pt x="10036" y="6872"/>
                  <a:pt x="9922" y="6678"/>
                  <a:pt x="9802" y="6492"/>
                </a:cubicBezTo>
                <a:cubicBezTo>
                  <a:pt x="9650" y="6257"/>
                  <a:pt x="9463" y="5996"/>
                  <a:pt x="9247" y="5801"/>
                </a:cubicBezTo>
                <a:cubicBezTo>
                  <a:pt x="9269" y="5769"/>
                  <a:pt x="9285" y="5736"/>
                  <a:pt x="9295" y="5701"/>
                </a:cubicBezTo>
                <a:cubicBezTo>
                  <a:pt x="9906" y="4323"/>
                  <a:pt x="8426" y="2783"/>
                  <a:pt x="7504" y="1945"/>
                </a:cubicBezTo>
                <a:cubicBezTo>
                  <a:pt x="7008" y="1493"/>
                  <a:pt x="6492" y="1045"/>
                  <a:pt x="5944" y="656"/>
                </a:cubicBezTo>
                <a:cubicBezTo>
                  <a:pt x="5639" y="440"/>
                  <a:pt x="5081" y="49"/>
                  <a:pt x="4614" y="49"/>
                </a:cubicBezTo>
                <a:cubicBezTo>
                  <a:pt x="4568" y="49"/>
                  <a:pt x="4522" y="53"/>
                  <a:pt x="4479" y="61"/>
                </a:cubicBezTo>
                <a:cubicBezTo>
                  <a:pt x="4456" y="42"/>
                  <a:pt x="4432" y="24"/>
                  <a:pt x="4409" y="5"/>
                </a:cubicBezTo>
                <a:cubicBezTo>
                  <a:pt x="4405" y="2"/>
                  <a:pt x="4400" y="0"/>
                  <a:pt x="4396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83" name="Google Shape;383;p7"/>
          <p:cNvSpPr txBox="1">
            <a:spLocks noGrp="1"/>
          </p:cNvSpPr>
          <p:nvPr>
            <p:ph type="body" idx="1"/>
          </p:nvPr>
        </p:nvSpPr>
        <p:spPr>
          <a:xfrm>
            <a:off x="6591533" y="2853600"/>
            <a:ext cx="3744000" cy="22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53688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9"/>
          <p:cNvSpPr/>
          <p:nvPr/>
        </p:nvSpPr>
        <p:spPr>
          <a:xfrm rot="-10435229">
            <a:off x="8977436" y="-700277"/>
            <a:ext cx="3884885" cy="4270053"/>
          </a:xfrm>
          <a:custGeom>
            <a:avLst/>
            <a:gdLst/>
            <a:ahLst/>
            <a:cxnLst/>
            <a:rect l="l" t="t" r="r" b="b"/>
            <a:pathLst>
              <a:path w="21060" h="23148" extrusionOk="0">
                <a:moveTo>
                  <a:pt x="8380" y="6918"/>
                </a:moveTo>
                <a:cubicBezTo>
                  <a:pt x="8420" y="6918"/>
                  <a:pt x="8462" y="6929"/>
                  <a:pt x="8506" y="6956"/>
                </a:cubicBezTo>
                <a:cubicBezTo>
                  <a:pt x="8512" y="6959"/>
                  <a:pt x="8518" y="6960"/>
                  <a:pt x="8524" y="6960"/>
                </a:cubicBezTo>
                <a:cubicBezTo>
                  <a:pt x="8532" y="6960"/>
                  <a:pt x="8540" y="6958"/>
                  <a:pt x="8547" y="6952"/>
                </a:cubicBezTo>
                <a:lnTo>
                  <a:pt x="8547" y="6952"/>
                </a:lnTo>
                <a:cubicBezTo>
                  <a:pt x="8714" y="7090"/>
                  <a:pt x="8575" y="7586"/>
                  <a:pt x="8298" y="7586"/>
                </a:cubicBezTo>
                <a:cubicBezTo>
                  <a:pt x="8269" y="7586"/>
                  <a:pt x="8240" y="7581"/>
                  <a:pt x="8209" y="7570"/>
                </a:cubicBezTo>
                <a:cubicBezTo>
                  <a:pt x="7940" y="7473"/>
                  <a:pt x="8105" y="6918"/>
                  <a:pt x="8380" y="6918"/>
                </a:cubicBezTo>
                <a:close/>
                <a:moveTo>
                  <a:pt x="6175" y="10161"/>
                </a:moveTo>
                <a:lnTo>
                  <a:pt x="6175" y="10161"/>
                </a:lnTo>
                <a:cubicBezTo>
                  <a:pt x="6482" y="10165"/>
                  <a:pt x="6770" y="10256"/>
                  <a:pt x="7039" y="10412"/>
                </a:cubicBezTo>
                <a:cubicBezTo>
                  <a:pt x="7390" y="10616"/>
                  <a:pt x="7698" y="11081"/>
                  <a:pt x="7254" y="11380"/>
                </a:cubicBezTo>
                <a:cubicBezTo>
                  <a:pt x="7144" y="11453"/>
                  <a:pt x="7028" y="11486"/>
                  <a:pt x="6912" y="11486"/>
                </a:cubicBezTo>
                <a:cubicBezTo>
                  <a:pt x="6330" y="11486"/>
                  <a:pt x="5768" y="10664"/>
                  <a:pt x="6175" y="10161"/>
                </a:cubicBezTo>
                <a:close/>
                <a:moveTo>
                  <a:pt x="11541" y="11918"/>
                </a:moveTo>
                <a:cubicBezTo>
                  <a:pt x="11554" y="11918"/>
                  <a:pt x="11566" y="11919"/>
                  <a:pt x="11579" y="11920"/>
                </a:cubicBezTo>
                <a:cubicBezTo>
                  <a:pt x="11591" y="11944"/>
                  <a:pt x="11615" y="11960"/>
                  <a:pt x="11643" y="11961"/>
                </a:cubicBezTo>
                <a:cubicBezTo>
                  <a:pt x="11987" y="11992"/>
                  <a:pt x="12005" y="12376"/>
                  <a:pt x="11915" y="12633"/>
                </a:cubicBezTo>
                <a:cubicBezTo>
                  <a:pt x="11863" y="12776"/>
                  <a:pt x="11771" y="12903"/>
                  <a:pt x="11649" y="12995"/>
                </a:cubicBezTo>
                <a:cubicBezTo>
                  <a:pt x="11538" y="13036"/>
                  <a:pt x="11421" y="13073"/>
                  <a:pt x="11301" y="13073"/>
                </a:cubicBezTo>
                <a:cubicBezTo>
                  <a:pt x="11261" y="13073"/>
                  <a:pt x="11220" y="13069"/>
                  <a:pt x="11179" y="13059"/>
                </a:cubicBezTo>
                <a:cubicBezTo>
                  <a:pt x="10907" y="12989"/>
                  <a:pt x="10855" y="12763"/>
                  <a:pt x="10920" y="12517"/>
                </a:cubicBezTo>
                <a:cubicBezTo>
                  <a:pt x="10981" y="12278"/>
                  <a:pt x="11251" y="11918"/>
                  <a:pt x="11541" y="11918"/>
                </a:cubicBezTo>
                <a:close/>
                <a:moveTo>
                  <a:pt x="11240" y="16938"/>
                </a:moveTo>
                <a:cubicBezTo>
                  <a:pt x="11604" y="16938"/>
                  <a:pt x="12276" y="17073"/>
                  <a:pt x="12069" y="17573"/>
                </a:cubicBezTo>
                <a:cubicBezTo>
                  <a:pt x="11907" y="17968"/>
                  <a:pt x="11473" y="18038"/>
                  <a:pt x="11099" y="18052"/>
                </a:cubicBezTo>
                <a:cubicBezTo>
                  <a:pt x="11052" y="18053"/>
                  <a:pt x="11004" y="18055"/>
                  <a:pt x="10956" y="18055"/>
                </a:cubicBezTo>
                <a:cubicBezTo>
                  <a:pt x="10843" y="18055"/>
                  <a:pt x="10728" y="18047"/>
                  <a:pt x="10622" y="18018"/>
                </a:cubicBezTo>
                <a:cubicBezTo>
                  <a:pt x="10548" y="17986"/>
                  <a:pt x="10474" y="17957"/>
                  <a:pt x="10401" y="17928"/>
                </a:cubicBezTo>
                <a:cubicBezTo>
                  <a:pt x="10057" y="17717"/>
                  <a:pt x="10089" y="17458"/>
                  <a:pt x="10496" y="17150"/>
                </a:cubicBezTo>
                <a:cubicBezTo>
                  <a:pt x="10518" y="17149"/>
                  <a:pt x="10537" y="17133"/>
                  <a:pt x="10541" y="17110"/>
                </a:cubicBezTo>
                <a:cubicBezTo>
                  <a:pt x="10727" y="17028"/>
                  <a:pt x="10921" y="16965"/>
                  <a:pt x="11123" y="16944"/>
                </a:cubicBezTo>
                <a:cubicBezTo>
                  <a:pt x="11156" y="16940"/>
                  <a:pt x="11196" y="16938"/>
                  <a:pt x="11240" y="16938"/>
                </a:cubicBezTo>
                <a:close/>
                <a:moveTo>
                  <a:pt x="5572" y="0"/>
                </a:moveTo>
                <a:cubicBezTo>
                  <a:pt x="5549" y="0"/>
                  <a:pt x="5526" y="11"/>
                  <a:pt x="5514" y="38"/>
                </a:cubicBezTo>
                <a:cubicBezTo>
                  <a:pt x="5467" y="128"/>
                  <a:pt x="5424" y="222"/>
                  <a:pt x="5388" y="316"/>
                </a:cubicBezTo>
                <a:cubicBezTo>
                  <a:pt x="5384" y="322"/>
                  <a:pt x="5380" y="323"/>
                  <a:pt x="5379" y="327"/>
                </a:cubicBezTo>
                <a:cubicBezTo>
                  <a:pt x="5012" y="1247"/>
                  <a:pt x="4393" y="1898"/>
                  <a:pt x="3545" y="2390"/>
                </a:cubicBezTo>
                <a:cubicBezTo>
                  <a:pt x="3069" y="2666"/>
                  <a:pt x="2701" y="2957"/>
                  <a:pt x="2588" y="3522"/>
                </a:cubicBezTo>
                <a:cubicBezTo>
                  <a:pt x="2486" y="4037"/>
                  <a:pt x="2652" y="4557"/>
                  <a:pt x="2964" y="4965"/>
                </a:cubicBezTo>
                <a:cubicBezTo>
                  <a:pt x="3133" y="5187"/>
                  <a:pt x="3345" y="5367"/>
                  <a:pt x="3572" y="5523"/>
                </a:cubicBezTo>
                <a:cubicBezTo>
                  <a:pt x="3912" y="5752"/>
                  <a:pt x="4627" y="5925"/>
                  <a:pt x="4739" y="6396"/>
                </a:cubicBezTo>
                <a:cubicBezTo>
                  <a:pt x="4631" y="6580"/>
                  <a:pt x="4449" y="6654"/>
                  <a:pt x="4225" y="6654"/>
                </a:cubicBezTo>
                <a:cubicBezTo>
                  <a:pt x="3822" y="6654"/>
                  <a:pt x="3281" y="6414"/>
                  <a:pt x="2781" y="6129"/>
                </a:cubicBezTo>
                <a:cubicBezTo>
                  <a:pt x="2789" y="6109"/>
                  <a:pt x="2781" y="6087"/>
                  <a:pt x="2761" y="6077"/>
                </a:cubicBezTo>
                <a:cubicBezTo>
                  <a:pt x="2544" y="5940"/>
                  <a:pt x="2328" y="5808"/>
                  <a:pt x="2136" y="5636"/>
                </a:cubicBezTo>
                <a:cubicBezTo>
                  <a:pt x="1973" y="5493"/>
                  <a:pt x="1823" y="5336"/>
                  <a:pt x="1663" y="5191"/>
                </a:cubicBezTo>
                <a:cubicBezTo>
                  <a:pt x="1661" y="5146"/>
                  <a:pt x="1616" y="5112"/>
                  <a:pt x="1571" y="5112"/>
                </a:cubicBezTo>
                <a:cubicBezTo>
                  <a:pt x="1544" y="5112"/>
                  <a:pt x="1516" y="5123"/>
                  <a:pt x="1497" y="5152"/>
                </a:cubicBezTo>
                <a:cubicBezTo>
                  <a:pt x="1478" y="5181"/>
                  <a:pt x="1457" y="5211"/>
                  <a:pt x="1437" y="5240"/>
                </a:cubicBezTo>
                <a:cubicBezTo>
                  <a:pt x="1403" y="5244"/>
                  <a:pt x="1379" y="5276"/>
                  <a:pt x="1394" y="5307"/>
                </a:cubicBezTo>
                <a:cubicBezTo>
                  <a:pt x="615" y="6507"/>
                  <a:pt x="0" y="8481"/>
                  <a:pt x="761" y="9789"/>
                </a:cubicBezTo>
                <a:cubicBezTo>
                  <a:pt x="1075" y="10333"/>
                  <a:pt x="1650" y="10666"/>
                  <a:pt x="2244" y="10829"/>
                </a:cubicBezTo>
                <a:cubicBezTo>
                  <a:pt x="2666" y="10945"/>
                  <a:pt x="3108" y="10970"/>
                  <a:pt x="3544" y="10974"/>
                </a:cubicBezTo>
                <a:cubicBezTo>
                  <a:pt x="3546" y="10974"/>
                  <a:pt x="3549" y="10974"/>
                  <a:pt x="3552" y="10974"/>
                </a:cubicBezTo>
                <a:cubicBezTo>
                  <a:pt x="3668" y="10974"/>
                  <a:pt x="4042" y="10937"/>
                  <a:pt x="4415" y="10937"/>
                </a:cubicBezTo>
                <a:cubicBezTo>
                  <a:pt x="4849" y="10937"/>
                  <a:pt x="5282" y="10987"/>
                  <a:pt x="5309" y="11205"/>
                </a:cubicBezTo>
                <a:cubicBezTo>
                  <a:pt x="4987" y="11692"/>
                  <a:pt x="4322" y="11795"/>
                  <a:pt x="3703" y="11795"/>
                </a:cubicBezTo>
                <a:cubicBezTo>
                  <a:pt x="3465" y="11795"/>
                  <a:pt x="3234" y="11780"/>
                  <a:pt x="3032" y="11765"/>
                </a:cubicBezTo>
                <a:cubicBezTo>
                  <a:pt x="2712" y="11740"/>
                  <a:pt x="2393" y="11692"/>
                  <a:pt x="2080" y="11619"/>
                </a:cubicBezTo>
                <a:cubicBezTo>
                  <a:pt x="1595" y="11452"/>
                  <a:pt x="1117" y="11296"/>
                  <a:pt x="651" y="11073"/>
                </a:cubicBezTo>
                <a:cubicBezTo>
                  <a:pt x="643" y="11069"/>
                  <a:pt x="633" y="11067"/>
                  <a:pt x="624" y="11067"/>
                </a:cubicBezTo>
                <a:cubicBezTo>
                  <a:pt x="601" y="11067"/>
                  <a:pt x="577" y="11080"/>
                  <a:pt x="573" y="11106"/>
                </a:cubicBezTo>
                <a:cubicBezTo>
                  <a:pt x="569" y="11116"/>
                  <a:pt x="567" y="11126"/>
                  <a:pt x="565" y="11134"/>
                </a:cubicBezTo>
                <a:cubicBezTo>
                  <a:pt x="550" y="11148"/>
                  <a:pt x="546" y="11168"/>
                  <a:pt x="554" y="11185"/>
                </a:cubicBezTo>
                <a:cubicBezTo>
                  <a:pt x="521" y="11325"/>
                  <a:pt x="487" y="11468"/>
                  <a:pt x="462" y="11611"/>
                </a:cubicBezTo>
                <a:cubicBezTo>
                  <a:pt x="158" y="12744"/>
                  <a:pt x="147" y="14136"/>
                  <a:pt x="1167" y="14884"/>
                </a:cubicBezTo>
                <a:cubicBezTo>
                  <a:pt x="1629" y="15222"/>
                  <a:pt x="2208" y="15301"/>
                  <a:pt x="2776" y="15301"/>
                </a:cubicBezTo>
                <a:cubicBezTo>
                  <a:pt x="2993" y="15301"/>
                  <a:pt x="3208" y="15289"/>
                  <a:pt x="3414" y="15277"/>
                </a:cubicBezTo>
                <a:cubicBezTo>
                  <a:pt x="3784" y="15251"/>
                  <a:pt x="4152" y="15207"/>
                  <a:pt x="4516" y="15145"/>
                </a:cubicBezTo>
                <a:cubicBezTo>
                  <a:pt x="4856" y="15086"/>
                  <a:pt x="5366" y="14893"/>
                  <a:pt x="5792" y="14893"/>
                </a:cubicBezTo>
                <a:cubicBezTo>
                  <a:pt x="6031" y="14893"/>
                  <a:pt x="6244" y="14954"/>
                  <a:pt x="6386" y="15133"/>
                </a:cubicBezTo>
                <a:cubicBezTo>
                  <a:pt x="6462" y="16126"/>
                  <a:pt x="4573" y="16283"/>
                  <a:pt x="3913" y="16317"/>
                </a:cubicBezTo>
                <a:cubicBezTo>
                  <a:pt x="3681" y="16328"/>
                  <a:pt x="3450" y="16332"/>
                  <a:pt x="3220" y="16332"/>
                </a:cubicBezTo>
                <a:cubicBezTo>
                  <a:pt x="2934" y="16332"/>
                  <a:pt x="2649" y="16326"/>
                  <a:pt x="2364" y="16317"/>
                </a:cubicBezTo>
                <a:cubicBezTo>
                  <a:pt x="2248" y="16305"/>
                  <a:pt x="2134" y="16290"/>
                  <a:pt x="2021" y="16270"/>
                </a:cubicBezTo>
                <a:cubicBezTo>
                  <a:pt x="1854" y="16242"/>
                  <a:pt x="1691" y="16195"/>
                  <a:pt x="1522" y="16187"/>
                </a:cubicBezTo>
                <a:cubicBezTo>
                  <a:pt x="1499" y="16187"/>
                  <a:pt x="1489" y="16215"/>
                  <a:pt x="1506" y="16231"/>
                </a:cubicBezTo>
                <a:cubicBezTo>
                  <a:pt x="1461" y="16231"/>
                  <a:pt x="1427" y="16273"/>
                  <a:pt x="1435" y="16317"/>
                </a:cubicBezTo>
                <a:cubicBezTo>
                  <a:pt x="1547" y="17562"/>
                  <a:pt x="1821" y="19875"/>
                  <a:pt x="3476" y="19968"/>
                </a:cubicBezTo>
                <a:cubicBezTo>
                  <a:pt x="3522" y="19971"/>
                  <a:pt x="3568" y="19972"/>
                  <a:pt x="3615" y="19972"/>
                </a:cubicBezTo>
                <a:cubicBezTo>
                  <a:pt x="4377" y="19972"/>
                  <a:pt x="5200" y="19623"/>
                  <a:pt x="5844" y="19253"/>
                </a:cubicBezTo>
                <a:cubicBezTo>
                  <a:pt x="6184" y="19057"/>
                  <a:pt x="6504" y="18829"/>
                  <a:pt x="6799" y="18571"/>
                </a:cubicBezTo>
                <a:cubicBezTo>
                  <a:pt x="7243" y="18185"/>
                  <a:pt x="7756" y="17319"/>
                  <a:pt x="8411" y="17319"/>
                </a:cubicBezTo>
                <a:cubicBezTo>
                  <a:pt x="8514" y="17319"/>
                  <a:pt x="8621" y="17341"/>
                  <a:pt x="8731" y="17389"/>
                </a:cubicBezTo>
                <a:cubicBezTo>
                  <a:pt x="9177" y="18281"/>
                  <a:pt x="7160" y="19473"/>
                  <a:pt x="6626" y="19779"/>
                </a:cubicBezTo>
                <a:cubicBezTo>
                  <a:pt x="5895" y="20196"/>
                  <a:pt x="5125" y="20496"/>
                  <a:pt x="4336" y="20763"/>
                </a:cubicBezTo>
                <a:cubicBezTo>
                  <a:pt x="4284" y="20772"/>
                  <a:pt x="4231" y="20784"/>
                  <a:pt x="4177" y="20796"/>
                </a:cubicBezTo>
                <a:cubicBezTo>
                  <a:pt x="4076" y="20816"/>
                  <a:pt x="3953" y="20820"/>
                  <a:pt x="3869" y="20883"/>
                </a:cubicBezTo>
                <a:cubicBezTo>
                  <a:pt x="3863" y="20882"/>
                  <a:pt x="3857" y="20881"/>
                  <a:pt x="3851" y="20881"/>
                </a:cubicBezTo>
                <a:cubicBezTo>
                  <a:pt x="3796" y="20881"/>
                  <a:pt x="3744" y="20935"/>
                  <a:pt x="3779" y="20999"/>
                </a:cubicBezTo>
                <a:cubicBezTo>
                  <a:pt x="4296" y="21943"/>
                  <a:pt x="5290" y="22533"/>
                  <a:pt x="6350" y="22533"/>
                </a:cubicBezTo>
                <a:cubicBezTo>
                  <a:pt x="6476" y="22533"/>
                  <a:pt x="6603" y="22524"/>
                  <a:pt x="6730" y="22507"/>
                </a:cubicBezTo>
                <a:cubicBezTo>
                  <a:pt x="7059" y="22465"/>
                  <a:pt x="7379" y="22365"/>
                  <a:pt x="7675" y="22213"/>
                </a:cubicBezTo>
                <a:cubicBezTo>
                  <a:pt x="7905" y="22094"/>
                  <a:pt x="8119" y="21947"/>
                  <a:pt x="8311" y="21775"/>
                </a:cubicBezTo>
                <a:cubicBezTo>
                  <a:pt x="9069" y="21100"/>
                  <a:pt x="9534" y="20148"/>
                  <a:pt x="10676" y="20117"/>
                </a:cubicBezTo>
                <a:cubicBezTo>
                  <a:pt x="11191" y="20402"/>
                  <a:pt x="11320" y="20747"/>
                  <a:pt x="11063" y="21154"/>
                </a:cubicBezTo>
                <a:cubicBezTo>
                  <a:pt x="10943" y="21335"/>
                  <a:pt x="10787" y="21491"/>
                  <a:pt x="10602" y="21610"/>
                </a:cubicBezTo>
                <a:cubicBezTo>
                  <a:pt x="10326" y="21804"/>
                  <a:pt x="10012" y="21943"/>
                  <a:pt x="9692" y="22051"/>
                </a:cubicBezTo>
                <a:cubicBezTo>
                  <a:pt x="9168" y="22230"/>
                  <a:pt x="8617" y="22305"/>
                  <a:pt x="8067" y="22382"/>
                </a:cubicBezTo>
                <a:cubicBezTo>
                  <a:pt x="8058" y="22374"/>
                  <a:pt x="8045" y="22369"/>
                  <a:pt x="8030" y="22367"/>
                </a:cubicBezTo>
                <a:cubicBezTo>
                  <a:pt x="8013" y="22367"/>
                  <a:pt x="7997" y="22377"/>
                  <a:pt x="7986" y="22391"/>
                </a:cubicBezTo>
                <a:lnTo>
                  <a:pt x="7977" y="22405"/>
                </a:lnTo>
                <a:cubicBezTo>
                  <a:pt x="7975" y="22407"/>
                  <a:pt x="7974" y="22410"/>
                  <a:pt x="7973" y="22413"/>
                </a:cubicBezTo>
                <a:cubicBezTo>
                  <a:pt x="7965" y="22427"/>
                  <a:pt x="7959" y="22443"/>
                  <a:pt x="7958" y="22461"/>
                </a:cubicBezTo>
                <a:cubicBezTo>
                  <a:pt x="7951" y="22473"/>
                  <a:pt x="7942" y="22485"/>
                  <a:pt x="7933" y="22494"/>
                </a:cubicBezTo>
                <a:cubicBezTo>
                  <a:pt x="7902" y="22526"/>
                  <a:pt x="7905" y="22586"/>
                  <a:pt x="7947" y="22606"/>
                </a:cubicBezTo>
                <a:cubicBezTo>
                  <a:pt x="7965" y="22615"/>
                  <a:pt x="7983" y="22622"/>
                  <a:pt x="8002" y="22629"/>
                </a:cubicBezTo>
                <a:cubicBezTo>
                  <a:pt x="8007" y="22634"/>
                  <a:pt x="8014" y="22637"/>
                  <a:pt x="8021" y="22639"/>
                </a:cubicBezTo>
                <a:cubicBezTo>
                  <a:pt x="8615" y="22883"/>
                  <a:pt x="9298" y="23111"/>
                  <a:pt x="9958" y="23111"/>
                </a:cubicBezTo>
                <a:cubicBezTo>
                  <a:pt x="10421" y="23111"/>
                  <a:pt x="10872" y="22999"/>
                  <a:pt x="11273" y="22702"/>
                </a:cubicBezTo>
                <a:cubicBezTo>
                  <a:pt x="11703" y="22382"/>
                  <a:pt x="11897" y="21895"/>
                  <a:pt x="12109" y="21422"/>
                </a:cubicBezTo>
                <a:cubicBezTo>
                  <a:pt x="12287" y="21024"/>
                  <a:pt x="12818" y="19248"/>
                  <a:pt x="13530" y="19248"/>
                </a:cubicBezTo>
                <a:cubicBezTo>
                  <a:pt x="13573" y="19248"/>
                  <a:pt x="13617" y="19254"/>
                  <a:pt x="13662" y="19268"/>
                </a:cubicBezTo>
                <a:cubicBezTo>
                  <a:pt x="13994" y="20416"/>
                  <a:pt x="14074" y="21622"/>
                  <a:pt x="13811" y="22893"/>
                </a:cubicBezTo>
                <a:cubicBezTo>
                  <a:pt x="13799" y="22953"/>
                  <a:pt x="13840" y="23011"/>
                  <a:pt x="13902" y="23021"/>
                </a:cubicBezTo>
                <a:cubicBezTo>
                  <a:pt x="13904" y="23046"/>
                  <a:pt x="13920" y="23066"/>
                  <a:pt x="13944" y="23075"/>
                </a:cubicBezTo>
                <a:cubicBezTo>
                  <a:pt x="14038" y="23114"/>
                  <a:pt x="14153" y="23147"/>
                  <a:pt x="14261" y="23147"/>
                </a:cubicBezTo>
                <a:cubicBezTo>
                  <a:pt x="14301" y="23147"/>
                  <a:pt x="14340" y="23143"/>
                  <a:pt x="14377" y="23133"/>
                </a:cubicBezTo>
                <a:cubicBezTo>
                  <a:pt x="14429" y="23118"/>
                  <a:pt x="14426" y="23063"/>
                  <a:pt x="14394" y="23035"/>
                </a:cubicBezTo>
                <a:cubicBezTo>
                  <a:pt x="14397" y="23034"/>
                  <a:pt x="14397" y="23033"/>
                  <a:pt x="14397" y="23030"/>
                </a:cubicBezTo>
                <a:cubicBezTo>
                  <a:pt x="14618" y="21775"/>
                  <a:pt x="14569" y="20503"/>
                  <a:pt x="14235" y="19295"/>
                </a:cubicBezTo>
                <a:cubicBezTo>
                  <a:pt x="14245" y="19291"/>
                  <a:pt x="14253" y="19284"/>
                  <a:pt x="14258" y="19275"/>
                </a:cubicBezTo>
                <a:cubicBezTo>
                  <a:pt x="14357" y="19099"/>
                  <a:pt x="14429" y="18915"/>
                  <a:pt x="14611" y="18807"/>
                </a:cubicBezTo>
                <a:cubicBezTo>
                  <a:pt x="14709" y="18747"/>
                  <a:pt x="14810" y="18724"/>
                  <a:pt x="14912" y="18724"/>
                </a:cubicBezTo>
                <a:cubicBezTo>
                  <a:pt x="15012" y="18724"/>
                  <a:pt x="15113" y="18746"/>
                  <a:pt x="15213" y="18779"/>
                </a:cubicBezTo>
                <a:cubicBezTo>
                  <a:pt x="15918" y="19305"/>
                  <a:pt x="16817" y="19601"/>
                  <a:pt x="17708" y="19601"/>
                </a:cubicBezTo>
                <a:cubicBezTo>
                  <a:pt x="18233" y="19601"/>
                  <a:pt x="18755" y="19498"/>
                  <a:pt x="19232" y="19279"/>
                </a:cubicBezTo>
                <a:cubicBezTo>
                  <a:pt x="20376" y="18753"/>
                  <a:pt x="21059" y="17573"/>
                  <a:pt x="20839" y="16323"/>
                </a:cubicBezTo>
                <a:cubicBezTo>
                  <a:pt x="20838" y="16314"/>
                  <a:pt x="20834" y="16305"/>
                  <a:pt x="20827" y="16297"/>
                </a:cubicBezTo>
                <a:cubicBezTo>
                  <a:pt x="20799" y="16198"/>
                  <a:pt x="20752" y="16106"/>
                  <a:pt x="20688" y="16026"/>
                </a:cubicBezTo>
                <a:cubicBezTo>
                  <a:pt x="20466" y="15506"/>
                  <a:pt x="19922" y="15230"/>
                  <a:pt x="19334" y="15230"/>
                </a:cubicBezTo>
                <a:cubicBezTo>
                  <a:pt x="19254" y="15230"/>
                  <a:pt x="19172" y="15235"/>
                  <a:pt x="19091" y="15246"/>
                </a:cubicBezTo>
                <a:cubicBezTo>
                  <a:pt x="18509" y="15321"/>
                  <a:pt x="17999" y="15631"/>
                  <a:pt x="17505" y="15927"/>
                </a:cubicBezTo>
                <a:cubicBezTo>
                  <a:pt x="17303" y="16049"/>
                  <a:pt x="16027" y="16833"/>
                  <a:pt x="15384" y="16833"/>
                </a:cubicBezTo>
                <a:cubicBezTo>
                  <a:pt x="15190" y="16833"/>
                  <a:pt x="15054" y="16761"/>
                  <a:pt x="15022" y="16578"/>
                </a:cubicBezTo>
                <a:cubicBezTo>
                  <a:pt x="15229" y="15930"/>
                  <a:pt x="16722" y="15398"/>
                  <a:pt x="17225" y="15081"/>
                </a:cubicBezTo>
                <a:cubicBezTo>
                  <a:pt x="17845" y="14688"/>
                  <a:pt x="18439" y="14234"/>
                  <a:pt x="18888" y="13647"/>
                </a:cubicBezTo>
                <a:cubicBezTo>
                  <a:pt x="19740" y="12535"/>
                  <a:pt x="19464" y="11238"/>
                  <a:pt x="18337" y="10429"/>
                </a:cubicBezTo>
                <a:cubicBezTo>
                  <a:pt x="18336" y="10428"/>
                  <a:pt x="18333" y="10428"/>
                  <a:pt x="18331" y="10426"/>
                </a:cubicBezTo>
                <a:cubicBezTo>
                  <a:pt x="18310" y="10404"/>
                  <a:pt x="18280" y="10390"/>
                  <a:pt x="18250" y="10390"/>
                </a:cubicBezTo>
                <a:cubicBezTo>
                  <a:pt x="18219" y="10390"/>
                  <a:pt x="18188" y="10405"/>
                  <a:pt x="18167" y="10441"/>
                </a:cubicBezTo>
                <a:cubicBezTo>
                  <a:pt x="17679" y="11273"/>
                  <a:pt x="17113" y="12033"/>
                  <a:pt x="16398" y="12687"/>
                </a:cubicBezTo>
                <a:cubicBezTo>
                  <a:pt x="16036" y="13021"/>
                  <a:pt x="15645" y="13323"/>
                  <a:pt x="15229" y="13590"/>
                </a:cubicBezTo>
                <a:cubicBezTo>
                  <a:pt x="15035" y="13718"/>
                  <a:pt x="14835" y="13835"/>
                  <a:pt x="14629" y="13942"/>
                </a:cubicBezTo>
                <a:cubicBezTo>
                  <a:pt x="14447" y="14033"/>
                  <a:pt x="14039" y="14203"/>
                  <a:pt x="13704" y="14203"/>
                </a:cubicBezTo>
                <a:cubicBezTo>
                  <a:pt x="13393" y="14203"/>
                  <a:pt x="13144" y="14056"/>
                  <a:pt x="13198" y="13564"/>
                </a:cubicBezTo>
                <a:cubicBezTo>
                  <a:pt x="13387" y="13008"/>
                  <a:pt x="14445" y="12621"/>
                  <a:pt x="14846" y="12388"/>
                </a:cubicBezTo>
                <a:cubicBezTo>
                  <a:pt x="15281" y="12136"/>
                  <a:pt x="15706" y="11871"/>
                  <a:pt x="16110" y="11574"/>
                </a:cubicBezTo>
                <a:cubicBezTo>
                  <a:pt x="16674" y="11165"/>
                  <a:pt x="17537" y="10633"/>
                  <a:pt x="17572" y="9859"/>
                </a:cubicBezTo>
                <a:cubicBezTo>
                  <a:pt x="17606" y="9071"/>
                  <a:pt x="17073" y="8110"/>
                  <a:pt x="16697" y="7444"/>
                </a:cubicBezTo>
                <a:cubicBezTo>
                  <a:pt x="16249" y="6655"/>
                  <a:pt x="15671" y="5961"/>
                  <a:pt x="14863" y="5532"/>
                </a:cubicBezTo>
                <a:cubicBezTo>
                  <a:pt x="14853" y="5526"/>
                  <a:pt x="14842" y="5523"/>
                  <a:pt x="14831" y="5523"/>
                </a:cubicBezTo>
                <a:cubicBezTo>
                  <a:pt x="14803" y="5523"/>
                  <a:pt x="14777" y="5541"/>
                  <a:pt x="14770" y="5569"/>
                </a:cubicBezTo>
                <a:cubicBezTo>
                  <a:pt x="14718" y="5577"/>
                  <a:pt x="14678" y="5621"/>
                  <a:pt x="14674" y="5675"/>
                </a:cubicBezTo>
                <a:cubicBezTo>
                  <a:pt x="14575" y="7334"/>
                  <a:pt x="14032" y="8671"/>
                  <a:pt x="13347" y="10124"/>
                </a:cubicBezTo>
                <a:cubicBezTo>
                  <a:pt x="13160" y="10349"/>
                  <a:pt x="12988" y="10584"/>
                  <a:pt x="12762" y="10776"/>
                </a:cubicBezTo>
                <a:cubicBezTo>
                  <a:pt x="12546" y="10956"/>
                  <a:pt x="12112" y="11187"/>
                  <a:pt x="11773" y="11187"/>
                </a:cubicBezTo>
                <a:cubicBezTo>
                  <a:pt x="11554" y="11187"/>
                  <a:pt x="11374" y="11090"/>
                  <a:pt x="11319" y="10818"/>
                </a:cubicBezTo>
                <a:cubicBezTo>
                  <a:pt x="11357" y="10030"/>
                  <a:pt x="12399" y="9339"/>
                  <a:pt x="12851" y="8749"/>
                </a:cubicBezTo>
                <a:cubicBezTo>
                  <a:pt x="13238" y="8242"/>
                  <a:pt x="13628" y="7679"/>
                  <a:pt x="13754" y="7042"/>
                </a:cubicBezTo>
                <a:cubicBezTo>
                  <a:pt x="13976" y="5905"/>
                  <a:pt x="13104" y="5056"/>
                  <a:pt x="12215" y="4506"/>
                </a:cubicBezTo>
                <a:cubicBezTo>
                  <a:pt x="12203" y="4499"/>
                  <a:pt x="12190" y="4496"/>
                  <a:pt x="12177" y="4496"/>
                </a:cubicBezTo>
                <a:cubicBezTo>
                  <a:pt x="12159" y="4496"/>
                  <a:pt x="12141" y="4503"/>
                  <a:pt x="12127" y="4516"/>
                </a:cubicBezTo>
                <a:cubicBezTo>
                  <a:pt x="12121" y="4515"/>
                  <a:pt x="12115" y="4515"/>
                  <a:pt x="12110" y="4515"/>
                </a:cubicBezTo>
                <a:cubicBezTo>
                  <a:pt x="12060" y="4515"/>
                  <a:pt x="12011" y="4546"/>
                  <a:pt x="12011" y="4608"/>
                </a:cubicBezTo>
                <a:cubicBezTo>
                  <a:pt x="12011" y="5319"/>
                  <a:pt x="11861" y="5992"/>
                  <a:pt x="11528" y="6620"/>
                </a:cubicBezTo>
                <a:cubicBezTo>
                  <a:pt x="11372" y="6912"/>
                  <a:pt x="11183" y="7184"/>
                  <a:pt x="10963" y="7431"/>
                </a:cubicBezTo>
                <a:cubicBezTo>
                  <a:pt x="10835" y="7574"/>
                  <a:pt x="10189" y="8206"/>
                  <a:pt x="9769" y="8206"/>
                </a:cubicBezTo>
                <a:cubicBezTo>
                  <a:pt x="9635" y="8206"/>
                  <a:pt x="9523" y="8141"/>
                  <a:pt x="9460" y="7975"/>
                </a:cubicBezTo>
                <a:cubicBezTo>
                  <a:pt x="9464" y="7963"/>
                  <a:pt x="9466" y="7950"/>
                  <a:pt x="9466" y="7936"/>
                </a:cubicBezTo>
                <a:cubicBezTo>
                  <a:pt x="9472" y="7084"/>
                  <a:pt x="10330" y="6283"/>
                  <a:pt x="10857" y="5700"/>
                </a:cubicBezTo>
                <a:cubicBezTo>
                  <a:pt x="11120" y="5412"/>
                  <a:pt x="11428" y="5183"/>
                  <a:pt x="11385" y="4764"/>
                </a:cubicBezTo>
                <a:cubicBezTo>
                  <a:pt x="11292" y="3813"/>
                  <a:pt x="10312" y="2809"/>
                  <a:pt x="9502" y="2415"/>
                </a:cubicBezTo>
                <a:cubicBezTo>
                  <a:pt x="9490" y="2409"/>
                  <a:pt x="9477" y="2405"/>
                  <a:pt x="9465" y="2405"/>
                </a:cubicBezTo>
                <a:cubicBezTo>
                  <a:pt x="9429" y="2405"/>
                  <a:pt x="9395" y="2431"/>
                  <a:pt x="9389" y="2470"/>
                </a:cubicBezTo>
                <a:cubicBezTo>
                  <a:pt x="9386" y="2470"/>
                  <a:pt x="9382" y="2469"/>
                  <a:pt x="9379" y="2469"/>
                </a:cubicBezTo>
                <a:cubicBezTo>
                  <a:pt x="9342" y="2469"/>
                  <a:pt x="9310" y="2497"/>
                  <a:pt x="9305" y="2535"/>
                </a:cubicBezTo>
                <a:cubicBezTo>
                  <a:pt x="9209" y="3061"/>
                  <a:pt x="9113" y="3586"/>
                  <a:pt x="9020" y="4113"/>
                </a:cubicBezTo>
                <a:cubicBezTo>
                  <a:pt x="8933" y="4601"/>
                  <a:pt x="8913" y="5213"/>
                  <a:pt x="8551" y="5587"/>
                </a:cubicBezTo>
                <a:cubicBezTo>
                  <a:pt x="8410" y="5703"/>
                  <a:pt x="8264" y="5816"/>
                  <a:pt x="8098" y="5816"/>
                </a:cubicBezTo>
                <a:cubicBezTo>
                  <a:pt x="8029" y="5816"/>
                  <a:pt x="7956" y="5796"/>
                  <a:pt x="7878" y="5748"/>
                </a:cubicBezTo>
                <a:cubicBezTo>
                  <a:pt x="7646" y="5604"/>
                  <a:pt x="7673" y="5344"/>
                  <a:pt x="7735" y="5119"/>
                </a:cubicBezTo>
                <a:cubicBezTo>
                  <a:pt x="8317" y="4348"/>
                  <a:pt x="8866" y="3340"/>
                  <a:pt x="8395" y="2378"/>
                </a:cubicBezTo>
                <a:cubicBezTo>
                  <a:pt x="8210" y="2001"/>
                  <a:pt x="7879" y="1754"/>
                  <a:pt x="7527" y="1542"/>
                </a:cubicBezTo>
                <a:cubicBezTo>
                  <a:pt x="6803" y="1108"/>
                  <a:pt x="6166" y="719"/>
                  <a:pt x="5644" y="38"/>
                </a:cubicBezTo>
                <a:cubicBezTo>
                  <a:pt x="5628" y="15"/>
                  <a:pt x="5599" y="0"/>
                  <a:pt x="5572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36" name="Google Shape;436;p9"/>
          <p:cNvSpPr/>
          <p:nvPr/>
        </p:nvSpPr>
        <p:spPr>
          <a:xfrm rot="4924876">
            <a:off x="-2040968" y="3081714"/>
            <a:ext cx="5141621" cy="2859901"/>
          </a:xfrm>
          <a:custGeom>
            <a:avLst/>
            <a:gdLst/>
            <a:ahLst/>
            <a:cxnLst/>
            <a:rect l="l" t="t" r="r" b="b"/>
            <a:pathLst>
              <a:path w="34627" h="19260" extrusionOk="0">
                <a:moveTo>
                  <a:pt x="18210" y="1"/>
                </a:moveTo>
                <a:cubicBezTo>
                  <a:pt x="18187" y="1"/>
                  <a:pt x="18170" y="33"/>
                  <a:pt x="18187" y="53"/>
                </a:cubicBezTo>
                <a:cubicBezTo>
                  <a:pt x="18764" y="728"/>
                  <a:pt x="19213" y="1499"/>
                  <a:pt x="19792" y="2168"/>
                </a:cubicBezTo>
                <a:cubicBezTo>
                  <a:pt x="20391" y="2862"/>
                  <a:pt x="21063" y="3489"/>
                  <a:pt x="21796" y="4038"/>
                </a:cubicBezTo>
                <a:cubicBezTo>
                  <a:pt x="23220" y="5101"/>
                  <a:pt x="24941" y="5537"/>
                  <a:pt x="26500" y="6353"/>
                </a:cubicBezTo>
                <a:cubicBezTo>
                  <a:pt x="25330" y="6639"/>
                  <a:pt x="24158" y="6909"/>
                  <a:pt x="22984" y="7176"/>
                </a:cubicBezTo>
                <a:cubicBezTo>
                  <a:pt x="22983" y="7176"/>
                  <a:pt x="22982" y="7173"/>
                  <a:pt x="22980" y="7173"/>
                </a:cubicBezTo>
                <a:lnTo>
                  <a:pt x="22928" y="7168"/>
                </a:lnTo>
                <a:lnTo>
                  <a:pt x="22928" y="7163"/>
                </a:lnTo>
                <a:cubicBezTo>
                  <a:pt x="22029" y="5813"/>
                  <a:pt x="20756" y="4886"/>
                  <a:pt x="19397" y="4033"/>
                </a:cubicBezTo>
                <a:cubicBezTo>
                  <a:pt x="18714" y="3602"/>
                  <a:pt x="18007" y="3210"/>
                  <a:pt x="17281" y="2858"/>
                </a:cubicBezTo>
                <a:cubicBezTo>
                  <a:pt x="16583" y="2522"/>
                  <a:pt x="15836" y="2335"/>
                  <a:pt x="15116" y="2066"/>
                </a:cubicBezTo>
                <a:cubicBezTo>
                  <a:pt x="15101" y="2058"/>
                  <a:pt x="15087" y="2054"/>
                  <a:pt x="15072" y="2047"/>
                </a:cubicBezTo>
                <a:cubicBezTo>
                  <a:pt x="15040" y="2015"/>
                  <a:pt x="15007" y="1986"/>
                  <a:pt x="14976" y="1954"/>
                </a:cubicBezTo>
                <a:cubicBezTo>
                  <a:pt x="14972" y="1949"/>
                  <a:pt x="14967" y="1947"/>
                  <a:pt x="14962" y="1947"/>
                </a:cubicBezTo>
                <a:cubicBezTo>
                  <a:pt x="14946" y="1947"/>
                  <a:pt x="14930" y="1969"/>
                  <a:pt x="14943" y="1984"/>
                </a:cubicBezTo>
                <a:cubicBezTo>
                  <a:pt x="14953" y="1999"/>
                  <a:pt x="14967" y="2012"/>
                  <a:pt x="14979" y="2027"/>
                </a:cubicBezTo>
                <a:cubicBezTo>
                  <a:pt x="14937" y="2039"/>
                  <a:pt x="14925" y="2091"/>
                  <a:pt x="14957" y="2119"/>
                </a:cubicBezTo>
                <a:cubicBezTo>
                  <a:pt x="15015" y="2171"/>
                  <a:pt x="15077" y="2218"/>
                  <a:pt x="15143" y="2259"/>
                </a:cubicBezTo>
                <a:cubicBezTo>
                  <a:pt x="15156" y="2278"/>
                  <a:pt x="15169" y="2298"/>
                  <a:pt x="15183" y="2316"/>
                </a:cubicBezTo>
                <a:lnTo>
                  <a:pt x="15183" y="2323"/>
                </a:lnTo>
                <a:cubicBezTo>
                  <a:pt x="15386" y="2811"/>
                  <a:pt x="15812" y="3219"/>
                  <a:pt x="16224" y="3575"/>
                </a:cubicBezTo>
                <a:cubicBezTo>
                  <a:pt x="16402" y="3786"/>
                  <a:pt x="16582" y="3995"/>
                  <a:pt x="16767" y="4201"/>
                </a:cubicBezTo>
                <a:cubicBezTo>
                  <a:pt x="17358" y="4858"/>
                  <a:pt x="18038" y="5430"/>
                  <a:pt x="18786" y="5901"/>
                </a:cubicBezTo>
                <a:cubicBezTo>
                  <a:pt x="19500" y="6348"/>
                  <a:pt x="20248" y="6732"/>
                  <a:pt x="21040" y="7019"/>
                </a:cubicBezTo>
                <a:cubicBezTo>
                  <a:pt x="21420" y="7155"/>
                  <a:pt x="21879" y="7300"/>
                  <a:pt x="22320" y="7328"/>
                </a:cubicBezTo>
                <a:cubicBezTo>
                  <a:pt x="22192" y="7357"/>
                  <a:pt x="22064" y="7387"/>
                  <a:pt x="21936" y="7416"/>
                </a:cubicBezTo>
                <a:cubicBezTo>
                  <a:pt x="21029" y="7621"/>
                  <a:pt x="20121" y="7824"/>
                  <a:pt x="19212" y="8026"/>
                </a:cubicBezTo>
                <a:cubicBezTo>
                  <a:pt x="18315" y="6704"/>
                  <a:pt x="17058" y="5789"/>
                  <a:pt x="15716" y="4948"/>
                </a:cubicBezTo>
                <a:cubicBezTo>
                  <a:pt x="15033" y="4517"/>
                  <a:pt x="14327" y="4125"/>
                  <a:pt x="13600" y="3773"/>
                </a:cubicBezTo>
                <a:cubicBezTo>
                  <a:pt x="12902" y="3437"/>
                  <a:pt x="12156" y="3250"/>
                  <a:pt x="11434" y="2979"/>
                </a:cubicBezTo>
                <a:cubicBezTo>
                  <a:pt x="11421" y="2973"/>
                  <a:pt x="11406" y="2967"/>
                  <a:pt x="11391" y="2962"/>
                </a:cubicBezTo>
                <a:cubicBezTo>
                  <a:pt x="11359" y="2930"/>
                  <a:pt x="11326" y="2901"/>
                  <a:pt x="11295" y="2867"/>
                </a:cubicBezTo>
                <a:cubicBezTo>
                  <a:pt x="11291" y="2863"/>
                  <a:pt x="11286" y="2861"/>
                  <a:pt x="11282" y="2861"/>
                </a:cubicBezTo>
                <a:cubicBezTo>
                  <a:pt x="11265" y="2861"/>
                  <a:pt x="11250" y="2883"/>
                  <a:pt x="11262" y="2899"/>
                </a:cubicBezTo>
                <a:cubicBezTo>
                  <a:pt x="11274" y="2914"/>
                  <a:pt x="11286" y="2927"/>
                  <a:pt x="11298" y="2942"/>
                </a:cubicBezTo>
                <a:cubicBezTo>
                  <a:pt x="11257" y="2953"/>
                  <a:pt x="11245" y="3006"/>
                  <a:pt x="11278" y="3034"/>
                </a:cubicBezTo>
                <a:cubicBezTo>
                  <a:pt x="11337" y="3086"/>
                  <a:pt x="11399" y="3133"/>
                  <a:pt x="11465" y="3175"/>
                </a:cubicBezTo>
                <a:cubicBezTo>
                  <a:pt x="11478" y="3194"/>
                  <a:pt x="11490" y="3211"/>
                  <a:pt x="11503" y="3230"/>
                </a:cubicBezTo>
                <a:cubicBezTo>
                  <a:pt x="11502" y="3233"/>
                  <a:pt x="11502" y="3235"/>
                  <a:pt x="11503" y="3238"/>
                </a:cubicBezTo>
                <a:cubicBezTo>
                  <a:pt x="11705" y="3727"/>
                  <a:pt x="12133" y="4134"/>
                  <a:pt x="12545" y="4490"/>
                </a:cubicBezTo>
                <a:cubicBezTo>
                  <a:pt x="12722" y="4701"/>
                  <a:pt x="12902" y="4910"/>
                  <a:pt x="13088" y="5116"/>
                </a:cubicBezTo>
                <a:cubicBezTo>
                  <a:pt x="13679" y="5773"/>
                  <a:pt x="14357" y="6345"/>
                  <a:pt x="15105" y="6816"/>
                </a:cubicBezTo>
                <a:cubicBezTo>
                  <a:pt x="15819" y="7261"/>
                  <a:pt x="16567" y="7647"/>
                  <a:pt x="17359" y="7932"/>
                </a:cubicBezTo>
                <a:cubicBezTo>
                  <a:pt x="17663" y="8042"/>
                  <a:pt x="18017" y="8156"/>
                  <a:pt x="18373" y="8212"/>
                </a:cubicBezTo>
                <a:cubicBezTo>
                  <a:pt x="17535" y="8398"/>
                  <a:pt x="16698" y="8584"/>
                  <a:pt x="15860" y="8771"/>
                </a:cubicBezTo>
                <a:cubicBezTo>
                  <a:pt x="15859" y="8771"/>
                  <a:pt x="15858" y="8768"/>
                  <a:pt x="15855" y="8768"/>
                </a:cubicBezTo>
                <a:lnTo>
                  <a:pt x="15804" y="8763"/>
                </a:lnTo>
                <a:cubicBezTo>
                  <a:pt x="15804" y="8760"/>
                  <a:pt x="15804" y="8759"/>
                  <a:pt x="15803" y="8758"/>
                </a:cubicBezTo>
                <a:cubicBezTo>
                  <a:pt x="14904" y="7407"/>
                  <a:pt x="13631" y="6481"/>
                  <a:pt x="12270" y="5628"/>
                </a:cubicBezTo>
                <a:cubicBezTo>
                  <a:pt x="11587" y="5197"/>
                  <a:pt x="10881" y="4805"/>
                  <a:pt x="10154" y="4453"/>
                </a:cubicBezTo>
                <a:cubicBezTo>
                  <a:pt x="9456" y="4117"/>
                  <a:pt x="8711" y="3930"/>
                  <a:pt x="7989" y="3661"/>
                </a:cubicBezTo>
                <a:cubicBezTo>
                  <a:pt x="7976" y="3653"/>
                  <a:pt x="7960" y="3649"/>
                  <a:pt x="7945" y="3642"/>
                </a:cubicBezTo>
                <a:cubicBezTo>
                  <a:pt x="7913" y="3610"/>
                  <a:pt x="7880" y="3581"/>
                  <a:pt x="7849" y="3547"/>
                </a:cubicBezTo>
                <a:cubicBezTo>
                  <a:pt x="7846" y="3543"/>
                  <a:pt x="7841" y="3541"/>
                  <a:pt x="7836" y="3541"/>
                </a:cubicBezTo>
                <a:cubicBezTo>
                  <a:pt x="7820" y="3541"/>
                  <a:pt x="7804" y="3563"/>
                  <a:pt x="7816" y="3579"/>
                </a:cubicBezTo>
                <a:cubicBezTo>
                  <a:pt x="7828" y="3594"/>
                  <a:pt x="7841" y="3607"/>
                  <a:pt x="7852" y="3622"/>
                </a:cubicBezTo>
                <a:cubicBezTo>
                  <a:pt x="7811" y="3633"/>
                  <a:pt x="7799" y="3686"/>
                  <a:pt x="7831" y="3714"/>
                </a:cubicBezTo>
                <a:cubicBezTo>
                  <a:pt x="7891" y="3766"/>
                  <a:pt x="7952" y="3813"/>
                  <a:pt x="8019" y="3855"/>
                </a:cubicBezTo>
                <a:cubicBezTo>
                  <a:pt x="8032" y="3874"/>
                  <a:pt x="8043" y="3893"/>
                  <a:pt x="8057" y="3910"/>
                </a:cubicBezTo>
                <a:cubicBezTo>
                  <a:pt x="8056" y="3913"/>
                  <a:pt x="8056" y="3915"/>
                  <a:pt x="8057" y="3918"/>
                </a:cubicBezTo>
                <a:cubicBezTo>
                  <a:pt x="8259" y="4408"/>
                  <a:pt x="8686" y="4814"/>
                  <a:pt x="9098" y="5170"/>
                </a:cubicBezTo>
                <a:cubicBezTo>
                  <a:pt x="9276" y="5381"/>
                  <a:pt x="9456" y="5590"/>
                  <a:pt x="9642" y="5796"/>
                </a:cubicBezTo>
                <a:cubicBezTo>
                  <a:pt x="10233" y="6453"/>
                  <a:pt x="10911" y="7025"/>
                  <a:pt x="11659" y="7495"/>
                </a:cubicBezTo>
                <a:cubicBezTo>
                  <a:pt x="12373" y="7942"/>
                  <a:pt x="13121" y="8326"/>
                  <a:pt x="13915" y="8612"/>
                </a:cubicBezTo>
                <a:cubicBezTo>
                  <a:pt x="14293" y="8748"/>
                  <a:pt x="14751" y="8894"/>
                  <a:pt x="15192" y="8922"/>
                </a:cubicBezTo>
                <a:cubicBezTo>
                  <a:pt x="14176" y="9151"/>
                  <a:pt x="13160" y="9386"/>
                  <a:pt x="12146" y="9625"/>
                </a:cubicBezTo>
                <a:cubicBezTo>
                  <a:pt x="11246" y="8278"/>
                  <a:pt x="9974" y="7351"/>
                  <a:pt x="8616" y="6500"/>
                </a:cubicBezTo>
                <a:cubicBezTo>
                  <a:pt x="7933" y="6069"/>
                  <a:pt x="7227" y="5676"/>
                  <a:pt x="6500" y="5324"/>
                </a:cubicBezTo>
                <a:cubicBezTo>
                  <a:pt x="5802" y="4988"/>
                  <a:pt x="5056" y="4801"/>
                  <a:pt x="4335" y="4532"/>
                </a:cubicBezTo>
                <a:cubicBezTo>
                  <a:pt x="4321" y="4524"/>
                  <a:pt x="4306" y="4520"/>
                  <a:pt x="4291" y="4513"/>
                </a:cubicBezTo>
                <a:cubicBezTo>
                  <a:pt x="4259" y="4482"/>
                  <a:pt x="4226" y="4453"/>
                  <a:pt x="4195" y="4420"/>
                </a:cubicBezTo>
                <a:cubicBezTo>
                  <a:pt x="4192" y="4415"/>
                  <a:pt x="4187" y="4414"/>
                  <a:pt x="4182" y="4414"/>
                </a:cubicBezTo>
                <a:cubicBezTo>
                  <a:pt x="4166" y="4414"/>
                  <a:pt x="4150" y="4435"/>
                  <a:pt x="4162" y="4450"/>
                </a:cubicBezTo>
                <a:cubicBezTo>
                  <a:pt x="4173" y="4465"/>
                  <a:pt x="4186" y="4478"/>
                  <a:pt x="4198" y="4494"/>
                </a:cubicBezTo>
                <a:cubicBezTo>
                  <a:pt x="4157" y="4505"/>
                  <a:pt x="4145" y="4557"/>
                  <a:pt x="4177" y="4586"/>
                </a:cubicBezTo>
                <a:cubicBezTo>
                  <a:pt x="4235" y="4637"/>
                  <a:pt x="4298" y="4685"/>
                  <a:pt x="4365" y="4728"/>
                </a:cubicBezTo>
                <a:cubicBezTo>
                  <a:pt x="4378" y="4745"/>
                  <a:pt x="4389" y="4764"/>
                  <a:pt x="4403" y="4782"/>
                </a:cubicBezTo>
                <a:cubicBezTo>
                  <a:pt x="4402" y="4785"/>
                  <a:pt x="4402" y="4788"/>
                  <a:pt x="4403" y="4789"/>
                </a:cubicBezTo>
                <a:cubicBezTo>
                  <a:pt x="4605" y="5278"/>
                  <a:pt x="5032" y="5686"/>
                  <a:pt x="5444" y="6041"/>
                </a:cubicBezTo>
                <a:cubicBezTo>
                  <a:pt x="5622" y="6253"/>
                  <a:pt x="5802" y="6463"/>
                  <a:pt x="5988" y="6668"/>
                </a:cubicBezTo>
                <a:cubicBezTo>
                  <a:pt x="6579" y="7324"/>
                  <a:pt x="7257" y="7895"/>
                  <a:pt x="8005" y="8364"/>
                </a:cubicBezTo>
                <a:cubicBezTo>
                  <a:pt x="8718" y="8810"/>
                  <a:pt x="9466" y="9195"/>
                  <a:pt x="10259" y="9481"/>
                </a:cubicBezTo>
                <a:cubicBezTo>
                  <a:pt x="10618" y="9610"/>
                  <a:pt x="11047" y="9747"/>
                  <a:pt x="11467" y="9786"/>
                </a:cubicBezTo>
                <a:cubicBezTo>
                  <a:pt x="10757" y="9957"/>
                  <a:pt x="10047" y="10133"/>
                  <a:pt x="9340" y="10311"/>
                </a:cubicBezTo>
                <a:cubicBezTo>
                  <a:pt x="9356" y="10301"/>
                  <a:pt x="9374" y="10289"/>
                  <a:pt x="9388" y="10277"/>
                </a:cubicBezTo>
                <a:cubicBezTo>
                  <a:pt x="9419" y="10252"/>
                  <a:pt x="9400" y="10199"/>
                  <a:pt x="9364" y="10199"/>
                </a:cubicBezTo>
                <a:cubicBezTo>
                  <a:pt x="9360" y="10199"/>
                  <a:pt x="9357" y="10200"/>
                  <a:pt x="9354" y="10201"/>
                </a:cubicBezTo>
                <a:cubicBezTo>
                  <a:pt x="9336" y="10205"/>
                  <a:pt x="9320" y="10209"/>
                  <a:pt x="9303" y="10213"/>
                </a:cubicBezTo>
                <a:cubicBezTo>
                  <a:pt x="9302" y="10210"/>
                  <a:pt x="9302" y="10209"/>
                  <a:pt x="9300" y="10207"/>
                </a:cubicBezTo>
                <a:cubicBezTo>
                  <a:pt x="7991" y="9251"/>
                  <a:pt x="6476" y="8819"/>
                  <a:pt x="4906" y="8487"/>
                </a:cubicBezTo>
                <a:cubicBezTo>
                  <a:pt x="4117" y="8318"/>
                  <a:pt x="3318" y="8192"/>
                  <a:pt x="2514" y="8112"/>
                </a:cubicBezTo>
                <a:cubicBezTo>
                  <a:pt x="2268" y="8088"/>
                  <a:pt x="2024" y="8080"/>
                  <a:pt x="1779" y="8080"/>
                </a:cubicBezTo>
                <a:cubicBezTo>
                  <a:pt x="1280" y="8080"/>
                  <a:pt x="781" y="8114"/>
                  <a:pt x="281" y="8114"/>
                </a:cubicBezTo>
                <a:cubicBezTo>
                  <a:pt x="257" y="8114"/>
                  <a:pt x="232" y="8114"/>
                  <a:pt x="208" y="8114"/>
                </a:cubicBezTo>
                <a:cubicBezTo>
                  <a:pt x="192" y="8112"/>
                  <a:pt x="177" y="8112"/>
                  <a:pt x="163" y="8112"/>
                </a:cubicBezTo>
                <a:cubicBezTo>
                  <a:pt x="121" y="8094"/>
                  <a:pt x="79" y="8078"/>
                  <a:pt x="39" y="8056"/>
                </a:cubicBezTo>
                <a:cubicBezTo>
                  <a:pt x="36" y="8055"/>
                  <a:pt x="33" y="8054"/>
                  <a:pt x="30" y="8054"/>
                </a:cubicBezTo>
                <a:cubicBezTo>
                  <a:pt x="12" y="8054"/>
                  <a:pt x="0" y="8085"/>
                  <a:pt x="19" y="8098"/>
                </a:cubicBezTo>
                <a:cubicBezTo>
                  <a:pt x="35" y="8107"/>
                  <a:pt x="51" y="8115"/>
                  <a:pt x="67" y="8124"/>
                </a:cubicBezTo>
                <a:cubicBezTo>
                  <a:pt x="32" y="8150"/>
                  <a:pt x="39" y="8203"/>
                  <a:pt x="80" y="8219"/>
                </a:cubicBezTo>
                <a:cubicBezTo>
                  <a:pt x="152" y="8247"/>
                  <a:pt x="225" y="8270"/>
                  <a:pt x="301" y="8286"/>
                </a:cubicBezTo>
                <a:cubicBezTo>
                  <a:pt x="320" y="8299"/>
                  <a:pt x="339" y="8312"/>
                  <a:pt x="359" y="8326"/>
                </a:cubicBezTo>
                <a:cubicBezTo>
                  <a:pt x="359" y="8328"/>
                  <a:pt x="360" y="8330"/>
                  <a:pt x="361" y="8332"/>
                </a:cubicBezTo>
                <a:cubicBezTo>
                  <a:pt x="720" y="8722"/>
                  <a:pt x="1261" y="8958"/>
                  <a:pt x="1771" y="9148"/>
                </a:cubicBezTo>
                <a:cubicBezTo>
                  <a:pt x="2010" y="9286"/>
                  <a:pt x="2251" y="9420"/>
                  <a:pt x="2496" y="9549"/>
                </a:cubicBezTo>
                <a:cubicBezTo>
                  <a:pt x="3277" y="9962"/>
                  <a:pt x="4111" y="10266"/>
                  <a:pt x="4976" y="10449"/>
                </a:cubicBezTo>
                <a:cubicBezTo>
                  <a:pt x="5780" y="10618"/>
                  <a:pt x="6594" y="10721"/>
                  <a:pt x="7414" y="10721"/>
                </a:cubicBezTo>
                <a:cubicBezTo>
                  <a:pt x="7435" y="10721"/>
                  <a:pt x="7455" y="10721"/>
                  <a:pt x="7476" y="10721"/>
                </a:cubicBezTo>
                <a:cubicBezTo>
                  <a:pt x="7841" y="10718"/>
                  <a:pt x="8268" y="10701"/>
                  <a:pt x="8660" y="10605"/>
                </a:cubicBezTo>
                <a:lnTo>
                  <a:pt x="8660" y="10605"/>
                </a:lnTo>
                <a:cubicBezTo>
                  <a:pt x="7496" y="11019"/>
                  <a:pt x="6457" y="11689"/>
                  <a:pt x="5441" y="12425"/>
                </a:cubicBezTo>
                <a:cubicBezTo>
                  <a:pt x="4786" y="12897"/>
                  <a:pt x="4158" y="13407"/>
                  <a:pt x="3559" y="13949"/>
                </a:cubicBezTo>
                <a:cubicBezTo>
                  <a:pt x="2987" y="14471"/>
                  <a:pt x="2534" y="15094"/>
                  <a:pt x="2014" y="15662"/>
                </a:cubicBezTo>
                <a:cubicBezTo>
                  <a:pt x="2002" y="15671"/>
                  <a:pt x="1992" y="15683"/>
                  <a:pt x="1982" y="15694"/>
                </a:cubicBezTo>
                <a:cubicBezTo>
                  <a:pt x="1940" y="15712"/>
                  <a:pt x="1900" y="15732"/>
                  <a:pt x="1859" y="15748"/>
                </a:cubicBezTo>
                <a:cubicBezTo>
                  <a:pt x="1836" y="15757"/>
                  <a:pt x="1847" y="15792"/>
                  <a:pt x="1869" y="15792"/>
                </a:cubicBezTo>
                <a:cubicBezTo>
                  <a:pt x="1871" y="15792"/>
                  <a:pt x="1873" y="15792"/>
                  <a:pt x="1875" y="15791"/>
                </a:cubicBezTo>
                <a:cubicBezTo>
                  <a:pt x="1894" y="15786"/>
                  <a:pt x="1911" y="15779"/>
                  <a:pt x="1928" y="15774"/>
                </a:cubicBezTo>
                <a:lnTo>
                  <a:pt x="1928" y="15774"/>
                </a:lnTo>
                <a:cubicBezTo>
                  <a:pt x="1924" y="15807"/>
                  <a:pt x="1951" y="15833"/>
                  <a:pt x="1981" y="15833"/>
                </a:cubicBezTo>
                <a:cubicBezTo>
                  <a:pt x="1989" y="15833"/>
                  <a:pt x="1998" y="15831"/>
                  <a:pt x="2006" y="15827"/>
                </a:cubicBezTo>
                <a:cubicBezTo>
                  <a:pt x="2075" y="15794"/>
                  <a:pt x="2142" y="15754"/>
                  <a:pt x="2204" y="15708"/>
                </a:cubicBezTo>
                <a:cubicBezTo>
                  <a:pt x="2227" y="15703"/>
                  <a:pt x="2250" y="15698"/>
                  <a:pt x="2272" y="15692"/>
                </a:cubicBezTo>
                <a:cubicBezTo>
                  <a:pt x="2275" y="15694"/>
                  <a:pt x="2278" y="15695"/>
                  <a:pt x="2280" y="15695"/>
                </a:cubicBezTo>
                <a:cubicBezTo>
                  <a:pt x="2808" y="15690"/>
                  <a:pt x="3347" y="15447"/>
                  <a:pt x="3830" y="15198"/>
                </a:cubicBezTo>
                <a:cubicBezTo>
                  <a:pt x="4093" y="15111"/>
                  <a:pt x="4354" y="15023"/>
                  <a:pt x="4614" y="14927"/>
                </a:cubicBezTo>
                <a:cubicBezTo>
                  <a:pt x="5444" y="14626"/>
                  <a:pt x="6229" y="14209"/>
                  <a:pt x="6944" y="13691"/>
                </a:cubicBezTo>
                <a:cubicBezTo>
                  <a:pt x="7625" y="13196"/>
                  <a:pt x="8262" y="12646"/>
                  <a:pt x="8823" y="12018"/>
                </a:cubicBezTo>
                <a:cubicBezTo>
                  <a:pt x="9231" y="11561"/>
                  <a:pt x="9727" y="10942"/>
                  <a:pt x="9775" y="10305"/>
                </a:cubicBezTo>
                <a:cubicBezTo>
                  <a:pt x="10571" y="10145"/>
                  <a:pt x="11367" y="9983"/>
                  <a:pt x="12164" y="9817"/>
                </a:cubicBezTo>
                <a:cubicBezTo>
                  <a:pt x="12165" y="9826"/>
                  <a:pt x="12166" y="9834"/>
                  <a:pt x="12168" y="9843"/>
                </a:cubicBezTo>
                <a:cubicBezTo>
                  <a:pt x="11110" y="11297"/>
                  <a:pt x="9708" y="12452"/>
                  <a:pt x="8868" y="14061"/>
                </a:cubicBezTo>
                <a:cubicBezTo>
                  <a:pt x="8447" y="14876"/>
                  <a:pt x="8113" y="15732"/>
                  <a:pt x="7876" y="16618"/>
                </a:cubicBezTo>
                <a:cubicBezTo>
                  <a:pt x="7645" y="17471"/>
                  <a:pt x="7575" y="18362"/>
                  <a:pt x="7349" y="19220"/>
                </a:cubicBezTo>
                <a:cubicBezTo>
                  <a:pt x="7343" y="19241"/>
                  <a:pt x="7362" y="19259"/>
                  <a:pt x="7381" y="19259"/>
                </a:cubicBezTo>
                <a:cubicBezTo>
                  <a:pt x="7390" y="19259"/>
                  <a:pt x="7398" y="19255"/>
                  <a:pt x="7404" y="19245"/>
                </a:cubicBezTo>
                <a:cubicBezTo>
                  <a:pt x="7411" y="19232"/>
                  <a:pt x="7416" y="19217"/>
                  <a:pt x="7424" y="19204"/>
                </a:cubicBezTo>
                <a:cubicBezTo>
                  <a:pt x="7425" y="19202"/>
                  <a:pt x="7427" y="19202"/>
                  <a:pt x="7427" y="19201"/>
                </a:cubicBezTo>
                <a:cubicBezTo>
                  <a:pt x="7449" y="19166"/>
                  <a:pt x="7475" y="19134"/>
                  <a:pt x="7497" y="19101"/>
                </a:cubicBezTo>
                <a:cubicBezTo>
                  <a:pt x="7503" y="19113"/>
                  <a:pt x="7515" y="19119"/>
                  <a:pt x="7527" y="19119"/>
                </a:cubicBezTo>
                <a:cubicBezTo>
                  <a:pt x="7539" y="19119"/>
                  <a:pt x="7552" y="19112"/>
                  <a:pt x="7557" y="19097"/>
                </a:cubicBezTo>
                <a:cubicBezTo>
                  <a:pt x="7576" y="19041"/>
                  <a:pt x="7597" y="18985"/>
                  <a:pt x="7617" y="18928"/>
                </a:cubicBezTo>
                <a:cubicBezTo>
                  <a:pt x="8117" y="18257"/>
                  <a:pt x="8796" y="17715"/>
                  <a:pt x="9358" y="17098"/>
                </a:cubicBezTo>
                <a:cubicBezTo>
                  <a:pt x="10033" y="16355"/>
                  <a:pt x="10585" y="15508"/>
                  <a:pt x="11033" y="14612"/>
                </a:cubicBezTo>
                <a:cubicBezTo>
                  <a:pt x="11505" y="13669"/>
                  <a:pt x="11765" y="12694"/>
                  <a:pt x="11978" y="11666"/>
                </a:cubicBezTo>
                <a:cubicBezTo>
                  <a:pt x="12042" y="11362"/>
                  <a:pt x="12580" y="10117"/>
                  <a:pt x="12300" y="9789"/>
                </a:cubicBezTo>
                <a:cubicBezTo>
                  <a:pt x="14440" y="9339"/>
                  <a:pt x="16578" y="8875"/>
                  <a:pt x="18716" y="8414"/>
                </a:cubicBezTo>
                <a:lnTo>
                  <a:pt x="18716" y="8414"/>
                </a:lnTo>
                <a:cubicBezTo>
                  <a:pt x="17411" y="9235"/>
                  <a:pt x="16462" y="10409"/>
                  <a:pt x="15578" y="11666"/>
                </a:cubicBezTo>
                <a:cubicBezTo>
                  <a:pt x="15111" y="12325"/>
                  <a:pt x="14683" y="13011"/>
                  <a:pt x="14292" y="13717"/>
                </a:cubicBezTo>
                <a:cubicBezTo>
                  <a:pt x="13920" y="14396"/>
                  <a:pt x="13693" y="15132"/>
                  <a:pt x="13385" y="15839"/>
                </a:cubicBezTo>
                <a:cubicBezTo>
                  <a:pt x="13378" y="15852"/>
                  <a:pt x="13373" y="15866"/>
                  <a:pt x="13366" y="15880"/>
                </a:cubicBezTo>
                <a:cubicBezTo>
                  <a:pt x="13333" y="15910"/>
                  <a:pt x="13301" y="15942"/>
                  <a:pt x="13266" y="15971"/>
                </a:cubicBezTo>
                <a:cubicBezTo>
                  <a:pt x="13250" y="15985"/>
                  <a:pt x="13267" y="16010"/>
                  <a:pt x="13285" y="16010"/>
                </a:cubicBezTo>
                <a:cubicBezTo>
                  <a:pt x="13289" y="16010"/>
                  <a:pt x="13292" y="16009"/>
                  <a:pt x="13296" y="16007"/>
                </a:cubicBezTo>
                <a:cubicBezTo>
                  <a:pt x="13312" y="15996"/>
                  <a:pt x="13325" y="15983"/>
                  <a:pt x="13341" y="15974"/>
                </a:cubicBezTo>
                <a:cubicBezTo>
                  <a:pt x="13347" y="16000"/>
                  <a:pt x="13370" y="16015"/>
                  <a:pt x="13394" y="16015"/>
                </a:cubicBezTo>
                <a:cubicBezTo>
                  <a:pt x="13407" y="16015"/>
                  <a:pt x="13421" y="16010"/>
                  <a:pt x="13432" y="15999"/>
                </a:cubicBezTo>
                <a:cubicBezTo>
                  <a:pt x="13487" y="15943"/>
                  <a:pt x="13537" y="15883"/>
                  <a:pt x="13584" y="15819"/>
                </a:cubicBezTo>
                <a:cubicBezTo>
                  <a:pt x="13603" y="15807"/>
                  <a:pt x="13621" y="15796"/>
                  <a:pt x="13640" y="15784"/>
                </a:cubicBezTo>
                <a:lnTo>
                  <a:pt x="13648" y="15784"/>
                </a:lnTo>
                <a:cubicBezTo>
                  <a:pt x="14147" y="15608"/>
                  <a:pt x="14576" y="15203"/>
                  <a:pt x="14953" y="14811"/>
                </a:cubicBezTo>
                <a:cubicBezTo>
                  <a:pt x="15174" y="14644"/>
                  <a:pt x="15392" y="14475"/>
                  <a:pt x="15607" y="14300"/>
                </a:cubicBezTo>
                <a:cubicBezTo>
                  <a:pt x="16294" y="13745"/>
                  <a:pt x="16900" y="13097"/>
                  <a:pt x="17410" y="12376"/>
                </a:cubicBezTo>
                <a:cubicBezTo>
                  <a:pt x="17894" y="11686"/>
                  <a:pt x="18317" y="10959"/>
                  <a:pt x="18644" y="10183"/>
                </a:cubicBezTo>
                <a:cubicBezTo>
                  <a:pt x="18869" y="9647"/>
                  <a:pt x="19122" y="8948"/>
                  <a:pt x="19009" y="8350"/>
                </a:cubicBezTo>
                <a:cubicBezTo>
                  <a:pt x="19898" y="8158"/>
                  <a:pt x="20788" y="7967"/>
                  <a:pt x="21677" y="7778"/>
                </a:cubicBezTo>
                <a:lnTo>
                  <a:pt x="21677" y="7778"/>
                </a:lnTo>
                <a:cubicBezTo>
                  <a:pt x="20643" y="9132"/>
                  <a:pt x="19337" y="10250"/>
                  <a:pt x="18538" y="11781"/>
                </a:cubicBezTo>
                <a:cubicBezTo>
                  <a:pt x="18117" y="12594"/>
                  <a:pt x="17785" y="13451"/>
                  <a:pt x="17546" y="14336"/>
                </a:cubicBezTo>
                <a:cubicBezTo>
                  <a:pt x="17315" y="15190"/>
                  <a:pt x="17245" y="16080"/>
                  <a:pt x="17019" y="16938"/>
                </a:cubicBezTo>
                <a:cubicBezTo>
                  <a:pt x="17014" y="16960"/>
                  <a:pt x="17033" y="16977"/>
                  <a:pt x="17051" y="16977"/>
                </a:cubicBezTo>
                <a:cubicBezTo>
                  <a:pt x="17060" y="16977"/>
                  <a:pt x="17068" y="16973"/>
                  <a:pt x="17074" y="16963"/>
                </a:cubicBezTo>
                <a:cubicBezTo>
                  <a:pt x="17082" y="16950"/>
                  <a:pt x="17087" y="16935"/>
                  <a:pt x="17094" y="16922"/>
                </a:cubicBezTo>
                <a:cubicBezTo>
                  <a:pt x="17095" y="16921"/>
                  <a:pt x="17097" y="16921"/>
                  <a:pt x="17098" y="16919"/>
                </a:cubicBezTo>
                <a:cubicBezTo>
                  <a:pt x="17119" y="16885"/>
                  <a:pt x="17145" y="16853"/>
                  <a:pt x="17169" y="16818"/>
                </a:cubicBezTo>
                <a:cubicBezTo>
                  <a:pt x="17174" y="16831"/>
                  <a:pt x="17185" y="16837"/>
                  <a:pt x="17197" y="16837"/>
                </a:cubicBezTo>
                <a:cubicBezTo>
                  <a:pt x="17210" y="16837"/>
                  <a:pt x="17222" y="16830"/>
                  <a:pt x="17227" y="16815"/>
                </a:cubicBezTo>
                <a:cubicBezTo>
                  <a:pt x="17247" y="16758"/>
                  <a:pt x="17269" y="16702"/>
                  <a:pt x="17287" y="16646"/>
                </a:cubicBezTo>
                <a:cubicBezTo>
                  <a:pt x="17789" y="15975"/>
                  <a:pt x="18466" y="15432"/>
                  <a:pt x="19028" y="14816"/>
                </a:cubicBezTo>
                <a:cubicBezTo>
                  <a:pt x="19704" y="14073"/>
                  <a:pt x="20256" y="13227"/>
                  <a:pt x="20704" y="12330"/>
                </a:cubicBezTo>
                <a:cubicBezTo>
                  <a:pt x="21175" y="11388"/>
                  <a:pt x="21436" y="10413"/>
                  <a:pt x="21649" y="9384"/>
                </a:cubicBezTo>
                <a:cubicBezTo>
                  <a:pt x="21704" y="9124"/>
                  <a:pt x="22105" y="8172"/>
                  <a:pt x="22044" y="7699"/>
                </a:cubicBezTo>
                <a:cubicBezTo>
                  <a:pt x="23603" y="7367"/>
                  <a:pt x="25161" y="7021"/>
                  <a:pt x="26710" y="6643"/>
                </a:cubicBezTo>
                <a:lnTo>
                  <a:pt x="26710" y="6643"/>
                </a:lnTo>
                <a:cubicBezTo>
                  <a:pt x="25664" y="8047"/>
                  <a:pt x="24309" y="9186"/>
                  <a:pt x="23490" y="10757"/>
                </a:cubicBezTo>
                <a:cubicBezTo>
                  <a:pt x="23068" y="11570"/>
                  <a:pt x="22736" y="12426"/>
                  <a:pt x="22499" y="13312"/>
                </a:cubicBezTo>
                <a:cubicBezTo>
                  <a:pt x="22268" y="14167"/>
                  <a:pt x="22198" y="15056"/>
                  <a:pt x="21971" y="15914"/>
                </a:cubicBezTo>
                <a:cubicBezTo>
                  <a:pt x="21965" y="15935"/>
                  <a:pt x="21984" y="15954"/>
                  <a:pt x="22002" y="15954"/>
                </a:cubicBezTo>
                <a:cubicBezTo>
                  <a:pt x="22011" y="15954"/>
                  <a:pt x="22020" y="15950"/>
                  <a:pt x="22025" y="15939"/>
                </a:cubicBezTo>
                <a:cubicBezTo>
                  <a:pt x="22033" y="15926"/>
                  <a:pt x="22039" y="15911"/>
                  <a:pt x="22045" y="15898"/>
                </a:cubicBezTo>
                <a:cubicBezTo>
                  <a:pt x="22047" y="15896"/>
                  <a:pt x="22049" y="15896"/>
                  <a:pt x="22049" y="15895"/>
                </a:cubicBezTo>
                <a:cubicBezTo>
                  <a:pt x="22072" y="15860"/>
                  <a:pt x="22097" y="15828"/>
                  <a:pt x="22120" y="15795"/>
                </a:cubicBezTo>
                <a:cubicBezTo>
                  <a:pt x="22126" y="15808"/>
                  <a:pt x="22138" y="15814"/>
                  <a:pt x="22149" y="15814"/>
                </a:cubicBezTo>
                <a:cubicBezTo>
                  <a:pt x="22162" y="15814"/>
                  <a:pt x="22175" y="15806"/>
                  <a:pt x="22180" y="15792"/>
                </a:cubicBezTo>
                <a:cubicBezTo>
                  <a:pt x="22199" y="15735"/>
                  <a:pt x="22220" y="15679"/>
                  <a:pt x="22239" y="15623"/>
                </a:cubicBezTo>
                <a:cubicBezTo>
                  <a:pt x="22740" y="14951"/>
                  <a:pt x="23418" y="14409"/>
                  <a:pt x="23979" y="13793"/>
                </a:cubicBezTo>
                <a:cubicBezTo>
                  <a:pt x="24613" y="13096"/>
                  <a:pt x="25135" y="12308"/>
                  <a:pt x="25569" y="11474"/>
                </a:cubicBezTo>
                <a:lnTo>
                  <a:pt x="25569" y="11474"/>
                </a:lnTo>
                <a:cubicBezTo>
                  <a:pt x="25302" y="12044"/>
                  <a:pt x="25102" y="12641"/>
                  <a:pt x="24850" y="13219"/>
                </a:cubicBezTo>
                <a:cubicBezTo>
                  <a:pt x="24842" y="13232"/>
                  <a:pt x="24837" y="13247"/>
                  <a:pt x="24830" y="13261"/>
                </a:cubicBezTo>
                <a:cubicBezTo>
                  <a:pt x="24797" y="13291"/>
                  <a:pt x="24766" y="13323"/>
                  <a:pt x="24731" y="13352"/>
                </a:cubicBezTo>
                <a:cubicBezTo>
                  <a:pt x="24715" y="13366"/>
                  <a:pt x="24731" y="13391"/>
                  <a:pt x="24749" y="13391"/>
                </a:cubicBezTo>
                <a:cubicBezTo>
                  <a:pt x="24753" y="13391"/>
                  <a:pt x="24757" y="13390"/>
                  <a:pt x="24761" y="13387"/>
                </a:cubicBezTo>
                <a:cubicBezTo>
                  <a:pt x="24777" y="13376"/>
                  <a:pt x="24790" y="13364"/>
                  <a:pt x="24806" y="13353"/>
                </a:cubicBezTo>
                <a:cubicBezTo>
                  <a:pt x="24811" y="13380"/>
                  <a:pt x="24834" y="13396"/>
                  <a:pt x="24858" y="13396"/>
                </a:cubicBezTo>
                <a:cubicBezTo>
                  <a:pt x="24871" y="13396"/>
                  <a:pt x="24885" y="13391"/>
                  <a:pt x="24895" y="13380"/>
                </a:cubicBezTo>
                <a:cubicBezTo>
                  <a:pt x="24951" y="13324"/>
                  <a:pt x="25002" y="13264"/>
                  <a:pt x="25047" y="13200"/>
                </a:cubicBezTo>
                <a:cubicBezTo>
                  <a:pt x="25066" y="13188"/>
                  <a:pt x="25085" y="13177"/>
                  <a:pt x="25103" y="13165"/>
                </a:cubicBezTo>
                <a:lnTo>
                  <a:pt x="25111" y="13165"/>
                </a:lnTo>
                <a:cubicBezTo>
                  <a:pt x="25610" y="12989"/>
                  <a:pt x="26040" y="12584"/>
                  <a:pt x="26417" y="12192"/>
                </a:cubicBezTo>
                <a:cubicBezTo>
                  <a:pt x="26637" y="12025"/>
                  <a:pt x="26856" y="11856"/>
                  <a:pt x="27070" y="11681"/>
                </a:cubicBezTo>
                <a:cubicBezTo>
                  <a:pt x="27759" y="11126"/>
                  <a:pt x="28365" y="10478"/>
                  <a:pt x="28875" y="9755"/>
                </a:cubicBezTo>
                <a:cubicBezTo>
                  <a:pt x="29358" y="9067"/>
                  <a:pt x="29782" y="8340"/>
                  <a:pt x="30108" y="7563"/>
                </a:cubicBezTo>
                <a:cubicBezTo>
                  <a:pt x="30338" y="7016"/>
                  <a:pt x="30596" y="6301"/>
                  <a:pt x="30466" y="5696"/>
                </a:cubicBezTo>
                <a:cubicBezTo>
                  <a:pt x="30809" y="5617"/>
                  <a:pt x="31153" y="5542"/>
                  <a:pt x="31499" y="5476"/>
                </a:cubicBezTo>
                <a:cubicBezTo>
                  <a:pt x="32540" y="5277"/>
                  <a:pt x="33641" y="5104"/>
                  <a:pt x="34565" y="4554"/>
                </a:cubicBezTo>
                <a:cubicBezTo>
                  <a:pt x="34627" y="4518"/>
                  <a:pt x="34602" y="4413"/>
                  <a:pt x="34536" y="4413"/>
                </a:cubicBezTo>
                <a:cubicBezTo>
                  <a:pt x="34529" y="4413"/>
                  <a:pt x="34521" y="4414"/>
                  <a:pt x="34513" y="4417"/>
                </a:cubicBezTo>
                <a:cubicBezTo>
                  <a:pt x="33128" y="4893"/>
                  <a:pt x="31681" y="5158"/>
                  <a:pt x="30243" y="5456"/>
                </a:cubicBezTo>
                <a:cubicBezTo>
                  <a:pt x="30060" y="4900"/>
                  <a:pt x="29559" y="4409"/>
                  <a:pt x="29143" y="4041"/>
                </a:cubicBezTo>
                <a:cubicBezTo>
                  <a:pt x="28511" y="3482"/>
                  <a:pt x="27813" y="3013"/>
                  <a:pt x="27080" y="2602"/>
                </a:cubicBezTo>
                <a:cubicBezTo>
                  <a:pt x="26308" y="2172"/>
                  <a:pt x="25479" y="1852"/>
                  <a:pt x="24619" y="1651"/>
                </a:cubicBezTo>
                <a:cubicBezTo>
                  <a:pt x="24350" y="1587"/>
                  <a:pt x="24079" y="1530"/>
                  <a:pt x="23808" y="1475"/>
                </a:cubicBezTo>
                <a:cubicBezTo>
                  <a:pt x="23366" y="1311"/>
                  <a:pt x="22885" y="1154"/>
                  <a:pt x="22421" y="1154"/>
                </a:cubicBezTo>
                <a:cubicBezTo>
                  <a:pt x="22350" y="1154"/>
                  <a:pt x="22280" y="1158"/>
                  <a:pt x="22211" y="1166"/>
                </a:cubicBezTo>
                <a:cubicBezTo>
                  <a:pt x="22208" y="1166"/>
                  <a:pt x="22207" y="1167"/>
                  <a:pt x="22206" y="1168"/>
                </a:cubicBezTo>
                <a:cubicBezTo>
                  <a:pt x="22182" y="1166"/>
                  <a:pt x="22159" y="1163"/>
                  <a:pt x="22136" y="1160"/>
                </a:cubicBezTo>
                <a:cubicBezTo>
                  <a:pt x="22068" y="1123"/>
                  <a:pt x="21997" y="1091"/>
                  <a:pt x="21924" y="1066"/>
                </a:cubicBezTo>
                <a:cubicBezTo>
                  <a:pt x="21917" y="1063"/>
                  <a:pt x="21911" y="1062"/>
                  <a:pt x="21904" y="1062"/>
                </a:cubicBezTo>
                <a:cubicBezTo>
                  <a:pt x="21872" y="1062"/>
                  <a:pt x="21846" y="1093"/>
                  <a:pt x="21853" y="1128"/>
                </a:cubicBezTo>
                <a:cubicBezTo>
                  <a:pt x="21835" y="1124"/>
                  <a:pt x="21817" y="1119"/>
                  <a:pt x="21799" y="1116"/>
                </a:cubicBezTo>
                <a:cubicBezTo>
                  <a:pt x="21798" y="1116"/>
                  <a:pt x="21797" y="1116"/>
                  <a:pt x="21796" y="1116"/>
                </a:cubicBezTo>
                <a:cubicBezTo>
                  <a:pt x="21772" y="1116"/>
                  <a:pt x="21764" y="1155"/>
                  <a:pt x="21787" y="1162"/>
                </a:cubicBezTo>
                <a:cubicBezTo>
                  <a:pt x="21831" y="1172"/>
                  <a:pt x="21873" y="1188"/>
                  <a:pt x="21916" y="1200"/>
                </a:cubicBezTo>
                <a:cubicBezTo>
                  <a:pt x="21928" y="1210"/>
                  <a:pt x="21940" y="1220"/>
                  <a:pt x="21953" y="1230"/>
                </a:cubicBezTo>
                <a:cubicBezTo>
                  <a:pt x="22432" y="1642"/>
                  <a:pt x="22870" y="2095"/>
                  <a:pt x="23359" y="2492"/>
                </a:cubicBezTo>
                <a:cubicBezTo>
                  <a:pt x="22607" y="1927"/>
                  <a:pt x="21792" y="1444"/>
                  <a:pt x="20919" y="1091"/>
                </a:cubicBezTo>
                <a:cubicBezTo>
                  <a:pt x="20145" y="779"/>
                  <a:pt x="19298" y="585"/>
                  <a:pt x="18555" y="199"/>
                </a:cubicBezTo>
                <a:cubicBezTo>
                  <a:pt x="18513" y="156"/>
                  <a:pt x="18470" y="115"/>
                  <a:pt x="18429" y="72"/>
                </a:cubicBezTo>
                <a:cubicBezTo>
                  <a:pt x="18422" y="66"/>
                  <a:pt x="18414" y="63"/>
                  <a:pt x="18406" y="63"/>
                </a:cubicBezTo>
                <a:cubicBezTo>
                  <a:pt x="18389" y="63"/>
                  <a:pt x="18373" y="76"/>
                  <a:pt x="18374" y="96"/>
                </a:cubicBezTo>
                <a:cubicBezTo>
                  <a:pt x="18338" y="75"/>
                  <a:pt x="18301" y="57"/>
                  <a:pt x="18266" y="35"/>
                </a:cubicBezTo>
                <a:cubicBezTo>
                  <a:pt x="18266" y="34"/>
                  <a:pt x="18265" y="34"/>
                  <a:pt x="18265" y="34"/>
                </a:cubicBezTo>
                <a:cubicBezTo>
                  <a:pt x="18264" y="34"/>
                  <a:pt x="18263" y="35"/>
                  <a:pt x="18261" y="35"/>
                </a:cubicBezTo>
                <a:cubicBezTo>
                  <a:pt x="18249" y="25"/>
                  <a:pt x="18238" y="16"/>
                  <a:pt x="18226" y="7"/>
                </a:cubicBezTo>
                <a:cubicBezTo>
                  <a:pt x="18221" y="3"/>
                  <a:pt x="18215" y="1"/>
                  <a:pt x="18210" y="1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37" name="Google Shape;437;p9"/>
          <p:cNvSpPr/>
          <p:nvPr/>
        </p:nvSpPr>
        <p:spPr>
          <a:xfrm rot="8244111">
            <a:off x="10431101" y="-1001285"/>
            <a:ext cx="2169300" cy="2892165"/>
          </a:xfrm>
          <a:custGeom>
            <a:avLst/>
            <a:gdLst/>
            <a:ahLst/>
            <a:cxnLst/>
            <a:rect l="l" t="t" r="r" b="b"/>
            <a:pathLst>
              <a:path w="18597" h="24794" extrusionOk="0">
                <a:moveTo>
                  <a:pt x="8236" y="6737"/>
                </a:moveTo>
                <a:cubicBezTo>
                  <a:pt x="9020" y="6737"/>
                  <a:pt x="9758" y="7882"/>
                  <a:pt x="9174" y="8531"/>
                </a:cubicBezTo>
                <a:cubicBezTo>
                  <a:pt x="9030" y="8692"/>
                  <a:pt x="8859" y="8759"/>
                  <a:pt x="8686" y="8759"/>
                </a:cubicBezTo>
                <a:cubicBezTo>
                  <a:pt x="8351" y="8759"/>
                  <a:pt x="8007" y="8509"/>
                  <a:pt x="7826" y="8208"/>
                </a:cubicBezTo>
                <a:cubicBezTo>
                  <a:pt x="7641" y="7901"/>
                  <a:pt x="7469" y="7163"/>
                  <a:pt x="7805" y="6864"/>
                </a:cubicBezTo>
                <a:cubicBezTo>
                  <a:pt x="7945" y="6776"/>
                  <a:pt x="8091" y="6737"/>
                  <a:pt x="8236" y="6737"/>
                </a:cubicBezTo>
                <a:close/>
                <a:moveTo>
                  <a:pt x="14035" y="10577"/>
                </a:moveTo>
                <a:cubicBezTo>
                  <a:pt x="14198" y="10627"/>
                  <a:pt x="14401" y="10715"/>
                  <a:pt x="14466" y="10869"/>
                </a:cubicBezTo>
                <a:cubicBezTo>
                  <a:pt x="14609" y="11202"/>
                  <a:pt x="14301" y="11402"/>
                  <a:pt x="14083" y="11525"/>
                </a:cubicBezTo>
                <a:cubicBezTo>
                  <a:pt x="13804" y="11683"/>
                  <a:pt x="13472" y="11764"/>
                  <a:pt x="13151" y="11764"/>
                </a:cubicBezTo>
                <a:cubicBezTo>
                  <a:pt x="13120" y="11764"/>
                  <a:pt x="13089" y="11764"/>
                  <a:pt x="13058" y="11762"/>
                </a:cubicBezTo>
                <a:cubicBezTo>
                  <a:pt x="12322" y="11726"/>
                  <a:pt x="12532" y="10973"/>
                  <a:pt x="13010" y="10727"/>
                </a:cubicBezTo>
                <a:cubicBezTo>
                  <a:pt x="13326" y="10566"/>
                  <a:pt x="13690" y="10581"/>
                  <a:pt x="14035" y="10577"/>
                </a:cubicBezTo>
                <a:close/>
                <a:moveTo>
                  <a:pt x="4786" y="9256"/>
                </a:moveTo>
                <a:cubicBezTo>
                  <a:pt x="5428" y="9256"/>
                  <a:pt x="6112" y="9570"/>
                  <a:pt x="6619" y="9931"/>
                </a:cubicBezTo>
                <a:cubicBezTo>
                  <a:pt x="7353" y="10450"/>
                  <a:pt x="7855" y="11811"/>
                  <a:pt x="6575" y="12062"/>
                </a:cubicBezTo>
                <a:cubicBezTo>
                  <a:pt x="6494" y="12078"/>
                  <a:pt x="6410" y="12085"/>
                  <a:pt x="6324" y="12085"/>
                </a:cubicBezTo>
                <a:cubicBezTo>
                  <a:pt x="5727" y="12085"/>
                  <a:pt x="5063" y="11721"/>
                  <a:pt x="4672" y="11319"/>
                </a:cubicBezTo>
                <a:cubicBezTo>
                  <a:pt x="4195" y="10831"/>
                  <a:pt x="3700" y="9639"/>
                  <a:pt x="4591" y="9271"/>
                </a:cubicBezTo>
                <a:cubicBezTo>
                  <a:pt x="4594" y="9270"/>
                  <a:pt x="4595" y="9267"/>
                  <a:pt x="4598" y="9266"/>
                </a:cubicBezTo>
                <a:cubicBezTo>
                  <a:pt x="4660" y="9259"/>
                  <a:pt x="4722" y="9256"/>
                  <a:pt x="4786" y="9256"/>
                </a:cubicBezTo>
                <a:close/>
                <a:moveTo>
                  <a:pt x="11815" y="14266"/>
                </a:moveTo>
                <a:cubicBezTo>
                  <a:pt x="11874" y="14266"/>
                  <a:pt x="11932" y="14267"/>
                  <a:pt x="11990" y="14268"/>
                </a:cubicBezTo>
                <a:cubicBezTo>
                  <a:pt x="12160" y="14332"/>
                  <a:pt x="12326" y="14405"/>
                  <a:pt x="12494" y="14479"/>
                </a:cubicBezTo>
                <a:cubicBezTo>
                  <a:pt x="13068" y="14916"/>
                  <a:pt x="13347" y="15686"/>
                  <a:pt x="12712" y="16270"/>
                </a:cubicBezTo>
                <a:cubicBezTo>
                  <a:pt x="12351" y="16604"/>
                  <a:pt x="11707" y="16749"/>
                  <a:pt x="11144" y="16749"/>
                </a:cubicBezTo>
                <a:cubicBezTo>
                  <a:pt x="10948" y="16749"/>
                  <a:pt x="10761" y="16731"/>
                  <a:pt x="10600" y="16698"/>
                </a:cubicBezTo>
                <a:cubicBezTo>
                  <a:pt x="9416" y="16451"/>
                  <a:pt x="9416" y="15153"/>
                  <a:pt x="10356" y="14587"/>
                </a:cubicBezTo>
                <a:cubicBezTo>
                  <a:pt x="10802" y="14317"/>
                  <a:pt x="11309" y="14266"/>
                  <a:pt x="11815" y="14266"/>
                </a:cubicBezTo>
                <a:close/>
                <a:moveTo>
                  <a:pt x="14288" y="1"/>
                </a:moveTo>
                <a:cubicBezTo>
                  <a:pt x="14245" y="1"/>
                  <a:pt x="14203" y="25"/>
                  <a:pt x="14193" y="76"/>
                </a:cubicBezTo>
                <a:cubicBezTo>
                  <a:pt x="13718" y="2587"/>
                  <a:pt x="10437" y="2926"/>
                  <a:pt x="8457" y="3658"/>
                </a:cubicBezTo>
                <a:cubicBezTo>
                  <a:pt x="6610" y="4341"/>
                  <a:pt x="4810" y="5253"/>
                  <a:pt x="3391" y="6644"/>
                </a:cubicBezTo>
                <a:cubicBezTo>
                  <a:pt x="1917" y="8088"/>
                  <a:pt x="1225" y="9911"/>
                  <a:pt x="675" y="11865"/>
                </a:cubicBezTo>
                <a:cubicBezTo>
                  <a:pt x="203" y="13545"/>
                  <a:pt x="1" y="15621"/>
                  <a:pt x="1345" y="16976"/>
                </a:cubicBezTo>
                <a:cubicBezTo>
                  <a:pt x="1953" y="17589"/>
                  <a:pt x="2792" y="17917"/>
                  <a:pt x="3637" y="18023"/>
                </a:cubicBezTo>
                <a:cubicBezTo>
                  <a:pt x="3856" y="18050"/>
                  <a:pt x="4075" y="18063"/>
                  <a:pt x="4295" y="18063"/>
                </a:cubicBezTo>
                <a:cubicBezTo>
                  <a:pt x="4517" y="18063"/>
                  <a:pt x="4739" y="18049"/>
                  <a:pt x="4960" y="18022"/>
                </a:cubicBezTo>
                <a:cubicBezTo>
                  <a:pt x="5354" y="17975"/>
                  <a:pt x="5756" y="17870"/>
                  <a:pt x="6146" y="17870"/>
                </a:cubicBezTo>
                <a:cubicBezTo>
                  <a:pt x="6402" y="17870"/>
                  <a:pt x="6652" y="17915"/>
                  <a:pt x="6890" y="18053"/>
                </a:cubicBezTo>
                <a:cubicBezTo>
                  <a:pt x="6415" y="20286"/>
                  <a:pt x="6430" y="22571"/>
                  <a:pt x="7583" y="24633"/>
                </a:cubicBezTo>
                <a:cubicBezTo>
                  <a:pt x="7597" y="24658"/>
                  <a:pt x="7623" y="24675"/>
                  <a:pt x="7651" y="24675"/>
                </a:cubicBezTo>
                <a:cubicBezTo>
                  <a:pt x="7656" y="24675"/>
                  <a:pt x="7662" y="24674"/>
                  <a:pt x="7667" y="24673"/>
                </a:cubicBezTo>
                <a:cubicBezTo>
                  <a:pt x="7756" y="24771"/>
                  <a:pt x="7975" y="24794"/>
                  <a:pt x="8084" y="24794"/>
                </a:cubicBezTo>
                <a:cubicBezTo>
                  <a:pt x="8087" y="24794"/>
                  <a:pt x="8090" y="24794"/>
                  <a:pt x="8093" y="24794"/>
                </a:cubicBezTo>
                <a:cubicBezTo>
                  <a:pt x="8333" y="24791"/>
                  <a:pt x="8560" y="24690"/>
                  <a:pt x="8724" y="24514"/>
                </a:cubicBezTo>
                <a:cubicBezTo>
                  <a:pt x="8769" y="24465"/>
                  <a:pt x="8738" y="24398"/>
                  <a:pt x="8692" y="24377"/>
                </a:cubicBezTo>
                <a:cubicBezTo>
                  <a:pt x="8690" y="24377"/>
                  <a:pt x="8690" y="24375"/>
                  <a:pt x="8690" y="24374"/>
                </a:cubicBezTo>
                <a:cubicBezTo>
                  <a:pt x="7559" y="22596"/>
                  <a:pt x="7430" y="20521"/>
                  <a:pt x="7770" y="18497"/>
                </a:cubicBezTo>
                <a:lnTo>
                  <a:pt x="7770" y="18497"/>
                </a:lnTo>
                <a:cubicBezTo>
                  <a:pt x="8417" y="19245"/>
                  <a:pt x="8810" y="20212"/>
                  <a:pt x="9574" y="20859"/>
                </a:cubicBezTo>
                <a:cubicBezTo>
                  <a:pt x="10176" y="21361"/>
                  <a:pt x="10932" y="21640"/>
                  <a:pt x="11715" y="21648"/>
                </a:cubicBezTo>
                <a:cubicBezTo>
                  <a:pt x="11722" y="21648"/>
                  <a:pt x="11729" y="21648"/>
                  <a:pt x="11737" y="21648"/>
                </a:cubicBezTo>
                <a:cubicBezTo>
                  <a:pt x="13595" y="21648"/>
                  <a:pt x="15130" y="20128"/>
                  <a:pt x="16180" y="18749"/>
                </a:cubicBezTo>
                <a:cubicBezTo>
                  <a:pt x="17341" y="17218"/>
                  <a:pt x="18109" y="15424"/>
                  <a:pt x="18416" y="13526"/>
                </a:cubicBezTo>
                <a:cubicBezTo>
                  <a:pt x="18596" y="12393"/>
                  <a:pt x="18579" y="11246"/>
                  <a:pt x="18500" y="10106"/>
                </a:cubicBezTo>
                <a:cubicBezTo>
                  <a:pt x="18426" y="8976"/>
                  <a:pt x="18367" y="7816"/>
                  <a:pt x="18096" y="6713"/>
                </a:cubicBezTo>
                <a:cubicBezTo>
                  <a:pt x="17813" y="5566"/>
                  <a:pt x="17219" y="4547"/>
                  <a:pt x="16597" y="3555"/>
                </a:cubicBezTo>
                <a:cubicBezTo>
                  <a:pt x="15864" y="2383"/>
                  <a:pt x="15124" y="1219"/>
                  <a:pt x="14383" y="50"/>
                </a:cubicBezTo>
                <a:cubicBezTo>
                  <a:pt x="14363" y="18"/>
                  <a:pt x="14325" y="1"/>
                  <a:pt x="1428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38" name="Google Shape;438;p9"/>
          <p:cNvSpPr txBox="1">
            <a:spLocks noGrp="1"/>
          </p:cNvSpPr>
          <p:nvPr>
            <p:ph type="subTitle" idx="1"/>
          </p:nvPr>
        </p:nvSpPr>
        <p:spPr>
          <a:xfrm>
            <a:off x="6383700" y="2156833"/>
            <a:ext cx="4364000" cy="59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800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800">
                <a:latin typeface="Concert One"/>
                <a:ea typeface="Concert One"/>
                <a:cs typeface="Concert One"/>
                <a:sym typeface="Concert On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800">
                <a:latin typeface="Concert One"/>
                <a:ea typeface="Concert One"/>
                <a:cs typeface="Concert One"/>
                <a:sym typeface="Concert On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800">
                <a:latin typeface="Concert One"/>
                <a:ea typeface="Concert One"/>
                <a:cs typeface="Concert One"/>
                <a:sym typeface="Concert On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800">
                <a:latin typeface="Concert One"/>
                <a:ea typeface="Concert One"/>
                <a:cs typeface="Concert One"/>
                <a:sym typeface="Concert On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800">
                <a:latin typeface="Concert One"/>
                <a:ea typeface="Concert One"/>
                <a:cs typeface="Concert One"/>
                <a:sym typeface="Concert On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800">
                <a:latin typeface="Concert One"/>
                <a:ea typeface="Concert One"/>
                <a:cs typeface="Concert One"/>
                <a:sym typeface="Concert On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800">
                <a:latin typeface="Concert One"/>
                <a:ea typeface="Concert One"/>
                <a:cs typeface="Concert One"/>
                <a:sym typeface="Concert On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800">
                <a:latin typeface="Concert One"/>
                <a:ea typeface="Concert One"/>
                <a:cs typeface="Concert One"/>
                <a:sym typeface="Concert One"/>
              </a:defRPr>
            </a:lvl9pPr>
          </a:lstStyle>
          <a:p>
            <a:endParaRPr/>
          </a:p>
        </p:txBody>
      </p:sp>
      <p:sp>
        <p:nvSpPr>
          <p:cNvPr id="439" name="Google Shape;439;p9"/>
          <p:cNvSpPr txBox="1">
            <a:spLocks noGrp="1"/>
          </p:cNvSpPr>
          <p:nvPr>
            <p:ph type="body" idx="2"/>
          </p:nvPr>
        </p:nvSpPr>
        <p:spPr>
          <a:xfrm>
            <a:off x="6383700" y="2818867"/>
            <a:ext cx="4364000" cy="33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440" name="Google Shape;440;p9"/>
          <p:cNvSpPr txBox="1">
            <a:spLocks noGrp="1"/>
          </p:cNvSpPr>
          <p:nvPr>
            <p:ph type="title"/>
          </p:nvPr>
        </p:nvSpPr>
        <p:spPr>
          <a:xfrm>
            <a:off x="929967" y="576367"/>
            <a:ext cx="1111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31531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0"/>
          <p:cNvSpPr txBox="1">
            <a:spLocks noGrp="1"/>
          </p:cNvSpPr>
          <p:nvPr>
            <p:ph type="title"/>
          </p:nvPr>
        </p:nvSpPr>
        <p:spPr>
          <a:xfrm>
            <a:off x="929967" y="576367"/>
            <a:ext cx="1111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10"/>
          <p:cNvSpPr/>
          <p:nvPr/>
        </p:nvSpPr>
        <p:spPr>
          <a:xfrm>
            <a:off x="8261501" y="2795968"/>
            <a:ext cx="4767633" cy="5240321"/>
          </a:xfrm>
          <a:custGeom>
            <a:avLst/>
            <a:gdLst/>
            <a:ahLst/>
            <a:cxnLst/>
            <a:rect l="l" t="t" r="r" b="b"/>
            <a:pathLst>
              <a:path w="21060" h="23148" extrusionOk="0">
                <a:moveTo>
                  <a:pt x="8380" y="6918"/>
                </a:moveTo>
                <a:cubicBezTo>
                  <a:pt x="8420" y="6918"/>
                  <a:pt x="8462" y="6929"/>
                  <a:pt x="8506" y="6956"/>
                </a:cubicBezTo>
                <a:cubicBezTo>
                  <a:pt x="8512" y="6959"/>
                  <a:pt x="8518" y="6960"/>
                  <a:pt x="8524" y="6960"/>
                </a:cubicBezTo>
                <a:cubicBezTo>
                  <a:pt x="8532" y="6960"/>
                  <a:pt x="8540" y="6958"/>
                  <a:pt x="8547" y="6952"/>
                </a:cubicBezTo>
                <a:lnTo>
                  <a:pt x="8547" y="6952"/>
                </a:lnTo>
                <a:cubicBezTo>
                  <a:pt x="8714" y="7090"/>
                  <a:pt x="8575" y="7586"/>
                  <a:pt x="8298" y="7586"/>
                </a:cubicBezTo>
                <a:cubicBezTo>
                  <a:pt x="8269" y="7586"/>
                  <a:pt x="8240" y="7581"/>
                  <a:pt x="8209" y="7570"/>
                </a:cubicBezTo>
                <a:cubicBezTo>
                  <a:pt x="7940" y="7473"/>
                  <a:pt x="8105" y="6918"/>
                  <a:pt x="8380" y="6918"/>
                </a:cubicBezTo>
                <a:close/>
                <a:moveTo>
                  <a:pt x="6175" y="10161"/>
                </a:moveTo>
                <a:lnTo>
                  <a:pt x="6175" y="10161"/>
                </a:lnTo>
                <a:cubicBezTo>
                  <a:pt x="6482" y="10165"/>
                  <a:pt x="6770" y="10256"/>
                  <a:pt x="7039" y="10412"/>
                </a:cubicBezTo>
                <a:cubicBezTo>
                  <a:pt x="7390" y="10616"/>
                  <a:pt x="7698" y="11081"/>
                  <a:pt x="7254" y="11380"/>
                </a:cubicBezTo>
                <a:cubicBezTo>
                  <a:pt x="7144" y="11453"/>
                  <a:pt x="7028" y="11486"/>
                  <a:pt x="6912" y="11486"/>
                </a:cubicBezTo>
                <a:cubicBezTo>
                  <a:pt x="6330" y="11486"/>
                  <a:pt x="5768" y="10664"/>
                  <a:pt x="6175" y="10161"/>
                </a:cubicBezTo>
                <a:close/>
                <a:moveTo>
                  <a:pt x="11541" y="11918"/>
                </a:moveTo>
                <a:cubicBezTo>
                  <a:pt x="11554" y="11918"/>
                  <a:pt x="11566" y="11919"/>
                  <a:pt x="11579" y="11920"/>
                </a:cubicBezTo>
                <a:cubicBezTo>
                  <a:pt x="11591" y="11944"/>
                  <a:pt x="11615" y="11960"/>
                  <a:pt x="11643" y="11961"/>
                </a:cubicBezTo>
                <a:cubicBezTo>
                  <a:pt x="11987" y="11992"/>
                  <a:pt x="12005" y="12376"/>
                  <a:pt x="11915" y="12633"/>
                </a:cubicBezTo>
                <a:cubicBezTo>
                  <a:pt x="11863" y="12776"/>
                  <a:pt x="11771" y="12903"/>
                  <a:pt x="11649" y="12995"/>
                </a:cubicBezTo>
                <a:cubicBezTo>
                  <a:pt x="11538" y="13036"/>
                  <a:pt x="11421" y="13073"/>
                  <a:pt x="11301" y="13073"/>
                </a:cubicBezTo>
                <a:cubicBezTo>
                  <a:pt x="11261" y="13073"/>
                  <a:pt x="11220" y="13069"/>
                  <a:pt x="11179" y="13059"/>
                </a:cubicBezTo>
                <a:cubicBezTo>
                  <a:pt x="10907" y="12989"/>
                  <a:pt x="10855" y="12763"/>
                  <a:pt x="10920" y="12517"/>
                </a:cubicBezTo>
                <a:cubicBezTo>
                  <a:pt x="10981" y="12278"/>
                  <a:pt x="11251" y="11918"/>
                  <a:pt x="11541" y="11918"/>
                </a:cubicBezTo>
                <a:close/>
                <a:moveTo>
                  <a:pt x="11240" y="16938"/>
                </a:moveTo>
                <a:cubicBezTo>
                  <a:pt x="11604" y="16938"/>
                  <a:pt x="12276" y="17073"/>
                  <a:pt x="12069" y="17573"/>
                </a:cubicBezTo>
                <a:cubicBezTo>
                  <a:pt x="11907" y="17968"/>
                  <a:pt x="11473" y="18038"/>
                  <a:pt x="11099" y="18052"/>
                </a:cubicBezTo>
                <a:cubicBezTo>
                  <a:pt x="11052" y="18053"/>
                  <a:pt x="11004" y="18055"/>
                  <a:pt x="10956" y="18055"/>
                </a:cubicBezTo>
                <a:cubicBezTo>
                  <a:pt x="10843" y="18055"/>
                  <a:pt x="10728" y="18047"/>
                  <a:pt x="10622" y="18018"/>
                </a:cubicBezTo>
                <a:cubicBezTo>
                  <a:pt x="10548" y="17986"/>
                  <a:pt x="10474" y="17957"/>
                  <a:pt x="10401" y="17928"/>
                </a:cubicBezTo>
                <a:cubicBezTo>
                  <a:pt x="10057" y="17717"/>
                  <a:pt x="10089" y="17458"/>
                  <a:pt x="10496" y="17150"/>
                </a:cubicBezTo>
                <a:cubicBezTo>
                  <a:pt x="10518" y="17149"/>
                  <a:pt x="10537" y="17133"/>
                  <a:pt x="10541" y="17110"/>
                </a:cubicBezTo>
                <a:cubicBezTo>
                  <a:pt x="10727" y="17028"/>
                  <a:pt x="10921" y="16965"/>
                  <a:pt x="11123" y="16944"/>
                </a:cubicBezTo>
                <a:cubicBezTo>
                  <a:pt x="11156" y="16940"/>
                  <a:pt x="11196" y="16938"/>
                  <a:pt x="11240" y="16938"/>
                </a:cubicBezTo>
                <a:close/>
                <a:moveTo>
                  <a:pt x="5572" y="0"/>
                </a:moveTo>
                <a:cubicBezTo>
                  <a:pt x="5549" y="0"/>
                  <a:pt x="5526" y="11"/>
                  <a:pt x="5514" y="38"/>
                </a:cubicBezTo>
                <a:cubicBezTo>
                  <a:pt x="5467" y="128"/>
                  <a:pt x="5424" y="222"/>
                  <a:pt x="5388" y="316"/>
                </a:cubicBezTo>
                <a:cubicBezTo>
                  <a:pt x="5384" y="322"/>
                  <a:pt x="5380" y="323"/>
                  <a:pt x="5379" y="327"/>
                </a:cubicBezTo>
                <a:cubicBezTo>
                  <a:pt x="5012" y="1247"/>
                  <a:pt x="4393" y="1898"/>
                  <a:pt x="3545" y="2390"/>
                </a:cubicBezTo>
                <a:cubicBezTo>
                  <a:pt x="3069" y="2666"/>
                  <a:pt x="2701" y="2957"/>
                  <a:pt x="2588" y="3522"/>
                </a:cubicBezTo>
                <a:cubicBezTo>
                  <a:pt x="2486" y="4037"/>
                  <a:pt x="2652" y="4557"/>
                  <a:pt x="2964" y="4965"/>
                </a:cubicBezTo>
                <a:cubicBezTo>
                  <a:pt x="3133" y="5187"/>
                  <a:pt x="3345" y="5367"/>
                  <a:pt x="3572" y="5523"/>
                </a:cubicBezTo>
                <a:cubicBezTo>
                  <a:pt x="3912" y="5752"/>
                  <a:pt x="4627" y="5925"/>
                  <a:pt x="4739" y="6396"/>
                </a:cubicBezTo>
                <a:cubicBezTo>
                  <a:pt x="4631" y="6580"/>
                  <a:pt x="4449" y="6654"/>
                  <a:pt x="4225" y="6654"/>
                </a:cubicBezTo>
                <a:cubicBezTo>
                  <a:pt x="3822" y="6654"/>
                  <a:pt x="3281" y="6414"/>
                  <a:pt x="2781" y="6129"/>
                </a:cubicBezTo>
                <a:cubicBezTo>
                  <a:pt x="2789" y="6109"/>
                  <a:pt x="2781" y="6087"/>
                  <a:pt x="2761" y="6077"/>
                </a:cubicBezTo>
                <a:cubicBezTo>
                  <a:pt x="2544" y="5940"/>
                  <a:pt x="2328" y="5808"/>
                  <a:pt x="2136" y="5636"/>
                </a:cubicBezTo>
                <a:cubicBezTo>
                  <a:pt x="1973" y="5493"/>
                  <a:pt x="1823" y="5336"/>
                  <a:pt x="1663" y="5191"/>
                </a:cubicBezTo>
                <a:cubicBezTo>
                  <a:pt x="1661" y="5146"/>
                  <a:pt x="1616" y="5112"/>
                  <a:pt x="1571" y="5112"/>
                </a:cubicBezTo>
                <a:cubicBezTo>
                  <a:pt x="1544" y="5112"/>
                  <a:pt x="1516" y="5123"/>
                  <a:pt x="1497" y="5152"/>
                </a:cubicBezTo>
                <a:cubicBezTo>
                  <a:pt x="1478" y="5181"/>
                  <a:pt x="1457" y="5211"/>
                  <a:pt x="1437" y="5240"/>
                </a:cubicBezTo>
                <a:cubicBezTo>
                  <a:pt x="1403" y="5244"/>
                  <a:pt x="1379" y="5276"/>
                  <a:pt x="1394" y="5307"/>
                </a:cubicBezTo>
                <a:cubicBezTo>
                  <a:pt x="615" y="6507"/>
                  <a:pt x="0" y="8481"/>
                  <a:pt x="761" y="9789"/>
                </a:cubicBezTo>
                <a:cubicBezTo>
                  <a:pt x="1075" y="10333"/>
                  <a:pt x="1650" y="10666"/>
                  <a:pt x="2244" y="10829"/>
                </a:cubicBezTo>
                <a:cubicBezTo>
                  <a:pt x="2666" y="10945"/>
                  <a:pt x="3108" y="10970"/>
                  <a:pt x="3544" y="10974"/>
                </a:cubicBezTo>
                <a:cubicBezTo>
                  <a:pt x="3546" y="10974"/>
                  <a:pt x="3549" y="10974"/>
                  <a:pt x="3552" y="10974"/>
                </a:cubicBezTo>
                <a:cubicBezTo>
                  <a:pt x="3668" y="10974"/>
                  <a:pt x="4042" y="10937"/>
                  <a:pt x="4415" y="10937"/>
                </a:cubicBezTo>
                <a:cubicBezTo>
                  <a:pt x="4849" y="10937"/>
                  <a:pt x="5282" y="10987"/>
                  <a:pt x="5309" y="11205"/>
                </a:cubicBezTo>
                <a:cubicBezTo>
                  <a:pt x="4987" y="11692"/>
                  <a:pt x="4322" y="11795"/>
                  <a:pt x="3703" y="11795"/>
                </a:cubicBezTo>
                <a:cubicBezTo>
                  <a:pt x="3465" y="11795"/>
                  <a:pt x="3234" y="11780"/>
                  <a:pt x="3032" y="11765"/>
                </a:cubicBezTo>
                <a:cubicBezTo>
                  <a:pt x="2712" y="11740"/>
                  <a:pt x="2393" y="11692"/>
                  <a:pt x="2080" y="11619"/>
                </a:cubicBezTo>
                <a:cubicBezTo>
                  <a:pt x="1595" y="11452"/>
                  <a:pt x="1117" y="11296"/>
                  <a:pt x="651" y="11073"/>
                </a:cubicBezTo>
                <a:cubicBezTo>
                  <a:pt x="643" y="11069"/>
                  <a:pt x="633" y="11067"/>
                  <a:pt x="624" y="11067"/>
                </a:cubicBezTo>
                <a:cubicBezTo>
                  <a:pt x="601" y="11067"/>
                  <a:pt x="577" y="11080"/>
                  <a:pt x="573" y="11106"/>
                </a:cubicBezTo>
                <a:cubicBezTo>
                  <a:pt x="569" y="11116"/>
                  <a:pt x="567" y="11126"/>
                  <a:pt x="565" y="11134"/>
                </a:cubicBezTo>
                <a:cubicBezTo>
                  <a:pt x="550" y="11148"/>
                  <a:pt x="546" y="11168"/>
                  <a:pt x="554" y="11185"/>
                </a:cubicBezTo>
                <a:cubicBezTo>
                  <a:pt x="521" y="11325"/>
                  <a:pt x="487" y="11468"/>
                  <a:pt x="462" y="11611"/>
                </a:cubicBezTo>
                <a:cubicBezTo>
                  <a:pt x="158" y="12744"/>
                  <a:pt x="147" y="14136"/>
                  <a:pt x="1167" y="14884"/>
                </a:cubicBezTo>
                <a:cubicBezTo>
                  <a:pt x="1629" y="15222"/>
                  <a:pt x="2208" y="15301"/>
                  <a:pt x="2776" y="15301"/>
                </a:cubicBezTo>
                <a:cubicBezTo>
                  <a:pt x="2993" y="15301"/>
                  <a:pt x="3208" y="15289"/>
                  <a:pt x="3414" y="15277"/>
                </a:cubicBezTo>
                <a:cubicBezTo>
                  <a:pt x="3784" y="15251"/>
                  <a:pt x="4152" y="15207"/>
                  <a:pt x="4516" y="15145"/>
                </a:cubicBezTo>
                <a:cubicBezTo>
                  <a:pt x="4856" y="15086"/>
                  <a:pt x="5366" y="14893"/>
                  <a:pt x="5792" y="14893"/>
                </a:cubicBezTo>
                <a:cubicBezTo>
                  <a:pt x="6031" y="14893"/>
                  <a:pt x="6244" y="14954"/>
                  <a:pt x="6386" y="15133"/>
                </a:cubicBezTo>
                <a:cubicBezTo>
                  <a:pt x="6462" y="16126"/>
                  <a:pt x="4573" y="16283"/>
                  <a:pt x="3913" y="16317"/>
                </a:cubicBezTo>
                <a:cubicBezTo>
                  <a:pt x="3681" y="16328"/>
                  <a:pt x="3450" y="16332"/>
                  <a:pt x="3220" y="16332"/>
                </a:cubicBezTo>
                <a:cubicBezTo>
                  <a:pt x="2934" y="16332"/>
                  <a:pt x="2649" y="16326"/>
                  <a:pt x="2364" y="16317"/>
                </a:cubicBezTo>
                <a:cubicBezTo>
                  <a:pt x="2248" y="16305"/>
                  <a:pt x="2134" y="16290"/>
                  <a:pt x="2021" y="16270"/>
                </a:cubicBezTo>
                <a:cubicBezTo>
                  <a:pt x="1854" y="16242"/>
                  <a:pt x="1691" y="16195"/>
                  <a:pt x="1522" y="16187"/>
                </a:cubicBezTo>
                <a:cubicBezTo>
                  <a:pt x="1499" y="16187"/>
                  <a:pt x="1489" y="16215"/>
                  <a:pt x="1506" y="16231"/>
                </a:cubicBezTo>
                <a:cubicBezTo>
                  <a:pt x="1461" y="16231"/>
                  <a:pt x="1427" y="16273"/>
                  <a:pt x="1435" y="16317"/>
                </a:cubicBezTo>
                <a:cubicBezTo>
                  <a:pt x="1547" y="17562"/>
                  <a:pt x="1821" y="19875"/>
                  <a:pt x="3476" y="19968"/>
                </a:cubicBezTo>
                <a:cubicBezTo>
                  <a:pt x="3522" y="19971"/>
                  <a:pt x="3568" y="19972"/>
                  <a:pt x="3615" y="19972"/>
                </a:cubicBezTo>
                <a:cubicBezTo>
                  <a:pt x="4377" y="19972"/>
                  <a:pt x="5200" y="19623"/>
                  <a:pt x="5844" y="19253"/>
                </a:cubicBezTo>
                <a:cubicBezTo>
                  <a:pt x="6184" y="19057"/>
                  <a:pt x="6504" y="18829"/>
                  <a:pt x="6799" y="18571"/>
                </a:cubicBezTo>
                <a:cubicBezTo>
                  <a:pt x="7243" y="18185"/>
                  <a:pt x="7756" y="17319"/>
                  <a:pt x="8411" y="17319"/>
                </a:cubicBezTo>
                <a:cubicBezTo>
                  <a:pt x="8514" y="17319"/>
                  <a:pt x="8621" y="17341"/>
                  <a:pt x="8731" y="17389"/>
                </a:cubicBezTo>
                <a:cubicBezTo>
                  <a:pt x="9177" y="18281"/>
                  <a:pt x="7160" y="19473"/>
                  <a:pt x="6626" y="19779"/>
                </a:cubicBezTo>
                <a:cubicBezTo>
                  <a:pt x="5895" y="20196"/>
                  <a:pt x="5125" y="20496"/>
                  <a:pt x="4336" y="20763"/>
                </a:cubicBezTo>
                <a:cubicBezTo>
                  <a:pt x="4284" y="20772"/>
                  <a:pt x="4231" y="20784"/>
                  <a:pt x="4177" y="20796"/>
                </a:cubicBezTo>
                <a:cubicBezTo>
                  <a:pt x="4076" y="20816"/>
                  <a:pt x="3953" y="20820"/>
                  <a:pt x="3869" y="20883"/>
                </a:cubicBezTo>
                <a:cubicBezTo>
                  <a:pt x="3863" y="20882"/>
                  <a:pt x="3857" y="20881"/>
                  <a:pt x="3851" y="20881"/>
                </a:cubicBezTo>
                <a:cubicBezTo>
                  <a:pt x="3796" y="20881"/>
                  <a:pt x="3744" y="20935"/>
                  <a:pt x="3779" y="20999"/>
                </a:cubicBezTo>
                <a:cubicBezTo>
                  <a:pt x="4296" y="21943"/>
                  <a:pt x="5290" y="22533"/>
                  <a:pt x="6350" y="22533"/>
                </a:cubicBezTo>
                <a:cubicBezTo>
                  <a:pt x="6476" y="22533"/>
                  <a:pt x="6603" y="22524"/>
                  <a:pt x="6730" y="22507"/>
                </a:cubicBezTo>
                <a:cubicBezTo>
                  <a:pt x="7059" y="22465"/>
                  <a:pt x="7379" y="22365"/>
                  <a:pt x="7675" y="22213"/>
                </a:cubicBezTo>
                <a:cubicBezTo>
                  <a:pt x="7905" y="22094"/>
                  <a:pt x="8119" y="21947"/>
                  <a:pt x="8311" y="21775"/>
                </a:cubicBezTo>
                <a:cubicBezTo>
                  <a:pt x="9069" y="21100"/>
                  <a:pt x="9534" y="20148"/>
                  <a:pt x="10676" y="20117"/>
                </a:cubicBezTo>
                <a:cubicBezTo>
                  <a:pt x="11191" y="20402"/>
                  <a:pt x="11320" y="20747"/>
                  <a:pt x="11063" y="21154"/>
                </a:cubicBezTo>
                <a:cubicBezTo>
                  <a:pt x="10943" y="21335"/>
                  <a:pt x="10787" y="21491"/>
                  <a:pt x="10602" y="21610"/>
                </a:cubicBezTo>
                <a:cubicBezTo>
                  <a:pt x="10326" y="21804"/>
                  <a:pt x="10012" y="21943"/>
                  <a:pt x="9692" y="22051"/>
                </a:cubicBezTo>
                <a:cubicBezTo>
                  <a:pt x="9168" y="22230"/>
                  <a:pt x="8617" y="22305"/>
                  <a:pt x="8067" y="22382"/>
                </a:cubicBezTo>
                <a:cubicBezTo>
                  <a:pt x="8058" y="22374"/>
                  <a:pt x="8045" y="22369"/>
                  <a:pt x="8030" y="22367"/>
                </a:cubicBezTo>
                <a:cubicBezTo>
                  <a:pt x="8013" y="22367"/>
                  <a:pt x="7997" y="22377"/>
                  <a:pt x="7986" y="22391"/>
                </a:cubicBezTo>
                <a:lnTo>
                  <a:pt x="7977" y="22405"/>
                </a:lnTo>
                <a:cubicBezTo>
                  <a:pt x="7975" y="22407"/>
                  <a:pt x="7974" y="22410"/>
                  <a:pt x="7973" y="22413"/>
                </a:cubicBezTo>
                <a:cubicBezTo>
                  <a:pt x="7965" y="22427"/>
                  <a:pt x="7959" y="22443"/>
                  <a:pt x="7958" y="22461"/>
                </a:cubicBezTo>
                <a:cubicBezTo>
                  <a:pt x="7951" y="22473"/>
                  <a:pt x="7942" y="22485"/>
                  <a:pt x="7933" y="22494"/>
                </a:cubicBezTo>
                <a:cubicBezTo>
                  <a:pt x="7902" y="22526"/>
                  <a:pt x="7905" y="22586"/>
                  <a:pt x="7947" y="22606"/>
                </a:cubicBezTo>
                <a:cubicBezTo>
                  <a:pt x="7965" y="22615"/>
                  <a:pt x="7983" y="22622"/>
                  <a:pt x="8002" y="22629"/>
                </a:cubicBezTo>
                <a:cubicBezTo>
                  <a:pt x="8007" y="22634"/>
                  <a:pt x="8014" y="22637"/>
                  <a:pt x="8021" y="22639"/>
                </a:cubicBezTo>
                <a:cubicBezTo>
                  <a:pt x="8615" y="22883"/>
                  <a:pt x="9298" y="23111"/>
                  <a:pt x="9958" y="23111"/>
                </a:cubicBezTo>
                <a:cubicBezTo>
                  <a:pt x="10421" y="23111"/>
                  <a:pt x="10872" y="22999"/>
                  <a:pt x="11273" y="22702"/>
                </a:cubicBezTo>
                <a:cubicBezTo>
                  <a:pt x="11703" y="22382"/>
                  <a:pt x="11897" y="21895"/>
                  <a:pt x="12109" y="21422"/>
                </a:cubicBezTo>
                <a:cubicBezTo>
                  <a:pt x="12287" y="21024"/>
                  <a:pt x="12818" y="19248"/>
                  <a:pt x="13530" y="19248"/>
                </a:cubicBezTo>
                <a:cubicBezTo>
                  <a:pt x="13573" y="19248"/>
                  <a:pt x="13617" y="19254"/>
                  <a:pt x="13662" y="19268"/>
                </a:cubicBezTo>
                <a:cubicBezTo>
                  <a:pt x="13994" y="20416"/>
                  <a:pt x="14074" y="21622"/>
                  <a:pt x="13811" y="22893"/>
                </a:cubicBezTo>
                <a:cubicBezTo>
                  <a:pt x="13799" y="22953"/>
                  <a:pt x="13840" y="23011"/>
                  <a:pt x="13902" y="23021"/>
                </a:cubicBezTo>
                <a:cubicBezTo>
                  <a:pt x="13904" y="23046"/>
                  <a:pt x="13920" y="23066"/>
                  <a:pt x="13944" y="23075"/>
                </a:cubicBezTo>
                <a:cubicBezTo>
                  <a:pt x="14038" y="23114"/>
                  <a:pt x="14153" y="23147"/>
                  <a:pt x="14261" y="23147"/>
                </a:cubicBezTo>
                <a:cubicBezTo>
                  <a:pt x="14301" y="23147"/>
                  <a:pt x="14340" y="23143"/>
                  <a:pt x="14377" y="23133"/>
                </a:cubicBezTo>
                <a:cubicBezTo>
                  <a:pt x="14429" y="23118"/>
                  <a:pt x="14426" y="23063"/>
                  <a:pt x="14394" y="23035"/>
                </a:cubicBezTo>
                <a:cubicBezTo>
                  <a:pt x="14397" y="23034"/>
                  <a:pt x="14397" y="23033"/>
                  <a:pt x="14397" y="23030"/>
                </a:cubicBezTo>
                <a:cubicBezTo>
                  <a:pt x="14618" y="21775"/>
                  <a:pt x="14569" y="20503"/>
                  <a:pt x="14235" y="19295"/>
                </a:cubicBezTo>
                <a:cubicBezTo>
                  <a:pt x="14245" y="19291"/>
                  <a:pt x="14253" y="19284"/>
                  <a:pt x="14258" y="19275"/>
                </a:cubicBezTo>
                <a:cubicBezTo>
                  <a:pt x="14357" y="19099"/>
                  <a:pt x="14429" y="18915"/>
                  <a:pt x="14611" y="18807"/>
                </a:cubicBezTo>
                <a:cubicBezTo>
                  <a:pt x="14709" y="18747"/>
                  <a:pt x="14810" y="18724"/>
                  <a:pt x="14912" y="18724"/>
                </a:cubicBezTo>
                <a:cubicBezTo>
                  <a:pt x="15012" y="18724"/>
                  <a:pt x="15113" y="18746"/>
                  <a:pt x="15213" y="18779"/>
                </a:cubicBezTo>
                <a:cubicBezTo>
                  <a:pt x="15918" y="19305"/>
                  <a:pt x="16817" y="19601"/>
                  <a:pt x="17708" y="19601"/>
                </a:cubicBezTo>
                <a:cubicBezTo>
                  <a:pt x="18233" y="19601"/>
                  <a:pt x="18755" y="19498"/>
                  <a:pt x="19232" y="19279"/>
                </a:cubicBezTo>
                <a:cubicBezTo>
                  <a:pt x="20376" y="18753"/>
                  <a:pt x="21059" y="17573"/>
                  <a:pt x="20839" y="16323"/>
                </a:cubicBezTo>
                <a:cubicBezTo>
                  <a:pt x="20838" y="16314"/>
                  <a:pt x="20834" y="16305"/>
                  <a:pt x="20827" y="16297"/>
                </a:cubicBezTo>
                <a:cubicBezTo>
                  <a:pt x="20799" y="16198"/>
                  <a:pt x="20752" y="16106"/>
                  <a:pt x="20688" y="16026"/>
                </a:cubicBezTo>
                <a:cubicBezTo>
                  <a:pt x="20466" y="15506"/>
                  <a:pt x="19922" y="15230"/>
                  <a:pt x="19334" y="15230"/>
                </a:cubicBezTo>
                <a:cubicBezTo>
                  <a:pt x="19254" y="15230"/>
                  <a:pt x="19172" y="15235"/>
                  <a:pt x="19091" y="15246"/>
                </a:cubicBezTo>
                <a:cubicBezTo>
                  <a:pt x="18509" y="15321"/>
                  <a:pt x="17999" y="15631"/>
                  <a:pt x="17505" y="15927"/>
                </a:cubicBezTo>
                <a:cubicBezTo>
                  <a:pt x="17303" y="16049"/>
                  <a:pt x="16027" y="16833"/>
                  <a:pt x="15384" y="16833"/>
                </a:cubicBezTo>
                <a:cubicBezTo>
                  <a:pt x="15190" y="16833"/>
                  <a:pt x="15054" y="16761"/>
                  <a:pt x="15022" y="16578"/>
                </a:cubicBezTo>
                <a:cubicBezTo>
                  <a:pt x="15229" y="15930"/>
                  <a:pt x="16722" y="15398"/>
                  <a:pt x="17225" y="15081"/>
                </a:cubicBezTo>
                <a:cubicBezTo>
                  <a:pt x="17845" y="14688"/>
                  <a:pt x="18439" y="14234"/>
                  <a:pt x="18888" y="13647"/>
                </a:cubicBezTo>
                <a:cubicBezTo>
                  <a:pt x="19740" y="12535"/>
                  <a:pt x="19464" y="11238"/>
                  <a:pt x="18337" y="10429"/>
                </a:cubicBezTo>
                <a:cubicBezTo>
                  <a:pt x="18336" y="10428"/>
                  <a:pt x="18333" y="10428"/>
                  <a:pt x="18331" y="10426"/>
                </a:cubicBezTo>
                <a:cubicBezTo>
                  <a:pt x="18310" y="10404"/>
                  <a:pt x="18280" y="10390"/>
                  <a:pt x="18250" y="10390"/>
                </a:cubicBezTo>
                <a:cubicBezTo>
                  <a:pt x="18219" y="10390"/>
                  <a:pt x="18188" y="10405"/>
                  <a:pt x="18167" y="10441"/>
                </a:cubicBezTo>
                <a:cubicBezTo>
                  <a:pt x="17679" y="11273"/>
                  <a:pt x="17113" y="12033"/>
                  <a:pt x="16398" y="12687"/>
                </a:cubicBezTo>
                <a:cubicBezTo>
                  <a:pt x="16036" y="13021"/>
                  <a:pt x="15645" y="13323"/>
                  <a:pt x="15229" y="13590"/>
                </a:cubicBezTo>
                <a:cubicBezTo>
                  <a:pt x="15035" y="13718"/>
                  <a:pt x="14835" y="13835"/>
                  <a:pt x="14629" y="13942"/>
                </a:cubicBezTo>
                <a:cubicBezTo>
                  <a:pt x="14447" y="14033"/>
                  <a:pt x="14039" y="14203"/>
                  <a:pt x="13704" y="14203"/>
                </a:cubicBezTo>
                <a:cubicBezTo>
                  <a:pt x="13393" y="14203"/>
                  <a:pt x="13144" y="14056"/>
                  <a:pt x="13198" y="13564"/>
                </a:cubicBezTo>
                <a:cubicBezTo>
                  <a:pt x="13387" y="13008"/>
                  <a:pt x="14445" y="12621"/>
                  <a:pt x="14846" y="12388"/>
                </a:cubicBezTo>
                <a:cubicBezTo>
                  <a:pt x="15281" y="12136"/>
                  <a:pt x="15706" y="11871"/>
                  <a:pt x="16110" y="11574"/>
                </a:cubicBezTo>
                <a:cubicBezTo>
                  <a:pt x="16674" y="11165"/>
                  <a:pt x="17537" y="10633"/>
                  <a:pt x="17572" y="9859"/>
                </a:cubicBezTo>
                <a:cubicBezTo>
                  <a:pt x="17606" y="9071"/>
                  <a:pt x="17073" y="8110"/>
                  <a:pt x="16697" y="7444"/>
                </a:cubicBezTo>
                <a:cubicBezTo>
                  <a:pt x="16249" y="6655"/>
                  <a:pt x="15671" y="5961"/>
                  <a:pt x="14863" y="5532"/>
                </a:cubicBezTo>
                <a:cubicBezTo>
                  <a:pt x="14853" y="5526"/>
                  <a:pt x="14842" y="5523"/>
                  <a:pt x="14831" y="5523"/>
                </a:cubicBezTo>
                <a:cubicBezTo>
                  <a:pt x="14803" y="5523"/>
                  <a:pt x="14777" y="5541"/>
                  <a:pt x="14770" y="5569"/>
                </a:cubicBezTo>
                <a:cubicBezTo>
                  <a:pt x="14718" y="5577"/>
                  <a:pt x="14678" y="5621"/>
                  <a:pt x="14674" y="5675"/>
                </a:cubicBezTo>
                <a:cubicBezTo>
                  <a:pt x="14575" y="7334"/>
                  <a:pt x="14032" y="8671"/>
                  <a:pt x="13347" y="10124"/>
                </a:cubicBezTo>
                <a:cubicBezTo>
                  <a:pt x="13160" y="10349"/>
                  <a:pt x="12988" y="10584"/>
                  <a:pt x="12762" y="10776"/>
                </a:cubicBezTo>
                <a:cubicBezTo>
                  <a:pt x="12546" y="10956"/>
                  <a:pt x="12112" y="11187"/>
                  <a:pt x="11773" y="11187"/>
                </a:cubicBezTo>
                <a:cubicBezTo>
                  <a:pt x="11554" y="11187"/>
                  <a:pt x="11374" y="11090"/>
                  <a:pt x="11319" y="10818"/>
                </a:cubicBezTo>
                <a:cubicBezTo>
                  <a:pt x="11357" y="10030"/>
                  <a:pt x="12399" y="9339"/>
                  <a:pt x="12851" y="8749"/>
                </a:cubicBezTo>
                <a:cubicBezTo>
                  <a:pt x="13238" y="8242"/>
                  <a:pt x="13628" y="7679"/>
                  <a:pt x="13754" y="7042"/>
                </a:cubicBezTo>
                <a:cubicBezTo>
                  <a:pt x="13976" y="5905"/>
                  <a:pt x="13104" y="5056"/>
                  <a:pt x="12215" y="4506"/>
                </a:cubicBezTo>
                <a:cubicBezTo>
                  <a:pt x="12203" y="4499"/>
                  <a:pt x="12190" y="4496"/>
                  <a:pt x="12177" y="4496"/>
                </a:cubicBezTo>
                <a:cubicBezTo>
                  <a:pt x="12159" y="4496"/>
                  <a:pt x="12141" y="4503"/>
                  <a:pt x="12127" y="4516"/>
                </a:cubicBezTo>
                <a:cubicBezTo>
                  <a:pt x="12121" y="4515"/>
                  <a:pt x="12115" y="4515"/>
                  <a:pt x="12110" y="4515"/>
                </a:cubicBezTo>
                <a:cubicBezTo>
                  <a:pt x="12060" y="4515"/>
                  <a:pt x="12011" y="4546"/>
                  <a:pt x="12011" y="4608"/>
                </a:cubicBezTo>
                <a:cubicBezTo>
                  <a:pt x="12011" y="5319"/>
                  <a:pt x="11861" y="5992"/>
                  <a:pt x="11528" y="6620"/>
                </a:cubicBezTo>
                <a:cubicBezTo>
                  <a:pt x="11372" y="6912"/>
                  <a:pt x="11183" y="7184"/>
                  <a:pt x="10963" y="7431"/>
                </a:cubicBezTo>
                <a:cubicBezTo>
                  <a:pt x="10835" y="7574"/>
                  <a:pt x="10189" y="8206"/>
                  <a:pt x="9769" y="8206"/>
                </a:cubicBezTo>
                <a:cubicBezTo>
                  <a:pt x="9635" y="8206"/>
                  <a:pt x="9523" y="8141"/>
                  <a:pt x="9460" y="7975"/>
                </a:cubicBezTo>
                <a:cubicBezTo>
                  <a:pt x="9464" y="7963"/>
                  <a:pt x="9466" y="7950"/>
                  <a:pt x="9466" y="7936"/>
                </a:cubicBezTo>
                <a:cubicBezTo>
                  <a:pt x="9472" y="7084"/>
                  <a:pt x="10330" y="6283"/>
                  <a:pt x="10857" y="5700"/>
                </a:cubicBezTo>
                <a:cubicBezTo>
                  <a:pt x="11120" y="5412"/>
                  <a:pt x="11428" y="5183"/>
                  <a:pt x="11385" y="4764"/>
                </a:cubicBezTo>
                <a:cubicBezTo>
                  <a:pt x="11292" y="3813"/>
                  <a:pt x="10312" y="2809"/>
                  <a:pt x="9502" y="2415"/>
                </a:cubicBezTo>
                <a:cubicBezTo>
                  <a:pt x="9490" y="2409"/>
                  <a:pt x="9477" y="2405"/>
                  <a:pt x="9465" y="2405"/>
                </a:cubicBezTo>
                <a:cubicBezTo>
                  <a:pt x="9429" y="2405"/>
                  <a:pt x="9395" y="2431"/>
                  <a:pt x="9389" y="2470"/>
                </a:cubicBezTo>
                <a:cubicBezTo>
                  <a:pt x="9386" y="2470"/>
                  <a:pt x="9382" y="2469"/>
                  <a:pt x="9379" y="2469"/>
                </a:cubicBezTo>
                <a:cubicBezTo>
                  <a:pt x="9342" y="2469"/>
                  <a:pt x="9310" y="2497"/>
                  <a:pt x="9305" y="2535"/>
                </a:cubicBezTo>
                <a:cubicBezTo>
                  <a:pt x="9209" y="3061"/>
                  <a:pt x="9113" y="3586"/>
                  <a:pt x="9020" y="4113"/>
                </a:cubicBezTo>
                <a:cubicBezTo>
                  <a:pt x="8933" y="4601"/>
                  <a:pt x="8913" y="5213"/>
                  <a:pt x="8551" y="5587"/>
                </a:cubicBezTo>
                <a:cubicBezTo>
                  <a:pt x="8410" y="5703"/>
                  <a:pt x="8264" y="5816"/>
                  <a:pt x="8098" y="5816"/>
                </a:cubicBezTo>
                <a:cubicBezTo>
                  <a:pt x="8029" y="5816"/>
                  <a:pt x="7956" y="5796"/>
                  <a:pt x="7878" y="5748"/>
                </a:cubicBezTo>
                <a:cubicBezTo>
                  <a:pt x="7646" y="5604"/>
                  <a:pt x="7673" y="5344"/>
                  <a:pt x="7735" y="5119"/>
                </a:cubicBezTo>
                <a:cubicBezTo>
                  <a:pt x="8317" y="4348"/>
                  <a:pt x="8866" y="3340"/>
                  <a:pt x="8395" y="2378"/>
                </a:cubicBezTo>
                <a:cubicBezTo>
                  <a:pt x="8210" y="2001"/>
                  <a:pt x="7879" y="1754"/>
                  <a:pt x="7527" y="1542"/>
                </a:cubicBezTo>
                <a:cubicBezTo>
                  <a:pt x="6803" y="1108"/>
                  <a:pt x="6166" y="719"/>
                  <a:pt x="5644" y="38"/>
                </a:cubicBezTo>
                <a:cubicBezTo>
                  <a:pt x="5628" y="15"/>
                  <a:pt x="5599" y="0"/>
                  <a:pt x="5572" y="0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444" name="Google Shape;444;p10"/>
          <p:cNvGrpSpPr/>
          <p:nvPr/>
        </p:nvGrpSpPr>
        <p:grpSpPr>
          <a:xfrm rot="-794261">
            <a:off x="-502762" y="5279607"/>
            <a:ext cx="1753043" cy="1731512"/>
            <a:chOff x="1658725" y="3747700"/>
            <a:chExt cx="366225" cy="376200"/>
          </a:xfrm>
        </p:grpSpPr>
        <p:sp>
          <p:nvSpPr>
            <p:cNvPr id="445" name="Google Shape;445;p10"/>
            <p:cNvSpPr/>
            <p:nvPr/>
          </p:nvSpPr>
          <p:spPr>
            <a:xfrm>
              <a:off x="1658725" y="3747700"/>
              <a:ext cx="366225" cy="376200"/>
            </a:xfrm>
            <a:custGeom>
              <a:avLst/>
              <a:gdLst/>
              <a:ahLst/>
              <a:cxnLst/>
              <a:rect l="l" t="t" r="r" b="b"/>
              <a:pathLst>
                <a:path w="14649" h="15048" extrusionOk="0">
                  <a:moveTo>
                    <a:pt x="12241" y="1930"/>
                  </a:moveTo>
                  <a:cubicBezTo>
                    <a:pt x="12646" y="1930"/>
                    <a:pt x="13763" y="1955"/>
                    <a:pt x="14151" y="2014"/>
                  </a:cubicBezTo>
                  <a:cubicBezTo>
                    <a:pt x="12666" y="2566"/>
                    <a:pt x="11252" y="3357"/>
                    <a:pt x="10124" y="4481"/>
                  </a:cubicBezTo>
                  <a:cubicBezTo>
                    <a:pt x="10128" y="4453"/>
                    <a:pt x="10132" y="4425"/>
                    <a:pt x="10137" y="4398"/>
                  </a:cubicBezTo>
                  <a:cubicBezTo>
                    <a:pt x="10141" y="4381"/>
                    <a:pt x="10148" y="4366"/>
                    <a:pt x="10150" y="4349"/>
                  </a:cubicBezTo>
                  <a:cubicBezTo>
                    <a:pt x="10153" y="4340"/>
                    <a:pt x="10153" y="4330"/>
                    <a:pt x="10150" y="4322"/>
                  </a:cubicBezTo>
                  <a:cubicBezTo>
                    <a:pt x="10350" y="3190"/>
                    <a:pt x="10751" y="2086"/>
                    <a:pt x="12097" y="1933"/>
                  </a:cubicBezTo>
                  <a:cubicBezTo>
                    <a:pt x="12113" y="1931"/>
                    <a:pt x="12164" y="1930"/>
                    <a:pt x="12241" y="1930"/>
                  </a:cubicBezTo>
                  <a:close/>
                  <a:moveTo>
                    <a:pt x="14246" y="2157"/>
                  </a:moveTo>
                  <a:lnTo>
                    <a:pt x="14246" y="2157"/>
                  </a:lnTo>
                  <a:cubicBezTo>
                    <a:pt x="14142" y="2375"/>
                    <a:pt x="13866" y="2863"/>
                    <a:pt x="13856" y="2882"/>
                  </a:cubicBezTo>
                  <a:cubicBezTo>
                    <a:pt x="13603" y="3362"/>
                    <a:pt x="13314" y="3756"/>
                    <a:pt x="12870" y="4078"/>
                  </a:cubicBezTo>
                  <a:cubicBezTo>
                    <a:pt x="12295" y="4497"/>
                    <a:pt x="11623" y="4703"/>
                    <a:pt x="10938" y="4703"/>
                  </a:cubicBezTo>
                  <a:cubicBezTo>
                    <a:pt x="10658" y="4703"/>
                    <a:pt x="10375" y="4668"/>
                    <a:pt x="10096" y="4600"/>
                  </a:cubicBezTo>
                  <a:cubicBezTo>
                    <a:pt x="10098" y="4596"/>
                    <a:pt x="10101" y="4592"/>
                    <a:pt x="10104" y="4586"/>
                  </a:cubicBezTo>
                  <a:cubicBezTo>
                    <a:pt x="10109" y="4586"/>
                    <a:pt x="10114" y="4585"/>
                    <a:pt x="10120" y="4581"/>
                  </a:cubicBezTo>
                  <a:cubicBezTo>
                    <a:pt x="11401" y="3568"/>
                    <a:pt x="12710" y="2722"/>
                    <a:pt x="14246" y="2157"/>
                  </a:cubicBezTo>
                  <a:close/>
                  <a:moveTo>
                    <a:pt x="8131" y="471"/>
                  </a:moveTo>
                  <a:cubicBezTo>
                    <a:pt x="8132" y="471"/>
                    <a:pt x="8132" y="471"/>
                    <a:pt x="8133" y="471"/>
                  </a:cubicBezTo>
                  <a:cubicBezTo>
                    <a:pt x="8130" y="1955"/>
                    <a:pt x="8338" y="3424"/>
                    <a:pt x="8703" y="4863"/>
                  </a:cubicBezTo>
                  <a:cubicBezTo>
                    <a:pt x="8005" y="4117"/>
                    <a:pt x="7625" y="3205"/>
                    <a:pt x="7682" y="2153"/>
                  </a:cubicBezTo>
                  <a:cubicBezTo>
                    <a:pt x="7706" y="1753"/>
                    <a:pt x="7781" y="1357"/>
                    <a:pt x="7903" y="974"/>
                  </a:cubicBezTo>
                  <a:cubicBezTo>
                    <a:pt x="7995" y="681"/>
                    <a:pt x="8002" y="471"/>
                    <a:pt x="8131" y="471"/>
                  </a:cubicBezTo>
                  <a:close/>
                  <a:moveTo>
                    <a:pt x="8241" y="503"/>
                  </a:moveTo>
                  <a:cubicBezTo>
                    <a:pt x="8261" y="514"/>
                    <a:pt x="8281" y="524"/>
                    <a:pt x="8305" y="539"/>
                  </a:cubicBezTo>
                  <a:cubicBezTo>
                    <a:pt x="8663" y="767"/>
                    <a:pt x="9240" y="1935"/>
                    <a:pt x="9362" y="2281"/>
                  </a:cubicBezTo>
                  <a:cubicBezTo>
                    <a:pt x="9689" y="3200"/>
                    <a:pt x="9462" y="4140"/>
                    <a:pt x="8860" y="4872"/>
                  </a:cubicBezTo>
                  <a:cubicBezTo>
                    <a:pt x="8493" y="3430"/>
                    <a:pt x="8309" y="1986"/>
                    <a:pt x="8241" y="503"/>
                  </a:cubicBezTo>
                  <a:close/>
                  <a:moveTo>
                    <a:pt x="4460" y="2553"/>
                  </a:moveTo>
                  <a:lnTo>
                    <a:pt x="4460" y="2553"/>
                  </a:lnTo>
                  <a:cubicBezTo>
                    <a:pt x="4492" y="2574"/>
                    <a:pt x="4525" y="2593"/>
                    <a:pt x="4561" y="2607"/>
                  </a:cubicBezTo>
                  <a:cubicBezTo>
                    <a:pt x="5037" y="2827"/>
                    <a:pt x="5680" y="3185"/>
                    <a:pt x="6103" y="3484"/>
                  </a:cubicBezTo>
                  <a:cubicBezTo>
                    <a:pt x="7103" y="4189"/>
                    <a:pt x="7174" y="5351"/>
                    <a:pt x="7277" y="6458"/>
                  </a:cubicBezTo>
                  <a:cubicBezTo>
                    <a:pt x="7265" y="6455"/>
                    <a:pt x="7254" y="6454"/>
                    <a:pt x="7242" y="6454"/>
                  </a:cubicBezTo>
                  <a:cubicBezTo>
                    <a:pt x="7208" y="6454"/>
                    <a:pt x="7174" y="6463"/>
                    <a:pt x="7145" y="6480"/>
                  </a:cubicBezTo>
                  <a:cubicBezTo>
                    <a:pt x="7142" y="6472"/>
                    <a:pt x="7137" y="6466"/>
                    <a:pt x="7131" y="6459"/>
                  </a:cubicBezTo>
                  <a:cubicBezTo>
                    <a:pt x="6086" y="5452"/>
                    <a:pt x="4845" y="4025"/>
                    <a:pt x="4460" y="2553"/>
                  </a:cubicBezTo>
                  <a:close/>
                  <a:moveTo>
                    <a:pt x="4349" y="2638"/>
                  </a:moveTo>
                  <a:cubicBezTo>
                    <a:pt x="4463" y="3190"/>
                    <a:pt x="4849" y="3764"/>
                    <a:pt x="5111" y="4205"/>
                  </a:cubicBezTo>
                  <a:cubicBezTo>
                    <a:pt x="5635" y="5091"/>
                    <a:pt x="6287" y="5868"/>
                    <a:pt x="7037" y="6568"/>
                  </a:cubicBezTo>
                  <a:cubicBezTo>
                    <a:pt x="6067" y="6409"/>
                    <a:pt x="5294" y="5781"/>
                    <a:pt x="4813" y="4911"/>
                  </a:cubicBezTo>
                  <a:cubicBezTo>
                    <a:pt x="4565" y="4461"/>
                    <a:pt x="4397" y="3965"/>
                    <a:pt x="4349" y="3449"/>
                  </a:cubicBezTo>
                  <a:cubicBezTo>
                    <a:pt x="4331" y="3241"/>
                    <a:pt x="4261" y="2843"/>
                    <a:pt x="4349" y="2638"/>
                  </a:cubicBezTo>
                  <a:close/>
                  <a:moveTo>
                    <a:pt x="10338" y="5074"/>
                  </a:moveTo>
                  <a:cubicBezTo>
                    <a:pt x="10738" y="5074"/>
                    <a:pt x="11135" y="5174"/>
                    <a:pt x="11500" y="5401"/>
                  </a:cubicBezTo>
                  <a:cubicBezTo>
                    <a:pt x="12067" y="5753"/>
                    <a:pt x="12403" y="6364"/>
                    <a:pt x="12847" y="6855"/>
                  </a:cubicBezTo>
                  <a:cubicBezTo>
                    <a:pt x="12346" y="6550"/>
                    <a:pt x="11821" y="6281"/>
                    <a:pt x="11280" y="6052"/>
                  </a:cubicBezTo>
                  <a:cubicBezTo>
                    <a:pt x="10627" y="5777"/>
                    <a:pt x="9874" y="5644"/>
                    <a:pt x="9250" y="5307"/>
                  </a:cubicBezTo>
                  <a:cubicBezTo>
                    <a:pt x="9601" y="5159"/>
                    <a:pt x="9971" y="5074"/>
                    <a:pt x="10338" y="5074"/>
                  </a:cubicBezTo>
                  <a:close/>
                  <a:moveTo>
                    <a:pt x="9164" y="5343"/>
                  </a:moveTo>
                  <a:cubicBezTo>
                    <a:pt x="9657" y="5675"/>
                    <a:pt x="10270" y="5791"/>
                    <a:pt x="10821" y="6004"/>
                  </a:cubicBezTo>
                  <a:cubicBezTo>
                    <a:pt x="11483" y="6261"/>
                    <a:pt x="12116" y="6578"/>
                    <a:pt x="12735" y="6923"/>
                  </a:cubicBezTo>
                  <a:cubicBezTo>
                    <a:pt x="11380" y="6866"/>
                    <a:pt x="9624" y="6818"/>
                    <a:pt x="9134" y="5353"/>
                  </a:cubicBezTo>
                  <a:cubicBezTo>
                    <a:pt x="9145" y="5349"/>
                    <a:pt x="9154" y="5347"/>
                    <a:pt x="9164" y="5343"/>
                  </a:cubicBezTo>
                  <a:close/>
                  <a:moveTo>
                    <a:pt x="1940" y="6526"/>
                  </a:moveTo>
                  <a:cubicBezTo>
                    <a:pt x="2107" y="6526"/>
                    <a:pt x="2364" y="6615"/>
                    <a:pt x="2529" y="6620"/>
                  </a:cubicBezTo>
                  <a:cubicBezTo>
                    <a:pt x="2910" y="6631"/>
                    <a:pt x="3298" y="6620"/>
                    <a:pt x="3676" y="6691"/>
                  </a:cubicBezTo>
                  <a:cubicBezTo>
                    <a:pt x="4692" y="6884"/>
                    <a:pt x="5394" y="7643"/>
                    <a:pt x="5688" y="8597"/>
                  </a:cubicBezTo>
                  <a:cubicBezTo>
                    <a:pt x="5117" y="8307"/>
                    <a:pt x="4484" y="8194"/>
                    <a:pt x="3895" y="7942"/>
                  </a:cubicBezTo>
                  <a:cubicBezTo>
                    <a:pt x="3108" y="7606"/>
                    <a:pt x="2478" y="7107"/>
                    <a:pt x="1862" y="6534"/>
                  </a:cubicBezTo>
                  <a:cubicBezTo>
                    <a:pt x="1870" y="6532"/>
                    <a:pt x="1880" y="6531"/>
                    <a:pt x="1890" y="6530"/>
                  </a:cubicBezTo>
                  <a:cubicBezTo>
                    <a:pt x="1906" y="6527"/>
                    <a:pt x="1922" y="6526"/>
                    <a:pt x="1940" y="6526"/>
                  </a:cubicBezTo>
                  <a:close/>
                  <a:moveTo>
                    <a:pt x="8784" y="6381"/>
                  </a:moveTo>
                  <a:cubicBezTo>
                    <a:pt x="8852" y="6381"/>
                    <a:pt x="8922" y="6387"/>
                    <a:pt x="8993" y="6400"/>
                  </a:cubicBezTo>
                  <a:lnTo>
                    <a:pt x="8992" y="6400"/>
                  </a:lnTo>
                  <a:cubicBezTo>
                    <a:pt x="9510" y="6492"/>
                    <a:pt x="9926" y="6867"/>
                    <a:pt x="10252" y="7256"/>
                  </a:cubicBezTo>
                  <a:cubicBezTo>
                    <a:pt x="10595" y="7667"/>
                    <a:pt x="10872" y="8120"/>
                    <a:pt x="11213" y="8529"/>
                  </a:cubicBezTo>
                  <a:cubicBezTo>
                    <a:pt x="10692" y="8281"/>
                    <a:pt x="10180" y="8006"/>
                    <a:pt x="9672" y="7732"/>
                  </a:cubicBezTo>
                  <a:cubicBezTo>
                    <a:pt x="9065" y="7406"/>
                    <a:pt x="8479" y="6987"/>
                    <a:pt x="7838" y="6736"/>
                  </a:cubicBezTo>
                  <a:cubicBezTo>
                    <a:pt x="7835" y="6735"/>
                    <a:pt x="7832" y="6735"/>
                    <a:pt x="7829" y="6735"/>
                  </a:cubicBezTo>
                  <a:cubicBezTo>
                    <a:pt x="7809" y="6735"/>
                    <a:pt x="7798" y="6761"/>
                    <a:pt x="7815" y="6775"/>
                  </a:cubicBezTo>
                  <a:cubicBezTo>
                    <a:pt x="8719" y="7599"/>
                    <a:pt x="10004" y="8108"/>
                    <a:pt x="11143" y="8601"/>
                  </a:cubicBezTo>
                  <a:cubicBezTo>
                    <a:pt x="9836" y="8442"/>
                    <a:pt x="7753" y="8585"/>
                    <a:pt x="7779" y="6883"/>
                  </a:cubicBezTo>
                  <a:cubicBezTo>
                    <a:pt x="7781" y="6844"/>
                    <a:pt x="7759" y="6808"/>
                    <a:pt x="7726" y="6790"/>
                  </a:cubicBezTo>
                  <a:cubicBezTo>
                    <a:pt x="8057" y="6578"/>
                    <a:pt x="8394" y="6381"/>
                    <a:pt x="8784" y="6381"/>
                  </a:cubicBezTo>
                  <a:close/>
                  <a:moveTo>
                    <a:pt x="1828" y="6618"/>
                  </a:moveTo>
                  <a:lnTo>
                    <a:pt x="1828" y="6618"/>
                  </a:lnTo>
                  <a:cubicBezTo>
                    <a:pt x="2272" y="7139"/>
                    <a:pt x="2829" y="7554"/>
                    <a:pt x="3434" y="7871"/>
                  </a:cubicBezTo>
                  <a:cubicBezTo>
                    <a:pt x="4168" y="8254"/>
                    <a:pt x="5003" y="8353"/>
                    <a:pt x="5730" y="8737"/>
                  </a:cubicBezTo>
                  <a:cubicBezTo>
                    <a:pt x="5730" y="8738"/>
                    <a:pt x="5730" y="8739"/>
                    <a:pt x="5731" y="8741"/>
                  </a:cubicBezTo>
                  <a:lnTo>
                    <a:pt x="5728" y="8745"/>
                  </a:lnTo>
                  <a:cubicBezTo>
                    <a:pt x="5720" y="8742"/>
                    <a:pt x="5712" y="8740"/>
                    <a:pt x="5704" y="8740"/>
                  </a:cubicBezTo>
                  <a:cubicBezTo>
                    <a:pt x="5698" y="8740"/>
                    <a:pt x="5691" y="8741"/>
                    <a:pt x="5686" y="8743"/>
                  </a:cubicBezTo>
                  <a:cubicBezTo>
                    <a:pt x="5271" y="8875"/>
                    <a:pt x="4870" y="9015"/>
                    <a:pt x="4457" y="9015"/>
                  </a:cubicBezTo>
                  <a:cubicBezTo>
                    <a:pt x="4267" y="9015"/>
                    <a:pt x="4075" y="8985"/>
                    <a:pt x="3877" y="8911"/>
                  </a:cubicBezTo>
                  <a:cubicBezTo>
                    <a:pt x="3485" y="8763"/>
                    <a:pt x="3138" y="8525"/>
                    <a:pt x="2834" y="8241"/>
                  </a:cubicBezTo>
                  <a:cubicBezTo>
                    <a:pt x="2498" y="7930"/>
                    <a:pt x="2228" y="7558"/>
                    <a:pt x="2037" y="7142"/>
                  </a:cubicBezTo>
                  <a:cubicBezTo>
                    <a:pt x="2002" y="7064"/>
                    <a:pt x="1869" y="6783"/>
                    <a:pt x="1828" y="6618"/>
                  </a:cubicBezTo>
                  <a:close/>
                  <a:moveTo>
                    <a:pt x="2485" y="9838"/>
                  </a:moveTo>
                  <a:cubicBezTo>
                    <a:pt x="3139" y="9838"/>
                    <a:pt x="3738" y="10234"/>
                    <a:pt x="4195" y="10738"/>
                  </a:cubicBezTo>
                  <a:cubicBezTo>
                    <a:pt x="3872" y="10634"/>
                    <a:pt x="3548" y="10594"/>
                    <a:pt x="3215" y="10594"/>
                  </a:cubicBezTo>
                  <a:cubicBezTo>
                    <a:pt x="3050" y="10594"/>
                    <a:pt x="2882" y="10604"/>
                    <a:pt x="2710" y="10621"/>
                  </a:cubicBezTo>
                  <a:cubicBezTo>
                    <a:pt x="1990" y="10693"/>
                    <a:pt x="1289" y="10770"/>
                    <a:pt x="570" y="10800"/>
                  </a:cubicBezTo>
                  <a:cubicBezTo>
                    <a:pt x="997" y="10525"/>
                    <a:pt x="1361" y="10172"/>
                    <a:pt x="1830" y="9974"/>
                  </a:cubicBezTo>
                  <a:cubicBezTo>
                    <a:pt x="2052" y="9880"/>
                    <a:pt x="2271" y="9838"/>
                    <a:pt x="2485" y="9838"/>
                  </a:cubicBezTo>
                  <a:close/>
                  <a:moveTo>
                    <a:pt x="6984" y="8807"/>
                  </a:moveTo>
                  <a:cubicBezTo>
                    <a:pt x="7513" y="8807"/>
                    <a:pt x="8003" y="9044"/>
                    <a:pt x="8398" y="9537"/>
                  </a:cubicBezTo>
                  <a:cubicBezTo>
                    <a:pt x="8789" y="10025"/>
                    <a:pt x="9020" y="10628"/>
                    <a:pt x="9329" y="11170"/>
                  </a:cubicBezTo>
                  <a:cubicBezTo>
                    <a:pt x="9314" y="11170"/>
                    <a:pt x="9299" y="11170"/>
                    <a:pt x="9285" y="11170"/>
                  </a:cubicBezTo>
                  <a:cubicBezTo>
                    <a:pt x="9249" y="11170"/>
                    <a:pt x="9214" y="11171"/>
                    <a:pt x="9177" y="11172"/>
                  </a:cubicBezTo>
                  <a:cubicBezTo>
                    <a:pt x="9176" y="11170"/>
                    <a:pt x="9176" y="11168"/>
                    <a:pt x="9173" y="11166"/>
                  </a:cubicBezTo>
                  <a:cubicBezTo>
                    <a:pt x="8658" y="10868"/>
                    <a:pt x="8311" y="10320"/>
                    <a:pt x="7809" y="9980"/>
                  </a:cubicBezTo>
                  <a:cubicBezTo>
                    <a:pt x="7293" y="9631"/>
                    <a:pt x="6751" y="9341"/>
                    <a:pt x="6271" y="8942"/>
                  </a:cubicBezTo>
                  <a:cubicBezTo>
                    <a:pt x="6513" y="8853"/>
                    <a:pt x="6752" y="8807"/>
                    <a:pt x="6984" y="8807"/>
                  </a:cubicBezTo>
                  <a:close/>
                  <a:moveTo>
                    <a:pt x="6175" y="8981"/>
                  </a:moveTo>
                  <a:cubicBezTo>
                    <a:pt x="6639" y="9430"/>
                    <a:pt x="7209" y="9715"/>
                    <a:pt x="7742" y="10070"/>
                  </a:cubicBezTo>
                  <a:cubicBezTo>
                    <a:pt x="8211" y="10382"/>
                    <a:pt x="8543" y="10924"/>
                    <a:pt x="9038" y="11180"/>
                  </a:cubicBezTo>
                  <a:cubicBezTo>
                    <a:pt x="8653" y="11211"/>
                    <a:pt x="8273" y="11308"/>
                    <a:pt x="7887" y="11308"/>
                  </a:cubicBezTo>
                  <a:cubicBezTo>
                    <a:pt x="7811" y="11308"/>
                    <a:pt x="7736" y="11305"/>
                    <a:pt x="7659" y="11296"/>
                  </a:cubicBezTo>
                  <a:cubicBezTo>
                    <a:pt x="6563" y="11169"/>
                    <a:pt x="6251" y="9989"/>
                    <a:pt x="6166" y="9069"/>
                  </a:cubicBezTo>
                  <a:cubicBezTo>
                    <a:pt x="6164" y="9039"/>
                    <a:pt x="6146" y="9014"/>
                    <a:pt x="6119" y="9003"/>
                  </a:cubicBezTo>
                  <a:cubicBezTo>
                    <a:pt x="6138" y="8995"/>
                    <a:pt x="6156" y="8989"/>
                    <a:pt x="6175" y="8981"/>
                  </a:cubicBezTo>
                  <a:close/>
                  <a:moveTo>
                    <a:pt x="3263" y="10738"/>
                  </a:moveTo>
                  <a:cubicBezTo>
                    <a:pt x="3593" y="10738"/>
                    <a:pt x="3921" y="10777"/>
                    <a:pt x="4251" y="10890"/>
                  </a:cubicBezTo>
                  <a:cubicBezTo>
                    <a:pt x="3656" y="11419"/>
                    <a:pt x="2948" y="11687"/>
                    <a:pt x="2242" y="11687"/>
                  </a:cubicBezTo>
                  <a:cubicBezTo>
                    <a:pt x="1567" y="11687"/>
                    <a:pt x="893" y="11443"/>
                    <a:pt x="319" y="10948"/>
                  </a:cubicBezTo>
                  <a:cubicBezTo>
                    <a:pt x="354" y="10929"/>
                    <a:pt x="387" y="10909"/>
                    <a:pt x="421" y="10889"/>
                  </a:cubicBezTo>
                  <a:cubicBezTo>
                    <a:pt x="620" y="10898"/>
                    <a:pt x="818" y="10903"/>
                    <a:pt x="1016" y="10903"/>
                  </a:cubicBezTo>
                  <a:cubicBezTo>
                    <a:pt x="1353" y="10903"/>
                    <a:pt x="1689" y="10888"/>
                    <a:pt x="2030" y="10846"/>
                  </a:cubicBezTo>
                  <a:cubicBezTo>
                    <a:pt x="2448" y="10796"/>
                    <a:pt x="2857" y="10738"/>
                    <a:pt x="3263" y="10738"/>
                  </a:cubicBezTo>
                  <a:close/>
                  <a:moveTo>
                    <a:pt x="4900" y="11110"/>
                  </a:moveTo>
                  <a:lnTo>
                    <a:pt x="4900" y="11110"/>
                  </a:lnTo>
                  <a:cubicBezTo>
                    <a:pt x="6318" y="11408"/>
                    <a:pt x="6114" y="13044"/>
                    <a:pt x="6151" y="14111"/>
                  </a:cubicBezTo>
                  <a:cubicBezTo>
                    <a:pt x="6155" y="14219"/>
                    <a:pt x="6215" y="14370"/>
                    <a:pt x="6174" y="14471"/>
                  </a:cubicBezTo>
                  <a:cubicBezTo>
                    <a:pt x="5368" y="13655"/>
                    <a:pt x="4936" y="12217"/>
                    <a:pt x="4900" y="11110"/>
                  </a:cubicBezTo>
                  <a:close/>
                  <a:moveTo>
                    <a:pt x="4795" y="11424"/>
                  </a:moveTo>
                  <a:cubicBezTo>
                    <a:pt x="4783" y="11446"/>
                    <a:pt x="4767" y="11512"/>
                    <a:pt x="4813" y="11653"/>
                  </a:cubicBezTo>
                  <a:cubicBezTo>
                    <a:pt x="4929" y="12011"/>
                    <a:pt x="4996" y="12383"/>
                    <a:pt x="5121" y="12741"/>
                  </a:cubicBezTo>
                  <a:cubicBezTo>
                    <a:pt x="5352" y="13408"/>
                    <a:pt x="5599" y="14046"/>
                    <a:pt x="6095" y="14547"/>
                  </a:cubicBezTo>
                  <a:cubicBezTo>
                    <a:pt x="5978" y="14543"/>
                    <a:pt x="5515" y="14252"/>
                    <a:pt x="5456" y="14218"/>
                  </a:cubicBezTo>
                  <a:cubicBezTo>
                    <a:pt x="4753" y="13796"/>
                    <a:pt x="4427" y="13135"/>
                    <a:pt x="4508" y="12325"/>
                  </a:cubicBezTo>
                  <a:cubicBezTo>
                    <a:pt x="4532" y="12096"/>
                    <a:pt x="4552" y="11561"/>
                    <a:pt x="4729" y="11469"/>
                  </a:cubicBezTo>
                  <a:cubicBezTo>
                    <a:pt x="4753" y="11457"/>
                    <a:pt x="4776" y="11442"/>
                    <a:pt x="4795" y="11424"/>
                  </a:cubicBezTo>
                  <a:close/>
                  <a:moveTo>
                    <a:pt x="9466" y="4865"/>
                  </a:moveTo>
                  <a:lnTo>
                    <a:pt x="9466" y="4865"/>
                  </a:lnTo>
                  <a:cubicBezTo>
                    <a:pt x="7829" y="5861"/>
                    <a:pt x="6603" y="7810"/>
                    <a:pt x="5634" y="9354"/>
                  </a:cubicBezTo>
                  <a:cubicBezTo>
                    <a:pt x="5020" y="10332"/>
                    <a:pt x="4485" y="11356"/>
                    <a:pt x="3871" y="12331"/>
                  </a:cubicBezTo>
                  <a:lnTo>
                    <a:pt x="3871" y="12332"/>
                  </a:lnTo>
                  <a:cubicBezTo>
                    <a:pt x="3206" y="13383"/>
                    <a:pt x="2268" y="14116"/>
                    <a:pt x="1283" y="14847"/>
                  </a:cubicBezTo>
                  <a:cubicBezTo>
                    <a:pt x="1190" y="14748"/>
                    <a:pt x="1179" y="14642"/>
                    <a:pt x="1195" y="14507"/>
                  </a:cubicBezTo>
                  <a:cubicBezTo>
                    <a:pt x="1199" y="14506"/>
                    <a:pt x="1205" y="14506"/>
                    <a:pt x="1209" y="14504"/>
                  </a:cubicBezTo>
                  <a:cubicBezTo>
                    <a:pt x="3173" y="13832"/>
                    <a:pt x="4109" y="11572"/>
                    <a:pt x="5144" y="9932"/>
                  </a:cubicBezTo>
                  <a:cubicBezTo>
                    <a:pt x="5678" y="9085"/>
                    <a:pt x="6168" y="8201"/>
                    <a:pt x="6798" y="7419"/>
                  </a:cubicBezTo>
                  <a:cubicBezTo>
                    <a:pt x="6984" y="7186"/>
                    <a:pt x="7182" y="6932"/>
                    <a:pt x="7391" y="6678"/>
                  </a:cubicBezTo>
                  <a:cubicBezTo>
                    <a:pt x="7399" y="6671"/>
                    <a:pt x="7407" y="6663"/>
                    <a:pt x="7411" y="6652"/>
                  </a:cubicBezTo>
                  <a:cubicBezTo>
                    <a:pt x="7995" y="5939"/>
                    <a:pt x="8669" y="5212"/>
                    <a:pt x="9466" y="4865"/>
                  </a:cubicBezTo>
                  <a:close/>
                  <a:moveTo>
                    <a:pt x="8169" y="1"/>
                  </a:moveTo>
                  <a:cubicBezTo>
                    <a:pt x="8136" y="1"/>
                    <a:pt x="8102" y="19"/>
                    <a:pt x="8086" y="55"/>
                  </a:cubicBezTo>
                  <a:cubicBezTo>
                    <a:pt x="7299" y="1717"/>
                    <a:pt x="7149" y="3930"/>
                    <a:pt x="8785" y="5139"/>
                  </a:cubicBezTo>
                  <a:cubicBezTo>
                    <a:pt x="8479" y="5381"/>
                    <a:pt x="8207" y="5679"/>
                    <a:pt x="7931" y="5977"/>
                  </a:cubicBezTo>
                  <a:cubicBezTo>
                    <a:pt x="7758" y="6165"/>
                    <a:pt x="7587" y="6352"/>
                    <a:pt x="7418" y="6540"/>
                  </a:cubicBezTo>
                  <a:cubicBezTo>
                    <a:pt x="7450" y="5633"/>
                    <a:pt x="7379" y="4640"/>
                    <a:pt x="6828" y="3884"/>
                  </a:cubicBezTo>
                  <a:cubicBezTo>
                    <a:pt x="6206" y="3030"/>
                    <a:pt x="5027" y="2958"/>
                    <a:pt x="4416" y="2110"/>
                  </a:cubicBezTo>
                  <a:cubicBezTo>
                    <a:pt x="4396" y="2082"/>
                    <a:pt x="4368" y="2070"/>
                    <a:pt x="4340" y="2070"/>
                  </a:cubicBezTo>
                  <a:cubicBezTo>
                    <a:pt x="4290" y="2070"/>
                    <a:pt x="4240" y="2108"/>
                    <a:pt x="4229" y="2162"/>
                  </a:cubicBezTo>
                  <a:cubicBezTo>
                    <a:pt x="3833" y="4153"/>
                    <a:pt x="4984" y="6662"/>
                    <a:pt x="7239" y="6743"/>
                  </a:cubicBezTo>
                  <a:cubicBezTo>
                    <a:pt x="6772" y="7275"/>
                    <a:pt x="6331" y="7822"/>
                    <a:pt x="5936" y="8425"/>
                  </a:cubicBezTo>
                  <a:cubicBezTo>
                    <a:pt x="5896" y="8485"/>
                    <a:pt x="5858" y="8546"/>
                    <a:pt x="5818" y="8606"/>
                  </a:cubicBezTo>
                  <a:cubicBezTo>
                    <a:pt x="5683" y="7878"/>
                    <a:pt x="5245" y="7242"/>
                    <a:pt x="4615" y="6855"/>
                  </a:cubicBezTo>
                  <a:cubicBezTo>
                    <a:pt x="4332" y="6683"/>
                    <a:pt x="4023" y="6574"/>
                    <a:pt x="3699" y="6512"/>
                  </a:cubicBezTo>
                  <a:cubicBezTo>
                    <a:pt x="3551" y="6485"/>
                    <a:pt x="3383" y="6479"/>
                    <a:pt x="3208" y="6479"/>
                  </a:cubicBezTo>
                  <a:cubicBezTo>
                    <a:pt x="3082" y="6479"/>
                    <a:pt x="2951" y="6482"/>
                    <a:pt x="2821" y="6482"/>
                  </a:cubicBezTo>
                  <a:cubicBezTo>
                    <a:pt x="2415" y="6482"/>
                    <a:pt x="2011" y="6453"/>
                    <a:pt x="1743" y="6213"/>
                  </a:cubicBezTo>
                  <a:cubicBezTo>
                    <a:pt x="1729" y="6201"/>
                    <a:pt x="1712" y="6195"/>
                    <a:pt x="1695" y="6195"/>
                  </a:cubicBezTo>
                  <a:cubicBezTo>
                    <a:pt x="1645" y="6195"/>
                    <a:pt x="1594" y="6242"/>
                    <a:pt x="1603" y="6295"/>
                  </a:cubicBezTo>
                  <a:cubicBezTo>
                    <a:pt x="1783" y="7248"/>
                    <a:pt x="2281" y="8102"/>
                    <a:pt x="3080" y="8669"/>
                  </a:cubicBezTo>
                  <a:cubicBezTo>
                    <a:pt x="3400" y="8895"/>
                    <a:pt x="3776" y="9093"/>
                    <a:pt x="4164" y="9170"/>
                  </a:cubicBezTo>
                  <a:cubicBezTo>
                    <a:pt x="4259" y="9189"/>
                    <a:pt x="4351" y="9197"/>
                    <a:pt x="4441" y="9197"/>
                  </a:cubicBezTo>
                  <a:cubicBezTo>
                    <a:pt x="4852" y="9197"/>
                    <a:pt x="5225" y="9027"/>
                    <a:pt x="5624" y="8902"/>
                  </a:cubicBezTo>
                  <a:lnTo>
                    <a:pt x="5624" y="8902"/>
                  </a:lnTo>
                  <a:cubicBezTo>
                    <a:pt x="5216" y="9527"/>
                    <a:pt x="4811" y="10157"/>
                    <a:pt x="4408" y="10786"/>
                  </a:cubicBezTo>
                  <a:cubicBezTo>
                    <a:pt x="4040" y="10176"/>
                    <a:pt x="3442" y="9750"/>
                    <a:pt x="2728" y="9627"/>
                  </a:cubicBezTo>
                  <a:cubicBezTo>
                    <a:pt x="2623" y="9610"/>
                    <a:pt x="2523" y="9602"/>
                    <a:pt x="2428" y="9602"/>
                  </a:cubicBezTo>
                  <a:cubicBezTo>
                    <a:pt x="1469" y="9602"/>
                    <a:pt x="956" y="10435"/>
                    <a:pt x="82" y="10822"/>
                  </a:cubicBezTo>
                  <a:cubicBezTo>
                    <a:pt x="2" y="10858"/>
                    <a:pt x="0" y="10954"/>
                    <a:pt x="59" y="11009"/>
                  </a:cubicBezTo>
                  <a:cubicBezTo>
                    <a:pt x="681" y="11588"/>
                    <a:pt x="1446" y="11878"/>
                    <a:pt x="2210" y="11878"/>
                  </a:cubicBezTo>
                  <a:cubicBezTo>
                    <a:pt x="2893" y="11878"/>
                    <a:pt x="3575" y="11646"/>
                    <a:pt x="4152" y="11184"/>
                  </a:cubicBezTo>
                  <a:lnTo>
                    <a:pt x="4152" y="11184"/>
                  </a:lnTo>
                  <a:cubicBezTo>
                    <a:pt x="4128" y="11221"/>
                    <a:pt x="4101" y="11260"/>
                    <a:pt x="4079" y="11297"/>
                  </a:cubicBezTo>
                  <a:cubicBezTo>
                    <a:pt x="3285" y="12536"/>
                    <a:pt x="2597" y="13796"/>
                    <a:pt x="1139" y="14340"/>
                  </a:cubicBezTo>
                  <a:cubicBezTo>
                    <a:pt x="1099" y="14352"/>
                    <a:pt x="1078" y="14395"/>
                    <a:pt x="1089" y="14434"/>
                  </a:cubicBezTo>
                  <a:cubicBezTo>
                    <a:pt x="1055" y="14491"/>
                    <a:pt x="1030" y="14520"/>
                    <a:pt x="1029" y="14591"/>
                  </a:cubicBezTo>
                  <a:lnTo>
                    <a:pt x="1033" y="14619"/>
                  </a:lnTo>
                  <a:cubicBezTo>
                    <a:pt x="1027" y="14660"/>
                    <a:pt x="1030" y="14703"/>
                    <a:pt x="1039" y="14743"/>
                  </a:cubicBezTo>
                  <a:cubicBezTo>
                    <a:pt x="1063" y="14851"/>
                    <a:pt x="1130" y="14958"/>
                    <a:pt x="1233" y="15004"/>
                  </a:cubicBezTo>
                  <a:lnTo>
                    <a:pt x="1234" y="15004"/>
                  </a:lnTo>
                  <a:cubicBezTo>
                    <a:pt x="1253" y="15030"/>
                    <a:pt x="1283" y="15048"/>
                    <a:pt x="1316" y="15048"/>
                  </a:cubicBezTo>
                  <a:cubicBezTo>
                    <a:pt x="1335" y="15048"/>
                    <a:pt x="1356" y="15041"/>
                    <a:pt x="1375" y="15027"/>
                  </a:cubicBezTo>
                  <a:cubicBezTo>
                    <a:pt x="2168" y="14447"/>
                    <a:pt x="2962" y="13838"/>
                    <a:pt x="3569" y="13057"/>
                  </a:cubicBezTo>
                  <a:cubicBezTo>
                    <a:pt x="3943" y="12579"/>
                    <a:pt x="4256" y="12049"/>
                    <a:pt x="4557" y="11512"/>
                  </a:cubicBezTo>
                  <a:lnTo>
                    <a:pt x="4557" y="11512"/>
                  </a:lnTo>
                  <a:cubicBezTo>
                    <a:pt x="4324" y="12105"/>
                    <a:pt x="4233" y="12784"/>
                    <a:pt x="4463" y="13379"/>
                  </a:cubicBezTo>
                  <a:cubicBezTo>
                    <a:pt x="4763" y="14152"/>
                    <a:pt x="5564" y="14498"/>
                    <a:pt x="6279" y="14788"/>
                  </a:cubicBezTo>
                  <a:cubicBezTo>
                    <a:pt x="6288" y="14792"/>
                    <a:pt x="6298" y="14794"/>
                    <a:pt x="6307" y="14794"/>
                  </a:cubicBezTo>
                  <a:cubicBezTo>
                    <a:pt x="6355" y="14794"/>
                    <a:pt x="6402" y="14753"/>
                    <a:pt x="6392" y="14700"/>
                  </a:cubicBezTo>
                  <a:cubicBezTo>
                    <a:pt x="6154" y="13536"/>
                    <a:pt x="6692" y="11146"/>
                    <a:pt x="4855" y="10977"/>
                  </a:cubicBezTo>
                  <a:cubicBezTo>
                    <a:pt x="5005" y="10701"/>
                    <a:pt x="5157" y="10426"/>
                    <a:pt x="5316" y="10160"/>
                  </a:cubicBezTo>
                  <a:cubicBezTo>
                    <a:pt x="5532" y="9793"/>
                    <a:pt x="5756" y="9423"/>
                    <a:pt x="5987" y="9054"/>
                  </a:cubicBezTo>
                  <a:lnTo>
                    <a:pt x="5996" y="9054"/>
                  </a:lnTo>
                  <a:cubicBezTo>
                    <a:pt x="5991" y="9066"/>
                    <a:pt x="5990" y="9079"/>
                    <a:pt x="5991" y="9093"/>
                  </a:cubicBezTo>
                  <a:cubicBezTo>
                    <a:pt x="6062" y="9901"/>
                    <a:pt x="6266" y="10822"/>
                    <a:pt x="7025" y="11266"/>
                  </a:cubicBezTo>
                  <a:cubicBezTo>
                    <a:pt x="7286" y="11419"/>
                    <a:pt x="7557" y="11467"/>
                    <a:pt x="7833" y="11467"/>
                  </a:cubicBezTo>
                  <a:cubicBezTo>
                    <a:pt x="8284" y="11467"/>
                    <a:pt x="8748" y="11340"/>
                    <a:pt x="9206" y="11340"/>
                  </a:cubicBezTo>
                  <a:cubicBezTo>
                    <a:pt x="9296" y="11340"/>
                    <a:pt x="9386" y="11345"/>
                    <a:pt x="9476" y="11357"/>
                  </a:cubicBezTo>
                  <a:cubicBezTo>
                    <a:pt x="9480" y="11358"/>
                    <a:pt x="9485" y="11358"/>
                    <a:pt x="9489" y="11358"/>
                  </a:cubicBezTo>
                  <a:cubicBezTo>
                    <a:pt x="9562" y="11358"/>
                    <a:pt x="9592" y="11275"/>
                    <a:pt x="9556" y="11216"/>
                  </a:cubicBezTo>
                  <a:cubicBezTo>
                    <a:pt x="9070" y="10422"/>
                    <a:pt x="8766" y="9354"/>
                    <a:pt x="7910" y="8858"/>
                  </a:cubicBezTo>
                  <a:cubicBezTo>
                    <a:pt x="7631" y="8697"/>
                    <a:pt x="7319" y="8617"/>
                    <a:pt x="7007" y="8617"/>
                  </a:cubicBezTo>
                  <a:cubicBezTo>
                    <a:pt x="6698" y="8617"/>
                    <a:pt x="6389" y="8696"/>
                    <a:pt x="6111" y="8854"/>
                  </a:cubicBezTo>
                  <a:cubicBezTo>
                    <a:pt x="6560" y="8147"/>
                    <a:pt x="7042" y="7450"/>
                    <a:pt x="7578" y="6804"/>
                  </a:cubicBezTo>
                  <a:cubicBezTo>
                    <a:pt x="7579" y="6811"/>
                    <a:pt x="7582" y="6819"/>
                    <a:pt x="7587" y="6824"/>
                  </a:cubicBezTo>
                  <a:cubicBezTo>
                    <a:pt x="7582" y="6835"/>
                    <a:pt x="7579" y="6847"/>
                    <a:pt x="7579" y="6858"/>
                  </a:cubicBezTo>
                  <a:cubicBezTo>
                    <a:pt x="7506" y="8923"/>
                    <a:pt x="10246" y="8550"/>
                    <a:pt x="11543" y="8862"/>
                  </a:cubicBezTo>
                  <a:cubicBezTo>
                    <a:pt x="11548" y="8863"/>
                    <a:pt x="11554" y="8864"/>
                    <a:pt x="11560" y="8864"/>
                  </a:cubicBezTo>
                  <a:cubicBezTo>
                    <a:pt x="11629" y="8864"/>
                    <a:pt x="11682" y="8762"/>
                    <a:pt x="11629" y="8709"/>
                  </a:cubicBezTo>
                  <a:cubicBezTo>
                    <a:pt x="10923" y="8006"/>
                    <a:pt x="10513" y="6939"/>
                    <a:pt x="9618" y="6435"/>
                  </a:cubicBezTo>
                  <a:cubicBezTo>
                    <a:pt x="9342" y="6279"/>
                    <a:pt x="9075" y="6208"/>
                    <a:pt x="8818" y="6208"/>
                  </a:cubicBezTo>
                  <a:cubicBezTo>
                    <a:pt x="8423" y="6208"/>
                    <a:pt x="8050" y="6376"/>
                    <a:pt x="7697" y="6663"/>
                  </a:cubicBezTo>
                  <a:cubicBezTo>
                    <a:pt x="8085" y="6207"/>
                    <a:pt x="8501" y="5777"/>
                    <a:pt x="8953" y="5393"/>
                  </a:cubicBezTo>
                  <a:cubicBezTo>
                    <a:pt x="9485" y="7124"/>
                    <a:pt x="11649" y="7022"/>
                    <a:pt x="13103" y="7100"/>
                  </a:cubicBezTo>
                  <a:cubicBezTo>
                    <a:pt x="13105" y="7100"/>
                    <a:pt x="13106" y="7100"/>
                    <a:pt x="13108" y="7100"/>
                  </a:cubicBezTo>
                  <a:cubicBezTo>
                    <a:pt x="13187" y="7100"/>
                    <a:pt x="13219" y="7011"/>
                    <a:pt x="13162" y="6959"/>
                  </a:cubicBezTo>
                  <a:cubicBezTo>
                    <a:pt x="12420" y="6287"/>
                    <a:pt x="12041" y="5324"/>
                    <a:pt x="11017" y="5016"/>
                  </a:cubicBezTo>
                  <a:cubicBezTo>
                    <a:pt x="10783" y="4945"/>
                    <a:pt x="10542" y="4910"/>
                    <a:pt x="10302" y="4910"/>
                  </a:cubicBezTo>
                  <a:cubicBezTo>
                    <a:pt x="9922" y="4910"/>
                    <a:pt x="9545" y="5000"/>
                    <a:pt x="9208" y="5184"/>
                  </a:cubicBezTo>
                  <a:cubicBezTo>
                    <a:pt x="9401" y="5031"/>
                    <a:pt x="9598" y="4884"/>
                    <a:pt x="9805" y="4748"/>
                  </a:cubicBezTo>
                  <a:cubicBezTo>
                    <a:pt x="9836" y="4740"/>
                    <a:pt x="9865" y="4732"/>
                    <a:pt x="9896" y="4723"/>
                  </a:cubicBezTo>
                  <a:cubicBezTo>
                    <a:pt x="9898" y="4725"/>
                    <a:pt x="9901" y="4727"/>
                    <a:pt x="9904" y="4728"/>
                  </a:cubicBezTo>
                  <a:cubicBezTo>
                    <a:pt x="10249" y="4829"/>
                    <a:pt x="10598" y="4881"/>
                    <a:pt x="10944" y="4881"/>
                  </a:cubicBezTo>
                  <a:cubicBezTo>
                    <a:pt x="11524" y="4881"/>
                    <a:pt x="12095" y="4736"/>
                    <a:pt x="12626" y="4438"/>
                  </a:cubicBezTo>
                  <a:cubicBezTo>
                    <a:pt x="13707" y="3833"/>
                    <a:pt x="13899" y="2847"/>
                    <a:pt x="14607" y="1918"/>
                  </a:cubicBezTo>
                  <a:cubicBezTo>
                    <a:pt x="14649" y="1864"/>
                    <a:pt x="14606" y="1778"/>
                    <a:pt x="14538" y="1778"/>
                  </a:cubicBezTo>
                  <a:cubicBezTo>
                    <a:pt x="14534" y="1778"/>
                    <a:pt x="14530" y="1779"/>
                    <a:pt x="14526" y="1779"/>
                  </a:cubicBezTo>
                  <a:cubicBezTo>
                    <a:pt x="14337" y="1811"/>
                    <a:pt x="14145" y="1822"/>
                    <a:pt x="13950" y="1822"/>
                  </a:cubicBezTo>
                  <a:cubicBezTo>
                    <a:pt x="13468" y="1822"/>
                    <a:pt x="12972" y="1753"/>
                    <a:pt x="12491" y="1753"/>
                  </a:cubicBezTo>
                  <a:cubicBezTo>
                    <a:pt x="12042" y="1753"/>
                    <a:pt x="11605" y="1813"/>
                    <a:pt x="11203" y="2042"/>
                  </a:cubicBezTo>
                  <a:cubicBezTo>
                    <a:pt x="10345" y="2530"/>
                    <a:pt x="10092" y="3404"/>
                    <a:pt x="10022" y="4316"/>
                  </a:cubicBezTo>
                  <a:cubicBezTo>
                    <a:pt x="9998" y="4400"/>
                    <a:pt x="9976" y="4482"/>
                    <a:pt x="9952" y="4566"/>
                  </a:cubicBezTo>
                  <a:cubicBezTo>
                    <a:pt x="9949" y="4566"/>
                    <a:pt x="9946" y="4566"/>
                    <a:pt x="9943" y="4566"/>
                  </a:cubicBezTo>
                  <a:cubicBezTo>
                    <a:pt x="9905" y="4566"/>
                    <a:pt x="9869" y="4589"/>
                    <a:pt x="9856" y="4626"/>
                  </a:cubicBezTo>
                  <a:cubicBezTo>
                    <a:pt x="9497" y="4692"/>
                    <a:pt x="9189" y="4844"/>
                    <a:pt x="8913" y="5044"/>
                  </a:cubicBezTo>
                  <a:cubicBezTo>
                    <a:pt x="9444" y="4448"/>
                    <a:pt x="9736" y="3713"/>
                    <a:pt x="9669" y="2903"/>
                  </a:cubicBezTo>
                  <a:cubicBezTo>
                    <a:pt x="9577" y="1794"/>
                    <a:pt x="8715" y="1012"/>
                    <a:pt x="8251" y="54"/>
                  </a:cubicBezTo>
                  <a:cubicBezTo>
                    <a:pt x="8235" y="18"/>
                    <a:pt x="8202" y="1"/>
                    <a:pt x="8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" name="Google Shape;446;p10"/>
            <p:cNvSpPr/>
            <p:nvPr/>
          </p:nvSpPr>
          <p:spPr>
            <a:xfrm>
              <a:off x="1864975" y="3769825"/>
              <a:ext cx="11875" cy="21700"/>
            </a:xfrm>
            <a:custGeom>
              <a:avLst/>
              <a:gdLst/>
              <a:ahLst/>
              <a:cxnLst/>
              <a:rect l="l" t="t" r="r" b="b"/>
              <a:pathLst>
                <a:path w="475" h="868" extrusionOk="0">
                  <a:moveTo>
                    <a:pt x="449" y="1"/>
                  </a:moveTo>
                  <a:cubicBezTo>
                    <a:pt x="441" y="1"/>
                    <a:pt x="433" y="5"/>
                    <a:pt x="431" y="14"/>
                  </a:cubicBezTo>
                  <a:cubicBezTo>
                    <a:pt x="347" y="310"/>
                    <a:pt x="205" y="588"/>
                    <a:pt x="15" y="830"/>
                  </a:cubicBezTo>
                  <a:cubicBezTo>
                    <a:pt x="1" y="849"/>
                    <a:pt x="18" y="868"/>
                    <a:pt x="35" y="868"/>
                  </a:cubicBezTo>
                  <a:cubicBezTo>
                    <a:pt x="42" y="868"/>
                    <a:pt x="48" y="865"/>
                    <a:pt x="53" y="860"/>
                  </a:cubicBezTo>
                  <a:cubicBezTo>
                    <a:pt x="267" y="626"/>
                    <a:pt x="412" y="337"/>
                    <a:pt x="472" y="25"/>
                  </a:cubicBezTo>
                  <a:cubicBezTo>
                    <a:pt x="475" y="10"/>
                    <a:pt x="461" y="1"/>
                    <a:pt x="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" name="Google Shape;447;p10"/>
            <p:cNvSpPr/>
            <p:nvPr/>
          </p:nvSpPr>
          <p:spPr>
            <a:xfrm>
              <a:off x="1866250" y="3776400"/>
              <a:ext cx="13675" cy="24000"/>
            </a:xfrm>
            <a:custGeom>
              <a:avLst/>
              <a:gdLst/>
              <a:ahLst/>
              <a:cxnLst/>
              <a:rect l="l" t="t" r="r" b="b"/>
              <a:pathLst>
                <a:path w="547" h="960" extrusionOk="0">
                  <a:moveTo>
                    <a:pt x="529" y="1"/>
                  </a:moveTo>
                  <a:cubicBezTo>
                    <a:pt x="523" y="1"/>
                    <a:pt x="517" y="3"/>
                    <a:pt x="515" y="10"/>
                  </a:cubicBezTo>
                  <a:cubicBezTo>
                    <a:pt x="384" y="343"/>
                    <a:pt x="206" y="619"/>
                    <a:pt x="13" y="917"/>
                  </a:cubicBezTo>
                  <a:cubicBezTo>
                    <a:pt x="0" y="938"/>
                    <a:pt x="18" y="960"/>
                    <a:pt x="38" y="960"/>
                  </a:cubicBezTo>
                  <a:cubicBezTo>
                    <a:pt x="45" y="960"/>
                    <a:pt x="52" y="957"/>
                    <a:pt x="58" y="950"/>
                  </a:cubicBezTo>
                  <a:cubicBezTo>
                    <a:pt x="294" y="703"/>
                    <a:pt x="459" y="343"/>
                    <a:pt x="544" y="16"/>
                  </a:cubicBezTo>
                  <a:cubicBezTo>
                    <a:pt x="546" y="7"/>
                    <a:pt x="538" y="1"/>
                    <a:pt x="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" name="Google Shape;448;p10"/>
            <p:cNvSpPr/>
            <p:nvPr/>
          </p:nvSpPr>
          <p:spPr>
            <a:xfrm>
              <a:off x="1869050" y="3793125"/>
              <a:ext cx="21375" cy="36100"/>
            </a:xfrm>
            <a:custGeom>
              <a:avLst/>
              <a:gdLst/>
              <a:ahLst/>
              <a:cxnLst/>
              <a:rect l="l" t="t" r="r" b="b"/>
              <a:pathLst>
                <a:path w="855" h="1444" extrusionOk="0">
                  <a:moveTo>
                    <a:pt x="832" y="1"/>
                  </a:moveTo>
                  <a:cubicBezTo>
                    <a:pt x="824" y="1"/>
                    <a:pt x="817" y="5"/>
                    <a:pt x="815" y="13"/>
                  </a:cubicBezTo>
                  <a:cubicBezTo>
                    <a:pt x="659" y="540"/>
                    <a:pt x="409" y="989"/>
                    <a:pt x="22" y="1383"/>
                  </a:cubicBezTo>
                  <a:cubicBezTo>
                    <a:pt x="0" y="1407"/>
                    <a:pt x="19" y="1443"/>
                    <a:pt x="43" y="1443"/>
                  </a:cubicBezTo>
                  <a:cubicBezTo>
                    <a:pt x="50" y="1443"/>
                    <a:pt x="57" y="1441"/>
                    <a:pt x="64" y="1435"/>
                  </a:cubicBezTo>
                  <a:cubicBezTo>
                    <a:pt x="459" y="1060"/>
                    <a:pt x="748" y="560"/>
                    <a:pt x="852" y="22"/>
                  </a:cubicBezTo>
                  <a:cubicBezTo>
                    <a:pt x="854" y="9"/>
                    <a:pt x="843" y="1"/>
                    <a:pt x="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" name="Google Shape;449;p10"/>
            <p:cNvSpPr/>
            <p:nvPr/>
          </p:nvSpPr>
          <p:spPr>
            <a:xfrm>
              <a:off x="1871925" y="3803750"/>
              <a:ext cx="21175" cy="33275"/>
            </a:xfrm>
            <a:custGeom>
              <a:avLst/>
              <a:gdLst/>
              <a:ahLst/>
              <a:cxnLst/>
              <a:rect l="l" t="t" r="r" b="b"/>
              <a:pathLst>
                <a:path w="847" h="1331" extrusionOk="0">
                  <a:moveTo>
                    <a:pt x="826" y="0"/>
                  </a:moveTo>
                  <a:cubicBezTo>
                    <a:pt x="820" y="0"/>
                    <a:pt x="813" y="3"/>
                    <a:pt x="810" y="11"/>
                  </a:cubicBezTo>
                  <a:cubicBezTo>
                    <a:pt x="717" y="280"/>
                    <a:pt x="605" y="536"/>
                    <a:pt x="441" y="771"/>
                  </a:cubicBezTo>
                  <a:cubicBezTo>
                    <a:pt x="374" y="867"/>
                    <a:pt x="301" y="959"/>
                    <a:pt x="222" y="1044"/>
                  </a:cubicBezTo>
                  <a:cubicBezTo>
                    <a:pt x="153" y="1122"/>
                    <a:pt x="53" y="1184"/>
                    <a:pt x="7" y="1278"/>
                  </a:cubicBezTo>
                  <a:cubicBezTo>
                    <a:pt x="1" y="1295"/>
                    <a:pt x="9" y="1315"/>
                    <a:pt x="26" y="1322"/>
                  </a:cubicBezTo>
                  <a:lnTo>
                    <a:pt x="42" y="1328"/>
                  </a:lnTo>
                  <a:cubicBezTo>
                    <a:pt x="47" y="1330"/>
                    <a:pt x="51" y="1331"/>
                    <a:pt x="55" y="1331"/>
                  </a:cubicBezTo>
                  <a:cubicBezTo>
                    <a:pt x="65" y="1331"/>
                    <a:pt x="74" y="1326"/>
                    <a:pt x="81" y="1319"/>
                  </a:cubicBezTo>
                  <a:cubicBezTo>
                    <a:pt x="83" y="1315"/>
                    <a:pt x="85" y="1311"/>
                    <a:pt x="87" y="1307"/>
                  </a:cubicBezTo>
                  <a:cubicBezTo>
                    <a:pt x="99" y="1284"/>
                    <a:pt x="85" y="1258"/>
                    <a:pt x="61" y="1256"/>
                  </a:cubicBezTo>
                  <a:cubicBezTo>
                    <a:pt x="101" y="1234"/>
                    <a:pt x="179" y="1184"/>
                    <a:pt x="195" y="1170"/>
                  </a:cubicBezTo>
                  <a:cubicBezTo>
                    <a:pt x="244" y="1128"/>
                    <a:pt x="285" y="1074"/>
                    <a:pt x="325" y="1026"/>
                  </a:cubicBezTo>
                  <a:cubicBezTo>
                    <a:pt x="417" y="915"/>
                    <a:pt x="500" y="798"/>
                    <a:pt x="572" y="675"/>
                  </a:cubicBezTo>
                  <a:cubicBezTo>
                    <a:pt x="694" y="471"/>
                    <a:pt x="785" y="249"/>
                    <a:pt x="844" y="19"/>
                  </a:cubicBezTo>
                  <a:cubicBezTo>
                    <a:pt x="847" y="7"/>
                    <a:pt x="836" y="0"/>
                    <a:pt x="8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" name="Google Shape;450;p10"/>
            <p:cNvSpPr/>
            <p:nvPr/>
          </p:nvSpPr>
          <p:spPr>
            <a:xfrm>
              <a:off x="1872750" y="3808375"/>
              <a:ext cx="22425" cy="32750"/>
            </a:xfrm>
            <a:custGeom>
              <a:avLst/>
              <a:gdLst/>
              <a:ahLst/>
              <a:cxnLst/>
              <a:rect l="l" t="t" r="r" b="b"/>
              <a:pathLst>
                <a:path w="897" h="1310" extrusionOk="0">
                  <a:moveTo>
                    <a:pt x="866" y="1"/>
                  </a:moveTo>
                  <a:cubicBezTo>
                    <a:pt x="858" y="1"/>
                    <a:pt x="850" y="5"/>
                    <a:pt x="847" y="15"/>
                  </a:cubicBezTo>
                  <a:cubicBezTo>
                    <a:pt x="667" y="500"/>
                    <a:pt x="383" y="882"/>
                    <a:pt x="24" y="1247"/>
                  </a:cubicBezTo>
                  <a:cubicBezTo>
                    <a:pt x="1" y="1272"/>
                    <a:pt x="19" y="1309"/>
                    <a:pt x="45" y="1309"/>
                  </a:cubicBezTo>
                  <a:cubicBezTo>
                    <a:pt x="52" y="1309"/>
                    <a:pt x="59" y="1307"/>
                    <a:pt x="66" y="1301"/>
                  </a:cubicBezTo>
                  <a:cubicBezTo>
                    <a:pt x="457" y="978"/>
                    <a:pt x="732" y="511"/>
                    <a:pt x="891" y="34"/>
                  </a:cubicBezTo>
                  <a:cubicBezTo>
                    <a:pt x="897" y="15"/>
                    <a:pt x="881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" name="Google Shape;451;p10"/>
            <p:cNvSpPr/>
            <p:nvPr/>
          </p:nvSpPr>
          <p:spPr>
            <a:xfrm>
              <a:off x="1875075" y="3824375"/>
              <a:ext cx="21675" cy="33425"/>
            </a:xfrm>
            <a:custGeom>
              <a:avLst/>
              <a:gdLst/>
              <a:ahLst/>
              <a:cxnLst/>
              <a:rect l="l" t="t" r="r" b="b"/>
              <a:pathLst>
                <a:path w="867" h="1337" extrusionOk="0">
                  <a:moveTo>
                    <a:pt x="839" y="0"/>
                  </a:moveTo>
                  <a:cubicBezTo>
                    <a:pt x="827" y="0"/>
                    <a:pt x="815" y="7"/>
                    <a:pt x="811" y="22"/>
                  </a:cubicBezTo>
                  <a:cubicBezTo>
                    <a:pt x="699" y="531"/>
                    <a:pt x="430" y="935"/>
                    <a:pt x="32" y="1267"/>
                  </a:cubicBezTo>
                  <a:cubicBezTo>
                    <a:pt x="0" y="1293"/>
                    <a:pt x="24" y="1337"/>
                    <a:pt x="56" y="1337"/>
                  </a:cubicBezTo>
                  <a:cubicBezTo>
                    <a:pt x="64" y="1337"/>
                    <a:pt x="72" y="1334"/>
                    <a:pt x="80" y="1327"/>
                  </a:cubicBezTo>
                  <a:cubicBezTo>
                    <a:pt x="499" y="1018"/>
                    <a:pt x="774" y="538"/>
                    <a:pt x="863" y="29"/>
                  </a:cubicBezTo>
                  <a:cubicBezTo>
                    <a:pt x="867" y="10"/>
                    <a:pt x="853" y="0"/>
                    <a:pt x="8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" name="Google Shape;452;p10"/>
            <p:cNvSpPr/>
            <p:nvPr/>
          </p:nvSpPr>
          <p:spPr>
            <a:xfrm>
              <a:off x="1854825" y="3770600"/>
              <a:ext cx="10975" cy="11075"/>
            </a:xfrm>
            <a:custGeom>
              <a:avLst/>
              <a:gdLst/>
              <a:ahLst/>
              <a:cxnLst/>
              <a:rect l="l" t="t" r="r" b="b"/>
              <a:pathLst>
                <a:path w="439" h="443" extrusionOk="0">
                  <a:moveTo>
                    <a:pt x="30" y="0"/>
                  </a:moveTo>
                  <a:cubicBezTo>
                    <a:pt x="15" y="0"/>
                    <a:pt x="1" y="19"/>
                    <a:pt x="11" y="36"/>
                  </a:cubicBezTo>
                  <a:cubicBezTo>
                    <a:pt x="106" y="192"/>
                    <a:pt x="239" y="354"/>
                    <a:pt x="405" y="441"/>
                  </a:cubicBezTo>
                  <a:cubicBezTo>
                    <a:pt x="407" y="442"/>
                    <a:pt x="410" y="443"/>
                    <a:pt x="413" y="443"/>
                  </a:cubicBezTo>
                  <a:cubicBezTo>
                    <a:pt x="428" y="443"/>
                    <a:pt x="438" y="416"/>
                    <a:pt x="423" y="405"/>
                  </a:cubicBezTo>
                  <a:cubicBezTo>
                    <a:pt x="277" y="283"/>
                    <a:pt x="146" y="174"/>
                    <a:pt x="45" y="10"/>
                  </a:cubicBezTo>
                  <a:cubicBezTo>
                    <a:pt x="41" y="3"/>
                    <a:pt x="35" y="0"/>
                    <a:pt x="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" name="Google Shape;453;p10"/>
            <p:cNvSpPr/>
            <p:nvPr/>
          </p:nvSpPr>
          <p:spPr>
            <a:xfrm>
              <a:off x="1854275" y="3777425"/>
              <a:ext cx="10350" cy="9250"/>
            </a:xfrm>
            <a:custGeom>
              <a:avLst/>
              <a:gdLst/>
              <a:ahLst/>
              <a:cxnLst/>
              <a:rect l="l" t="t" r="r" b="b"/>
              <a:pathLst>
                <a:path w="414" h="370" extrusionOk="0">
                  <a:moveTo>
                    <a:pt x="20" y="1"/>
                  </a:moveTo>
                  <a:cubicBezTo>
                    <a:pt x="10" y="1"/>
                    <a:pt x="1" y="14"/>
                    <a:pt x="9" y="22"/>
                  </a:cubicBezTo>
                  <a:cubicBezTo>
                    <a:pt x="127" y="140"/>
                    <a:pt x="251" y="256"/>
                    <a:pt x="376" y="365"/>
                  </a:cubicBezTo>
                  <a:cubicBezTo>
                    <a:pt x="380" y="368"/>
                    <a:pt x="384" y="369"/>
                    <a:pt x="387" y="369"/>
                  </a:cubicBezTo>
                  <a:cubicBezTo>
                    <a:pt x="402" y="369"/>
                    <a:pt x="414" y="347"/>
                    <a:pt x="399" y="333"/>
                  </a:cubicBezTo>
                  <a:cubicBezTo>
                    <a:pt x="280" y="220"/>
                    <a:pt x="155" y="109"/>
                    <a:pt x="28" y="3"/>
                  </a:cubicBezTo>
                  <a:cubicBezTo>
                    <a:pt x="26" y="2"/>
                    <a:pt x="23" y="1"/>
                    <a:pt x="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" name="Google Shape;454;p10"/>
            <p:cNvSpPr/>
            <p:nvPr/>
          </p:nvSpPr>
          <p:spPr>
            <a:xfrm>
              <a:off x="1849775" y="3788800"/>
              <a:ext cx="17050" cy="19600"/>
            </a:xfrm>
            <a:custGeom>
              <a:avLst/>
              <a:gdLst/>
              <a:ahLst/>
              <a:cxnLst/>
              <a:rect l="l" t="t" r="r" b="b"/>
              <a:pathLst>
                <a:path w="682" h="784" extrusionOk="0">
                  <a:moveTo>
                    <a:pt x="28" y="1"/>
                  </a:moveTo>
                  <a:cubicBezTo>
                    <a:pt x="15" y="1"/>
                    <a:pt x="1" y="13"/>
                    <a:pt x="8" y="30"/>
                  </a:cubicBezTo>
                  <a:cubicBezTo>
                    <a:pt x="123" y="345"/>
                    <a:pt x="344" y="610"/>
                    <a:pt x="633" y="781"/>
                  </a:cubicBezTo>
                  <a:cubicBezTo>
                    <a:pt x="637" y="783"/>
                    <a:pt x="641" y="784"/>
                    <a:pt x="645" y="784"/>
                  </a:cubicBezTo>
                  <a:cubicBezTo>
                    <a:pt x="665" y="784"/>
                    <a:pt x="681" y="758"/>
                    <a:pt x="660" y="742"/>
                  </a:cubicBezTo>
                  <a:cubicBezTo>
                    <a:pt x="383" y="551"/>
                    <a:pt x="184" y="323"/>
                    <a:pt x="45" y="13"/>
                  </a:cubicBezTo>
                  <a:cubicBezTo>
                    <a:pt x="42" y="4"/>
                    <a:pt x="35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" name="Google Shape;455;p10"/>
            <p:cNvSpPr/>
            <p:nvPr/>
          </p:nvSpPr>
          <p:spPr>
            <a:xfrm>
              <a:off x="1848800" y="3800125"/>
              <a:ext cx="20550" cy="20525"/>
            </a:xfrm>
            <a:custGeom>
              <a:avLst/>
              <a:gdLst/>
              <a:ahLst/>
              <a:cxnLst/>
              <a:rect l="l" t="t" r="r" b="b"/>
              <a:pathLst>
                <a:path w="822" h="821" extrusionOk="0">
                  <a:moveTo>
                    <a:pt x="20" y="1"/>
                  </a:moveTo>
                  <a:cubicBezTo>
                    <a:pt x="10" y="1"/>
                    <a:pt x="0" y="8"/>
                    <a:pt x="2" y="21"/>
                  </a:cubicBezTo>
                  <a:cubicBezTo>
                    <a:pt x="20" y="193"/>
                    <a:pt x="172" y="324"/>
                    <a:pt x="290" y="441"/>
                  </a:cubicBezTo>
                  <a:cubicBezTo>
                    <a:pt x="431" y="581"/>
                    <a:pt x="584" y="714"/>
                    <a:pt x="756" y="816"/>
                  </a:cubicBezTo>
                  <a:cubicBezTo>
                    <a:pt x="762" y="819"/>
                    <a:pt x="768" y="821"/>
                    <a:pt x="774" y="821"/>
                  </a:cubicBezTo>
                  <a:cubicBezTo>
                    <a:pt x="801" y="821"/>
                    <a:pt x="821" y="786"/>
                    <a:pt x="794" y="765"/>
                  </a:cubicBezTo>
                  <a:cubicBezTo>
                    <a:pt x="672" y="676"/>
                    <a:pt x="548" y="592"/>
                    <a:pt x="434" y="492"/>
                  </a:cubicBezTo>
                  <a:cubicBezTo>
                    <a:pt x="303" y="380"/>
                    <a:pt x="74" y="194"/>
                    <a:pt x="38" y="16"/>
                  </a:cubicBezTo>
                  <a:cubicBezTo>
                    <a:pt x="36" y="5"/>
                    <a:pt x="28" y="1"/>
                    <a:pt x="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" name="Google Shape;456;p10"/>
            <p:cNvSpPr/>
            <p:nvPr/>
          </p:nvSpPr>
          <p:spPr>
            <a:xfrm>
              <a:off x="1852775" y="3828925"/>
              <a:ext cx="22875" cy="19525"/>
            </a:xfrm>
            <a:custGeom>
              <a:avLst/>
              <a:gdLst/>
              <a:ahLst/>
              <a:cxnLst/>
              <a:rect l="l" t="t" r="r" b="b"/>
              <a:pathLst>
                <a:path w="915" h="781" extrusionOk="0">
                  <a:moveTo>
                    <a:pt x="21" y="0"/>
                  </a:moveTo>
                  <a:cubicBezTo>
                    <a:pt x="12" y="0"/>
                    <a:pt x="1" y="9"/>
                    <a:pt x="7" y="20"/>
                  </a:cubicBezTo>
                  <a:cubicBezTo>
                    <a:pt x="201" y="356"/>
                    <a:pt x="513" y="612"/>
                    <a:pt x="861" y="777"/>
                  </a:cubicBezTo>
                  <a:cubicBezTo>
                    <a:pt x="866" y="780"/>
                    <a:pt x="870" y="781"/>
                    <a:pt x="874" y="781"/>
                  </a:cubicBezTo>
                  <a:cubicBezTo>
                    <a:pt x="901" y="781"/>
                    <a:pt x="914" y="737"/>
                    <a:pt x="884" y="723"/>
                  </a:cubicBezTo>
                  <a:cubicBezTo>
                    <a:pt x="532" y="552"/>
                    <a:pt x="271" y="312"/>
                    <a:pt x="32" y="5"/>
                  </a:cubicBezTo>
                  <a:cubicBezTo>
                    <a:pt x="29" y="2"/>
                    <a:pt x="25" y="0"/>
                    <a:pt x="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" name="Google Shape;457;p10"/>
            <p:cNvSpPr/>
            <p:nvPr/>
          </p:nvSpPr>
          <p:spPr>
            <a:xfrm>
              <a:off x="1856625" y="3840125"/>
              <a:ext cx="18475" cy="12375"/>
            </a:xfrm>
            <a:custGeom>
              <a:avLst/>
              <a:gdLst/>
              <a:ahLst/>
              <a:cxnLst/>
              <a:rect l="l" t="t" r="r" b="b"/>
              <a:pathLst>
                <a:path w="739" h="495" extrusionOk="0">
                  <a:moveTo>
                    <a:pt x="19" y="1"/>
                  </a:moveTo>
                  <a:cubicBezTo>
                    <a:pt x="9" y="1"/>
                    <a:pt x="0" y="17"/>
                    <a:pt x="10" y="27"/>
                  </a:cubicBezTo>
                  <a:cubicBezTo>
                    <a:pt x="210" y="220"/>
                    <a:pt x="442" y="379"/>
                    <a:pt x="695" y="492"/>
                  </a:cubicBezTo>
                  <a:cubicBezTo>
                    <a:pt x="699" y="494"/>
                    <a:pt x="702" y="494"/>
                    <a:pt x="705" y="494"/>
                  </a:cubicBezTo>
                  <a:cubicBezTo>
                    <a:pt x="727" y="494"/>
                    <a:pt x="739" y="457"/>
                    <a:pt x="713" y="447"/>
                  </a:cubicBezTo>
                  <a:cubicBezTo>
                    <a:pt x="462" y="339"/>
                    <a:pt x="230" y="189"/>
                    <a:pt x="27" y="4"/>
                  </a:cubicBezTo>
                  <a:cubicBezTo>
                    <a:pt x="25" y="2"/>
                    <a:pt x="22" y="1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" name="Google Shape;458;p10"/>
            <p:cNvSpPr/>
            <p:nvPr/>
          </p:nvSpPr>
          <p:spPr>
            <a:xfrm>
              <a:off x="1781550" y="3815800"/>
              <a:ext cx="5300" cy="33900"/>
            </a:xfrm>
            <a:custGeom>
              <a:avLst/>
              <a:gdLst/>
              <a:ahLst/>
              <a:cxnLst/>
              <a:rect l="l" t="t" r="r" b="b"/>
              <a:pathLst>
                <a:path w="212" h="1356" extrusionOk="0">
                  <a:moveTo>
                    <a:pt x="83" y="0"/>
                  </a:moveTo>
                  <a:cubicBezTo>
                    <a:pt x="74" y="0"/>
                    <a:pt x="65" y="5"/>
                    <a:pt x="63" y="17"/>
                  </a:cubicBezTo>
                  <a:cubicBezTo>
                    <a:pt x="0" y="452"/>
                    <a:pt x="8" y="929"/>
                    <a:pt x="170" y="1344"/>
                  </a:cubicBezTo>
                  <a:cubicBezTo>
                    <a:pt x="173" y="1352"/>
                    <a:pt x="180" y="1356"/>
                    <a:pt x="188" y="1356"/>
                  </a:cubicBezTo>
                  <a:cubicBezTo>
                    <a:pt x="200" y="1356"/>
                    <a:pt x="212" y="1347"/>
                    <a:pt x="208" y="1333"/>
                  </a:cubicBezTo>
                  <a:cubicBezTo>
                    <a:pt x="110" y="886"/>
                    <a:pt x="46" y="482"/>
                    <a:pt x="104" y="22"/>
                  </a:cubicBezTo>
                  <a:cubicBezTo>
                    <a:pt x="105" y="8"/>
                    <a:pt x="94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" name="Google Shape;459;p10"/>
            <p:cNvSpPr/>
            <p:nvPr/>
          </p:nvSpPr>
          <p:spPr>
            <a:xfrm>
              <a:off x="1791375" y="3828300"/>
              <a:ext cx="4250" cy="34550"/>
            </a:xfrm>
            <a:custGeom>
              <a:avLst/>
              <a:gdLst/>
              <a:ahLst/>
              <a:cxnLst/>
              <a:rect l="l" t="t" r="r" b="b"/>
              <a:pathLst>
                <a:path w="170" h="1382" extrusionOk="0">
                  <a:moveTo>
                    <a:pt x="27" y="1"/>
                  </a:moveTo>
                  <a:cubicBezTo>
                    <a:pt x="20" y="1"/>
                    <a:pt x="13" y="5"/>
                    <a:pt x="13" y="16"/>
                  </a:cubicBezTo>
                  <a:cubicBezTo>
                    <a:pt x="1" y="462"/>
                    <a:pt x="13" y="924"/>
                    <a:pt x="116" y="1360"/>
                  </a:cubicBezTo>
                  <a:cubicBezTo>
                    <a:pt x="119" y="1375"/>
                    <a:pt x="131" y="1382"/>
                    <a:pt x="142" y="1382"/>
                  </a:cubicBezTo>
                  <a:cubicBezTo>
                    <a:pt x="156" y="1382"/>
                    <a:pt x="169" y="1372"/>
                    <a:pt x="166" y="1353"/>
                  </a:cubicBezTo>
                  <a:cubicBezTo>
                    <a:pt x="110" y="906"/>
                    <a:pt x="48" y="472"/>
                    <a:pt x="46" y="20"/>
                  </a:cubicBezTo>
                  <a:cubicBezTo>
                    <a:pt x="46" y="8"/>
                    <a:pt x="36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" name="Google Shape;460;p10"/>
            <p:cNvSpPr/>
            <p:nvPr/>
          </p:nvSpPr>
          <p:spPr>
            <a:xfrm>
              <a:off x="1806875" y="3830350"/>
              <a:ext cx="3400" cy="48675"/>
            </a:xfrm>
            <a:custGeom>
              <a:avLst/>
              <a:gdLst/>
              <a:ahLst/>
              <a:cxnLst/>
              <a:rect l="l" t="t" r="r" b="b"/>
              <a:pathLst>
                <a:path w="136" h="1947" extrusionOk="0">
                  <a:moveTo>
                    <a:pt x="110" y="0"/>
                  </a:moveTo>
                  <a:cubicBezTo>
                    <a:pt x="100" y="0"/>
                    <a:pt x="91" y="6"/>
                    <a:pt x="90" y="20"/>
                  </a:cubicBezTo>
                  <a:cubicBezTo>
                    <a:pt x="58" y="650"/>
                    <a:pt x="34" y="1279"/>
                    <a:pt x="1" y="1909"/>
                  </a:cubicBezTo>
                  <a:cubicBezTo>
                    <a:pt x="0" y="1933"/>
                    <a:pt x="20" y="1946"/>
                    <a:pt x="39" y="1946"/>
                  </a:cubicBezTo>
                  <a:cubicBezTo>
                    <a:pt x="54" y="1946"/>
                    <a:pt x="68" y="1937"/>
                    <a:pt x="69" y="1918"/>
                  </a:cubicBezTo>
                  <a:cubicBezTo>
                    <a:pt x="96" y="1287"/>
                    <a:pt x="124" y="656"/>
                    <a:pt x="136" y="26"/>
                  </a:cubicBezTo>
                  <a:cubicBezTo>
                    <a:pt x="136" y="9"/>
                    <a:pt x="122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" name="Google Shape;461;p10"/>
            <p:cNvSpPr/>
            <p:nvPr/>
          </p:nvSpPr>
          <p:spPr>
            <a:xfrm>
              <a:off x="1813050" y="3838075"/>
              <a:ext cx="9200" cy="50525"/>
            </a:xfrm>
            <a:custGeom>
              <a:avLst/>
              <a:gdLst/>
              <a:ahLst/>
              <a:cxnLst/>
              <a:rect l="l" t="t" r="r" b="b"/>
              <a:pathLst>
                <a:path w="368" h="2021" extrusionOk="0">
                  <a:moveTo>
                    <a:pt x="242" y="0"/>
                  </a:moveTo>
                  <a:cubicBezTo>
                    <a:pt x="234" y="0"/>
                    <a:pt x="225" y="6"/>
                    <a:pt x="226" y="17"/>
                  </a:cubicBezTo>
                  <a:cubicBezTo>
                    <a:pt x="315" y="693"/>
                    <a:pt x="227" y="1332"/>
                    <a:pt x="9" y="1973"/>
                  </a:cubicBezTo>
                  <a:cubicBezTo>
                    <a:pt x="0" y="2000"/>
                    <a:pt x="23" y="2021"/>
                    <a:pt x="45" y="2021"/>
                  </a:cubicBezTo>
                  <a:cubicBezTo>
                    <a:pt x="57" y="2021"/>
                    <a:pt x="69" y="2014"/>
                    <a:pt x="75" y="2000"/>
                  </a:cubicBezTo>
                  <a:cubicBezTo>
                    <a:pt x="321" y="1366"/>
                    <a:pt x="367" y="679"/>
                    <a:pt x="255" y="13"/>
                  </a:cubicBezTo>
                  <a:cubicBezTo>
                    <a:pt x="254" y="4"/>
                    <a:pt x="248" y="0"/>
                    <a:pt x="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" name="Google Shape;462;p10"/>
            <p:cNvSpPr/>
            <p:nvPr/>
          </p:nvSpPr>
          <p:spPr>
            <a:xfrm>
              <a:off x="1817425" y="3845250"/>
              <a:ext cx="10800" cy="47450"/>
            </a:xfrm>
            <a:custGeom>
              <a:avLst/>
              <a:gdLst/>
              <a:ahLst/>
              <a:cxnLst/>
              <a:rect l="l" t="t" r="r" b="b"/>
              <a:pathLst>
                <a:path w="432" h="1898" extrusionOk="0">
                  <a:moveTo>
                    <a:pt x="393" y="1"/>
                  </a:moveTo>
                  <a:cubicBezTo>
                    <a:pt x="382" y="1"/>
                    <a:pt x="370" y="7"/>
                    <a:pt x="370" y="20"/>
                  </a:cubicBezTo>
                  <a:cubicBezTo>
                    <a:pt x="356" y="655"/>
                    <a:pt x="242" y="1255"/>
                    <a:pt x="11" y="1847"/>
                  </a:cubicBezTo>
                  <a:cubicBezTo>
                    <a:pt x="1" y="1876"/>
                    <a:pt x="25" y="1898"/>
                    <a:pt x="48" y="1898"/>
                  </a:cubicBezTo>
                  <a:cubicBezTo>
                    <a:pt x="61" y="1898"/>
                    <a:pt x="73" y="1891"/>
                    <a:pt x="79" y="1875"/>
                  </a:cubicBezTo>
                  <a:cubicBezTo>
                    <a:pt x="316" y="1286"/>
                    <a:pt x="431" y="655"/>
                    <a:pt x="416" y="20"/>
                  </a:cubicBezTo>
                  <a:cubicBezTo>
                    <a:pt x="416" y="8"/>
                    <a:pt x="405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" name="Google Shape;463;p10"/>
            <p:cNvSpPr/>
            <p:nvPr/>
          </p:nvSpPr>
          <p:spPr>
            <a:xfrm>
              <a:off x="1828525" y="3873450"/>
              <a:ext cx="8825" cy="28850"/>
            </a:xfrm>
            <a:custGeom>
              <a:avLst/>
              <a:gdLst/>
              <a:ahLst/>
              <a:cxnLst/>
              <a:rect l="l" t="t" r="r" b="b"/>
              <a:pathLst>
                <a:path w="353" h="1154" extrusionOk="0">
                  <a:moveTo>
                    <a:pt x="310" y="1"/>
                  </a:moveTo>
                  <a:cubicBezTo>
                    <a:pt x="296" y="1"/>
                    <a:pt x="281" y="9"/>
                    <a:pt x="281" y="26"/>
                  </a:cubicBezTo>
                  <a:cubicBezTo>
                    <a:pt x="263" y="398"/>
                    <a:pt x="172" y="763"/>
                    <a:pt x="15" y="1101"/>
                  </a:cubicBezTo>
                  <a:cubicBezTo>
                    <a:pt x="0" y="1131"/>
                    <a:pt x="26" y="1153"/>
                    <a:pt x="53" y="1153"/>
                  </a:cubicBezTo>
                  <a:cubicBezTo>
                    <a:pt x="67" y="1153"/>
                    <a:pt x="81" y="1147"/>
                    <a:pt x="90" y="1131"/>
                  </a:cubicBezTo>
                  <a:cubicBezTo>
                    <a:pt x="267" y="790"/>
                    <a:pt x="353" y="410"/>
                    <a:pt x="339" y="26"/>
                  </a:cubicBezTo>
                  <a:cubicBezTo>
                    <a:pt x="339" y="9"/>
                    <a:pt x="324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" name="Google Shape;464;p10"/>
            <p:cNvSpPr/>
            <p:nvPr/>
          </p:nvSpPr>
          <p:spPr>
            <a:xfrm>
              <a:off x="1764925" y="3827225"/>
              <a:ext cx="13125" cy="6425"/>
            </a:xfrm>
            <a:custGeom>
              <a:avLst/>
              <a:gdLst/>
              <a:ahLst/>
              <a:cxnLst/>
              <a:rect l="l" t="t" r="r" b="b"/>
              <a:pathLst>
                <a:path w="525" h="257" extrusionOk="0">
                  <a:moveTo>
                    <a:pt x="25" y="0"/>
                  </a:moveTo>
                  <a:cubicBezTo>
                    <a:pt x="11" y="0"/>
                    <a:pt x="0" y="16"/>
                    <a:pt x="11" y="29"/>
                  </a:cubicBezTo>
                  <a:cubicBezTo>
                    <a:pt x="106" y="140"/>
                    <a:pt x="301" y="257"/>
                    <a:pt x="459" y="257"/>
                  </a:cubicBezTo>
                  <a:cubicBezTo>
                    <a:pt x="471" y="257"/>
                    <a:pt x="484" y="256"/>
                    <a:pt x="496" y="255"/>
                  </a:cubicBezTo>
                  <a:cubicBezTo>
                    <a:pt x="520" y="251"/>
                    <a:pt x="524" y="219"/>
                    <a:pt x="501" y="209"/>
                  </a:cubicBezTo>
                  <a:cubicBezTo>
                    <a:pt x="427" y="179"/>
                    <a:pt x="343" y="172"/>
                    <a:pt x="267" y="140"/>
                  </a:cubicBezTo>
                  <a:cubicBezTo>
                    <a:pt x="181" y="105"/>
                    <a:pt x="111" y="55"/>
                    <a:pt x="36" y="4"/>
                  </a:cubicBezTo>
                  <a:cubicBezTo>
                    <a:pt x="32" y="1"/>
                    <a:pt x="29" y="0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" name="Google Shape;465;p10"/>
            <p:cNvSpPr/>
            <p:nvPr/>
          </p:nvSpPr>
          <p:spPr>
            <a:xfrm>
              <a:off x="1766375" y="3834525"/>
              <a:ext cx="13800" cy="5500"/>
            </a:xfrm>
            <a:custGeom>
              <a:avLst/>
              <a:gdLst/>
              <a:ahLst/>
              <a:cxnLst/>
              <a:rect l="l" t="t" r="r" b="b"/>
              <a:pathLst>
                <a:path w="552" h="220" extrusionOk="0">
                  <a:moveTo>
                    <a:pt x="24" y="1"/>
                  </a:moveTo>
                  <a:cubicBezTo>
                    <a:pt x="10" y="1"/>
                    <a:pt x="0" y="24"/>
                    <a:pt x="14" y="32"/>
                  </a:cubicBezTo>
                  <a:cubicBezTo>
                    <a:pt x="169" y="120"/>
                    <a:pt x="337" y="183"/>
                    <a:pt x="510" y="219"/>
                  </a:cubicBezTo>
                  <a:cubicBezTo>
                    <a:pt x="512" y="219"/>
                    <a:pt x="515" y="219"/>
                    <a:pt x="517" y="219"/>
                  </a:cubicBezTo>
                  <a:cubicBezTo>
                    <a:pt x="547" y="219"/>
                    <a:pt x="552" y="169"/>
                    <a:pt x="518" y="163"/>
                  </a:cubicBezTo>
                  <a:cubicBezTo>
                    <a:pt x="349" y="132"/>
                    <a:pt x="185" y="77"/>
                    <a:pt x="31" y="3"/>
                  </a:cubicBezTo>
                  <a:cubicBezTo>
                    <a:pt x="29" y="1"/>
                    <a:pt x="2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" name="Google Shape;466;p10"/>
            <p:cNvSpPr/>
            <p:nvPr/>
          </p:nvSpPr>
          <p:spPr>
            <a:xfrm>
              <a:off x="1771900" y="3860375"/>
              <a:ext cx="27250" cy="8575"/>
            </a:xfrm>
            <a:custGeom>
              <a:avLst/>
              <a:gdLst/>
              <a:ahLst/>
              <a:cxnLst/>
              <a:rect l="l" t="t" r="r" b="b"/>
              <a:pathLst>
                <a:path w="1090" h="343" extrusionOk="0">
                  <a:moveTo>
                    <a:pt x="29" y="0"/>
                  </a:moveTo>
                  <a:cubicBezTo>
                    <a:pt x="13" y="0"/>
                    <a:pt x="1" y="27"/>
                    <a:pt x="17" y="38"/>
                  </a:cubicBezTo>
                  <a:cubicBezTo>
                    <a:pt x="316" y="238"/>
                    <a:pt x="682" y="342"/>
                    <a:pt x="1040" y="342"/>
                  </a:cubicBezTo>
                  <a:cubicBezTo>
                    <a:pt x="1080" y="342"/>
                    <a:pt x="1089" y="281"/>
                    <a:pt x="1048" y="280"/>
                  </a:cubicBezTo>
                  <a:cubicBezTo>
                    <a:pt x="684" y="269"/>
                    <a:pt x="358" y="174"/>
                    <a:pt x="37" y="2"/>
                  </a:cubicBezTo>
                  <a:cubicBezTo>
                    <a:pt x="34" y="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" name="Google Shape;467;p10"/>
            <p:cNvSpPr/>
            <p:nvPr/>
          </p:nvSpPr>
          <p:spPr>
            <a:xfrm>
              <a:off x="1778675" y="3873425"/>
              <a:ext cx="34275" cy="11325"/>
            </a:xfrm>
            <a:custGeom>
              <a:avLst/>
              <a:gdLst/>
              <a:ahLst/>
              <a:cxnLst/>
              <a:rect l="l" t="t" r="r" b="b"/>
              <a:pathLst>
                <a:path w="1371" h="453" extrusionOk="0">
                  <a:moveTo>
                    <a:pt x="33" y="0"/>
                  </a:moveTo>
                  <a:cubicBezTo>
                    <a:pt x="14" y="0"/>
                    <a:pt x="1" y="25"/>
                    <a:pt x="18" y="40"/>
                  </a:cubicBezTo>
                  <a:cubicBezTo>
                    <a:pt x="288" y="289"/>
                    <a:pt x="693" y="452"/>
                    <a:pt x="1076" y="452"/>
                  </a:cubicBezTo>
                  <a:cubicBezTo>
                    <a:pt x="1166" y="452"/>
                    <a:pt x="1254" y="443"/>
                    <a:pt x="1340" y="424"/>
                  </a:cubicBezTo>
                  <a:cubicBezTo>
                    <a:pt x="1370" y="415"/>
                    <a:pt x="1364" y="368"/>
                    <a:pt x="1332" y="368"/>
                  </a:cubicBezTo>
                  <a:cubicBezTo>
                    <a:pt x="1295" y="369"/>
                    <a:pt x="1260" y="370"/>
                    <a:pt x="1225" y="370"/>
                  </a:cubicBezTo>
                  <a:cubicBezTo>
                    <a:pt x="782" y="370"/>
                    <a:pt x="420" y="274"/>
                    <a:pt x="46" y="4"/>
                  </a:cubicBezTo>
                  <a:cubicBezTo>
                    <a:pt x="42" y="1"/>
                    <a:pt x="37" y="0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" name="Google Shape;468;p10"/>
            <p:cNvSpPr/>
            <p:nvPr/>
          </p:nvSpPr>
          <p:spPr>
            <a:xfrm>
              <a:off x="1797650" y="3894150"/>
              <a:ext cx="23825" cy="3550"/>
            </a:xfrm>
            <a:custGeom>
              <a:avLst/>
              <a:gdLst/>
              <a:ahLst/>
              <a:cxnLst/>
              <a:rect l="l" t="t" r="r" b="b"/>
              <a:pathLst>
                <a:path w="953" h="142" extrusionOk="0">
                  <a:moveTo>
                    <a:pt x="25" y="1"/>
                  </a:moveTo>
                  <a:cubicBezTo>
                    <a:pt x="9" y="1"/>
                    <a:pt x="0" y="26"/>
                    <a:pt x="18" y="33"/>
                  </a:cubicBezTo>
                  <a:cubicBezTo>
                    <a:pt x="203" y="104"/>
                    <a:pt x="397" y="142"/>
                    <a:pt x="592" y="142"/>
                  </a:cubicBezTo>
                  <a:cubicBezTo>
                    <a:pt x="701" y="142"/>
                    <a:pt x="811" y="130"/>
                    <a:pt x="921" y="105"/>
                  </a:cubicBezTo>
                  <a:cubicBezTo>
                    <a:pt x="952" y="98"/>
                    <a:pt x="948" y="51"/>
                    <a:pt x="919" y="51"/>
                  </a:cubicBezTo>
                  <a:cubicBezTo>
                    <a:pt x="917" y="51"/>
                    <a:pt x="915" y="51"/>
                    <a:pt x="913" y="51"/>
                  </a:cubicBezTo>
                  <a:cubicBezTo>
                    <a:pt x="791" y="77"/>
                    <a:pt x="670" y="90"/>
                    <a:pt x="550" y="90"/>
                  </a:cubicBezTo>
                  <a:cubicBezTo>
                    <a:pt x="375" y="90"/>
                    <a:pt x="202" y="62"/>
                    <a:pt x="31" y="2"/>
                  </a:cubicBezTo>
                  <a:cubicBezTo>
                    <a:pt x="29" y="1"/>
                    <a:pt x="27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" name="Google Shape;469;p10"/>
            <p:cNvSpPr/>
            <p:nvPr/>
          </p:nvSpPr>
          <p:spPr>
            <a:xfrm>
              <a:off x="1716625" y="3909300"/>
              <a:ext cx="5500" cy="15750"/>
            </a:xfrm>
            <a:custGeom>
              <a:avLst/>
              <a:gdLst/>
              <a:ahLst/>
              <a:cxnLst/>
              <a:rect l="l" t="t" r="r" b="b"/>
              <a:pathLst>
                <a:path w="220" h="630" extrusionOk="0">
                  <a:moveTo>
                    <a:pt x="25" y="0"/>
                  </a:moveTo>
                  <a:cubicBezTo>
                    <a:pt x="13" y="0"/>
                    <a:pt x="1" y="11"/>
                    <a:pt x="8" y="26"/>
                  </a:cubicBezTo>
                  <a:cubicBezTo>
                    <a:pt x="97" y="210"/>
                    <a:pt x="154" y="410"/>
                    <a:pt x="177" y="614"/>
                  </a:cubicBezTo>
                  <a:cubicBezTo>
                    <a:pt x="180" y="624"/>
                    <a:pt x="188" y="629"/>
                    <a:pt x="197" y="629"/>
                  </a:cubicBezTo>
                  <a:cubicBezTo>
                    <a:pt x="208" y="629"/>
                    <a:pt x="219" y="622"/>
                    <a:pt x="220" y="608"/>
                  </a:cubicBezTo>
                  <a:cubicBezTo>
                    <a:pt x="196" y="400"/>
                    <a:pt x="136" y="198"/>
                    <a:pt x="42" y="11"/>
                  </a:cubicBezTo>
                  <a:cubicBezTo>
                    <a:pt x="39" y="3"/>
                    <a:pt x="32" y="0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" name="Google Shape;470;p10"/>
            <p:cNvSpPr/>
            <p:nvPr/>
          </p:nvSpPr>
          <p:spPr>
            <a:xfrm>
              <a:off x="1722900" y="3909600"/>
              <a:ext cx="3975" cy="19775"/>
            </a:xfrm>
            <a:custGeom>
              <a:avLst/>
              <a:gdLst/>
              <a:ahLst/>
              <a:cxnLst/>
              <a:rect l="l" t="t" r="r" b="b"/>
              <a:pathLst>
                <a:path w="159" h="791" extrusionOk="0">
                  <a:moveTo>
                    <a:pt x="10" y="0"/>
                  </a:moveTo>
                  <a:cubicBezTo>
                    <a:pt x="6" y="0"/>
                    <a:pt x="0" y="4"/>
                    <a:pt x="2" y="10"/>
                  </a:cubicBezTo>
                  <a:cubicBezTo>
                    <a:pt x="65" y="260"/>
                    <a:pt x="101" y="516"/>
                    <a:pt x="111" y="774"/>
                  </a:cubicBezTo>
                  <a:cubicBezTo>
                    <a:pt x="113" y="785"/>
                    <a:pt x="123" y="791"/>
                    <a:pt x="132" y="791"/>
                  </a:cubicBezTo>
                  <a:cubicBezTo>
                    <a:pt x="142" y="791"/>
                    <a:pt x="151" y="785"/>
                    <a:pt x="151" y="774"/>
                  </a:cubicBezTo>
                  <a:cubicBezTo>
                    <a:pt x="158" y="511"/>
                    <a:pt x="113" y="250"/>
                    <a:pt x="18" y="6"/>
                  </a:cubicBezTo>
                  <a:cubicBezTo>
                    <a:pt x="17" y="2"/>
                    <a:pt x="14" y="0"/>
                    <a:pt x="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" name="Google Shape;471;p10"/>
            <p:cNvSpPr/>
            <p:nvPr/>
          </p:nvSpPr>
          <p:spPr>
            <a:xfrm>
              <a:off x="1740800" y="3909475"/>
              <a:ext cx="11025" cy="36525"/>
            </a:xfrm>
            <a:custGeom>
              <a:avLst/>
              <a:gdLst/>
              <a:ahLst/>
              <a:cxnLst/>
              <a:rect l="l" t="t" r="r" b="b"/>
              <a:pathLst>
                <a:path w="441" h="1461" extrusionOk="0">
                  <a:moveTo>
                    <a:pt x="20" y="0"/>
                  </a:moveTo>
                  <a:cubicBezTo>
                    <a:pt x="10" y="0"/>
                    <a:pt x="1" y="9"/>
                    <a:pt x="6" y="21"/>
                  </a:cubicBezTo>
                  <a:cubicBezTo>
                    <a:pt x="190" y="479"/>
                    <a:pt x="321" y="956"/>
                    <a:pt x="397" y="1443"/>
                  </a:cubicBezTo>
                  <a:cubicBezTo>
                    <a:pt x="399" y="1455"/>
                    <a:pt x="408" y="1460"/>
                    <a:pt x="418" y="1460"/>
                  </a:cubicBezTo>
                  <a:cubicBezTo>
                    <a:pt x="429" y="1460"/>
                    <a:pt x="440" y="1452"/>
                    <a:pt x="440" y="1437"/>
                  </a:cubicBezTo>
                  <a:cubicBezTo>
                    <a:pt x="377" y="944"/>
                    <a:pt x="239" y="463"/>
                    <a:pt x="33" y="9"/>
                  </a:cubicBezTo>
                  <a:cubicBezTo>
                    <a:pt x="30" y="3"/>
                    <a:pt x="25" y="0"/>
                    <a:pt x="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" name="Google Shape;472;p10"/>
            <p:cNvSpPr/>
            <p:nvPr/>
          </p:nvSpPr>
          <p:spPr>
            <a:xfrm>
              <a:off x="1758400" y="3914150"/>
              <a:ext cx="9500" cy="35575"/>
            </a:xfrm>
            <a:custGeom>
              <a:avLst/>
              <a:gdLst/>
              <a:ahLst/>
              <a:cxnLst/>
              <a:rect l="l" t="t" r="r" b="b"/>
              <a:pathLst>
                <a:path w="380" h="1423" extrusionOk="0">
                  <a:moveTo>
                    <a:pt x="22" y="0"/>
                  </a:moveTo>
                  <a:cubicBezTo>
                    <a:pt x="12" y="0"/>
                    <a:pt x="1" y="11"/>
                    <a:pt x="5" y="24"/>
                  </a:cubicBezTo>
                  <a:cubicBezTo>
                    <a:pt x="157" y="469"/>
                    <a:pt x="261" y="929"/>
                    <a:pt x="316" y="1396"/>
                  </a:cubicBezTo>
                  <a:cubicBezTo>
                    <a:pt x="318" y="1414"/>
                    <a:pt x="332" y="1423"/>
                    <a:pt x="345" y="1423"/>
                  </a:cubicBezTo>
                  <a:cubicBezTo>
                    <a:pt x="363" y="1423"/>
                    <a:pt x="380" y="1410"/>
                    <a:pt x="377" y="1388"/>
                  </a:cubicBezTo>
                  <a:cubicBezTo>
                    <a:pt x="313" y="918"/>
                    <a:pt x="198" y="456"/>
                    <a:pt x="36" y="10"/>
                  </a:cubicBezTo>
                  <a:cubicBezTo>
                    <a:pt x="33" y="3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" name="Google Shape;473;p10"/>
            <p:cNvSpPr/>
            <p:nvPr/>
          </p:nvSpPr>
          <p:spPr>
            <a:xfrm>
              <a:off x="1766100" y="3919275"/>
              <a:ext cx="7500" cy="33125"/>
            </a:xfrm>
            <a:custGeom>
              <a:avLst/>
              <a:gdLst/>
              <a:ahLst/>
              <a:cxnLst/>
              <a:rect l="l" t="t" r="r" b="b"/>
              <a:pathLst>
                <a:path w="300" h="1325" extrusionOk="0">
                  <a:moveTo>
                    <a:pt x="22" y="0"/>
                  </a:moveTo>
                  <a:cubicBezTo>
                    <a:pt x="11" y="0"/>
                    <a:pt x="0" y="11"/>
                    <a:pt x="4" y="24"/>
                  </a:cubicBezTo>
                  <a:cubicBezTo>
                    <a:pt x="124" y="440"/>
                    <a:pt x="204" y="868"/>
                    <a:pt x="241" y="1300"/>
                  </a:cubicBezTo>
                  <a:cubicBezTo>
                    <a:pt x="242" y="1317"/>
                    <a:pt x="254" y="1324"/>
                    <a:pt x="267" y="1324"/>
                  </a:cubicBezTo>
                  <a:cubicBezTo>
                    <a:pt x="282" y="1324"/>
                    <a:pt x="299" y="1313"/>
                    <a:pt x="298" y="1292"/>
                  </a:cubicBezTo>
                  <a:cubicBezTo>
                    <a:pt x="273" y="855"/>
                    <a:pt x="185" y="423"/>
                    <a:pt x="36" y="11"/>
                  </a:cubicBezTo>
                  <a:cubicBezTo>
                    <a:pt x="33" y="3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" name="Google Shape;474;p10"/>
            <p:cNvSpPr/>
            <p:nvPr/>
          </p:nvSpPr>
          <p:spPr>
            <a:xfrm>
              <a:off x="1770000" y="3933825"/>
              <a:ext cx="22025" cy="39050"/>
            </a:xfrm>
            <a:custGeom>
              <a:avLst/>
              <a:gdLst/>
              <a:ahLst/>
              <a:cxnLst/>
              <a:rect l="l" t="t" r="r" b="b"/>
              <a:pathLst>
                <a:path w="881" h="1562" extrusionOk="0">
                  <a:moveTo>
                    <a:pt x="613" y="0"/>
                  </a:moveTo>
                  <a:cubicBezTo>
                    <a:pt x="603" y="0"/>
                    <a:pt x="593" y="10"/>
                    <a:pt x="597" y="23"/>
                  </a:cubicBezTo>
                  <a:cubicBezTo>
                    <a:pt x="702" y="346"/>
                    <a:pt x="764" y="665"/>
                    <a:pt x="768" y="1004"/>
                  </a:cubicBezTo>
                  <a:cubicBezTo>
                    <a:pt x="572" y="1244"/>
                    <a:pt x="313" y="1425"/>
                    <a:pt x="21" y="1528"/>
                  </a:cubicBezTo>
                  <a:cubicBezTo>
                    <a:pt x="0" y="1534"/>
                    <a:pt x="11" y="1562"/>
                    <a:pt x="30" y="1562"/>
                  </a:cubicBezTo>
                  <a:cubicBezTo>
                    <a:pt x="32" y="1562"/>
                    <a:pt x="34" y="1562"/>
                    <a:pt x="36" y="1561"/>
                  </a:cubicBezTo>
                  <a:cubicBezTo>
                    <a:pt x="364" y="1461"/>
                    <a:pt x="653" y="1262"/>
                    <a:pt x="863" y="992"/>
                  </a:cubicBezTo>
                  <a:cubicBezTo>
                    <a:pt x="880" y="968"/>
                    <a:pt x="859" y="943"/>
                    <a:pt x="837" y="943"/>
                  </a:cubicBezTo>
                  <a:cubicBezTo>
                    <a:pt x="834" y="943"/>
                    <a:pt x="832" y="943"/>
                    <a:pt x="829" y="944"/>
                  </a:cubicBezTo>
                  <a:cubicBezTo>
                    <a:pt x="812" y="623"/>
                    <a:pt x="750" y="307"/>
                    <a:pt x="628" y="10"/>
                  </a:cubicBezTo>
                  <a:cubicBezTo>
                    <a:pt x="625" y="3"/>
                    <a:pt x="619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5" name="Google Shape;475;p10"/>
            <p:cNvSpPr/>
            <p:nvPr/>
          </p:nvSpPr>
          <p:spPr>
            <a:xfrm>
              <a:off x="1707425" y="3923025"/>
              <a:ext cx="9775" cy="2550"/>
            </a:xfrm>
            <a:custGeom>
              <a:avLst/>
              <a:gdLst/>
              <a:ahLst/>
              <a:cxnLst/>
              <a:rect l="l" t="t" r="r" b="b"/>
              <a:pathLst>
                <a:path w="391" h="102" extrusionOk="0">
                  <a:moveTo>
                    <a:pt x="369" y="1"/>
                  </a:moveTo>
                  <a:cubicBezTo>
                    <a:pt x="367" y="1"/>
                    <a:pt x="365" y="1"/>
                    <a:pt x="362" y="2"/>
                  </a:cubicBezTo>
                  <a:cubicBezTo>
                    <a:pt x="257" y="50"/>
                    <a:pt x="157" y="81"/>
                    <a:pt x="43" y="81"/>
                  </a:cubicBezTo>
                  <a:cubicBezTo>
                    <a:pt x="34" y="81"/>
                    <a:pt x="25" y="81"/>
                    <a:pt x="16" y="81"/>
                  </a:cubicBezTo>
                  <a:cubicBezTo>
                    <a:pt x="4" y="81"/>
                    <a:pt x="1" y="99"/>
                    <a:pt x="13" y="101"/>
                  </a:cubicBezTo>
                  <a:cubicBezTo>
                    <a:pt x="28" y="101"/>
                    <a:pt x="42" y="102"/>
                    <a:pt x="57" y="102"/>
                  </a:cubicBezTo>
                  <a:cubicBezTo>
                    <a:pt x="167" y="102"/>
                    <a:pt x="277" y="83"/>
                    <a:pt x="374" y="31"/>
                  </a:cubicBezTo>
                  <a:cubicBezTo>
                    <a:pt x="391" y="23"/>
                    <a:pt x="383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6" name="Google Shape;476;p10"/>
            <p:cNvSpPr/>
            <p:nvPr/>
          </p:nvSpPr>
          <p:spPr>
            <a:xfrm>
              <a:off x="1716350" y="3935750"/>
              <a:ext cx="20575" cy="6750"/>
            </a:xfrm>
            <a:custGeom>
              <a:avLst/>
              <a:gdLst/>
              <a:ahLst/>
              <a:cxnLst/>
              <a:rect l="l" t="t" r="r" b="b"/>
              <a:pathLst>
                <a:path w="823" h="270" extrusionOk="0">
                  <a:moveTo>
                    <a:pt x="794" y="0"/>
                  </a:moveTo>
                  <a:cubicBezTo>
                    <a:pt x="791" y="0"/>
                    <a:pt x="787" y="1"/>
                    <a:pt x="784" y="2"/>
                  </a:cubicBezTo>
                  <a:cubicBezTo>
                    <a:pt x="539" y="125"/>
                    <a:pt x="289" y="209"/>
                    <a:pt x="16" y="244"/>
                  </a:cubicBezTo>
                  <a:cubicBezTo>
                    <a:pt x="0" y="246"/>
                    <a:pt x="4" y="269"/>
                    <a:pt x="19" y="269"/>
                  </a:cubicBezTo>
                  <a:cubicBezTo>
                    <a:pt x="19" y="269"/>
                    <a:pt x="20" y="269"/>
                    <a:pt x="20" y="269"/>
                  </a:cubicBezTo>
                  <a:cubicBezTo>
                    <a:pt x="293" y="242"/>
                    <a:pt x="557" y="173"/>
                    <a:pt x="801" y="42"/>
                  </a:cubicBezTo>
                  <a:cubicBezTo>
                    <a:pt x="822" y="31"/>
                    <a:pt x="813" y="0"/>
                    <a:pt x="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7" name="Google Shape;477;p10"/>
            <p:cNvSpPr/>
            <p:nvPr/>
          </p:nvSpPr>
          <p:spPr>
            <a:xfrm>
              <a:off x="1722675" y="3941575"/>
              <a:ext cx="21925" cy="7450"/>
            </a:xfrm>
            <a:custGeom>
              <a:avLst/>
              <a:gdLst/>
              <a:ahLst/>
              <a:cxnLst/>
              <a:rect l="l" t="t" r="r" b="b"/>
              <a:pathLst>
                <a:path w="877" h="298" extrusionOk="0">
                  <a:moveTo>
                    <a:pt x="844" y="1"/>
                  </a:moveTo>
                  <a:cubicBezTo>
                    <a:pt x="841" y="1"/>
                    <a:pt x="838" y="2"/>
                    <a:pt x="835" y="3"/>
                  </a:cubicBezTo>
                  <a:cubicBezTo>
                    <a:pt x="566" y="115"/>
                    <a:pt x="290" y="209"/>
                    <a:pt x="7" y="285"/>
                  </a:cubicBezTo>
                  <a:cubicBezTo>
                    <a:pt x="1" y="288"/>
                    <a:pt x="4" y="298"/>
                    <a:pt x="10" y="298"/>
                  </a:cubicBezTo>
                  <a:cubicBezTo>
                    <a:pt x="10" y="298"/>
                    <a:pt x="11" y="298"/>
                    <a:pt x="11" y="297"/>
                  </a:cubicBezTo>
                  <a:cubicBezTo>
                    <a:pt x="304" y="261"/>
                    <a:pt x="588" y="176"/>
                    <a:pt x="854" y="45"/>
                  </a:cubicBezTo>
                  <a:cubicBezTo>
                    <a:pt x="876" y="34"/>
                    <a:pt x="866" y="1"/>
                    <a:pt x="8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8" name="Google Shape;478;p10"/>
            <p:cNvSpPr/>
            <p:nvPr/>
          </p:nvSpPr>
          <p:spPr>
            <a:xfrm>
              <a:off x="1738350" y="3950575"/>
              <a:ext cx="28225" cy="12850"/>
            </a:xfrm>
            <a:custGeom>
              <a:avLst/>
              <a:gdLst/>
              <a:ahLst/>
              <a:cxnLst/>
              <a:rect l="l" t="t" r="r" b="b"/>
              <a:pathLst>
                <a:path w="1129" h="514" extrusionOk="0">
                  <a:moveTo>
                    <a:pt x="1088" y="1"/>
                  </a:moveTo>
                  <a:cubicBezTo>
                    <a:pt x="1082" y="1"/>
                    <a:pt x="1076" y="3"/>
                    <a:pt x="1070" y="8"/>
                  </a:cubicBezTo>
                  <a:cubicBezTo>
                    <a:pt x="771" y="276"/>
                    <a:pt x="424" y="435"/>
                    <a:pt x="24" y="476"/>
                  </a:cubicBezTo>
                  <a:cubicBezTo>
                    <a:pt x="1" y="479"/>
                    <a:pt x="5" y="514"/>
                    <a:pt x="28" y="514"/>
                  </a:cubicBezTo>
                  <a:cubicBezTo>
                    <a:pt x="29" y="514"/>
                    <a:pt x="29" y="514"/>
                    <a:pt x="29" y="514"/>
                  </a:cubicBezTo>
                  <a:cubicBezTo>
                    <a:pt x="432" y="494"/>
                    <a:pt x="814" y="331"/>
                    <a:pt x="1107" y="55"/>
                  </a:cubicBezTo>
                  <a:cubicBezTo>
                    <a:pt x="1128" y="34"/>
                    <a:pt x="1111" y="1"/>
                    <a:pt x="10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9" name="Google Shape;479;p10"/>
            <p:cNvSpPr/>
            <p:nvPr/>
          </p:nvSpPr>
          <p:spPr>
            <a:xfrm>
              <a:off x="1755550" y="3957100"/>
              <a:ext cx="30975" cy="13275"/>
            </a:xfrm>
            <a:custGeom>
              <a:avLst/>
              <a:gdLst/>
              <a:ahLst/>
              <a:cxnLst/>
              <a:rect l="l" t="t" r="r" b="b"/>
              <a:pathLst>
                <a:path w="1239" h="531" extrusionOk="0">
                  <a:moveTo>
                    <a:pt x="1204" y="0"/>
                  </a:moveTo>
                  <a:cubicBezTo>
                    <a:pt x="1199" y="0"/>
                    <a:pt x="1193" y="2"/>
                    <a:pt x="1188" y="7"/>
                  </a:cubicBezTo>
                  <a:cubicBezTo>
                    <a:pt x="860" y="319"/>
                    <a:pt x="470" y="482"/>
                    <a:pt x="19" y="498"/>
                  </a:cubicBezTo>
                  <a:cubicBezTo>
                    <a:pt x="0" y="498"/>
                    <a:pt x="0" y="530"/>
                    <a:pt x="19" y="530"/>
                  </a:cubicBezTo>
                  <a:cubicBezTo>
                    <a:pt x="29" y="530"/>
                    <a:pt x="39" y="530"/>
                    <a:pt x="48" y="530"/>
                  </a:cubicBezTo>
                  <a:cubicBezTo>
                    <a:pt x="487" y="530"/>
                    <a:pt x="909" y="356"/>
                    <a:pt x="1220" y="47"/>
                  </a:cubicBezTo>
                  <a:cubicBezTo>
                    <a:pt x="1238" y="29"/>
                    <a:pt x="1223" y="0"/>
                    <a:pt x="1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0" name="Google Shape;480;p10"/>
            <p:cNvSpPr/>
            <p:nvPr/>
          </p:nvSpPr>
          <p:spPr>
            <a:xfrm>
              <a:off x="1985350" y="3794800"/>
              <a:ext cx="5125" cy="17200"/>
            </a:xfrm>
            <a:custGeom>
              <a:avLst/>
              <a:gdLst/>
              <a:ahLst/>
              <a:cxnLst/>
              <a:rect l="l" t="t" r="r" b="b"/>
              <a:pathLst>
                <a:path w="205" h="688" extrusionOk="0">
                  <a:moveTo>
                    <a:pt x="175" y="0"/>
                  </a:moveTo>
                  <a:cubicBezTo>
                    <a:pt x="167" y="0"/>
                    <a:pt x="159" y="4"/>
                    <a:pt x="154" y="14"/>
                  </a:cubicBezTo>
                  <a:cubicBezTo>
                    <a:pt x="71" y="222"/>
                    <a:pt x="19" y="441"/>
                    <a:pt x="2" y="665"/>
                  </a:cubicBezTo>
                  <a:cubicBezTo>
                    <a:pt x="1" y="679"/>
                    <a:pt x="12" y="688"/>
                    <a:pt x="24" y="688"/>
                  </a:cubicBezTo>
                  <a:cubicBezTo>
                    <a:pt x="33" y="688"/>
                    <a:pt x="41" y="682"/>
                    <a:pt x="42" y="670"/>
                  </a:cubicBezTo>
                  <a:cubicBezTo>
                    <a:pt x="59" y="450"/>
                    <a:pt x="113" y="234"/>
                    <a:pt x="198" y="31"/>
                  </a:cubicBezTo>
                  <a:cubicBezTo>
                    <a:pt x="204" y="13"/>
                    <a:pt x="190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1" name="Google Shape;481;p10"/>
            <p:cNvSpPr/>
            <p:nvPr/>
          </p:nvSpPr>
          <p:spPr>
            <a:xfrm>
              <a:off x="1992025" y="3795050"/>
              <a:ext cx="3700" cy="11900"/>
            </a:xfrm>
            <a:custGeom>
              <a:avLst/>
              <a:gdLst/>
              <a:ahLst/>
              <a:cxnLst/>
              <a:rect l="l" t="t" r="r" b="b"/>
              <a:pathLst>
                <a:path w="148" h="476" extrusionOk="0">
                  <a:moveTo>
                    <a:pt x="131" y="0"/>
                  </a:moveTo>
                  <a:cubicBezTo>
                    <a:pt x="125" y="0"/>
                    <a:pt x="118" y="4"/>
                    <a:pt x="116" y="12"/>
                  </a:cubicBezTo>
                  <a:cubicBezTo>
                    <a:pt x="86" y="160"/>
                    <a:pt x="50" y="304"/>
                    <a:pt x="6" y="448"/>
                  </a:cubicBezTo>
                  <a:cubicBezTo>
                    <a:pt x="1" y="463"/>
                    <a:pt x="14" y="476"/>
                    <a:pt x="27" y="476"/>
                  </a:cubicBezTo>
                  <a:cubicBezTo>
                    <a:pt x="34" y="476"/>
                    <a:pt x="40" y="472"/>
                    <a:pt x="43" y="463"/>
                  </a:cubicBezTo>
                  <a:cubicBezTo>
                    <a:pt x="94" y="317"/>
                    <a:pt x="128" y="168"/>
                    <a:pt x="147" y="16"/>
                  </a:cubicBezTo>
                  <a:cubicBezTo>
                    <a:pt x="147" y="6"/>
                    <a:pt x="139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2" name="Google Shape;482;p10"/>
            <p:cNvSpPr/>
            <p:nvPr/>
          </p:nvSpPr>
          <p:spPr>
            <a:xfrm>
              <a:off x="1963875" y="3793775"/>
              <a:ext cx="8275" cy="25025"/>
            </a:xfrm>
            <a:custGeom>
              <a:avLst/>
              <a:gdLst/>
              <a:ahLst/>
              <a:cxnLst/>
              <a:rect l="l" t="t" r="r" b="b"/>
              <a:pathLst>
                <a:path w="331" h="1001" extrusionOk="0">
                  <a:moveTo>
                    <a:pt x="308" y="1"/>
                  </a:moveTo>
                  <a:cubicBezTo>
                    <a:pt x="303" y="1"/>
                    <a:pt x="298" y="3"/>
                    <a:pt x="294" y="8"/>
                  </a:cubicBezTo>
                  <a:cubicBezTo>
                    <a:pt x="110" y="280"/>
                    <a:pt x="19" y="646"/>
                    <a:pt x="2" y="968"/>
                  </a:cubicBezTo>
                  <a:cubicBezTo>
                    <a:pt x="1" y="989"/>
                    <a:pt x="17" y="1001"/>
                    <a:pt x="32" y="1001"/>
                  </a:cubicBezTo>
                  <a:cubicBezTo>
                    <a:pt x="45" y="1001"/>
                    <a:pt x="58" y="993"/>
                    <a:pt x="60" y="975"/>
                  </a:cubicBezTo>
                  <a:cubicBezTo>
                    <a:pt x="97" y="634"/>
                    <a:pt x="200" y="342"/>
                    <a:pt x="325" y="26"/>
                  </a:cubicBezTo>
                  <a:cubicBezTo>
                    <a:pt x="330" y="13"/>
                    <a:pt x="319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3" name="Google Shape;483;p10"/>
            <p:cNvSpPr/>
            <p:nvPr/>
          </p:nvSpPr>
          <p:spPr>
            <a:xfrm>
              <a:off x="1957825" y="3792875"/>
              <a:ext cx="9075" cy="30500"/>
            </a:xfrm>
            <a:custGeom>
              <a:avLst/>
              <a:gdLst/>
              <a:ahLst/>
              <a:cxnLst/>
              <a:rect l="l" t="t" r="r" b="b"/>
              <a:pathLst>
                <a:path w="363" h="1220" extrusionOk="0">
                  <a:moveTo>
                    <a:pt x="335" y="0"/>
                  </a:moveTo>
                  <a:cubicBezTo>
                    <a:pt x="327" y="0"/>
                    <a:pt x="318" y="4"/>
                    <a:pt x="314" y="14"/>
                  </a:cubicBezTo>
                  <a:cubicBezTo>
                    <a:pt x="115" y="374"/>
                    <a:pt x="8" y="778"/>
                    <a:pt x="1" y="1188"/>
                  </a:cubicBezTo>
                  <a:cubicBezTo>
                    <a:pt x="1" y="1208"/>
                    <a:pt x="16" y="1219"/>
                    <a:pt x="31" y="1219"/>
                  </a:cubicBezTo>
                  <a:cubicBezTo>
                    <a:pt x="42" y="1219"/>
                    <a:pt x="53" y="1212"/>
                    <a:pt x="55" y="1197"/>
                  </a:cubicBezTo>
                  <a:cubicBezTo>
                    <a:pt x="96" y="795"/>
                    <a:pt x="197" y="402"/>
                    <a:pt x="355" y="30"/>
                  </a:cubicBezTo>
                  <a:cubicBezTo>
                    <a:pt x="362" y="13"/>
                    <a:pt x="349" y="0"/>
                    <a:pt x="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4" name="Google Shape;484;p10"/>
            <p:cNvSpPr/>
            <p:nvPr/>
          </p:nvSpPr>
          <p:spPr>
            <a:xfrm>
              <a:off x="1945075" y="3795325"/>
              <a:ext cx="6550" cy="35825"/>
            </a:xfrm>
            <a:custGeom>
              <a:avLst/>
              <a:gdLst/>
              <a:ahLst/>
              <a:cxnLst/>
              <a:rect l="l" t="t" r="r" b="b"/>
              <a:pathLst>
                <a:path w="262" h="1433" extrusionOk="0">
                  <a:moveTo>
                    <a:pt x="235" y="0"/>
                  </a:moveTo>
                  <a:cubicBezTo>
                    <a:pt x="228" y="0"/>
                    <a:pt x="220" y="4"/>
                    <a:pt x="217" y="13"/>
                  </a:cubicBezTo>
                  <a:cubicBezTo>
                    <a:pt x="39" y="454"/>
                    <a:pt x="1" y="940"/>
                    <a:pt x="69" y="1409"/>
                  </a:cubicBezTo>
                  <a:cubicBezTo>
                    <a:pt x="72" y="1425"/>
                    <a:pt x="84" y="1432"/>
                    <a:pt x="97" y="1432"/>
                  </a:cubicBezTo>
                  <a:cubicBezTo>
                    <a:pt x="112" y="1432"/>
                    <a:pt x="128" y="1421"/>
                    <a:pt x="127" y="1401"/>
                  </a:cubicBezTo>
                  <a:cubicBezTo>
                    <a:pt x="67" y="929"/>
                    <a:pt x="123" y="485"/>
                    <a:pt x="257" y="30"/>
                  </a:cubicBezTo>
                  <a:cubicBezTo>
                    <a:pt x="262" y="13"/>
                    <a:pt x="248" y="0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5" name="Google Shape;485;p10"/>
            <p:cNvSpPr/>
            <p:nvPr/>
          </p:nvSpPr>
          <p:spPr>
            <a:xfrm>
              <a:off x="1927100" y="3810350"/>
              <a:ext cx="4650" cy="32625"/>
            </a:xfrm>
            <a:custGeom>
              <a:avLst/>
              <a:gdLst/>
              <a:ahLst/>
              <a:cxnLst/>
              <a:rect l="l" t="t" r="r" b="b"/>
              <a:pathLst>
                <a:path w="186" h="1305" extrusionOk="0">
                  <a:moveTo>
                    <a:pt x="134" y="1"/>
                  </a:moveTo>
                  <a:cubicBezTo>
                    <a:pt x="124" y="1"/>
                    <a:pt x="113" y="7"/>
                    <a:pt x="110" y="19"/>
                  </a:cubicBezTo>
                  <a:cubicBezTo>
                    <a:pt x="10" y="433"/>
                    <a:pt x="1" y="886"/>
                    <a:pt x="144" y="1292"/>
                  </a:cubicBezTo>
                  <a:cubicBezTo>
                    <a:pt x="146" y="1301"/>
                    <a:pt x="153" y="1304"/>
                    <a:pt x="161" y="1304"/>
                  </a:cubicBezTo>
                  <a:cubicBezTo>
                    <a:pt x="173" y="1304"/>
                    <a:pt x="185" y="1295"/>
                    <a:pt x="182" y="1282"/>
                  </a:cubicBezTo>
                  <a:cubicBezTo>
                    <a:pt x="88" y="855"/>
                    <a:pt x="56" y="456"/>
                    <a:pt x="154" y="25"/>
                  </a:cubicBezTo>
                  <a:cubicBezTo>
                    <a:pt x="158" y="9"/>
                    <a:pt x="146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6" name="Google Shape;486;p10"/>
            <p:cNvSpPr/>
            <p:nvPr/>
          </p:nvSpPr>
          <p:spPr>
            <a:xfrm>
              <a:off x="1921550" y="3822375"/>
              <a:ext cx="4750" cy="26125"/>
            </a:xfrm>
            <a:custGeom>
              <a:avLst/>
              <a:gdLst/>
              <a:ahLst/>
              <a:cxnLst/>
              <a:rect l="l" t="t" r="r" b="b"/>
              <a:pathLst>
                <a:path w="190" h="1045" extrusionOk="0">
                  <a:moveTo>
                    <a:pt x="26" y="0"/>
                  </a:moveTo>
                  <a:cubicBezTo>
                    <a:pt x="19" y="0"/>
                    <a:pt x="12" y="4"/>
                    <a:pt x="11" y="13"/>
                  </a:cubicBezTo>
                  <a:cubicBezTo>
                    <a:pt x="0" y="358"/>
                    <a:pt x="44" y="702"/>
                    <a:pt x="144" y="1031"/>
                  </a:cubicBezTo>
                  <a:cubicBezTo>
                    <a:pt x="147" y="1041"/>
                    <a:pt x="155" y="1045"/>
                    <a:pt x="164" y="1045"/>
                  </a:cubicBezTo>
                  <a:cubicBezTo>
                    <a:pt x="176" y="1045"/>
                    <a:pt x="190" y="1035"/>
                    <a:pt x="186" y="1021"/>
                  </a:cubicBezTo>
                  <a:cubicBezTo>
                    <a:pt x="96" y="687"/>
                    <a:pt x="43" y="359"/>
                    <a:pt x="40" y="13"/>
                  </a:cubicBezTo>
                  <a:cubicBezTo>
                    <a:pt x="40" y="4"/>
                    <a:pt x="33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7" name="Google Shape;487;p10"/>
            <p:cNvSpPr/>
            <p:nvPr/>
          </p:nvSpPr>
          <p:spPr>
            <a:xfrm>
              <a:off x="1924200" y="3852450"/>
              <a:ext cx="32475" cy="11825"/>
            </a:xfrm>
            <a:custGeom>
              <a:avLst/>
              <a:gdLst/>
              <a:ahLst/>
              <a:cxnLst/>
              <a:rect l="l" t="t" r="r" b="b"/>
              <a:pathLst>
                <a:path w="1299" h="473" extrusionOk="0">
                  <a:moveTo>
                    <a:pt x="32" y="0"/>
                  </a:moveTo>
                  <a:cubicBezTo>
                    <a:pt x="10" y="0"/>
                    <a:pt x="1" y="35"/>
                    <a:pt x="25" y="42"/>
                  </a:cubicBezTo>
                  <a:cubicBezTo>
                    <a:pt x="236" y="100"/>
                    <a:pt x="425" y="255"/>
                    <a:pt x="634" y="332"/>
                  </a:cubicBezTo>
                  <a:cubicBezTo>
                    <a:pt x="830" y="406"/>
                    <a:pt x="1044" y="463"/>
                    <a:pt x="1253" y="472"/>
                  </a:cubicBezTo>
                  <a:cubicBezTo>
                    <a:pt x="1255" y="473"/>
                    <a:pt x="1256" y="473"/>
                    <a:pt x="1258" y="473"/>
                  </a:cubicBezTo>
                  <a:cubicBezTo>
                    <a:pt x="1292" y="473"/>
                    <a:pt x="1298" y="418"/>
                    <a:pt x="1260" y="412"/>
                  </a:cubicBezTo>
                  <a:cubicBezTo>
                    <a:pt x="1024" y="371"/>
                    <a:pt x="794" y="331"/>
                    <a:pt x="570" y="240"/>
                  </a:cubicBezTo>
                  <a:cubicBezTo>
                    <a:pt x="390" y="168"/>
                    <a:pt x="226" y="36"/>
                    <a:pt x="36" y="0"/>
                  </a:cubicBezTo>
                  <a:cubicBezTo>
                    <a:pt x="34" y="0"/>
                    <a:pt x="33" y="0"/>
                    <a:pt x="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8" name="Google Shape;488;p10"/>
            <p:cNvSpPr/>
            <p:nvPr/>
          </p:nvSpPr>
          <p:spPr>
            <a:xfrm>
              <a:off x="1929225" y="3848200"/>
              <a:ext cx="34375" cy="13250"/>
            </a:xfrm>
            <a:custGeom>
              <a:avLst/>
              <a:gdLst/>
              <a:ahLst/>
              <a:cxnLst/>
              <a:rect l="l" t="t" r="r" b="b"/>
              <a:pathLst>
                <a:path w="1375" h="530" extrusionOk="0">
                  <a:moveTo>
                    <a:pt x="34" y="1"/>
                  </a:moveTo>
                  <a:cubicBezTo>
                    <a:pt x="15" y="1"/>
                    <a:pt x="0" y="27"/>
                    <a:pt x="20" y="40"/>
                  </a:cubicBezTo>
                  <a:cubicBezTo>
                    <a:pt x="403" y="301"/>
                    <a:pt x="868" y="497"/>
                    <a:pt x="1335" y="529"/>
                  </a:cubicBezTo>
                  <a:cubicBezTo>
                    <a:pt x="1336" y="529"/>
                    <a:pt x="1337" y="529"/>
                    <a:pt x="1339" y="529"/>
                  </a:cubicBezTo>
                  <a:cubicBezTo>
                    <a:pt x="1370" y="529"/>
                    <a:pt x="1375" y="481"/>
                    <a:pt x="1341" y="474"/>
                  </a:cubicBezTo>
                  <a:cubicBezTo>
                    <a:pt x="872" y="388"/>
                    <a:pt x="453" y="261"/>
                    <a:pt x="47" y="5"/>
                  </a:cubicBezTo>
                  <a:cubicBezTo>
                    <a:pt x="42" y="2"/>
                    <a:pt x="38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9" name="Google Shape;489;p10"/>
            <p:cNvSpPr/>
            <p:nvPr/>
          </p:nvSpPr>
          <p:spPr>
            <a:xfrm>
              <a:off x="1945000" y="3835225"/>
              <a:ext cx="41600" cy="12575"/>
            </a:xfrm>
            <a:custGeom>
              <a:avLst/>
              <a:gdLst/>
              <a:ahLst/>
              <a:cxnLst/>
              <a:rect l="l" t="t" r="r" b="b"/>
              <a:pathLst>
                <a:path w="1664" h="503" extrusionOk="0">
                  <a:moveTo>
                    <a:pt x="27" y="1"/>
                  </a:moveTo>
                  <a:cubicBezTo>
                    <a:pt x="11" y="1"/>
                    <a:pt x="1" y="25"/>
                    <a:pt x="16" y="36"/>
                  </a:cubicBezTo>
                  <a:cubicBezTo>
                    <a:pt x="428" y="345"/>
                    <a:pt x="1004" y="502"/>
                    <a:pt x="1524" y="502"/>
                  </a:cubicBezTo>
                  <a:cubicBezTo>
                    <a:pt x="1559" y="502"/>
                    <a:pt x="1594" y="501"/>
                    <a:pt x="1628" y="500"/>
                  </a:cubicBezTo>
                  <a:cubicBezTo>
                    <a:pt x="1664" y="499"/>
                    <a:pt x="1664" y="436"/>
                    <a:pt x="1628" y="435"/>
                  </a:cubicBezTo>
                  <a:cubicBezTo>
                    <a:pt x="1040" y="412"/>
                    <a:pt x="560" y="259"/>
                    <a:pt x="34" y="3"/>
                  </a:cubicBezTo>
                  <a:cubicBezTo>
                    <a:pt x="32" y="1"/>
                    <a:pt x="29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0" name="Google Shape;490;p10"/>
            <p:cNvSpPr/>
            <p:nvPr/>
          </p:nvSpPr>
          <p:spPr>
            <a:xfrm>
              <a:off x="1970600" y="3819075"/>
              <a:ext cx="29475" cy="10100"/>
            </a:xfrm>
            <a:custGeom>
              <a:avLst/>
              <a:gdLst/>
              <a:ahLst/>
              <a:cxnLst/>
              <a:rect l="l" t="t" r="r" b="b"/>
              <a:pathLst>
                <a:path w="1179" h="404" extrusionOk="0">
                  <a:moveTo>
                    <a:pt x="40" y="0"/>
                  </a:moveTo>
                  <a:cubicBezTo>
                    <a:pt x="18" y="0"/>
                    <a:pt x="1" y="30"/>
                    <a:pt x="24" y="46"/>
                  </a:cubicBezTo>
                  <a:cubicBezTo>
                    <a:pt x="355" y="262"/>
                    <a:pt x="741" y="398"/>
                    <a:pt x="1139" y="403"/>
                  </a:cubicBezTo>
                  <a:cubicBezTo>
                    <a:pt x="1171" y="403"/>
                    <a:pt x="1179" y="355"/>
                    <a:pt x="1145" y="353"/>
                  </a:cubicBezTo>
                  <a:cubicBezTo>
                    <a:pt x="751" y="326"/>
                    <a:pt x="388" y="222"/>
                    <a:pt x="55" y="4"/>
                  </a:cubicBezTo>
                  <a:cubicBezTo>
                    <a:pt x="50" y="2"/>
                    <a:pt x="45" y="0"/>
                    <a:pt x="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1" name="Google Shape;491;p10"/>
            <p:cNvSpPr/>
            <p:nvPr/>
          </p:nvSpPr>
          <p:spPr>
            <a:xfrm>
              <a:off x="1980475" y="3816925"/>
              <a:ext cx="23550" cy="6500"/>
            </a:xfrm>
            <a:custGeom>
              <a:avLst/>
              <a:gdLst/>
              <a:ahLst/>
              <a:cxnLst/>
              <a:rect l="l" t="t" r="r" b="b"/>
              <a:pathLst>
                <a:path w="942" h="260" extrusionOk="0">
                  <a:moveTo>
                    <a:pt x="26" y="1"/>
                  </a:moveTo>
                  <a:cubicBezTo>
                    <a:pt x="9" y="1"/>
                    <a:pt x="1" y="28"/>
                    <a:pt x="20" y="36"/>
                  </a:cubicBezTo>
                  <a:cubicBezTo>
                    <a:pt x="300" y="169"/>
                    <a:pt x="589" y="229"/>
                    <a:pt x="897" y="260"/>
                  </a:cubicBezTo>
                  <a:cubicBezTo>
                    <a:pt x="898" y="260"/>
                    <a:pt x="900" y="260"/>
                    <a:pt x="901" y="260"/>
                  </a:cubicBezTo>
                  <a:cubicBezTo>
                    <a:pt x="940" y="260"/>
                    <a:pt x="941" y="198"/>
                    <a:pt x="898" y="198"/>
                  </a:cubicBezTo>
                  <a:cubicBezTo>
                    <a:pt x="898" y="198"/>
                    <a:pt x="898" y="198"/>
                    <a:pt x="897" y="198"/>
                  </a:cubicBezTo>
                  <a:cubicBezTo>
                    <a:pt x="886" y="199"/>
                    <a:pt x="874" y="199"/>
                    <a:pt x="862" y="199"/>
                  </a:cubicBezTo>
                  <a:cubicBezTo>
                    <a:pt x="575" y="199"/>
                    <a:pt x="292" y="120"/>
                    <a:pt x="33" y="2"/>
                  </a:cubicBezTo>
                  <a:cubicBezTo>
                    <a:pt x="30" y="1"/>
                    <a:pt x="28" y="1"/>
                    <a:pt x="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2" name="Google Shape;492;p10"/>
            <p:cNvSpPr/>
            <p:nvPr/>
          </p:nvSpPr>
          <p:spPr>
            <a:xfrm>
              <a:off x="1999350" y="3805125"/>
              <a:ext cx="10500" cy="6275"/>
            </a:xfrm>
            <a:custGeom>
              <a:avLst/>
              <a:gdLst/>
              <a:ahLst/>
              <a:cxnLst/>
              <a:rect l="l" t="t" r="r" b="b"/>
              <a:pathLst>
                <a:path w="420" h="251" extrusionOk="0">
                  <a:moveTo>
                    <a:pt x="23" y="0"/>
                  </a:moveTo>
                  <a:cubicBezTo>
                    <a:pt x="9" y="0"/>
                    <a:pt x="0" y="22"/>
                    <a:pt x="13" y="30"/>
                  </a:cubicBezTo>
                  <a:cubicBezTo>
                    <a:pt x="133" y="102"/>
                    <a:pt x="254" y="173"/>
                    <a:pt x="373" y="246"/>
                  </a:cubicBezTo>
                  <a:cubicBezTo>
                    <a:pt x="377" y="249"/>
                    <a:pt x="382" y="250"/>
                    <a:pt x="386" y="250"/>
                  </a:cubicBezTo>
                  <a:cubicBezTo>
                    <a:pt x="407" y="250"/>
                    <a:pt x="419" y="219"/>
                    <a:pt x="397" y="206"/>
                  </a:cubicBezTo>
                  <a:cubicBezTo>
                    <a:pt x="274" y="140"/>
                    <a:pt x="151" y="70"/>
                    <a:pt x="30" y="2"/>
                  </a:cubicBezTo>
                  <a:cubicBezTo>
                    <a:pt x="28" y="1"/>
                    <a:pt x="25" y="0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3" name="Google Shape;493;p10"/>
            <p:cNvSpPr/>
            <p:nvPr/>
          </p:nvSpPr>
          <p:spPr>
            <a:xfrm>
              <a:off x="1903350" y="3873575"/>
              <a:ext cx="20775" cy="14225"/>
            </a:xfrm>
            <a:custGeom>
              <a:avLst/>
              <a:gdLst/>
              <a:ahLst/>
              <a:cxnLst/>
              <a:rect l="l" t="t" r="r" b="b"/>
              <a:pathLst>
                <a:path w="831" h="569" extrusionOk="0">
                  <a:moveTo>
                    <a:pt x="807" y="0"/>
                  </a:moveTo>
                  <a:cubicBezTo>
                    <a:pt x="806" y="0"/>
                    <a:pt x="804" y="1"/>
                    <a:pt x="803" y="1"/>
                  </a:cubicBezTo>
                  <a:cubicBezTo>
                    <a:pt x="485" y="77"/>
                    <a:pt x="213" y="284"/>
                    <a:pt x="13" y="537"/>
                  </a:cubicBezTo>
                  <a:cubicBezTo>
                    <a:pt x="1" y="552"/>
                    <a:pt x="15" y="569"/>
                    <a:pt x="30" y="569"/>
                  </a:cubicBezTo>
                  <a:cubicBezTo>
                    <a:pt x="36" y="569"/>
                    <a:pt x="41" y="566"/>
                    <a:pt x="45" y="561"/>
                  </a:cubicBezTo>
                  <a:cubicBezTo>
                    <a:pt x="255" y="306"/>
                    <a:pt x="509" y="157"/>
                    <a:pt x="812" y="37"/>
                  </a:cubicBezTo>
                  <a:cubicBezTo>
                    <a:pt x="831" y="29"/>
                    <a:pt x="825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4" name="Google Shape;494;p10"/>
            <p:cNvSpPr/>
            <p:nvPr/>
          </p:nvSpPr>
          <p:spPr>
            <a:xfrm>
              <a:off x="1909400" y="3874900"/>
              <a:ext cx="23825" cy="14075"/>
            </a:xfrm>
            <a:custGeom>
              <a:avLst/>
              <a:gdLst/>
              <a:ahLst/>
              <a:cxnLst/>
              <a:rect l="l" t="t" r="r" b="b"/>
              <a:pathLst>
                <a:path w="953" h="563" extrusionOk="0">
                  <a:moveTo>
                    <a:pt x="922" y="1"/>
                  </a:moveTo>
                  <a:cubicBezTo>
                    <a:pt x="920" y="1"/>
                    <a:pt x="918" y="1"/>
                    <a:pt x="916" y="1"/>
                  </a:cubicBezTo>
                  <a:cubicBezTo>
                    <a:pt x="562" y="67"/>
                    <a:pt x="242" y="244"/>
                    <a:pt x="15" y="527"/>
                  </a:cubicBezTo>
                  <a:cubicBezTo>
                    <a:pt x="1" y="544"/>
                    <a:pt x="17" y="563"/>
                    <a:pt x="35" y="563"/>
                  </a:cubicBezTo>
                  <a:cubicBezTo>
                    <a:pt x="41" y="563"/>
                    <a:pt x="47" y="560"/>
                    <a:pt x="53" y="555"/>
                  </a:cubicBezTo>
                  <a:cubicBezTo>
                    <a:pt x="293" y="295"/>
                    <a:pt x="576" y="124"/>
                    <a:pt x="924" y="51"/>
                  </a:cubicBezTo>
                  <a:cubicBezTo>
                    <a:pt x="952" y="44"/>
                    <a:pt x="949" y="1"/>
                    <a:pt x="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5" name="Google Shape;495;p10"/>
            <p:cNvSpPr/>
            <p:nvPr/>
          </p:nvSpPr>
          <p:spPr>
            <a:xfrm>
              <a:off x="1934000" y="3886950"/>
              <a:ext cx="20475" cy="10525"/>
            </a:xfrm>
            <a:custGeom>
              <a:avLst/>
              <a:gdLst/>
              <a:ahLst/>
              <a:cxnLst/>
              <a:rect l="l" t="t" r="r" b="b"/>
              <a:pathLst>
                <a:path w="819" h="421" extrusionOk="0">
                  <a:moveTo>
                    <a:pt x="781" y="1"/>
                  </a:moveTo>
                  <a:cubicBezTo>
                    <a:pt x="779" y="1"/>
                    <a:pt x="776" y="1"/>
                    <a:pt x="773" y="2"/>
                  </a:cubicBezTo>
                  <a:cubicBezTo>
                    <a:pt x="506" y="86"/>
                    <a:pt x="258" y="218"/>
                    <a:pt x="25" y="373"/>
                  </a:cubicBezTo>
                  <a:cubicBezTo>
                    <a:pt x="1" y="388"/>
                    <a:pt x="19" y="420"/>
                    <a:pt x="43" y="420"/>
                  </a:cubicBezTo>
                  <a:cubicBezTo>
                    <a:pt x="48" y="420"/>
                    <a:pt x="53" y="419"/>
                    <a:pt x="58" y="415"/>
                  </a:cubicBezTo>
                  <a:cubicBezTo>
                    <a:pt x="290" y="262"/>
                    <a:pt x="534" y="150"/>
                    <a:pt x="792" y="46"/>
                  </a:cubicBezTo>
                  <a:cubicBezTo>
                    <a:pt x="818" y="36"/>
                    <a:pt x="806" y="1"/>
                    <a:pt x="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6" name="Google Shape;496;p10"/>
            <p:cNvSpPr/>
            <p:nvPr/>
          </p:nvSpPr>
          <p:spPr>
            <a:xfrm>
              <a:off x="1941200" y="3892475"/>
              <a:ext cx="17825" cy="7625"/>
            </a:xfrm>
            <a:custGeom>
              <a:avLst/>
              <a:gdLst/>
              <a:ahLst/>
              <a:cxnLst/>
              <a:rect l="l" t="t" r="r" b="b"/>
              <a:pathLst>
                <a:path w="713" h="305" extrusionOk="0">
                  <a:moveTo>
                    <a:pt x="686" y="0"/>
                  </a:moveTo>
                  <a:cubicBezTo>
                    <a:pt x="685" y="0"/>
                    <a:pt x="683" y="1"/>
                    <a:pt x="681" y="1"/>
                  </a:cubicBezTo>
                  <a:cubicBezTo>
                    <a:pt x="454" y="68"/>
                    <a:pt x="233" y="154"/>
                    <a:pt x="21" y="262"/>
                  </a:cubicBezTo>
                  <a:cubicBezTo>
                    <a:pt x="0" y="274"/>
                    <a:pt x="9" y="305"/>
                    <a:pt x="29" y="305"/>
                  </a:cubicBezTo>
                  <a:cubicBezTo>
                    <a:pt x="32" y="305"/>
                    <a:pt x="35" y="304"/>
                    <a:pt x="38" y="302"/>
                  </a:cubicBezTo>
                  <a:cubicBezTo>
                    <a:pt x="254" y="206"/>
                    <a:pt x="473" y="118"/>
                    <a:pt x="694" y="32"/>
                  </a:cubicBezTo>
                  <a:cubicBezTo>
                    <a:pt x="713" y="24"/>
                    <a:pt x="703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7" name="Google Shape;497;p10"/>
            <p:cNvSpPr/>
            <p:nvPr/>
          </p:nvSpPr>
          <p:spPr>
            <a:xfrm>
              <a:off x="1961000" y="3903975"/>
              <a:ext cx="8775" cy="3700"/>
            </a:xfrm>
            <a:custGeom>
              <a:avLst/>
              <a:gdLst/>
              <a:ahLst/>
              <a:cxnLst/>
              <a:rect l="l" t="t" r="r" b="b"/>
              <a:pathLst>
                <a:path w="351" h="148" extrusionOk="0">
                  <a:moveTo>
                    <a:pt x="325" y="1"/>
                  </a:moveTo>
                  <a:cubicBezTo>
                    <a:pt x="324" y="1"/>
                    <a:pt x="323" y="1"/>
                    <a:pt x="321" y="1"/>
                  </a:cubicBezTo>
                  <a:cubicBezTo>
                    <a:pt x="212" y="17"/>
                    <a:pt x="104" y="76"/>
                    <a:pt x="9" y="129"/>
                  </a:cubicBezTo>
                  <a:cubicBezTo>
                    <a:pt x="1" y="134"/>
                    <a:pt x="4" y="147"/>
                    <a:pt x="13" y="147"/>
                  </a:cubicBezTo>
                  <a:cubicBezTo>
                    <a:pt x="14" y="147"/>
                    <a:pt x="15" y="147"/>
                    <a:pt x="16" y="146"/>
                  </a:cubicBezTo>
                  <a:cubicBezTo>
                    <a:pt x="116" y="92"/>
                    <a:pt x="219" y="72"/>
                    <a:pt x="327" y="44"/>
                  </a:cubicBezTo>
                  <a:cubicBezTo>
                    <a:pt x="351" y="36"/>
                    <a:pt x="349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8" name="Google Shape;498;p10"/>
            <p:cNvSpPr/>
            <p:nvPr/>
          </p:nvSpPr>
          <p:spPr>
            <a:xfrm>
              <a:off x="1948350" y="3904300"/>
              <a:ext cx="2700" cy="15325"/>
            </a:xfrm>
            <a:custGeom>
              <a:avLst/>
              <a:gdLst/>
              <a:ahLst/>
              <a:cxnLst/>
              <a:rect l="l" t="t" r="r" b="b"/>
              <a:pathLst>
                <a:path w="108" h="613" extrusionOk="0">
                  <a:moveTo>
                    <a:pt x="83" y="1"/>
                  </a:moveTo>
                  <a:cubicBezTo>
                    <a:pt x="77" y="1"/>
                    <a:pt x="71" y="4"/>
                    <a:pt x="68" y="12"/>
                  </a:cubicBezTo>
                  <a:cubicBezTo>
                    <a:pt x="15" y="203"/>
                    <a:pt x="0" y="408"/>
                    <a:pt x="54" y="600"/>
                  </a:cubicBezTo>
                  <a:cubicBezTo>
                    <a:pt x="56" y="609"/>
                    <a:pt x="64" y="613"/>
                    <a:pt x="72" y="613"/>
                  </a:cubicBezTo>
                  <a:cubicBezTo>
                    <a:pt x="85" y="613"/>
                    <a:pt x="99" y="603"/>
                    <a:pt x="96" y="588"/>
                  </a:cubicBezTo>
                  <a:cubicBezTo>
                    <a:pt x="60" y="398"/>
                    <a:pt x="52" y="216"/>
                    <a:pt x="103" y="27"/>
                  </a:cubicBezTo>
                  <a:cubicBezTo>
                    <a:pt x="107" y="12"/>
                    <a:pt x="94" y="1"/>
                    <a:pt x="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9" name="Google Shape;499;p10"/>
            <p:cNvSpPr/>
            <p:nvPr/>
          </p:nvSpPr>
          <p:spPr>
            <a:xfrm>
              <a:off x="1965800" y="3913100"/>
              <a:ext cx="1500" cy="7250"/>
            </a:xfrm>
            <a:custGeom>
              <a:avLst/>
              <a:gdLst/>
              <a:ahLst/>
              <a:cxnLst/>
              <a:rect l="l" t="t" r="r" b="b"/>
              <a:pathLst>
                <a:path w="60" h="290" extrusionOk="0">
                  <a:moveTo>
                    <a:pt x="20" y="0"/>
                  </a:moveTo>
                  <a:cubicBezTo>
                    <a:pt x="11" y="0"/>
                    <a:pt x="0" y="7"/>
                    <a:pt x="1" y="19"/>
                  </a:cubicBezTo>
                  <a:cubicBezTo>
                    <a:pt x="8" y="104"/>
                    <a:pt x="15" y="188"/>
                    <a:pt x="19" y="272"/>
                  </a:cubicBezTo>
                  <a:cubicBezTo>
                    <a:pt x="19" y="284"/>
                    <a:pt x="27" y="290"/>
                    <a:pt x="37" y="290"/>
                  </a:cubicBezTo>
                  <a:cubicBezTo>
                    <a:pt x="48" y="290"/>
                    <a:pt x="60" y="282"/>
                    <a:pt x="59" y="268"/>
                  </a:cubicBezTo>
                  <a:cubicBezTo>
                    <a:pt x="49" y="183"/>
                    <a:pt x="43" y="99"/>
                    <a:pt x="36" y="15"/>
                  </a:cubicBezTo>
                  <a:cubicBezTo>
                    <a:pt x="35" y="5"/>
                    <a:pt x="28" y="0"/>
                    <a:pt x="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0" name="Google Shape;500;p10"/>
            <p:cNvSpPr/>
            <p:nvPr/>
          </p:nvSpPr>
          <p:spPr>
            <a:xfrm>
              <a:off x="1927150" y="3895525"/>
              <a:ext cx="3475" cy="19950"/>
            </a:xfrm>
            <a:custGeom>
              <a:avLst/>
              <a:gdLst/>
              <a:ahLst/>
              <a:cxnLst/>
              <a:rect l="l" t="t" r="r" b="b"/>
              <a:pathLst>
                <a:path w="139" h="798" extrusionOk="0">
                  <a:moveTo>
                    <a:pt x="58" y="0"/>
                  </a:moveTo>
                  <a:cubicBezTo>
                    <a:pt x="49" y="0"/>
                    <a:pt x="41" y="5"/>
                    <a:pt x="39" y="15"/>
                  </a:cubicBezTo>
                  <a:cubicBezTo>
                    <a:pt x="0" y="271"/>
                    <a:pt x="16" y="533"/>
                    <a:pt x="87" y="782"/>
                  </a:cubicBezTo>
                  <a:cubicBezTo>
                    <a:pt x="90" y="793"/>
                    <a:pt x="99" y="797"/>
                    <a:pt x="108" y="797"/>
                  </a:cubicBezTo>
                  <a:cubicBezTo>
                    <a:pt x="123" y="797"/>
                    <a:pt x="139" y="786"/>
                    <a:pt x="135" y="770"/>
                  </a:cubicBezTo>
                  <a:cubicBezTo>
                    <a:pt x="75" y="525"/>
                    <a:pt x="56" y="271"/>
                    <a:pt x="78" y="20"/>
                  </a:cubicBezTo>
                  <a:cubicBezTo>
                    <a:pt x="78" y="7"/>
                    <a:pt x="67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1" name="Google Shape;501;p10"/>
            <p:cNvSpPr/>
            <p:nvPr/>
          </p:nvSpPr>
          <p:spPr>
            <a:xfrm>
              <a:off x="1922150" y="3894050"/>
              <a:ext cx="4025" cy="20975"/>
            </a:xfrm>
            <a:custGeom>
              <a:avLst/>
              <a:gdLst/>
              <a:ahLst/>
              <a:cxnLst/>
              <a:rect l="l" t="t" r="r" b="b"/>
              <a:pathLst>
                <a:path w="161" h="839" extrusionOk="0">
                  <a:moveTo>
                    <a:pt x="29" y="0"/>
                  </a:moveTo>
                  <a:cubicBezTo>
                    <a:pt x="18" y="0"/>
                    <a:pt x="7" y="6"/>
                    <a:pt x="7" y="18"/>
                  </a:cubicBezTo>
                  <a:cubicBezTo>
                    <a:pt x="0" y="287"/>
                    <a:pt x="34" y="550"/>
                    <a:pt x="88" y="813"/>
                  </a:cubicBezTo>
                  <a:cubicBezTo>
                    <a:pt x="93" y="831"/>
                    <a:pt x="107" y="838"/>
                    <a:pt x="120" y="838"/>
                  </a:cubicBezTo>
                  <a:cubicBezTo>
                    <a:pt x="140" y="838"/>
                    <a:pt x="161" y="822"/>
                    <a:pt x="154" y="796"/>
                  </a:cubicBezTo>
                  <a:cubicBezTo>
                    <a:pt x="80" y="542"/>
                    <a:pt x="54" y="281"/>
                    <a:pt x="51" y="18"/>
                  </a:cubicBezTo>
                  <a:cubicBezTo>
                    <a:pt x="51" y="6"/>
                    <a:pt x="40" y="0"/>
                    <a:pt x="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2" name="Google Shape;502;p10"/>
            <p:cNvSpPr/>
            <p:nvPr/>
          </p:nvSpPr>
          <p:spPr>
            <a:xfrm>
              <a:off x="1899750" y="3886775"/>
              <a:ext cx="3450" cy="19375"/>
            </a:xfrm>
            <a:custGeom>
              <a:avLst/>
              <a:gdLst/>
              <a:ahLst/>
              <a:cxnLst/>
              <a:rect l="l" t="t" r="r" b="b"/>
              <a:pathLst>
                <a:path w="138" h="775" extrusionOk="0">
                  <a:moveTo>
                    <a:pt x="90" y="1"/>
                  </a:moveTo>
                  <a:cubicBezTo>
                    <a:pt x="79" y="1"/>
                    <a:pt x="68" y="7"/>
                    <a:pt x="67" y="21"/>
                  </a:cubicBezTo>
                  <a:cubicBezTo>
                    <a:pt x="25" y="241"/>
                    <a:pt x="0" y="565"/>
                    <a:pt x="109" y="768"/>
                  </a:cubicBezTo>
                  <a:cubicBezTo>
                    <a:pt x="112" y="772"/>
                    <a:pt x="117" y="775"/>
                    <a:pt x="122" y="775"/>
                  </a:cubicBezTo>
                  <a:cubicBezTo>
                    <a:pt x="128" y="775"/>
                    <a:pt x="133" y="772"/>
                    <a:pt x="133" y="765"/>
                  </a:cubicBezTo>
                  <a:cubicBezTo>
                    <a:pt x="137" y="654"/>
                    <a:pt x="107" y="548"/>
                    <a:pt x="99" y="438"/>
                  </a:cubicBezTo>
                  <a:cubicBezTo>
                    <a:pt x="91" y="301"/>
                    <a:pt x="96" y="164"/>
                    <a:pt x="113" y="28"/>
                  </a:cubicBezTo>
                  <a:cubicBezTo>
                    <a:pt x="116" y="10"/>
                    <a:pt x="103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3" name="Google Shape;503;p10"/>
            <p:cNvSpPr/>
            <p:nvPr/>
          </p:nvSpPr>
          <p:spPr>
            <a:xfrm>
              <a:off x="1862875" y="3906825"/>
              <a:ext cx="32350" cy="14675"/>
            </a:xfrm>
            <a:custGeom>
              <a:avLst/>
              <a:gdLst/>
              <a:ahLst/>
              <a:cxnLst/>
              <a:rect l="l" t="t" r="r" b="b"/>
              <a:pathLst>
                <a:path w="1294" h="587" extrusionOk="0">
                  <a:moveTo>
                    <a:pt x="1266" y="0"/>
                  </a:moveTo>
                  <a:cubicBezTo>
                    <a:pt x="1265" y="0"/>
                    <a:pt x="1265" y="0"/>
                    <a:pt x="1264" y="0"/>
                  </a:cubicBezTo>
                  <a:cubicBezTo>
                    <a:pt x="804" y="63"/>
                    <a:pt x="345" y="241"/>
                    <a:pt x="8" y="567"/>
                  </a:cubicBezTo>
                  <a:cubicBezTo>
                    <a:pt x="0" y="575"/>
                    <a:pt x="6" y="586"/>
                    <a:pt x="15" y="586"/>
                  </a:cubicBezTo>
                  <a:cubicBezTo>
                    <a:pt x="17" y="586"/>
                    <a:pt x="19" y="586"/>
                    <a:pt x="21" y="585"/>
                  </a:cubicBezTo>
                  <a:cubicBezTo>
                    <a:pt x="415" y="313"/>
                    <a:pt x="794" y="119"/>
                    <a:pt x="1270" y="40"/>
                  </a:cubicBezTo>
                  <a:cubicBezTo>
                    <a:pt x="1293" y="35"/>
                    <a:pt x="1290" y="0"/>
                    <a:pt x="1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4" name="Google Shape;504;p10"/>
            <p:cNvSpPr/>
            <p:nvPr/>
          </p:nvSpPr>
          <p:spPr>
            <a:xfrm>
              <a:off x="1866950" y="3910625"/>
              <a:ext cx="30250" cy="14075"/>
            </a:xfrm>
            <a:custGeom>
              <a:avLst/>
              <a:gdLst/>
              <a:ahLst/>
              <a:cxnLst/>
              <a:rect l="l" t="t" r="r" b="b"/>
              <a:pathLst>
                <a:path w="1210" h="563" extrusionOk="0">
                  <a:moveTo>
                    <a:pt x="1168" y="1"/>
                  </a:moveTo>
                  <a:cubicBezTo>
                    <a:pt x="1165" y="1"/>
                    <a:pt x="1163" y="1"/>
                    <a:pt x="1160" y="2"/>
                  </a:cubicBezTo>
                  <a:cubicBezTo>
                    <a:pt x="753" y="114"/>
                    <a:pt x="366" y="293"/>
                    <a:pt x="17" y="530"/>
                  </a:cubicBezTo>
                  <a:cubicBezTo>
                    <a:pt x="0" y="541"/>
                    <a:pt x="14" y="562"/>
                    <a:pt x="31" y="562"/>
                  </a:cubicBezTo>
                  <a:cubicBezTo>
                    <a:pt x="34" y="562"/>
                    <a:pt x="38" y="561"/>
                    <a:pt x="41" y="559"/>
                  </a:cubicBezTo>
                  <a:cubicBezTo>
                    <a:pt x="398" y="345"/>
                    <a:pt x="781" y="174"/>
                    <a:pt x="1180" y="49"/>
                  </a:cubicBezTo>
                  <a:cubicBezTo>
                    <a:pt x="1209" y="40"/>
                    <a:pt x="1194" y="1"/>
                    <a:pt x="1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5" name="Google Shape;505;p10"/>
            <p:cNvSpPr/>
            <p:nvPr/>
          </p:nvSpPr>
          <p:spPr>
            <a:xfrm>
              <a:off x="1881575" y="3922500"/>
              <a:ext cx="33325" cy="14150"/>
            </a:xfrm>
            <a:custGeom>
              <a:avLst/>
              <a:gdLst/>
              <a:ahLst/>
              <a:cxnLst/>
              <a:rect l="l" t="t" r="r" b="b"/>
              <a:pathLst>
                <a:path w="1333" h="566" extrusionOk="0">
                  <a:moveTo>
                    <a:pt x="1302" y="0"/>
                  </a:moveTo>
                  <a:cubicBezTo>
                    <a:pt x="1301" y="0"/>
                    <a:pt x="1301" y="0"/>
                    <a:pt x="1300" y="0"/>
                  </a:cubicBezTo>
                  <a:cubicBezTo>
                    <a:pt x="815" y="52"/>
                    <a:pt x="386" y="250"/>
                    <a:pt x="7" y="552"/>
                  </a:cubicBezTo>
                  <a:cubicBezTo>
                    <a:pt x="0" y="558"/>
                    <a:pt x="5" y="566"/>
                    <a:pt x="12" y="566"/>
                  </a:cubicBezTo>
                  <a:cubicBezTo>
                    <a:pt x="13" y="566"/>
                    <a:pt x="15" y="565"/>
                    <a:pt x="16" y="564"/>
                  </a:cubicBezTo>
                  <a:cubicBezTo>
                    <a:pt x="399" y="270"/>
                    <a:pt x="831" y="110"/>
                    <a:pt x="1306" y="44"/>
                  </a:cubicBezTo>
                  <a:cubicBezTo>
                    <a:pt x="1332" y="39"/>
                    <a:pt x="1327" y="0"/>
                    <a:pt x="1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6" name="Google Shape;506;p10"/>
            <p:cNvSpPr/>
            <p:nvPr/>
          </p:nvSpPr>
          <p:spPr>
            <a:xfrm>
              <a:off x="1900975" y="3935325"/>
              <a:ext cx="22925" cy="4700"/>
            </a:xfrm>
            <a:custGeom>
              <a:avLst/>
              <a:gdLst/>
              <a:ahLst/>
              <a:cxnLst/>
              <a:rect l="l" t="t" r="r" b="b"/>
              <a:pathLst>
                <a:path w="917" h="188" extrusionOk="0">
                  <a:moveTo>
                    <a:pt x="677" y="1"/>
                  </a:moveTo>
                  <a:cubicBezTo>
                    <a:pt x="451" y="1"/>
                    <a:pt x="228" y="50"/>
                    <a:pt x="22" y="146"/>
                  </a:cubicBezTo>
                  <a:cubicBezTo>
                    <a:pt x="0" y="157"/>
                    <a:pt x="11" y="187"/>
                    <a:pt x="32" y="187"/>
                  </a:cubicBezTo>
                  <a:cubicBezTo>
                    <a:pt x="34" y="187"/>
                    <a:pt x="37" y="187"/>
                    <a:pt x="39" y="186"/>
                  </a:cubicBezTo>
                  <a:cubicBezTo>
                    <a:pt x="260" y="106"/>
                    <a:pt x="492" y="66"/>
                    <a:pt x="727" y="66"/>
                  </a:cubicBezTo>
                  <a:cubicBezTo>
                    <a:pt x="776" y="66"/>
                    <a:pt x="824" y="68"/>
                    <a:pt x="873" y="71"/>
                  </a:cubicBezTo>
                  <a:cubicBezTo>
                    <a:pt x="873" y="71"/>
                    <a:pt x="874" y="71"/>
                    <a:pt x="875" y="71"/>
                  </a:cubicBezTo>
                  <a:cubicBezTo>
                    <a:pt x="910" y="71"/>
                    <a:pt x="917" y="19"/>
                    <a:pt x="881" y="14"/>
                  </a:cubicBezTo>
                  <a:cubicBezTo>
                    <a:pt x="813" y="5"/>
                    <a:pt x="744" y="1"/>
                    <a:pt x="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7" name="Google Shape;507;p10"/>
            <p:cNvSpPr/>
            <p:nvPr/>
          </p:nvSpPr>
          <p:spPr>
            <a:xfrm>
              <a:off x="1915275" y="3945950"/>
              <a:ext cx="13200" cy="3425"/>
            </a:xfrm>
            <a:custGeom>
              <a:avLst/>
              <a:gdLst/>
              <a:ahLst/>
              <a:cxnLst/>
              <a:rect l="l" t="t" r="r" b="b"/>
              <a:pathLst>
                <a:path w="528" h="137" extrusionOk="0">
                  <a:moveTo>
                    <a:pt x="485" y="1"/>
                  </a:moveTo>
                  <a:cubicBezTo>
                    <a:pt x="325" y="1"/>
                    <a:pt x="166" y="36"/>
                    <a:pt x="20" y="101"/>
                  </a:cubicBezTo>
                  <a:cubicBezTo>
                    <a:pt x="1" y="109"/>
                    <a:pt x="8" y="136"/>
                    <a:pt x="26" y="136"/>
                  </a:cubicBezTo>
                  <a:cubicBezTo>
                    <a:pt x="28" y="136"/>
                    <a:pt x="31" y="136"/>
                    <a:pt x="34" y="134"/>
                  </a:cubicBezTo>
                  <a:cubicBezTo>
                    <a:pt x="183" y="74"/>
                    <a:pt x="342" y="44"/>
                    <a:pt x="503" y="44"/>
                  </a:cubicBezTo>
                  <a:cubicBezTo>
                    <a:pt x="527" y="44"/>
                    <a:pt x="527" y="2"/>
                    <a:pt x="503" y="1"/>
                  </a:cubicBezTo>
                  <a:cubicBezTo>
                    <a:pt x="497" y="1"/>
                    <a:pt x="491" y="1"/>
                    <a:pt x="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8" name="Google Shape;508;p10"/>
            <p:cNvSpPr/>
            <p:nvPr/>
          </p:nvSpPr>
          <p:spPr>
            <a:xfrm>
              <a:off x="1904250" y="3947500"/>
              <a:ext cx="2450" cy="13875"/>
            </a:xfrm>
            <a:custGeom>
              <a:avLst/>
              <a:gdLst/>
              <a:ahLst/>
              <a:cxnLst/>
              <a:rect l="l" t="t" r="r" b="b"/>
              <a:pathLst>
                <a:path w="98" h="555" extrusionOk="0">
                  <a:moveTo>
                    <a:pt x="66" y="1"/>
                  </a:moveTo>
                  <a:cubicBezTo>
                    <a:pt x="59" y="1"/>
                    <a:pt x="53" y="5"/>
                    <a:pt x="51" y="14"/>
                  </a:cubicBezTo>
                  <a:cubicBezTo>
                    <a:pt x="1" y="185"/>
                    <a:pt x="0" y="365"/>
                    <a:pt x="47" y="537"/>
                  </a:cubicBezTo>
                  <a:cubicBezTo>
                    <a:pt x="49" y="549"/>
                    <a:pt x="58" y="555"/>
                    <a:pt x="68" y="555"/>
                  </a:cubicBezTo>
                  <a:cubicBezTo>
                    <a:pt x="83" y="555"/>
                    <a:pt x="98" y="543"/>
                    <a:pt x="91" y="525"/>
                  </a:cubicBezTo>
                  <a:cubicBezTo>
                    <a:pt x="44" y="362"/>
                    <a:pt x="44" y="191"/>
                    <a:pt x="88" y="28"/>
                  </a:cubicBezTo>
                  <a:cubicBezTo>
                    <a:pt x="92" y="13"/>
                    <a:pt x="78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9" name="Google Shape;509;p10"/>
            <p:cNvSpPr/>
            <p:nvPr/>
          </p:nvSpPr>
          <p:spPr>
            <a:xfrm>
              <a:off x="1909175" y="3951225"/>
              <a:ext cx="3025" cy="9325"/>
            </a:xfrm>
            <a:custGeom>
              <a:avLst/>
              <a:gdLst/>
              <a:ahLst/>
              <a:cxnLst/>
              <a:rect l="l" t="t" r="r" b="b"/>
              <a:pathLst>
                <a:path w="121" h="373" extrusionOk="0">
                  <a:moveTo>
                    <a:pt x="60" y="0"/>
                  </a:moveTo>
                  <a:cubicBezTo>
                    <a:pt x="53" y="0"/>
                    <a:pt x="46" y="4"/>
                    <a:pt x="43" y="13"/>
                  </a:cubicBezTo>
                  <a:cubicBezTo>
                    <a:pt x="0" y="125"/>
                    <a:pt x="8" y="250"/>
                    <a:pt x="63" y="357"/>
                  </a:cubicBezTo>
                  <a:cubicBezTo>
                    <a:pt x="69" y="368"/>
                    <a:pt x="78" y="372"/>
                    <a:pt x="87" y="372"/>
                  </a:cubicBezTo>
                  <a:cubicBezTo>
                    <a:pt x="104" y="372"/>
                    <a:pt x="121" y="357"/>
                    <a:pt x="111" y="337"/>
                  </a:cubicBezTo>
                  <a:cubicBezTo>
                    <a:pt x="66" y="234"/>
                    <a:pt x="52" y="140"/>
                    <a:pt x="82" y="30"/>
                  </a:cubicBezTo>
                  <a:cubicBezTo>
                    <a:pt x="87" y="13"/>
                    <a:pt x="73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0" name="Google Shape;510;p10"/>
            <p:cNvSpPr/>
            <p:nvPr/>
          </p:nvSpPr>
          <p:spPr>
            <a:xfrm>
              <a:off x="1923100" y="3956050"/>
              <a:ext cx="2400" cy="7000"/>
            </a:xfrm>
            <a:custGeom>
              <a:avLst/>
              <a:gdLst/>
              <a:ahLst/>
              <a:cxnLst/>
              <a:rect l="l" t="t" r="r" b="b"/>
              <a:pathLst>
                <a:path w="96" h="280" extrusionOk="0">
                  <a:moveTo>
                    <a:pt x="24" y="0"/>
                  </a:moveTo>
                  <a:cubicBezTo>
                    <a:pt x="12" y="0"/>
                    <a:pt x="1" y="9"/>
                    <a:pt x="4" y="24"/>
                  </a:cubicBezTo>
                  <a:lnTo>
                    <a:pt x="48" y="261"/>
                  </a:lnTo>
                  <a:cubicBezTo>
                    <a:pt x="50" y="274"/>
                    <a:pt x="60" y="280"/>
                    <a:pt x="71" y="280"/>
                  </a:cubicBezTo>
                  <a:cubicBezTo>
                    <a:pt x="83" y="280"/>
                    <a:pt x="96" y="271"/>
                    <a:pt x="93" y="255"/>
                  </a:cubicBezTo>
                  <a:lnTo>
                    <a:pt x="46" y="19"/>
                  </a:lnTo>
                  <a:cubicBezTo>
                    <a:pt x="44" y="6"/>
                    <a:pt x="34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1" name="Google Shape;511;p10"/>
            <p:cNvSpPr/>
            <p:nvPr/>
          </p:nvSpPr>
          <p:spPr>
            <a:xfrm>
              <a:off x="1887300" y="3936625"/>
              <a:ext cx="4675" cy="21525"/>
            </a:xfrm>
            <a:custGeom>
              <a:avLst/>
              <a:gdLst/>
              <a:ahLst/>
              <a:cxnLst/>
              <a:rect l="l" t="t" r="r" b="b"/>
              <a:pathLst>
                <a:path w="187" h="861" extrusionOk="0">
                  <a:moveTo>
                    <a:pt x="68" y="1"/>
                  </a:moveTo>
                  <a:cubicBezTo>
                    <a:pt x="59" y="1"/>
                    <a:pt x="50" y="6"/>
                    <a:pt x="49" y="18"/>
                  </a:cubicBezTo>
                  <a:cubicBezTo>
                    <a:pt x="1" y="295"/>
                    <a:pt x="30" y="581"/>
                    <a:pt x="133" y="845"/>
                  </a:cubicBezTo>
                  <a:cubicBezTo>
                    <a:pt x="136" y="856"/>
                    <a:pt x="145" y="860"/>
                    <a:pt x="153" y="860"/>
                  </a:cubicBezTo>
                  <a:cubicBezTo>
                    <a:pt x="169" y="860"/>
                    <a:pt x="186" y="845"/>
                    <a:pt x="179" y="825"/>
                  </a:cubicBezTo>
                  <a:cubicBezTo>
                    <a:pt x="89" y="567"/>
                    <a:pt x="57" y="293"/>
                    <a:pt x="89" y="22"/>
                  </a:cubicBezTo>
                  <a:cubicBezTo>
                    <a:pt x="89" y="8"/>
                    <a:pt x="79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2" name="Google Shape;512;p10"/>
            <p:cNvSpPr/>
            <p:nvPr/>
          </p:nvSpPr>
          <p:spPr>
            <a:xfrm>
              <a:off x="1869125" y="3927800"/>
              <a:ext cx="3500" cy="23675"/>
            </a:xfrm>
            <a:custGeom>
              <a:avLst/>
              <a:gdLst/>
              <a:ahLst/>
              <a:cxnLst/>
              <a:rect l="l" t="t" r="r" b="b"/>
              <a:pathLst>
                <a:path w="140" h="947" extrusionOk="0">
                  <a:moveTo>
                    <a:pt x="110" y="0"/>
                  </a:moveTo>
                  <a:cubicBezTo>
                    <a:pt x="100" y="0"/>
                    <a:pt x="89" y="6"/>
                    <a:pt x="86" y="19"/>
                  </a:cubicBezTo>
                  <a:cubicBezTo>
                    <a:pt x="14" y="311"/>
                    <a:pt x="1" y="640"/>
                    <a:pt x="91" y="931"/>
                  </a:cubicBezTo>
                  <a:cubicBezTo>
                    <a:pt x="95" y="942"/>
                    <a:pt x="103" y="946"/>
                    <a:pt x="112" y="946"/>
                  </a:cubicBezTo>
                  <a:cubicBezTo>
                    <a:pt x="125" y="946"/>
                    <a:pt x="139" y="935"/>
                    <a:pt x="137" y="919"/>
                  </a:cubicBezTo>
                  <a:cubicBezTo>
                    <a:pt x="83" y="612"/>
                    <a:pt x="65" y="332"/>
                    <a:pt x="130" y="24"/>
                  </a:cubicBezTo>
                  <a:cubicBezTo>
                    <a:pt x="133" y="9"/>
                    <a:pt x="122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3" name="Google Shape;513;p10"/>
            <p:cNvSpPr/>
            <p:nvPr/>
          </p:nvSpPr>
          <p:spPr>
            <a:xfrm>
              <a:off x="1864625" y="3927475"/>
              <a:ext cx="3450" cy="22125"/>
            </a:xfrm>
            <a:custGeom>
              <a:avLst/>
              <a:gdLst/>
              <a:ahLst/>
              <a:cxnLst/>
              <a:rect l="l" t="t" r="r" b="b"/>
              <a:pathLst>
                <a:path w="138" h="885" extrusionOk="0">
                  <a:moveTo>
                    <a:pt x="33" y="0"/>
                  </a:moveTo>
                  <a:cubicBezTo>
                    <a:pt x="29" y="0"/>
                    <a:pt x="24" y="3"/>
                    <a:pt x="23" y="8"/>
                  </a:cubicBezTo>
                  <a:cubicBezTo>
                    <a:pt x="1" y="295"/>
                    <a:pt x="21" y="583"/>
                    <a:pt x="83" y="864"/>
                  </a:cubicBezTo>
                  <a:cubicBezTo>
                    <a:pt x="86" y="878"/>
                    <a:pt x="98" y="884"/>
                    <a:pt x="110" y="884"/>
                  </a:cubicBezTo>
                  <a:cubicBezTo>
                    <a:pt x="124" y="884"/>
                    <a:pt x="138" y="875"/>
                    <a:pt x="134" y="856"/>
                  </a:cubicBezTo>
                  <a:cubicBezTo>
                    <a:pt x="77" y="577"/>
                    <a:pt x="46" y="293"/>
                    <a:pt x="41" y="8"/>
                  </a:cubicBezTo>
                  <a:cubicBezTo>
                    <a:pt x="41" y="3"/>
                    <a:pt x="37" y="0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4" name="Google Shape;514;p10"/>
            <p:cNvSpPr/>
            <p:nvPr/>
          </p:nvSpPr>
          <p:spPr>
            <a:xfrm>
              <a:off x="1822825" y="3966075"/>
              <a:ext cx="27075" cy="12975"/>
            </a:xfrm>
            <a:custGeom>
              <a:avLst/>
              <a:gdLst/>
              <a:ahLst/>
              <a:cxnLst/>
              <a:rect l="l" t="t" r="r" b="b"/>
              <a:pathLst>
                <a:path w="1083" h="519" extrusionOk="0">
                  <a:moveTo>
                    <a:pt x="1048" y="1"/>
                  </a:moveTo>
                  <a:cubicBezTo>
                    <a:pt x="1046" y="1"/>
                    <a:pt x="1044" y="1"/>
                    <a:pt x="1042" y="2"/>
                  </a:cubicBezTo>
                  <a:cubicBezTo>
                    <a:pt x="677" y="102"/>
                    <a:pt x="315" y="260"/>
                    <a:pt x="14" y="492"/>
                  </a:cubicBezTo>
                  <a:cubicBezTo>
                    <a:pt x="0" y="502"/>
                    <a:pt x="11" y="519"/>
                    <a:pt x="24" y="519"/>
                  </a:cubicBezTo>
                  <a:cubicBezTo>
                    <a:pt x="27" y="519"/>
                    <a:pt x="30" y="518"/>
                    <a:pt x="32" y="516"/>
                  </a:cubicBezTo>
                  <a:cubicBezTo>
                    <a:pt x="363" y="316"/>
                    <a:pt x="687" y="151"/>
                    <a:pt x="1059" y="40"/>
                  </a:cubicBezTo>
                  <a:cubicBezTo>
                    <a:pt x="1083" y="33"/>
                    <a:pt x="1070" y="1"/>
                    <a:pt x="1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5" name="Google Shape;515;p10"/>
            <p:cNvSpPr/>
            <p:nvPr/>
          </p:nvSpPr>
          <p:spPr>
            <a:xfrm>
              <a:off x="1825700" y="3971175"/>
              <a:ext cx="27550" cy="10800"/>
            </a:xfrm>
            <a:custGeom>
              <a:avLst/>
              <a:gdLst/>
              <a:ahLst/>
              <a:cxnLst/>
              <a:rect l="l" t="t" r="r" b="b"/>
              <a:pathLst>
                <a:path w="1102" h="432" extrusionOk="0">
                  <a:moveTo>
                    <a:pt x="1072" y="0"/>
                  </a:moveTo>
                  <a:cubicBezTo>
                    <a:pt x="1072" y="0"/>
                    <a:pt x="1071" y="0"/>
                    <a:pt x="1071" y="0"/>
                  </a:cubicBezTo>
                  <a:cubicBezTo>
                    <a:pt x="688" y="24"/>
                    <a:pt x="331" y="171"/>
                    <a:pt x="20" y="392"/>
                  </a:cubicBezTo>
                  <a:cubicBezTo>
                    <a:pt x="0" y="406"/>
                    <a:pt x="16" y="431"/>
                    <a:pt x="35" y="431"/>
                  </a:cubicBezTo>
                  <a:cubicBezTo>
                    <a:pt x="39" y="431"/>
                    <a:pt x="44" y="430"/>
                    <a:pt x="48" y="427"/>
                  </a:cubicBezTo>
                  <a:cubicBezTo>
                    <a:pt x="362" y="206"/>
                    <a:pt x="699" y="94"/>
                    <a:pt x="1076" y="42"/>
                  </a:cubicBezTo>
                  <a:cubicBezTo>
                    <a:pt x="1101" y="36"/>
                    <a:pt x="1098" y="0"/>
                    <a:pt x="1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6" name="Google Shape;516;p10"/>
            <p:cNvSpPr/>
            <p:nvPr/>
          </p:nvSpPr>
          <p:spPr>
            <a:xfrm>
              <a:off x="1840475" y="3981775"/>
              <a:ext cx="28300" cy="9125"/>
            </a:xfrm>
            <a:custGeom>
              <a:avLst/>
              <a:gdLst/>
              <a:ahLst/>
              <a:cxnLst/>
              <a:rect l="l" t="t" r="r" b="b"/>
              <a:pathLst>
                <a:path w="1132" h="365" extrusionOk="0">
                  <a:moveTo>
                    <a:pt x="1100" y="0"/>
                  </a:moveTo>
                  <a:cubicBezTo>
                    <a:pt x="1100" y="0"/>
                    <a:pt x="1099" y="0"/>
                    <a:pt x="1099" y="0"/>
                  </a:cubicBezTo>
                  <a:cubicBezTo>
                    <a:pt x="715" y="15"/>
                    <a:pt x="351" y="135"/>
                    <a:pt x="20" y="326"/>
                  </a:cubicBezTo>
                  <a:cubicBezTo>
                    <a:pt x="0" y="336"/>
                    <a:pt x="9" y="364"/>
                    <a:pt x="26" y="364"/>
                  </a:cubicBezTo>
                  <a:cubicBezTo>
                    <a:pt x="28" y="364"/>
                    <a:pt x="31" y="363"/>
                    <a:pt x="35" y="362"/>
                  </a:cubicBezTo>
                  <a:cubicBezTo>
                    <a:pt x="371" y="172"/>
                    <a:pt x="721" y="79"/>
                    <a:pt x="1104" y="43"/>
                  </a:cubicBezTo>
                  <a:cubicBezTo>
                    <a:pt x="1132" y="40"/>
                    <a:pt x="1126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7" name="Google Shape;517;p10"/>
            <p:cNvSpPr/>
            <p:nvPr/>
          </p:nvSpPr>
          <p:spPr>
            <a:xfrm>
              <a:off x="1852700" y="3993825"/>
              <a:ext cx="22000" cy="4350"/>
            </a:xfrm>
            <a:custGeom>
              <a:avLst/>
              <a:gdLst/>
              <a:ahLst/>
              <a:cxnLst/>
              <a:rect l="l" t="t" r="r" b="b"/>
              <a:pathLst>
                <a:path w="880" h="174" extrusionOk="0">
                  <a:moveTo>
                    <a:pt x="592" y="0"/>
                  </a:moveTo>
                  <a:cubicBezTo>
                    <a:pt x="393" y="0"/>
                    <a:pt x="195" y="48"/>
                    <a:pt x="16" y="141"/>
                  </a:cubicBezTo>
                  <a:cubicBezTo>
                    <a:pt x="0" y="150"/>
                    <a:pt x="7" y="174"/>
                    <a:pt x="21" y="174"/>
                  </a:cubicBezTo>
                  <a:cubicBezTo>
                    <a:pt x="23" y="174"/>
                    <a:pt x="26" y="173"/>
                    <a:pt x="28" y="172"/>
                  </a:cubicBezTo>
                  <a:cubicBezTo>
                    <a:pt x="199" y="93"/>
                    <a:pt x="384" y="53"/>
                    <a:pt x="570" y="53"/>
                  </a:cubicBezTo>
                  <a:cubicBezTo>
                    <a:pt x="661" y="53"/>
                    <a:pt x="751" y="62"/>
                    <a:pt x="840" y="81"/>
                  </a:cubicBezTo>
                  <a:cubicBezTo>
                    <a:pt x="842" y="82"/>
                    <a:pt x="844" y="82"/>
                    <a:pt x="846" y="82"/>
                  </a:cubicBezTo>
                  <a:cubicBezTo>
                    <a:pt x="876" y="82"/>
                    <a:pt x="880" y="33"/>
                    <a:pt x="847" y="27"/>
                  </a:cubicBezTo>
                  <a:cubicBezTo>
                    <a:pt x="763" y="9"/>
                    <a:pt x="677" y="0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8" name="Google Shape;518;p10"/>
            <p:cNvSpPr/>
            <p:nvPr/>
          </p:nvSpPr>
          <p:spPr>
            <a:xfrm>
              <a:off x="1868575" y="4007000"/>
              <a:ext cx="15675" cy="4425"/>
            </a:xfrm>
            <a:custGeom>
              <a:avLst/>
              <a:gdLst/>
              <a:ahLst/>
              <a:cxnLst/>
              <a:rect l="l" t="t" r="r" b="b"/>
              <a:pathLst>
                <a:path w="627" h="177" extrusionOk="0">
                  <a:moveTo>
                    <a:pt x="559" y="1"/>
                  </a:moveTo>
                  <a:cubicBezTo>
                    <a:pt x="376" y="1"/>
                    <a:pt x="173" y="64"/>
                    <a:pt x="15" y="148"/>
                  </a:cubicBezTo>
                  <a:cubicBezTo>
                    <a:pt x="1" y="156"/>
                    <a:pt x="7" y="177"/>
                    <a:pt x="21" y="177"/>
                  </a:cubicBezTo>
                  <a:cubicBezTo>
                    <a:pt x="23" y="177"/>
                    <a:pt x="25" y="176"/>
                    <a:pt x="27" y="176"/>
                  </a:cubicBezTo>
                  <a:cubicBezTo>
                    <a:pt x="220" y="108"/>
                    <a:pt x="406" y="76"/>
                    <a:pt x="606" y="38"/>
                  </a:cubicBezTo>
                  <a:cubicBezTo>
                    <a:pt x="624" y="34"/>
                    <a:pt x="627" y="4"/>
                    <a:pt x="606" y="2"/>
                  </a:cubicBezTo>
                  <a:cubicBezTo>
                    <a:pt x="590" y="1"/>
                    <a:pt x="575" y="1"/>
                    <a:pt x="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9" name="Google Shape;519;p10"/>
            <p:cNvSpPr/>
            <p:nvPr/>
          </p:nvSpPr>
          <p:spPr>
            <a:xfrm>
              <a:off x="1874000" y="4011675"/>
              <a:ext cx="11600" cy="3200"/>
            </a:xfrm>
            <a:custGeom>
              <a:avLst/>
              <a:gdLst/>
              <a:ahLst/>
              <a:cxnLst/>
              <a:rect l="l" t="t" r="r" b="b"/>
              <a:pathLst>
                <a:path w="464" h="128" extrusionOk="0">
                  <a:moveTo>
                    <a:pt x="415" y="0"/>
                  </a:moveTo>
                  <a:cubicBezTo>
                    <a:pt x="274" y="0"/>
                    <a:pt x="137" y="41"/>
                    <a:pt x="12" y="103"/>
                  </a:cubicBezTo>
                  <a:cubicBezTo>
                    <a:pt x="0" y="111"/>
                    <a:pt x="7" y="128"/>
                    <a:pt x="18" y="128"/>
                  </a:cubicBezTo>
                  <a:cubicBezTo>
                    <a:pt x="19" y="128"/>
                    <a:pt x="21" y="128"/>
                    <a:pt x="22" y="127"/>
                  </a:cubicBezTo>
                  <a:cubicBezTo>
                    <a:pt x="159" y="75"/>
                    <a:pt x="295" y="54"/>
                    <a:pt x="441" y="39"/>
                  </a:cubicBezTo>
                  <a:cubicBezTo>
                    <a:pt x="462" y="38"/>
                    <a:pt x="463" y="1"/>
                    <a:pt x="441" y="1"/>
                  </a:cubicBezTo>
                  <a:cubicBezTo>
                    <a:pt x="432" y="0"/>
                    <a:pt x="423" y="0"/>
                    <a:pt x="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0" name="Google Shape;520;p10"/>
            <p:cNvSpPr/>
            <p:nvPr/>
          </p:nvSpPr>
          <p:spPr>
            <a:xfrm>
              <a:off x="1875300" y="4019950"/>
              <a:ext cx="2175" cy="7775"/>
            </a:xfrm>
            <a:custGeom>
              <a:avLst/>
              <a:gdLst/>
              <a:ahLst/>
              <a:cxnLst/>
              <a:rect l="l" t="t" r="r" b="b"/>
              <a:pathLst>
                <a:path w="87" h="311" extrusionOk="0">
                  <a:moveTo>
                    <a:pt x="58" y="1"/>
                  </a:moveTo>
                  <a:cubicBezTo>
                    <a:pt x="51" y="1"/>
                    <a:pt x="43" y="5"/>
                    <a:pt x="40" y="15"/>
                  </a:cubicBezTo>
                  <a:cubicBezTo>
                    <a:pt x="12" y="107"/>
                    <a:pt x="0" y="204"/>
                    <a:pt x="28" y="298"/>
                  </a:cubicBezTo>
                  <a:cubicBezTo>
                    <a:pt x="31" y="307"/>
                    <a:pt x="38" y="311"/>
                    <a:pt x="46" y="311"/>
                  </a:cubicBezTo>
                  <a:cubicBezTo>
                    <a:pt x="58" y="311"/>
                    <a:pt x="71" y="301"/>
                    <a:pt x="70" y="286"/>
                  </a:cubicBezTo>
                  <a:cubicBezTo>
                    <a:pt x="62" y="198"/>
                    <a:pt x="58" y="119"/>
                    <a:pt x="82" y="31"/>
                  </a:cubicBezTo>
                  <a:cubicBezTo>
                    <a:pt x="87" y="14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1" name="Google Shape;521;p10"/>
            <p:cNvSpPr/>
            <p:nvPr/>
          </p:nvSpPr>
          <p:spPr>
            <a:xfrm>
              <a:off x="1858525" y="4007200"/>
              <a:ext cx="4725" cy="23425"/>
            </a:xfrm>
            <a:custGeom>
              <a:avLst/>
              <a:gdLst/>
              <a:ahLst/>
              <a:cxnLst/>
              <a:rect l="l" t="t" r="r" b="b"/>
              <a:pathLst>
                <a:path w="189" h="937" extrusionOk="0">
                  <a:moveTo>
                    <a:pt x="171" y="0"/>
                  </a:moveTo>
                  <a:cubicBezTo>
                    <a:pt x="167" y="0"/>
                    <a:pt x="162" y="2"/>
                    <a:pt x="159" y="6"/>
                  </a:cubicBezTo>
                  <a:cubicBezTo>
                    <a:pt x="5" y="268"/>
                    <a:pt x="1" y="629"/>
                    <a:pt x="63" y="918"/>
                  </a:cubicBezTo>
                  <a:cubicBezTo>
                    <a:pt x="66" y="931"/>
                    <a:pt x="76" y="936"/>
                    <a:pt x="86" y="936"/>
                  </a:cubicBezTo>
                  <a:cubicBezTo>
                    <a:pt x="98" y="936"/>
                    <a:pt x="110" y="928"/>
                    <a:pt x="107" y="912"/>
                  </a:cubicBezTo>
                  <a:cubicBezTo>
                    <a:pt x="79" y="756"/>
                    <a:pt x="74" y="596"/>
                    <a:pt x="90" y="437"/>
                  </a:cubicBezTo>
                  <a:cubicBezTo>
                    <a:pt x="107" y="292"/>
                    <a:pt x="154" y="158"/>
                    <a:pt x="187" y="18"/>
                  </a:cubicBezTo>
                  <a:cubicBezTo>
                    <a:pt x="188" y="8"/>
                    <a:pt x="180" y="0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2" name="Google Shape;522;p10"/>
            <p:cNvSpPr/>
            <p:nvPr/>
          </p:nvSpPr>
          <p:spPr>
            <a:xfrm>
              <a:off x="1851625" y="4003675"/>
              <a:ext cx="6500" cy="27725"/>
            </a:xfrm>
            <a:custGeom>
              <a:avLst/>
              <a:gdLst/>
              <a:ahLst/>
              <a:cxnLst/>
              <a:rect l="l" t="t" r="r" b="b"/>
              <a:pathLst>
                <a:path w="260" h="1109" extrusionOk="0">
                  <a:moveTo>
                    <a:pt x="238" y="0"/>
                  </a:moveTo>
                  <a:cubicBezTo>
                    <a:pt x="232" y="0"/>
                    <a:pt x="226" y="3"/>
                    <a:pt x="222" y="10"/>
                  </a:cubicBezTo>
                  <a:cubicBezTo>
                    <a:pt x="38" y="339"/>
                    <a:pt x="1" y="722"/>
                    <a:pt x="90" y="1085"/>
                  </a:cubicBezTo>
                  <a:cubicBezTo>
                    <a:pt x="94" y="1101"/>
                    <a:pt x="107" y="1108"/>
                    <a:pt x="120" y="1108"/>
                  </a:cubicBezTo>
                  <a:cubicBezTo>
                    <a:pt x="136" y="1108"/>
                    <a:pt x="151" y="1097"/>
                    <a:pt x="146" y="1078"/>
                  </a:cubicBezTo>
                  <a:cubicBezTo>
                    <a:pt x="53" y="717"/>
                    <a:pt x="95" y="359"/>
                    <a:pt x="254" y="23"/>
                  </a:cubicBezTo>
                  <a:cubicBezTo>
                    <a:pt x="260" y="10"/>
                    <a:pt x="250" y="0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3" name="Google Shape;523;p10"/>
            <p:cNvSpPr/>
            <p:nvPr/>
          </p:nvSpPr>
          <p:spPr>
            <a:xfrm>
              <a:off x="1835100" y="3992300"/>
              <a:ext cx="8550" cy="33675"/>
            </a:xfrm>
            <a:custGeom>
              <a:avLst/>
              <a:gdLst/>
              <a:ahLst/>
              <a:cxnLst/>
              <a:rect l="l" t="t" r="r" b="b"/>
              <a:pathLst>
                <a:path w="342" h="1347" extrusionOk="0">
                  <a:moveTo>
                    <a:pt x="321" y="1"/>
                  </a:moveTo>
                  <a:cubicBezTo>
                    <a:pt x="317" y="1"/>
                    <a:pt x="313" y="3"/>
                    <a:pt x="310" y="7"/>
                  </a:cubicBezTo>
                  <a:cubicBezTo>
                    <a:pt x="60" y="389"/>
                    <a:pt x="0" y="880"/>
                    <a:pt x="67" y="1324"/>
                  </a:cubicBezTo>
                  <a:cubicBezTo>
                    <a:pt x="69" y="1339"/>
                    <a:pt x="81" y="1347"/>
                    <a:pt x="93" y="1347"/>
                  </a:cubicBezTo>
                  <a:cubicBezTo>
                    <a:pt x="108" y="1347"/>
                    <a:pt x="122" y="1336"/>
                    <a:pt x="119" y="1317"/>
                  </a:cubicBezTo>
                  <a:cubicBezTo>
                    <a:pt x="66" y="876"/>
                    <a:pt x="99" y="414"/>
                    <a:pt x="334" y="26"/>
                  </a:cubicBezTo>
                  <a:cubicBezTo>
                    <a:pt x="341" y="14"/>
                    <a:pt x="331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4" name="Google Shape;524;p10"/>
            <p:cNvSpPr/>
            <p:nvPr/>
          </p:nvSpPr>
          <p:spPr>
            <a:xfrm>
              <a:off x="1823550" y="3986525"/>
              <a:ext cx="8725" cy="30050"/>
            </a:xfrm>
            <a:custGeom>
              <a:avLst/>
              <a:gdLst/>
              <a:ahLst/>
              <a:cxnLst/>
              <a:rect l="l" t="t" r="r" b="b"/>
              <a:pathLst>
                <a:path w="349" h="1202" extrusionOk="0">
                  <a:moveTo>
                    <a:pt x="330" y="0"/>
                  </a:moveTo>
                  <a:cubicBezTo>
                    <a:pt x="327" y="0"/>
                    <a:pt x="324" y="2"/>
                    <a:pt x="321" y="5"/>
                  </a:cubicBezTo>
                  <a:cubicBezTo>
                    <a:pt x="91" y="351"/>
                    <a:pt x="1" y="769"/>
                    <a:pt x="69" y="1179"/>
                  </a:cubicBezTo>
                  <a:cubicBezTo>
                    <a:pt x="71" y="1194"/>
                    <a:pt x="82" y="1202"/>
                    <a:pt x="94" y="1202"/>
                  </a:cubicBezTo>
                  <a:cubicBezTo>
                    <a:pt x="108" y="1202"/>
                    <a:pt x="123" y="1191"/>
                    <a:pt x="121" y="1172"/>
                  </a:cubicBezTo>
                  <a:cubicBezTo>
                    <a:pt x="63" y="764"/>
                    <a:pt x="139" y="381"/>
                    <a:pt x="342" y="22"/>
                  </a:cubicBezTo>
                  <a:cubicBezTo>
                    <a:pt x="348" y="12"/>
                    <a:pt x="339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5" name="Google Shape;525;p10"/>
            <p:cNvSpPr/>
            <p:nvPr/>
          </p:nvSpPr>
          <p:spPr>
            <a:xfrm>
              <a:off x="1821400" y="3984300"/>
              <a:ext cx="8350" cy="25925"/>
            </a:xfrm>
            <a:custGeom>
              <a:avLst/>
              <a:gdLst/>
              <a:ahLst/>
              <a:cxnLst/>
              <a:rect l="l" t="t" r="r" b="b"/>
              <a:pathLst>
                <a:path w="334" h="1037" extrusionOk="0">
                  <a:moveTo>
                    <a:pt x="322" y="0"/>
                  </a:moveTo>
                  <a:cubicBezTo>
                    <a:pt x="320" y="0"/>
                    <a:pt x="318" y="1"/>
                    <a:pt x="316" y="3"/>
                  </a:cubicBezTo>
                  <a:cubicBezTo>
                    <a:pt x="105" y="299"/>
                    <a:pt x="0" y="656"/>
                    <a:pt x="15" y="1017"/>
                  </a:cubicBezTo>
                  <a:cubicBezTo>
                    <a:pt x="15" y="1030"/>
                    <a:pt x="24" y="1036"/>
                    <a:pt x="34" y="1036"/>
                  </a:cubicBezTo>
                  <a:cubicBezTo>
                    <a:pt x="46" y="1036"/>
                    <a:pt x="59" y="1027"/>
                    <a:pt x="59" y="1012"/>
                  </a:cubicBezTo>
                  <a:cubicBezTo>
                    <a:pt x="44" y="660"/>
                    <a:pt x="139" y="310"/>
                    <a:pt x="329" y="14"/>
                  </a:cubicBezTo>
                  <a:cubicBezTo>
                    <a:pt x="333" y="7"/>
                    <a:pt x="328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" name="Google Shape;526;p10"/>
            <p:cNvSpPr/>
            <p:nvPr/>
          </p:nvSpPr>
          <p:spPr>
            <a:xfrm>
              <a:off x="1780875" y="4037850"/>
              <a:ext cx="30200" cy="9750"/>
            </a:xfrm>
            <a:custGeom>
              <a:avLst/>
              <a:gdLst/>
              <a:ahLst/>
              <a:cxnLst/>
              <a:rect l="l" t="t" r="r" b="b"/>
              <a:pathLst>
                <a:path w="1208" h="390" extrusionOk="0">
                  <a:moveTo>
                    <a:pt x="231" y="0"/>
                  </a:moveTo>
                  <a:cubicBezTo>
                    <a:pt x="135" y="0"/>
                    <a:pt x="47" y="22"/>
                    <a:pt x="7" y="95"/>
                  </a:cubicBezTo>
                  <a:cubicBezTo>
                    <a:pt x="1" y="106"/>
                    <a:pt x="11" y="115"/>
                    <a:pt x="21" y="115"/>
                  </a:cubicBezTo>
                  <a:cubicBezTo>
                    <a:pt x="26" y="115"/>
                    <a:pt x="30" y="113"/>
                    <a:pt x="33" y="110"/>
                  </a:cubicBezTo>
                  <a:cubicBezTo>
                    <a:pt x="75" y="60"/>
                    <a:pt x="151" y="43"/>
                    <a:pt x="238" y="43"/>
                  </a:cubicBezTo>
                  <a:cubicBezTo>
                    <a:pt x="389" y="43"/>
                    <a:pt x="573" y="96"/>
                    <a:pt x="665" y="125"/>
                  </a:cubicBezTo>
                  <a:cubicBezTo>
                    <a:pt x="844" y="182"/>
                    <a:pt x="1012" y="271"/>
                    <a:pt x="1161" y="386"/>
                  </a:cubicBezTo>
                  <a:cubicBezTo>
                    <a:pt x="1166" y="389"/>
                    <a:pt x="1170" y="390"/>
                    <a:pt x="1174" y="390"/>
                  </a:cubicBezTo>
                  <a:cubicBezTo>
                    <a:pt x="1194" y="390"/>
                    <a:pt x="1208" y="364"/>
                    <a:pt x="1189" y="347"/>
                  </a:cubicBezTo>
                  <a:cubicBezTo>
                    <a:pt x="989" y="194"/>
                    <a:pt x="757" y="89"/>
                    <a:pt x="510" y="38"/>
                  </a:cubicBezTo>
                  <a:cubicBezTo>
                    <a:pt x="442" y="25"/>
                    <a:pt x="333" y="0"/>
                    <a:pt x="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" name="Google Shape;527;p10"/>
            <p:cNvSpPr/>
            <p:nvPr/>
          </p:nvSpPr>
          <p:spPr>
            <a:xfrm>
              <a:off x="1783000" y="4044600"/>
              <a:ext cx="27750" cy="10100"/>
            </a:xfrm>
            <a:custGeom>
              <a:avLst/>
              <a:gdLst/>
              <a:ahLst/>
              <a:cxnLst/>
              <a:rect l="l" t="t" r="r" b="b"/>
              <a:pathLst>
                <a:path w="1110" h="404" extrusionOk="0">
                  <a:moveTo>
                    <a:pt x="139" y="0"/>
                  </a:moveTo>
                  <a:cubicBezTo>
                    <a:pt x="99" y="0"/>
                    <a:pt x="59" y="2"/>
                    <a:pt x="18" y="5"/>
                  </a:cubicBezTo>
                  <a:cubicBezTo>
                    <a:pt x="0" y="7"/>
                    <a:pt x="4" y="32"/>
                    <a:pt x="21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3" y="32"/>
                    <a:pt x="43" y="32"/>
                    <a:pt x="53" y="32"/>
                  </a:cubicBezTo>
                  <a:cubicBezTo>
                    <a:pt x="424" y="32"/>
                    <a:pt x="773" y="152"/>
                    <a:pt x="1056" y="397"/>
                  </a:cubicBezTo>
                  <a:cubicBezTo>
                    <a:pt x="1061" y="402"/>
                    <a:pt x="1067" y="404"/>
                    <a:pt x="1072" y="404"/>
                  </a:cubicBezTo>
                  <a:cubicBezTo>
                    <a:pt x="1093" y="404"/>
                    <a:pt x="1109" y="373"/>
                    <a:pt x="1088" y="355"/>
                  </a:cubicBezTo>
                  <a:cubicBezTo>
                    <a:pt x="820" y="129"/>
                    <a:pt x="487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" name="Google Shape;528;p10"/>
            <p:cNvSpPr/>
            <p:nvPr/>
          </p:nvSpPr>
          <p:spPr>
            <a:xfrm>
              <a:off x="1790050" y="4070725"/>
              <a:ext cx="23600" cy="6550"/>
            </a:xfrm>
            <a:custGeom>
              <a:avLst/>
              <a:gdLst/>
              <a:ahLst/>
              <a:cxnLst/>
              <a:rect l="l" t="t" r="r" b="b"/>
              <a:pathLst>
                <a:path w="944" h="262" extrusionOk="0">
                  <a:moveTo>
                    <a:pt x="182" y="1"/>
                  </a:moveTo>
                  <a:cubicBezTo>
                    <a:pt x="131" y="1"/>
                    <a:pt x="79" y="4"/>
                    <a:pt x="27" y="11"/>
                  </a:cubicBezTo>
                  <a:cubicBezTo>
                    <a:pt x="0" y="15"/>
                    <a:pt x="7" y="52"/>
                    <a:pt x="33" y="52"/>
                  </a:cubicBezTo>
                  <a:cubicBezTo>
                    <a:pt x="54" y="52"/>
                    <a:pt x="76" y="51"/>
                    <a:pt x="98" y="51"/>
                  </a:cubicBezTo>
                  <a:cubicBezTo>
                    <a:pt x="380" y="51"/>
                    <a:pt x="645" y="109"/>
                    <a:pt x="891" y="258"/>
                  </a:cubicBezTo>
                  <a:cubicBezTo>
                    <a:pt x="896" y="261"/>
                    <a:pt x="900" y="262"/>
                    <a:pt x="905" y="262"/>
                  </a:cubicBezTo>
                  <a:cubicBezTo>
                    <a:pt x="927" y="262"/>
                    <a:pt x="944" y="231"/>
                    <a:pt x="921" y="218"/>
                  </a:cubicBezTo>
                  <a:cubicBezTo>
                    <a:pt x="698" y="84"/>
                    <a:pt x="442" y="1"/>
                    <a:pt x="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" name="Google Shape;529;p10"/>
            <p:cNvSpPr/>
            <p:nvPr/>
          </p:nvSpPr>
          <p:spPr>
            <a:xfrm>
              <a:off x="1790825" y="4077475"/>
              <a:ext cx="22650" cy="5525"/>
            </a:xfrm>
            <a:custGeom>
              <a:avLst/>
              <a:gdLst/>
              <a:ahLst/>
              <a:cxnLst/>
              <a:rect l="l" t="t" r="r" b="b"/>
              <a:pathLst>
                <a:path w="906" h="221" extrusionOk="0">
                  <a:moveTo>
                    <a:pt x="131" y="1"/>
                  </a:moveTo>
                  <a:cubicBezTo>
                    <a:pt x="95" y="1"/>
                    <a:pt x="60" y="2"/>
                    <a:pt x="24" y="4"/>
                  </a:cubicBezTo>
                  <a:cubicBezTo>
                    <a:pt x="0" y="5"/>
                    <a:pt x="6" y="41"/>
                    <a:pt x="30" y="41"/>
                  </a:cubicBezTo>
                  <a:cubicBezTo>
                    <a:pt x="42" y="41"/>
                    <a:pt x="55" y="41"/>
                    <a:pt x="68" y="41"/>
                  </a:cubicBezTo>
                  <a:cubicBezTo>
                    <a:pt x="349" y="41"/>
                    <a:pt x="604" y="110"/>
                    <a:pt x="864" y="219"/>
                  </a:cubicBezTo>
                  <a:cubicBezTo>
                    <a:pt x="868" y="220"/>
                    <a:pt x="871" y="221"/>
                    <a:pt x="874" y="221"/>
                  </a:cubicBezTo>
                  <a:cubicBezTo>
                    <a:pt x="897" y="221"/>
                    <a:pt x="905" y="186"/>
                    <a:pt x="882" y="175"/>
                  </a:cubicBezTo>
                  <a:cubicBezTo>
                    <a:pt x="654" y="53"/>
                    <a:pt x="389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" name="Google Shape;530;p10"/>
            <p:cNvSpPr/>
            <p:nvPr/>
          </p:nvSpPr>
          <p:spPr>
            <a:xfrm>
              <a:off x="1800225" y="4091825"/>
              <a:ext cx="16575" cy="5350"/>
            </a:xfrm>
            <a:custGeom>
              <a:avLst/>
              <a:gdLst/>
              <a:ahLst/>
              <a:cxnLst/>
              <a:rect l="l" t="t" r="r" b="b"/>
              <a:pathLst>
                <a:path w="663" h="214" extrusionOk="0">
                  <a:moveTo>
                    <a:pt x="198" y="1"/>
                  </a:moveTo>
                  <a:cubicBezTo>
                    <a:pt x="138" y="1"/>
                    <a:pt x="79" y="9"/>
                    <a:pt x="26" y="25"/>
                  </a:cubicBezTo>
                  <a:cubicBezTo>
                    <a:pt x="1" y="32"/>
                    <a:pt x="13" y="69"/>
                    <a:pt x="36" y="69"/>
                  </a:cubicBezTo>
                  <a:cubicBezTo>
                    <a:pt x="37" y="69"/>
                    <a:pt x="37" y="69"/>
                    <a:pt x="38" y="69"/>
                  </a:cubicBezTo>
                  <a:cubicBezTo>
                    <a:pt x="80" y="66"/>
                    <a:pt x="122" y="64"/>
                    <a:pt x="163" y="64"/>
                  </a:cubicBezTo>
                  <a:cubicBezTo>
                    <a:pt x="226" y="64"/>
                    <a:pt x="289" y="69"/>
                    <a:pt x="354" y="86"/>
                  </a:cubicBezTo>
                  <a:cubicBezTo>
                    <a:pt x="451" y="111"/>
                    <a:pt x="531" y="162"/>
                    <a:pt x="619" y="210"/>
                  </a:cubicBezTo>
                  <a:cubicBezTo>
                    <a:pt x="623" y="212"/>
                    <a:pt x="627" y="213"/>
                    <a:pt x="631" y="213"/>
                  </a:cubicBezTo>
                  <a:cubicBezTo>
                    <a:pt x="653" y="213"/>
                    <a:pt x="663" y="179"/>
                    <a:pt x="646" y="162"/>
                  </a:cubicBezTo>
                  <a:cubicBezTo>
                    <a:pt x="536" y="57"/>
                    <a:pt x="361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" name="Google Shape;531;p10"/>
            <p:cNvSpPr/>
            <p:nvPr/>
          </p:nvSpPr>
          <p:spPr>
            <a:xfrm>
              <a:off x="1788250" y="4086300"/>
              <a:ext cx="7925" cy="14550"/>
            </a:xfrm>
            <a:custGeom>
              <a:avLst/>
              <a:gdLst/>
              <a:ahLst/>
              <a:cxnLst/>
              <a:rect l="l" t="t" r="r" b="b"/>
              <a:pathLst>
                <a:path w="317" h="582" extrusionOk="0">
                  <a:moveTo>
                    <a:pt x="300" y="0"/>
                  </a:moveTo>
                  <a:cubicBezTo>
                    <a:pt x="299" y="0"/>
                    <a:pt x="297" y="1"/>
                    <a:pt x="295" y="2"/>
                  </a:cubicBezTo>
                  <a:cubicBezTo>
                    <a:pt x="99" y="112"/>
                    <a:pt x="0" y="340"/>
                    <a:pt x="4" y="559"/>
                  </a:cubicBezTo>
                  <a:cubicBezTo>
                    <a:pt x="4" y="575"/>
                    <a:pt x="16" y="582"/>
                    <a:pt x="29" y="582"/>
                  </a:cubicBezTo>
                  <a:cubicBezTo>
                    <a:pt x="44" y="582"/>
                    <a:pt x="61" y="571"/>
                    <a:pt x="59" y="552"/>
                  </a:cubicBezTo>
                  <a:cubicBezTo>
                    <a:pt x="50" y="338"/>
                    <a:pt x="151" y="162"/>
                    <a:pt x="309" y="23"/>
                  </a:cubicBezTo>
                  <a:cubicBezTo>
                    <a:pt x="317" y="16"/>
                    <a:pt x="311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" name="Google Shape;532;p10"/>
            <p:cNvSpPr/>
            <p:nvPr/>
          </p:nvSpPr>
          <p:spPr>
            <a:xfrm>
              <a:off x="1785550" y="4083225"/>
              <a:ext cx="7525" cy="12950"/>
            </a:xfrm>
            <a:custGeom>
              <a:avLst/>
              <a:gdLst/>
              <a:ahLst/>
              <a:cxnLst/>
              <a:rect l="l" t="t" r="r" b="b"/>
              <a:pathLst>
                <a:path w="301" h="518" extrusionOk="0">
                  <a:moveTo>
                    <a:pt x="281" y="1"/>
                  </a:moveTo>
                  <a:cubicBezTo>
                    <a:pt x="278" y="1"/>
                    <a:pt x="275" y="2"/>
                    <a:pt x="273" y="5"/>
                  </a:cubicBezTo>
                  <a:cubicBezTo>
                    <a:pt x="127" y="129"/>
                    <a:pt x="31" y="301"/>
                    <a:pt x="3" y="489"/>
                  </a:cubicBezTo>
                  <a:cubicBezTo>
                    <a:pt x="0" y="507"/>
                    <a:pt x="15" y="517"/>
                    <a:pt x="29" y="517"/>
                  </a:cubicBezTo>
                  <a:cubicBezTo>
                    <a:pt x="40" y="517"/>
                    <a:pt x="52" y="510"/>
                    <a:pt x="54" y="495"/>
                  </a:cubicBezTo>
                  <a:cubicBezTo>
                    <a:pt x="75" y="317"/>
                    <a:pt x="159" y="151"/>
                    <a:pt x="290" y="27"/>
                  </a:cubicBezTo>
                  <a:cubicBezTo>
                    <a:pt x="300" y="17"/>
                    <a:pt x="292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" name="Google Shape;533;p10"/>
            <p:cNvSpPr/>
            <p:nvPr/>
          </p:nvSpPr>
          <p:spPr>
            <a:xfrm>
              <a:off x="1772725" y="4058325"/>
              <a:ext cx="11325" cy="21875"/>
            </a:xfrm>
            <a:custGeom>
              <a:avLst/>
              <a:gdLst/>
              <a:ahLst/>
              <a:cxnLst/>
              <a:rect l="l" t="t" r="r" b="b"/>
              <a:pathLst>
                <a:path w="453" h="875" extrusionOk="0">
                  <a:moveTo>
                    <a:pt x="436" y="1"/>
                  </a:moveTo>
                  <a:cubicBezTo>
                    <a:pt x="433" y="1"/>
                    <a:pt x="429" y="2"/>
                    <a:pt x="427" y="6"/>
                  </a:cubicBezTo>
                  <a:cubicBezTo>
                    <a:pt x="321" y="123"/>
                    <a:pt x="232" y="254"/>
                    <a:pt x="161" y="395"/>
                  </a:cubicBezTo>
                  <a:cubicBezTo>
                    <a:pt x="88" y="539"/>
                    <a:pt x="59" y="690"/>
                    <a:pt x="8" y="842"/>
                  </a:cubicBezTo>
                  <a:cubicBezTo>
                    <a:pt x="0" y="861"/>
                    <a:pt x="16" y="875"/>
                    <a:pt x="32" y="875"/>
                  </a:cubicBezTo>
                  <a:cubicBezTo>
                    <a:pt x="40" y="875"/>
                    <a:pt x="49" y="870"/>
                    <a:pt x="53" y="859"/>
                  </a:cubicBezTo>
                  <a:cubicBezTo>
                    <a:pt x="111" y="731"/>
                    <a:pt x="131" y="584"/>
                    <a:pt x="188" y="452"/>
                  </a:cubicBezTo>
                  <a:cubicBezTo>
                    <a:pt x="257" y="299"/>
                    <a:pt x="344" y="154"/>
                    <a:pt x="445" y="19"/>
                  </a:cubicBezTo>
                  <a:cubicBezTo>
                    <a:pt x="452" y="10"/>
                    <a:pt x="444" y="1"/>
                    <a:pt x="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4" name="Google Shape;534;p10"/>
            <p:cNvSpPr/>
            <p:nvPr/>
          </p:nvSpPr>
          <p:spPr>
            <a:xfrm>
              <a:off x="1771950" y="4049900"/>
              <a:ext cx="9625" cy="19925"/>
            </a:xfrm>
            <a:custGeom>
              <a:avLst/>
              <a:gdLst/>
              <a:ahLst/>
              <a:cxnLst/>
              <a:rect l="l" t="t" r="r" b="b"/>
              <a:pathLst>
                <a:path w="385" h="797" extrusionOk="0">
                  <a:moveTo>
                    <a:pt x="358" y="1"/>
                  </a:moveTo>
                  <a:cubicBezTo>
                    <a:pt x="353" y="1"/>
                    <a:pt x="349" y="2"/>
                    <a:pt x="344" y="7"/>
                  </a:cubicBezTo>
                  <a:cubicBezTo>
                    <a:pt x="152" y="209"/>
                    <a:pt x="14" y="488"/>
                    <a:pt x="3" y="771"/>
                  </a:cubicBezTo>
                  <a:cubicBezTo>
                    <a:pt x="1" y="787"/>
                    <a:pt x="13" y="797"/>
                    <a:pt x="26" y="797"/>
                  </a:cubicBezTo>
                  <a:cubicBezTo>
                    <a:pt x="36" y="797"/>
                    <a:pt x="47" y="790"/>
                    <a:pt x="48" y="776"/>
                  </a:cubicBezTo>
                  <a:cubicBezTo>
                    <a:pt x="88" y="493"/>
                    <a:pt x="182" y="248"/>
                    <a:pt x="374" y="29"/>
                  </a:cubicBezTo>
                  <a:cubicBezTo>
                    <a:pt x="385" y="15"/>
                    <a:pt x="372" y="1"/>
                    <a:pt x="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5" name="Google Shape;535;p10"/>
            <p:cNvSpPr/>
            <p:nvPr/>
          </p:nvSpPr>
          <p:spPr>
            <a:xfrm>
              <a:off x="1684000" y="4006600"/>
              <a:ext cx="16600" cy="9775"/>
            </a:xfrm>
            <a:custGeom>
              <a:avLst/>
              <a:gdLst/>
              <a:ahLst/>
              <a:cxnLst/>
              <a:rect l="l" t="t" r="r" b="b"/>
              <a:pathLst>
                <a:path w="664" h="391" extrusionOk="0">
                  <a:moveTo>
                    <a:pt x="23" y="0"/>
                  </a:moveTo>
                  <a:cubicBezTo>
                    <a:pt x="8" y="0"/>
                    <a:pt x="1" y="23"/>
                    <a:pt x="16" y="28"/>
                  </a:cubicBezTo>
                  <a:cubicBezTo>
                    <a:pt x="247" y="102"/>
                    <a:pt x="444" y="225"/>
                    <a:pt x="624" y="385"/>
                  </a:cubicBezTo>
                  <a:cubicBezTo>
                    <a:pt x="628" y="389"/>
                    <a:pt x="632" y="391"/>
                    <a:pt x="636" y="391"/>
                  </a:cubicBezTo>
                  <a:cubicBezTo>
                    <a:pt x="651" y="391"/>
                    <a:pt x="663" y="367"/>
                    <a:pt x="648" y="353"/>
                  </a:cubicBezTo>
                  <a:cubicBezTo>
                    <a:pt x="474" y="188"/>
                    <a:pt x="256" y="72"/>
                    <a:pt x="27" y="1"/>
                  </a:cubicBezTo>
                  <a:cubicBezTo>
                    <a:pt x="25" y="0"/>
                    <a:pt x="24" y="0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6" name="Google Shape;536;p10"/>
            <p:cNvSpPr/>
            <p:nvPr/>
          </p:nvSpPr>
          <p:spPr>
            <a:xfrm>
              <a:off x="1691725" y="4002500"/>
              <a:ext cx="14725" cy="13725"/>
            </a:xfrm>
            <a:custGeom>
              <a:avLst/>
              <a:gdLst/>
              <a:ahLst/>
              <a:cxnLst/>
              <a:rect l="l" t="t" r="r" b="b"/>
              <a:pathLst>
                <a:path w="589" h="549" extrusionOk="0">
                  <a:moveTo>
                    <a:pt x="21" y="1"/>
                  </a:moveTo>
                  <a:cubicBezTo>
                    <a:pt x="11" y="1"/>
                    <a:pt x="0" y="14"/>
                    <a:pt x="10" y="24"/>
                  </a:cubicBezTo>
                  <a:cubicBezTo>
                    <a:pt x="178" y="205"/>
                    <a:pt x="365" y="372"/>
                    <a:pt x="544" y="542"/>
                  </a:cubicBezTo>
                  <a:cubicBezTo>
                    <a:pt x="548" y="546"/>
                    <a:pt x="552" y="548"/>
                    <a:pt x="557" y="548"/>
                  </a:cubicBezTo>
                  <a:cubicBezTo>
                    <a:pt x="574" y="548"/>
                    <a:pt x="589" y="521"/>
                    <a:pt x="572" y="504"/>
                  </a:cubicBezTo>
                  <a:cubicBezTo>
                    <a:pt x="391" y="337"/>
                    <a:pt x="217" y="161"/>
                    <a:pt x="29" y="4"/>
                  </a:cubicBezTo>
                  <a:cubicBezTo>
                    <a:pt x="26" y="2"/>
                    <a:pt x="24" y="1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7" name="Google Shape;537;p10"/>
            <p:cNvSpPr/>
            <p:nvPr/>
          </p:nvSpPr>
          <p:spPr>
            <a:xfrm>
              <a:off x="1710700" y="3992950"/>
              <a:ext cx="20175" cy="19325"/>
            </a:xfrm>
            <a:custGeom>
              <a:avLst/>
              <a:gdLst/>
              <a:ahLst/>
              <a:cxnLst/>
              <a:rect l="l" t="t" r="r" b="b"/>
              <a:pathLst>
                <a:path w="807" h="773" extrusionOk="0">
                  <a:moveTo>
                    <a:pt x="47" y="0"/>
                  </a:moveTo>
                  <a:cubicBezTo>
                    <a:pt x="29" y="0"/>
                    <a:pt x="15" y="8"/>
                    <a:pt x="6" y="24"/>
                  </a:cubicBezTo>
                  <a:cubicBezTo>
                    <a:pt x="0" y="34"/>
                    <a:pt x="9" y="42"/>
                    <a:pt x="18" y="42"/>
                  </a:cubicBezTo>
                  <a:cubicBezTo>
                    <a:pt x="21" y="42"/>
                    <a:pt x="25" y="40"/>
                    <a:pt x="27" y="37"/>
                  </a:cubicBezTo>
                  <a:cubicBezTo>
                    <a:pt x="32" y="33"/>
                    <a:pt x="38" y="30"/>
                    <a:pt x="46" y="30"/>
                  </a:cubicBezTo>
                  <a:cubicBezTo>
                    <a:pt x="174" y="30"/>
                    <a:pt x="693" y="687"/>
                    <a:pt x="749" y="762"/>
                  </a:cubicBezTo>
                  <a:cubicBezTo>
                    <a:pt x="754" y="769"/>
                    <a:pt x="761" y="772"/>
                    <a:pt x="768" y="772"/>
                  </a:cubicBezTo>
                  <a:cubicBezTo>
                    <a:pt x="788" y="772"/>
                    <a:pt x="806" y="749"/>
                    <a:pt x="791" y="727"/>
                  </a:cubicBezTo>
                  <a:cubicBezTo>
                    <a:pt x="735" y="644"/>
                    <a:pt x="215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8" name="Google Shape;538;p10"/>
            <p:cNvSpPr/>
            <p:nvPr/>
          </p:nvSpPr>
          <p:spPr>
            <a:xfrm>
              <a:off x="1724250" y="3993375"/>
              <a:ext cx="15375" cy="22050"/>
            </a:xfrm>
            <a:custGeom>
              <a:avLst/>
              <a:gdLst/>
              <a:ahLst/>
              <a:cxnLst/>
              <a:rect l="l" t="t" r="r" b="b"/>
              <a:pathLst>
                <a:path w="615" h="882" extrusionOk="0">
                  <a:moveTo>
                    <a:pt x="20" y="1"/>
                  </a:moveTo>
                  <a:cubicBezTo>
                    <a:pt x="10" y="1"/>
                    <a:pt x="1" y="12"/>
                    <a:pt x="9" y="22"/>
                  </a:cubicBezTo>
                  <a:cubicBezTo>
                    <a:pt x="233" y="281"/>
                    <a:pt x="409" y="561"/>
                    <a:pt x="559" y="867"/>
                  </a:cubicBezTo>
                  <a:cubicBezTo>
                    <a:pt x="564" y="877"/>
                    <a:pt x="573" y="881"/>
                    <a:pt x="582" y="881"/>
                  </a:cubicBezTo>
                  <a:cubicBezTo>
                    <a:pt x="598" y="881"/>
                    <a:pt x="614" y="867"/>
                    <a:pt x="605" y="847"/>
                  </a:cubicBezTo>
                  <a:cubicBezTo>
                    <a:pt x="463" y="537"/>
                    <a:pt x="268" y="253"/>
                    <a:pt x="31" y="6"/>
                  </a:cubicBezTo>
                  <a:cubicBezTo>
                    <a:pt x="27" y="2"/>
                    <a:pt x="24" y="1"/>
                    <a:pt x="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9" name="Google Shape;539;p10"/>
            <p:cNvSpPr/>
            <p:nvPr/>
          </p:nvSpPr>
          <p:spPr>
            <a:xfrm>
              <a:off x="1742900" y="3999950"/>
              <a:ext cx="9775" cy="13200"/>
            </a:xfrm>
            <a:custGeom>
              <a:avLst/>
              <a:gdLst/>
              <a:ahLst/>
              <a:cxnLst/>
              <a:rect l="l" t="t" r="r" b="b"/>
              <a:pathLst>
                <a:path w="391" h="528" extrusionOk="0">
                  <a:moveTo>
                    <a:pt x="13" y="0"/>
                  </a:moveTo>
                  <a:cubicBezTo>
                    <a:pt x="7" y="0"/>
                    <a:pt x="1" y="8"/>
                    <a:pt x="6" y="12"/>
                  </a:cubicBezTo>
                  <a:cubicBezTo>
                    <a:pt x="137" y="164"/>
                    <a:pt x="246" y="332"/>
                    <a:pt x="332" y="512"/>
                  </a:cubicBezTo>
                  <a:cubicBezTo>
                    <a:pt x="337" y="523"/>
                    <a:pt x="346" y="527"/>
                    <a:pt x="355" y="527"/>
                  </a:cubicBezTo>
                  <a:cubicBezTo>
                    <a:pt x="372" y="527"/>
                    <a:pt x="390" y="512"/>
                    <a:pt x="380" y="492"/>
                  </a:cubicBezTo>
                  <a:cubicBezTo>
                    <a:pt x="288" y="310"/>
                    <a:pt x="165" y="143"/>
                    <a:pt x="17" y="2"/>
                  </a:cubicBezTo>
                  <a:cubicBezTo>
                    <a:pt x="16" y="1"/>
                    <a:pt x="14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0" name="Google Shape;540;p10"/>
            <p:cNvSpPr/>
            <p:nvPr/>
          </p:nvSpPr>
          <p:spPr>
            <a:xfrm>
              <a:off x="1733050" y="4014475"/>
              <a:ext cx="13600" cy="23600"/>
            </a:xfrm>
            <a:custGeom>
              <a:avLst/>
              <a:gdLst/>
              <a:ahLst/>
              <a:cxnLst/>
              <a:rect l="l" t="t" r="r" b="b"/>
              <a:pathLst>
                <a:path w="544" h="944" extrusionOk="0">
                  <a:moveTo>
                    <a:pt x="526" y="0"/>
                  </a:moveTo>
                  <a:cubicBezTo>
                    <a:pt x="521" y="0"/>
                    <a:pt x="515" y="3"/>
                    <a:pt x="512" y="9"/>
                  </a:cubicBezTo>
                  <a:cubicBezTo>
                    <a:pt x="395" y="330"/>
                    <a:pt x="228" y="631"/>
                    <a:pt x="16" y="901"/>
                  </a:cubicBezTo>
                  <a:cubicBezTo>
                    <a:pt x="1" y="921"/>
                    <a:pt x="19" y="943"/>
                    <a:pt x="39" y="943"/>
                  </a:cubicBezTo>
                  <a:cubicBezTo>
                    <a:pt x="46" y="943"/>
                    <a:pt x="54" y="940"/>
                    <a:pt x="60" y="933"/>
                  </a:cubicBezTo>
                  <a:cubicBezTo>
                    <a:pt x="288" y="678"/>
                    <a:pt x="456" y="347"/>
                    <a:pt x="540" y="17"/>
                  </a:cubicBezTo>
                  <a:cubicBezTo>
                    <a:pt x="543" y="6"/>
                    <a:pt x="535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1" name="Google Shape;541;p10"/>
            <p:cNvSpPr/>
            <p:nvPr/>
          </p:nvSpPr>
          <p:spPr>
            <a:xfrm>
              <a:off x="1726225" y="4015225"/>
              <a:ext cx="15725" cy="24625"/>
            </a:xfrm>
            <a:custGeom>
              <a:avLst/>
              <a:gdLst/>
              <a:ahLst/>
              <a:cxnLst/>
              <a:rect l="l" t="t" r="r" b="b"/>
              <a:pathLst>
                <a:path w="629" h="985" extrusionOk="0">
                  <a:moveTo>
                    <a:pt x="608" y="0"/>
                  </a:moveTo>
                  <a:cubicBezTo>
                    <a:pt x="602" y="0"/>
                    <a:pt x="596" y="3"/>
                    <a:pt x="594" y="9"/>
                  </a:cubicBezTo>
                  <a:cubicBezTo>
                    <a:pt x="485" y="367"/>
                    <a:pt x="294" y="683"/>
                    <a:pt x="20" y="938"/>
                  </a:cubicBezTo>
                  <a:cubicBezTo>
                    <a:pt x="1" y="955"/>
                    <a:pt x="16" y="984"/>
                    <a:pt x="35" y="984"/>
                  </a:cubicBezTo>
                  <a:cubicBezTo>
                    <a:pt x="40" y="984"/>
                    <a:pt x="45" y="982"/>
                    <a:pt x="50" y="978"/>
                  </a:cubicBezTo>
                  <a:cubicBezTo>
                    <a:pt x="333" y="716"/>
                    <a:pt x="532" y="392"/>
                    <a:pt x="625" y="17"/>
                  </a:cubicBezTo>
                  <a:cubicBezTo>
                    <a:pt x="628" y="7"/>
                    <a:pt x="618" y="0"/>
                    <a:pt x="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2" name="Google Shape;542;p10"/>
            <p:cNvSpPr/>
            <p:nvPr/>
          </p:nvSpPr>
          <p:spPr>
            <a:xfrm>
              <a:off x="1701500" y="4015150"/>
              <a:ext cx="21350" cy="25600"/>
            </a:xfrm>
            <a:custGeom>
              <a:avLst/>
              <a:gdLst/>
              <a:ahLst/>
              <a:cxnLst/>
              <a:rect l="l" t="t" r="r" b="b"/>
              <a:pathLst>
                <a:path w="854" h="1024" extrusionOk="0">
                  <a:moveTo>
                    <a:pt x="832" y="1"/>
                  </a:moveTo>
                  <a:cubicBezTo>
                    <a:pt x="826" y="1"/>
                    <a:pt x="820" y="4"/>
                    <a:pt x="818" y="11"/>
                  </a:cubicBezTo>
                  <a:cubicBezTo>
                    <a:pt x="697" y="427"/>
                    <a:pt x="411" y="774"/>
                    <a:pt x="26" y="973"/>
                  </a:cubicBezTo>
                  <a:cubicBezTo>
                    <a:pt x="1" y="986"/>
                    <a:pt x="12" y="1024"/>
                    <a:pt x="35" y="1024"/>
                  </a:cubicBezTo>
                  <a:cubicBezTo>
                    <a:pt x="39" y="1024"/>
                    <a:pt x="43" y="1023"/>
                    <a:pt x="47" y="1021"/>
                  </a:cubicBezTo>
                  <a:cubicBezTo>
                    <a:pt x="447" y="819"/>
                    <a:pt x="741" y="454"/>
                    <a:pt x="851" y="20"/>
                  </a:cubicBezTo>
                  <a:cubicBezTo>
                    <a:pt x="854" y="9"/>
                    <a:pt x="843" y="1"/>
                    <a:pt x="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3" name="Google Shape;543;p10"/>
            <p:cNvSpPr/>
            <p:nvPr/>
          </p:nvSpPr>
          <p:spPr>
            <a:xfrm>
              <a:off x="1687275" y="4018900"/>
              <a:ext cx="14825" cy="17075"/>
            </a:xfrm>
            <a:custGeom>
              <a:avLst/>
              <a:gdLst/>
              <a:ahLst/>
              <a:cxnLst/>
              <a:rect l="l" t="t" r="r" b="b"/>
              <a:pathLst>
                <a:path w="593" h="683" extrusionOk="0">
                  <a:moveTo>
                    <a:pt x="573" y="1"/>
                  </a:moveTo>
                  <a:cubicBezTo>
                    <a:pt x="568" y="1"/>
                    <a:pt x="563" y="4"/>
                    <a:pt x="560" y="10"/>
                  </a:cubicBezTo>
                  <a:cubicBezTo>
                    <a:pt x="461" y="274"/>
                    <a:pt x="272" y="493"/>
                    <a:pt x="27" y="629"/>
                  </a:cubicBezTo>
                  <a:cubicBezTo>
                    <a:pt x="0" y="643"/>
                    <a:pt x="12" y="682"/>
                    <a:pt x="36" y="682"/>
                  </a:cubicBezTo>
                  <a:cubicBezTo>
                    <a:pt x="39" y="682"/>
                    <a:pt x="44" y="681"/>
                    <a:pt x="48" y="678"/>
                  </a:cubicBezTo>
                  <a:cubicBezTo>
                    <a:pt x="304" y="536"/>
                    <a:pt x="497" y="301"/>
                    <a:pt x="589" y="22"/>
                  </a:cubicBezTo>
                  <a:cubicBezTo>
                    <a:pt x="593" y="10"/>
                    <a:pt x="582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44" name="Google Shape;544;p10"/>
          <p:cNvGrpSpPr/>
          <p:nvPr/>
        </p:nvGrpSpPr>
        <p:grpSpPr>
          <a:xfrm rot="-5994294">
            <a:off x="10057322" y="615121"/>
            <a:ext cx="3190617" cy="1222160"/>
            <a:chOff x="4920725" y="3889650"/>
            <a:chExt cx="789000" cy="302225"/>
          </a:xfrm>
        </p:grpSpPr>
        <p:sp>
          <p:nvSpPr>
            <p:cNvPr id="545" name="Google Shape;545;p10"/>
            <p:cNvSpPr/>
            <p:nvPr/>
          </p:nvSpPr>
          <p:spPr>
            <a:xfrm>
              <a:off x="4920725" y="3889650"/>
              <a:ext cx="788950" cy="301800"/>
            </a:xfrm>
            <a:custGeom>
              <a:avLst/>
              <a:gdLst/>
              <a:ahLst/>
              <a:cxnLst/>
              <a:rect l="l" t="t" r="r" b="b"/>
              <a:pathLst>
                <a:path w="31558" h="12072" extrusionOk="0">
                  <a:moveTo>
                    <a:pt x="8471" y="0"/>
                  </a:moveTo>
                  <a:cubicBezTo>
                    <a:pt x="8275" y="0"/>
                    <a:pt x="8079" y="6"/>
                    <a:pt x="7883" y="17"/>
                  </a:cubicBezTo>
                  <a:cubicBezTo>
                    <a:pt x="7848" y="18"/>
                    <a:pt x="7820" y="47"/>
                    <a:pt x="7822" y="82"/>
                  </a:cubicBezTo>
                  <a:cubicBezTo>
                    <a:pt x="7786" y="115"/>
                    <a:pt x="7786" y="171"/>
                    <a:pt x="7822" y="206"/>
                  </a:cubicBezTo>
                  <a:cubicBezTo>
                    <a:pt x="8190" y="597"/>
                    <a:pt x="8446" y="1008"/>
                    <a:pt x="8605" y="1522"/>
                  </a:cubicBezTo>
                  <a:cubicBezTo>
                    <a:pt x="8658" y="1694"/>
                    <a:pt x="8702" y="1870"/>
                    <a:pt x="8735" y="2048"/>
                  </a:cubicBezTo>
                  <a:cubicBezTo>
                    <a:pt x="8762" y="2186"/>
                    <a:pt x="8823" y="2593"/>
                    <a:pt x="8753" y="2889"/>
                  </a:cubicBezTo>
                  <a:cubicBezTo>
                    <a:pt x="8683" y="2979"/>
                    <a:pt x="8619" y="3057"/>
                    <a:pt x="8511" y="3107"/>
                  </a:cubicBezTo>
                  <a:cubicBezTo>
                    <a:pt x="8429" y="3146"/>
                    <a:pt x="8339" y="3165"/>
                    <a:pt x="8248" y="3165"/>
                  </a:cubicBezTo>
                  <a:cubicBezTo>
                    <a:pt x="8224" y="3165"/>
                    <a:pt x="8200" y="3164"/>
                    <a:pt x="8176" y="3161"/>
                  </a:cubicBezTo>
                  <a:cubicBezTo>
                    <a:pt x="7599" y="2940"/>
                    <a:pt x="7443" y="1650"/>
                    <a:pt x="7007" y="1244"/>
                  </a:cubicBezTo>
                  <a:cubicBezTo>
                    <a:pt x="6617" y="881"/>
                    <a:pt x="6079" y="685"/>
                    <a:pt x="5559" y="622"/>
                  </a:cubicBezTo>
                  <a:cubicBezTo>
                    <a:pt x="5412" y="604"/>
                    <a:pt x="5267" y="597"/>
                    <a:pt x="5122" y="597"/>
                  </a:cubicBezTo>
                  <a:cubicBezTo>
                    <a:pt x="3872" y="597"/>
                    <a:pt x="2671" y="1186"/>
                    <a:pt x="1447" y="1186"/>
                  </a:cubicBezTo>
                  <a:cubicBezTo>
                    <a:pt x="1017" y="1186"/>
                    <a:pt x="583" y="1113"/>
                    <a:pt x="144" y="916"/>
                  </a:cubicBezTo>
                  <a:cubicBezTo>
                    <a:pt x="137" y="912"/>
                    <a:pt x="129" y="911"/>
                    <a:pt x="122" y="911"/>
                  </a:cubicBezTo>
                  <a:cubicBezTo>
                    <a:pt x="114" y="911"/>
                    <a:pt x="107" y="912"/>
                    <a:pt x="100" y="916"/>
                  </a:cubicBezTo>
                  <a:cubicBezTo>
                    <a:pt x="94" y="913"/>
                    <a:pt x="87" y="912"/>
                    <a:pt x="81" y="912"/>
                  </a:cubicBezTo>
                  <a:cubicBezTo>
                    <a:pt x="40" y="912"/>
                    <a:pt x="1" y="957"/>
                    <a:pt x="30" y="996"/>
                  </a:cubicBezTo>
                  <a:cubicBezTo>
                    <a:pt x="1154" y="2499"/>
                    <a:pt x="983" y="4691"/>
                    <a:pt x="2329" y="6038"/>
                  </a:cubicBezTo>
                  <a:cubicBezTo>
                    <a:pt x="2854" y="6566"/>
                    <a:pt x="3570" y="6893"/>
                    <a:pt x="4309" y="6963"/>
                  </a:cubicBezTo>
                  <a:cubicBezTo>
                    <a:pt x="4388" y="6971"/>
                    <a:pt x="4466" y="6975"/>
                    <a:pt x="4543" y="6975"/>
                  </a:cubicBezTo>
                  <a:cubicBezTo>
                    <a:pt x="5482" y="6975"/>
                    <a:pt x="6269" y="6449"/>
                    <a:pt x="7188" y="6307"/>
                  </a:cubicBezTo>
                  <a:cubicBezTo>
                    <a:pt x="7363" y="6362"/>
                    <a:pt x="7599" y="6502"/>
                    <a:pt x="7667" y="6642"/>
                  </a:cubicBezTo>
                  <a:cubicBezTo>
                    <a:pt x="7756" y="6822"/>
                    <a:pt x="7539" y="7349"/>
                    <a:pt x="7408" y="7499"/>
                  </a:cubicBezTo>
                  <a:cubicBezTo>
                    <a:pt x="7208" y="7733"/>
                    <a:pt x="6915" y="7940"/>
                    <a:pt x="6641" y="8066"/>
                  </a:cubicBezTo>
                  <a:cubicBezTo>
                    <a:pt x="6108" y="8313"/>
                    <a:pt x="5499" y="8273"/>
                    <a:pt x="4945" y="8465"/>
                  </a:cubicBezTo>
                  <a:cubicBezTo>
                    <a:pt x="4898" y="8480"/>
                    <a:pt x="4869" y="8525"/>
                    <a:pt x="4876" y="8574"/>
                  </a:cubicBezTo>
                  <a:cubicBezTo>
                    <a:pt x="4841" y="8582"/>
                    <a:pt x="4826" y="8621"/>
                    <a:pt x="4844" y="8652"/>
                  </a:cubicBezTo>
                  <a:cubicBezTo>
                    <a:pt x="5628" y="10080"/>
                    <a:pt x="7503" y="10836"/>
                    <a:pt x="8983" y="11268"/>
                  </a:cubicBezTo>
                  <a:cubicBezTo>
                    <a:pt x="10847" y="11813"/>
                    <a:pt x="12811" y="12064"/>
                    <a:pt x="14755" y="12064"/>
                  </a:cubicBezTo>
                  <a:cubicBezTo>
                    <a:pt x="14949" y="12064"/>
                    <a:pt x="15143" y="12061"/>
                    <a:pt x="15336" y="12056"/>
                  </a:cubicBezTo>
                  <a:cubicBezTo>
                    <a:pt x="15348" y="12066"/>
                    <a:pt x="15362" y="12072"/>
                    <a:pt x="15377" y="12072"/>
                  </a:cubicBezTo>
                  <a:cubicBezTo>
                    <a:pt x="15380" y="12072"/>
                    <a:pt x="15383" y="12071"/>
                    <a:pt x="15386" y="12071"/>
                  </a:cubicBezTo>
                  <a:cubicBezTo>
                    <a:pt x="16009" y="12002"/>
                    <a:pt x="16355" y="11450"/>
                    <a:pt x="16607" y="10924"/>
                  </a:cubicBezTo>
                  <a:cubicBezTo>
                    <a:pt x="16920" y="10270"/>
                    <a:pt x="17166" y="8029"/>
                    <a:pt x="18076" y="8029"/>
                  </a:cubicBezTo>
                  <a:cubicBezTo>
                    <a:pt x="18090" y="8029"/>
                    <a:pt x="18105" y="8029"/>
                    <a:pt x="18120" y="8030"/>
                  </a:cubicBezTo>
                  <a:cubicBezTo>
                    <a:pt x="18122" y="8031"/>
                    <a:pt x="18125" y="8031"/>
                    <a:pt x="18128" y="8031"/>
                  </a:cubicBezTo>
                  <a:cubicBezTo>
                    <a:pt x="18136" y="8031"/>
                    <a:pt x="18145" y="8029"/>
                    <a:pt x="18153" y="8026"/>
                  </a:cubicBezTo>
                  <a:cubicBezTo>
                    <a:pt x="19199" y="8164"/>
                    <a:pt x="18664" y="9717"/>
                    <a:pt x="18374" y="10304"/>
                  </a:cubicBezTo>
                  <a:cubicBezTo>
                    <a:pt x="18120" y="10815"/>
                    <a:pt x="17782" y="11260"/>
                    <a:pt x="17386" y="11667"/>
                  </a:cubicBezTo>
                  <a:cubicBezTo>
                    <a:pt x="17304" y="11753"/>
                    <a:pt x="17384" y="11871"/>
                    <a:pt x="17474" y="11871"/>
                  </a:cubicBezTo>
                  <a:cubicBezTo>
                    <a:pt x="17487" y="11871"/>
                    <a:pt x="17499" y="11869"/>
                    <a:pt x="17512" y="11864"/>
                  </a:cubicBezTo>
                  <a:cubicBezTo>
                    <a:pt x="17975" y="11951"/>
                    <a:pt x="18444" y="11993"/>
                    <a:pt x="18912" y="11993"/>
                  </a:cubicBezTo>
                  <a:cubicBezTo>
                    <a:pt x="20396" y="11993"/>
                    <a:pt x="21870" y="11569"/>
                    <a:pt x="23145" y="10787"/>
                  </a:cubicBezTo>
                  <a:cubicBezTo>
                    <a:pt x="23193" y="10760"/>
                    <a:pt x="23213" y="10701"/>
                    <a:pt x="23191" y="10652"/>
                  </a:cubicBezTo>
                  <a:cubicBezTo>
                    <a:pt x="23331" y="10332"/>
                    <a:pt x="23390" y="9992"/>
                    <a:pt x="23415" y="9644"/>
                  </a:cubicBezTo>
                  <a:cubicBezTo>
                    <a:pt x="23453" y="9119"/>
                    <a:pt x="23192" y="7753"/>
                    <a:pt x="24035" y="7753"/>
                  </a:cubicBezTo>
                  <a:cubicBezTo>
                    <a:pt x="24068" y="7753"/>
                    <a:pt x="24103" y="7755"/>
                    <a:pt x="24140" y="7760"/>
                  </a:cubicBezTo>
                  <a:lnTo>
                    <a:pt x="24180" y="7824"/>
                  </a:lnTo>
                  <a:cubicBezTo>
                    <a:pt x="24230" y="7828"/>
                    <a:pt x="24280" y="7845"/>
                    <a:pt x="24321" y="7874"/>
                  </a:cubicBezTo>
                  <a:cubicBezTo>
                    <a:pt x="24448" y="7968"/>
                    <a:pt x="24529" y="8082"/>
                    <a:pt x="24528" y="8245"/>
                  </a:cubicBezTo>
                  <a:cubicBezTo>
                    <a:pt x="24528" y="8286"/>
                    <a:pt x="24522" y="8326"/>
                    <a:pt x="24513" y="8366"/>
                  </a:cubicBezTo>
                  <a:cubicBezTo>
                    <a:pt x="24516" y="8372"/>
                    <a:pt x="24520" y="8377"/>
                    <a:pt x="24524" y="8382"/>
                  </a:cubicBezTo>
                  <a:cubicBezTo>
                    <a:pt x="24521" y="8585"/>
                    <a:pt x="24478" y="8786"/>
                    <a:pt x="24396" y="8973"/>
                  </a:cubicBezTo>
                  <a:cubicBezTo>
                    <a:pt x="24293" y="9257"/>
                    <a:pt x="24181" y="9432"/>
                    <a:pt x="23970" y="9669"/>
                  </a:cubicBezTo>
                  <a:cubicBezTo>
                    <a:pt x="23924" y="9721"/>
                    <a:pt x="23948" y="9830"/>
                    <a:pt x="24027" y="9830"/>
                  </a:cubicBezTo>
                  <a:cubicBezTo>
                    <a:pt x="24030" y="9830"/>
                    <a:pt x="24033" y="9830"/>
                    <a:pt x="24037" y="9829"/>
                  </a:cubicBezTo>
                  <a:cubicBezTo>
                    <a:pt x="26365" y="9584"/>
                    <a:pt x="27524" y="6243"/>
                    <a:pt x="26148" y="4480"/>
                  </a:cubicBezTo>
                  <a:cubicBezTo>
                    <a:pt x="27972" y="3824"/>
                    <a:pt x="29725" y="2981"/>
                    <a:pt x="31377" y="1966"/>
                  </a:cubicBezTo>
                  <a:cubicBezTo>
                    <a:pt x="31394" y="1956"/>
                    <a:pt x="31408" y="1941"/>
                    <a:pt x="31416" y="1921"/>
                  </a:cubicBezTo>
                  <a:cubicBezTo>
                    <a:pt x="31461" y="1921"/>
                    <a:pt x="31505" y="1893"/>
                    <a:pt x="31513" y="1828"/>
                  </a:cubicBezTo>
                  <a:cubicBezTo>
                    <a:pt x="31558" y="1471"/>
                    <a:pt x="31272" y="1085"/>
                    <a:pt x="30907" y="1085"/>
                  </a:cubicBezTo>
                  <a:cubicBezTo>
                    <a:pt x="30871" y="1085"/>
                    <a:pt x="30834" y="1089"/>
                    <a:pt x="30797" y="1097"/>
                  </a:cubicBezTo>
                  <a:cubicBezTo>
                    <a:pt x="30778" y="1102"/>
                    <a:pt x="30766" y="1118"/>
                    <a:pt x="30766" y="1138"/>
                  </a:cubicBezTo>
                  <a:cubicBezTo>
                    <a:pt x="30763" y="1138"/>
                    <a:pt x="30760" y="1138"/>
                    <a:pt x="30757" y="1138"/>
                  </a:cubicBezTo>
                  <a:cubicBezTo>
                    <a:pt x="30736" y="1138"/>
                    <a:pt x="30717" y="1146"/>
                    <a:pt x="30702" y="1161"/>
                  </a:cubicBezTo>
                  <a:cubicBezTo>
                    <a:pt x="29502" y="2248"/>
                    <a:pt x="28030" y="3021"/>
                    <a:pt x="26501" y="3624"/>
                  </a:cubicBezTo>
                  <a:cubicBezTo>
                    <a:pt x="27089" y="1576"/>
                    <a:pt x="24002" y="613"/>
                    <a:pt x="22519" y="547"/>
                  </a:cubicBezTo>
                  <a:cubicBezTo>
                    <a:pt x="22517" y="547"/>
                    <a:pt x="22514" y="547"/>
                    <a:pt x="22512" y="547"/>
                  </a:cubicBezTo>
                  <a:cubicBezTo>
                    <a:pt x="22493" y="547"/>
                    <a:pt x="22477" y="556"/>
                    <a:pt x="22467" y="570"/>
                  </a:cubicBezTo>
                  <a:cubicBezTo>
                    <a:pt x="22417" y="603"/>
                    <a:pt x="22398" y="682"/>
                    <a:pt x="22467" y="721"/>
                  </a:cubicBezTo>
                  <a:cubicBezTo>
                    <a:pt x="22873" y="945"/>
                    <a:pt x="23246" y="1208"/>
                    <a:pt x="23569" y="1545"/>
                  </a:cubicBezTo>
                  <a:cubicBezTo>
                    <a:pt x="23733" y="1718"/>
                    <a:pt x="23890" y="1905"/>
                    <a:pt x="24017" y="2110"/>
                  </a:cubicBezTo>
                  <a:cubicBezTo>
                    <a:pt x="24113" y="2267"/>
                    <a:pt x="24523" y="3194"/>
                    <a:pt x="23961" y="3194"/>
                  </a:cubicBezTo>
                  <a:cubicBezTo>
                    <a:pt x="23912" y="3194"/>
                    <a:pt x="23856" y="3187"/>
                    <a:pt x="23791" y="3172"/>
                  </a:cubicBezTo>
                  <a:cubicBezTo>
                    <a:pt x="23791" y="3157"/>
                    <a:pt x="23789" y="3143"/>
                    <a:pt x="23782" y="3128"/>
                  </a:cubicBezTo>
                  <a:cubicBezTo>
                    <a:pt x="22478" y="434"/>
                    <a:pt x="19603" y="55"/>
                    <a:pt x="16771" y="55"/>
                  </a:cubicBezTo>
                  <a:cubicBezTo>
                    <a:pt x="15663" y="55"/>
                    <a:pt x="14562" y="113"/>
                    <a:pt x="13564" y="113"/>
                  </a:cubicBezTo>
                  <a:cubicBezTo>
                    <a:pt x="13292" y="113"/>
                    <a:pt x="13029" y="109"/>
                    <a:pt x="12775" y="98"/>
                  </a:cubicBezTo>
                  <a:cubicBezTo>
                    <a:pt x="12773" y="98"/>
                    <a:pt x="12771" y="98"/>
                    <a:pt x="12770" y="98"/>
                  </a:cubicBezTo>
                  <a:cubicBezTo>
                    <a:pt x="12693" y="98"/>
                    <a:pt x="12682" y="186"/>
                    <a:pt x="12728" y="227"/>
                  </a:cubicBezTo>
                  <a:cubicBezTo>
                    <a:pt x="12675" y="269"/>
                    <a:pt x="12655" y="363"/>
                    <a:pt x="12728" y="415"/>
                  </a:cubicBezTo>
                  <a:cubicBezTo>
                    <a:pt x="13180" y="737"/>
                    <a:pt x="13488" y="1174"/>
                    <a:pt x="13648" y="1708"/>
                  </a:cubicBezTo>
                  <a:cubicBezTo>
                    <a:pt x="13767" y="2104"/>
                    <a:pt x="13950" y="3345"/>
                    <a:pt x="13344" y="3539"/>
                  </a:cubicBezTo>
                  <a:cubicBezTo>
                    <a:pt x="13342" y="3539"/>
                    <a:pt x="13340" y="3539"/>
                    <a:pt x="13338" y="3539"/>
                  </a:cubicBezTo>
                  <a:cubicBezTo>
                    <a:pt x="12314" y="3539"/>
                    <a:pt x="12444" y="2154"/>
                    <a:pt x="12357" y="1446"/>
                  </a:cubicBezTo>
                  <a:cubicBezTo>
                    <a:pt x="12313" y="1080"/>
                    <a:pt x="12231" y="683"/>
                    <a:pt x="11864" y="558"/>
                  </a:cubicBezTo>
                  <a:cubicBezTo>
                    <a:pt x="11865" y="518"/>
                    <a:pt x="11838" y="482"/>
                    <a:pt x="11798" y="473"/>
                  </a:cubicBezTo>
                  <a:cubicBezTo>
                    <a:pt x="10713" y="178"/>
                    <a:pt x="9595" y="0"/>
                    <a:pt x="84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6" name="Google Shape;546;p10"/>
            <p:cNvSpPr/>
            <p:nvPr/>
          </p:nvSpPr>
          <p:spPr>
            <a:xfrm>
              <a:off x="4924375" y="3916675"/>
              <a:ext cx="91975" cy="48475"/>
            </a:xfrm>
            <a:custGeom>
              <a:avLst/>
              <a:gdLst/>
              <a:ahLst/>
              <a:cxnLst/>
              <a:rect l="l" t="t" r="r" b="b"/>
              <a:pathLst>
                <a:path w="3679" h="1939" extrusionOk="0">
                  <a:moveTo>
                    <a:pt x="151" y="1"/>
                  </a:moveTo>
                  <a:cubicBezTo>
                    <a:pt x="131" y="1"/>
                    <a:pt x="126" y="33"/>
                    <a:pt x="148" y="43"/>
                  </a:cubicBezTo>
                  <a:cubicBezTo>
                    <a:pt x="1202" y="475"/>
                    <a:pt x="2207" y="1023"/>
                    <a:pt x="3140" y="1676"/>
                  </a:cubicBezTo>
                  <a:cubicBezTo>
                    <a:pt x="2020" y="1285"/>
                    <a:pt x="992" y="732"/>
                    <a:pt x="30" y="31"/>
                  </a:cubicBezTo>
                  <a:cubicBezTo>
                    <a:pt x="28" y="29"/>
                    <a:pt x="25" y="28"/>
                    <a:pt x="23" y="28"/>
                  </a:cubicBezTo>
                  <a:cubicBezTo>
                    <a:pt x="11" y="28"/>
                    <a:pt x="1" y="45"/>
                    <a:pt x="12" y="53"/>
                  </a:cubicBezTo>
                  <a:cubicBezTo>
                    <a:pt x="1016" y="849"/>
                    <a:pt x="2141" y="1432"/>
                    <a:pt x="3356" y="1828"/>
                  </a:cubicBezTo>
                  <a:cubicBezTo>
                    <a:pt x="3368" y="1836"/>
                    <a:pt x="3382" y="1844"/>
                    <a:pt x="3394" y="1855"/>
                  </a:cubicBezTo>
                  <a:cubicBezTo>
                    <a:pt x="3357" y="1856"/>
                    <a:pt x="3321" y="1856"/>
                    <a:pt x="3285" y="1856"/>
                  </a:cubicBezTo>
                  <a:cubicBezTo>
                    <a:pt x="2404" y="1856"/>
                    <a:pt x="1560" y="1668"/>
                    <a:pt x="749" y="1297"/>
                  </a:cubicBezTo>
                  <a:cubicBezTo>
                    <a:pt x="746" y="1296"/>
                    <a:pt x="742" y="1295"/>
                    <a:pt x="739" y="1295"/>
                  </a:cubicBezTo>
                  <a:cubicBezTo>
                    <a:pt x="718" y="1295"/>
                    <a:pt x="704" y="1324"/>
                    <a:pt x="726" y="1335"/>
                  </a:cubicBezTo>
                  <a:cubicBezTo>
                    <a:pt x="1539" y="1740"/>
                    <a:pt x="2404" y="1938"/>
                    <a:pt x="3302" y="1938"/>
                  </a:cubicBezTo>
                  <a:cubicBezTo>
                    <a:pt x="3410" y="1938"/>
                    <a:pt x="3518" y="1935"/>
                    <a:pt x="3627" y="1930"/>
                  </a:cubicBezTo>
                  <a:cubicBezTo>
                    <a:pt x="3678" y="1926"/>
                    <a:pt x="3679" y="1847"/>
                    <a:pt x="3629" y="1847"/>
                  </a:cubicBezTo>
                  <a:cubicBezTo>
                    <a:pt x="3629" y="1847"/>
                    <a:pt x="3628" y="1847"/>
                    <a:pt x="3627" y="1847"/>
                  </a:cubicBezTo>
                  <a:cubicBezTo>
                    <a:pt x="3570" y="1850"/>
                    <a:pt x="3514" y="1850"/>
                    <a:pt x="3458" y="1851"/>
                  </a:cubicBezTo>
                  <a:cubicBezTo>
                    <a:pt x="3492" y="1843"/>
                    <a:pt x="3494" y="1794"/>
                    <a:pt x="3460" y="1783"/>
                  </a:cubicBezTo>
                  <a:cubicBezTo>
                    <a:pt x="3443" y="1776"/>
                    <a:pt x="3426" y="1771"/>
                    <a:pt x="3408" y="1766"/>
                  </a:cubicBezTo>
                  <a:cubicBezTo>
                    <a:pt x="2416" y="1024"/>
                    <a:pt x="1321" y="429"/>
                    <a:pt x="160" y="3"/>
                  </a:cubicBezTo>
                  <a:cubicBezTo>
                    <a:pt x="157" y="1"/>
                    <a:pt x="154" y="1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7" name="Google Shape;547;p10"/>
            <p:cNvSpPr/>
            <p:nvPr/>
          </p:nvSpPr>
          <p:spPr>
            <a:xfrm>
              <a:off x="4959150" y="4004075"/>
              <a:ext cx="151300" cy="18600"/>
            </a:xfrm>
            <a:custGeom>
              <a:avLst/>
              <a:gdLst/>
              <a:ahLst/>
              <a:cxnLst/>
              <a:rect l="l" t="t" r="r" b="b"/>
              <a:pathLst>
                <a:path w="6052" h="744" extrusionOk="0">
                  <a:moveTo>
                    <a:pt x="39" y="1"/>
                  </a:moveTo>
                  <a:cubicBezTo>
                    <a:pt x="16" y="1"/>
                    <a:pt x="1" y="32"/>
                    <a:pt x="25" y="43"/>
                  </a:cubicBezTo>
                  <a:cubicBezTo>
                    <a:pt x="1017" y="513"/>
                    <a:pt x="2088" y="743"/>
                    <a:pt x="3160" y="743"/>
                  </a:cubicBezTo>
                  <a:cubicBezTo>
                    <a:pt x="4126" y="743"/>
                    <a:pt x="5094" y="556"/>
                    <a:pt x="6009" y="189"/>
                  </a:cubicBezTo>
                  <a:cubicBezTo>
                    <a:pt x="6051" y="172"/>
                    <a:pt x="6039" y="107"/>
                    <a:pt x="6001" y="107"/>
                  </a:cubicBezTo>
                  <a:cubicBezTo>
                    <a:pt x="5996" y="107"/>
                    <a:pt x="5991" y="108"/>
                    <a:pt x="5986" y="110"/>
                  </a:cubicBezTo>
                  <a:cubicBezTo>
                    <a:pt x="5063" y="475"/>
                    <a:pt x="4113" y="654"/>
                    <a:pt x="3165" y="654"/>
                  </a:cubicBezTo>
                  <a:cubicBezTo>
                    <a:pt x="2112" y="654"/>
                    <a:pt x="1061" y="433"/>
                    <a:pt x="49" y="3"/>
                  </a:cubicBezTo>
                  <a:cubicBezTo>
                    <a:pt x="45" y="2"/>
                    <a:pt x="42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8" name="Google Shape;548;p10"/>
            <p:cNvSpPr/>
            <p:nvPr/>
          </p:nvSpPr>
          <p:spPr>
            <a:xfrm>
              <a:off x="5037675" y="3907700"/>
              <a:ext cx="57725" cy="89075"/>
            </a:xfrm>
            <a:custGeom>
              <a:avLst/>
              <a:gdLst/>
              <a:ahLst/>
              <a:cxnLst/>
              <a:rect l="l" t="t" r="r" b="b"/>
              <a:pathLst>
                <a:path w="2309" h="3563" extrusionOk="0">
                  <a:moveTo>
                    <a:pt x="34" y="1"/>
                  </a:moveTo>
                  <a:cubicBezTo>
                    <a:pt x="14" y="1"/>
                    <a:pt x="1" y="33"/>
                    <a:pt x="22" y="48"/>
                  </a:cubicBezTo>
                  <a:cubicBezTo>
                    <a:pt x="1174" y="915"/>
                    <a:pt x="1789" y="2182"/>
                    <a:pt x="2208" y="3530"/>
                  </a:cubicBezTo>
                  <a:cubicBezTo>
                    <a:pt x="2214" y="3553"/>
                    <a:pt x="2233" y="3563"/>
                    <a:pt x="2252" y="3563"/>
                  </a:cubicBezTo>
                  <a:cubicBezTo>
                    <a:pt x="2280" y="3563"/>
                    <a:pt x="2308" y="3540"/>
                    <a:pt x="2297" y="3505"/>
                  </a:cubicBezTo>
                  <a:cubicBezTo>
                    <a:pt x="1887" y="2145"/>
                    <a:pt x="1235" y="842"/>
                    <a:pt x="47" y="5"/>
                  </a:cubicBezTo>
                  <a:cubicBezTo>
                    <a:pt x="42" y="2"/>
                    <a:pt x="38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9" name="Google Shape;549;p10"/>
            <p:cNvSpPr/>
            <p:nvPr/>
          </p:nvSpPr>
          <p:spPr>
            <a:xfrm>
              <a:off x="5126100" y="3972550"/>
              <a:ext cx="28175" cy="41250"/>
            </a:xfrm>
            <a:custGeom>
              <a:avLst/>
              <a:gdLst/>
              <a:ahLst/>
              <a:cxnLst/>
              <a:rect l="l" t="t" r="r" b="b"/>
              <a:pathLst>
                <a:path w="1127" h="1650" extrusionOk="0">
                  <a:moveTo>
                    <a:pt x="26" y="1"/>
                  </a:moveTo>
                  <a:cubicBezTo>
                    <a:pt x="14" y="1"/>
                    <a:pt x="1" y="11"/>
                    <a:pt x="4" y="28"/>
                  </a:cubicBezTo>
                  <a:cubicBezTo>
                    <a:pt x="119" y="676"/>
                    <a:pt x="504" y="1276"/>
                    <a:pt x="1051" y="1643"/>
                  </a:cubicBezTo>
                  <a:cubicBezTo>
                    <a:pt x="1057" y="1647"/>
                    <a:pt x="1064" y="1649"/>
                    <a:pt x="1070" y="1649"/>
                  </a:cubicBezTo>
                  <a:cubicBezTo>
                    <a:pt x="1100" y="1649"/>
                    <a:pt x="1126" y="1605"/>
                    <a:pt x="1098" y="1583"/>
                  </a:cubicBezTo>
                  <a:cubicBezTo>
                    <a:pt x="568" y="1172"/>
                    <a:pt x="221" y="667"/>
                    <a:pt x="45" y="16"/>
                  </a:cubicBezTo>
                  <a:cubicBezTo>
                    <a:pt x="43" y="5"/>
                    <a:pt x="35" y="1"/>
                    <a:pt x="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0" name="Google Shape;550;p10"/>
            <p:cNvSpPr/>
            <p:nvPr/>
          </p:nvSpPr>
          <p:spPr>
            <a:xfrm>
              <a:off x="5042400" y="4031025"/>
              <a:ext cx="160325" cy="78575"/>
            </a:xfrm>
            <a:custGeom>
              <a:avLst/>
              <a:gdLst/>
              <a:ahLst/>
              <a:cxnLst/>
              <a:rect l="l" t="t" r="r" b="b"/>
              <a:pathLst>
                <a:path w="6413" h="3143" extrusionOk="0">
                  <a:moveTo>
                    <a:pt x="6358" y="0"/>
                  </a:moveTo>
                  <a:cubicBezTo>
                    <a:pt x="6352" y="0"/>
                    <a:pt x="6345" y="2"/>
                    <a:pt x="6338" y="7"/>
                  </a:cubicBezTo>
                  <a:cubicBezTo>
                    <a:pt x="5390" y="643"/>
                    <a:pt x="4875" y="1696"/>
                    <a:pt x="3887" y="2306"/>
                  </a:cubicBezTo>
                  <a:cubicBezTo>
                    <a:pt x="3047" y="2823"/>
                    <a:pt x="2104" y="3068"/>
                    <a:pt x="1144" y="3068"/>
                  </a:cubicBezTo>
                  <a:cubicBezTo>
                    <a:pt x="775" y="3068"/>
                    <a:pt x="403" y="3031"/>
                    <a:pt x="33" y="2961"/>
                  </a:cubicBezTo>
                  <a:cubicBezTo>
                    <a:pt x="32" y="2960"/>
                    <a:pt x="30" y="2960"/>
                    <a:pt x="29" y="2960"/>
                  </a:cubicBezTo>
                  <a:cubicBezTo>
                    <a:pt x="8" y="2960"/>
                    <a:pt x="1" y="2992"/>
                    <a:pt x="23" y="2998"/>
                  </a:cubicBezTo>
                  <a:cubicBezTo>
                    <a:pt x="418" y="3095"/>
                    <a:pt x="821" y="3142"/>
                    <a:pt x="1222" y="3142"/>
                  </a:cubicBezTo>
                  <a:cubicBezTo>
                    <a:pt x="1945" y="3142"/>
                    <a:pt x="2665" y="2988"/>
                    <a:pt x="3333" y="2690"/>
                  </a:cubicBezTo>
                  <a:cubicBezTo>
                    <a:pt x="3850" y="2461"/>
                    <a:pt x="4323" y="2146"/>
                    <a:pt x="4735" y="1760"/>
                  </a:cubicBezTo>
                  <a:cubicBezTo>
                    <a:pt x="5312" y="1216"/>
                    <a:pt x="5710" y="526"/>
                    <a:pt x="6378" y="76"/>
                  </a:cubicBezTo>
                  <a:cubicBezTo>
                    <a:pt x="6413" y="52"/>
                    <a:pt x="6391" y="0"/>
                    <a:pt x="6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1" name="Google Shape;551;p10"/>
            <p:cNvSpPr/>
            <p:nvPr/>
          </p:nvSpPr>
          <p:spPr>
            <a:xfrm>
              <a:off x="5120750" y="4040775"/>
              <a:ext cx="151525" cy="121675"/>
            </a:xfrm>
            <a:custGeom>
              <a:avLst/>
              <a:gdLst/>
              <a:ahLst/>
              <a:cxnLst/>
              <a:rect l="l" t="t" r="r" b="b"/>
              <a:pathLst>
                <a:path w="6061" h="4867" extrusionOk="0">
                  <a:moveTo>
                    <a:pt x="6002" y="1"/>
                  </a:moveTo>
                  <a:cubicBezTo>
                    <a:pt x="5993" y="1"/>
                    <a:pt x="5983" y="4"/>
                    <a:pt x="5975" y="12"/>
                  </a:cubicBezTo>
                  <a:cubicBezTo>
                    <a:pt x="4062" y="1791"/>
                    <a:pt x="3085" y="4778"/>
                    <a:pt x="29" y="4820"/>
                  </a:cubicBezTo>
                  <a:cubicBezTo>
                    <a:pt x="1" y="4823"/>
                    <a:pt x="1" y="4863"/>
                    <a:pt x="29" y="4866"/>
                  </a:cubicBezTo>
                  <a:cubicBezTo>
                    <a:pt x="59" y="4866"/>
                    <a:pt x="89" y="4867"/>
                    <a:pt x="119" y="4867"/>
                  </a:cubicBezTo>
                  <a:cubicBezTo>
                    <a:pt x="3093" y="4867"/>
                    <a:pt x="4164" y="1804"/>
                    <a:pt x="6031" y="68"/>
                  </a:cubicBezTo>
                  <a:cubicBezTo>
                    <a:pt x="6060" y="41"/>
                    <a:pt x="6033" y="1"/>
                    <a:pt x="6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2" name="Google Shape;552;p10"/>
            <p:cNvSpPr/>
            <p:nvPr/>
          </p:nvSpPr>
          <p:spPr>
            <a:xfrm>
              <a:off x="5164550" y="3896300"/>
              <a:ext cx="67400" cy="131225"/>
            </a:xfrm>
            <a:custGeom>
              <a:avLst/>
              <a:gdLst/>
              <a:ahLst/>
              <a:cxnLst/>
              <a:rect l="l" t="t" r="r" b="b"/>
              <a:pathLst>
                <a:path w="2696" h="5249" extrusionOk="0">
                  <a:moveTo>
                    <a:pt x="25" y="1"/>
                  </a:moveTo>
                  <a:cubicBezTo>
                    <a:pt x="11" y="1"/>
                    <a:pt x="1" y="17"/>
                    <a:pt x="13" y="29"/>
                  </a:cubicBezTo>
                  <a:cubicBezTo>
                    <a:pt x="824" y="859"/>
                    <a:pt x="1324" y="1860"/>
                    <a:pt x="1627" y="2974"/>
                  </a:cubicBezTo>
                  <a:cubicBezTo>
                    <a:pt x="1856" y="3815"/>
                    <a:pt x="2025" y="4566"/>
                    <a:pt x="2619" y="5236"/>
                  </a:cubicBezTo>
                  <a:cubicBezTo>
                    <a:pt x="2627" y="5245"/>
                    <a:pt x="2636" y="5248"/>
                    <a:pt x="2645" y="5248"/>
                  </a:cubicBezTo>
                  <a:cubicBezTo>
                    <a:pt x="2672" y="5248"/>
                    <a:pt x="2696" y="5211"/>
                    <a:pt x="2672" y="5182"/>
                  </a:cubicBezTo>
                  <a:cubicBezTo>
                    <a:pt x="1916" y="4256"/>
                    <a:pt x="1836" y="3130"/>
                    <a:pt x="1408" y="2052"/>
                  </a:cubicBezTo>
                  <a:cubicBezTo>
                    <a:pt x="1097" y="1271"/>
                    <a:pt x="663" y="571"/>
                    <a:pt x="37" y="5"/>
                  </a:cubicBezTo>
                  <a:cubicBezTo>
                    <a:pt x="33" y="2"/>
                    <a:pt x="29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3" name="Google Shape;553;p10"/>
            <p:cNvSpPr/>
            <p:nvPr/>
          </p:nvSpPr>
          <p:spPr>
            <a:xfrm>
              <a:off x="5236900" y="3895150"/>
              <a:ext cx="145125" cy="135600"/>
            </a:xfrm>
            <a:custGeom>
              <a:avLst/>
              <a:gdLst/>
              <a:ahLst/>
              <a:cxnLst/>
              <a:rect l="l" t="t" r="r" b="b"/>
              <a:pathLst>
                <a:path w="5805" h="5424" extrusionOk="0">
                  <a:moveTo>
                    <a:pt x="42" y="1"/>
                  </a:moveTo>
                  <a:cubicBezTo>
                    <a:pt x="9" y="1"/>
                    <a:pt x="0" y="55"/>
                    <a:pt x="37" y="71"/>
                  </a:cubicBezTo>
                  <a:cubicBezTo>
                    <a:pt x="1395" y="636"/>
                    <a:pt x="2613" y="1464"/>
                    <a:pt x="3572" y="2588"/>
                  </a:cubicBezTo>
                  <a:cubicBezTo>
                    <a:pt x="4326" y="3473"/>
                    <a:pt x="4742" y="4762"/>
                    <a:pt x="5731" y="5416"/>
                  </a:cubicBezTo>
                  <a:cubicBezTo>
                    <a:pt x="5739" y="5421"/>
                    <a:pt x="5746" y="5424"/>
                    <a:pt x="5752" y="5424"/>
                  </a:cubicBezTo>
                  <a:cubicBezTo>
                    <a:pt x="5785" y="5424"/>
                    <a:pt x="5805" y="5373"/>
                    <a:pt x="5771" y="5348"/>
                  </a:cubicBezTo>
                  <a:cubicBezTo>
                    <a:pt x="5101" y="4856"/>
                    <a:pt x="4783" y="4132"/>
                    <a:pt x="4346" y="3453"/>
                  </a:cubicBezTo>
                  <a:cubicBezTo>
                    <a:pt x="3328" y="1869"/>
                    <a:pt x="1821" y="657"/>
                    <a:pt x="56" y="3"/>
                  </a:cubicBezTo>
                  <a:cubicBezTo>
                    <a:pt x="51" y="1"/>
                    <a:pt x="46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4" name="Google Shape;554;p10"/>
            <p:cNvSpPr/>
            <p:nvPr/>
          </p:nvSpPr>
          <p:spPr>
            <a:xfrm>
              <a:off x="5342850" y="3896800"/>
              <a:ext cx="153675" cy="112050"/>
            </a:xfrm>
            <a:custGeom>
              <a:avLst/>
              <a:gdLst/>
              <a:ahLst/>
              <a:cxnLst/>
              <a:rect l="l" t="t" r="r" b="b"/>
              <a:pathLst>
                <a:path w="6147" h="4482" extrusionOk="0">
                  <a:moveTo>
                    <a:pt x="30" y="1"/>
                  </a:moveTo>
                  <a:cubicBezTo>
                    <a:pt x="7" y="1"/>
                    <a:pt x="0" y="40"/>
                    <a:pt x="26" y="51"/>
                  </a:cubicBezTo>
                  <a:cubicBezTo>
                    <a:pt x="1327" y="596"/>
                    <a:pt x="2511" y="1348"/>
                    <a:pt x="3524" y="2333"/>
                  </a:cubicBezTo>
                  <a:cubicBezTo>
                    <a:pt x="3925" y="2722"/>
                    <a:pt x="4291" y="3143"/>
                    <a:pt x="4697" y="3526"/>
                  </a:cubicBezTo>
                  <a:cubicBezTo>
                    <a:pt x="4984" y="3798"/>
                    <a:pt x="5475" y="4304"/>
                    <a:pt x="5867" y="4358"/>
                  </a:cubicBezTo>
                  <a:lnTo>
                    <a:pt x="5867" y="4358"/>
                  </a:lnTo>
                  <a:cubicBezTo>
                    <a:pt x="5865" y="4358"/>
                    <a:pt x="5863" y="4358"/>
                    <a:pt x="5861" y="4358"/>
                  </a:cubicBezTo>
                  <a:cubicBezTo>
                    <a:pt x="5815" y="4358"/>
                    <a:pt x="5796" y="4428"/>
                    <a:pt x="5846" y="4440"/>
                  </a:cubicBezTo>
                  <a:lnTo>
                    <a:pt x="6061" y="4481"/>
                  </a:lnTo>
                  <a:cubicBezTo>
                    <a:pt x="6064" y="4482"/>
                    <a:pt x="6067" y="4482"/>
                    <a:pt x="6071" y="4482"/>
                  </a:cubicBezTo>
                  <a:cubicBezTo>
                    <a:pt x="6115" y="4482"/>
                    <a:pt x="6147" y="4415"/>
                    <a:pt x="6098" y="4392"/>
                  </a:cubicBezTo>
                  <a:cubicBezTo>
                    <a:pt x="4853" y="3798"/>
                    <a:pt x="4071" y="2635"/>
                    <a:pt x="3039" y="1766"/>
                  </a:cubicBezTo>
                  <a:cubicBezTo>
                    <a:pt x="2143" y="1011"/>
                    <a:pt x="1129" y="427"/>
                    <a:pt x="40" y="3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5" name="Google Shape;555;p10"/>
            <p:cNvSpPr/>
            <p:nvPr/>
          </p:nvSpPr>
          <p:spPr>
            <a:xfrm>
              <a:off x="5236525" y="4042650"/>
              <a:ext cx="141450" cy="143225"/>
            </a:xfrm>
            <a:custGeom>
              <a:avLst/>
              <a:gdLst/>
              <a:ahLst/>
              <a:cxnLst/>
              <a:rect l="l" t="t" r="r" b="b"/>
              <a:pathLst>
                <a:path w="5658" h="5729" extrusionOk="0">
                  <a:moveTo>
                    <a:pt x="5605" y="0"/>
                  </a:moveTo>
                  <a:cubicBezTo>
                    <a:pt x="5598" y="0"/>
                    <a:pt x="5591" y="2"/>
                    <a:pt x="5584" y="7"/>
                  </a:cubicBezTo>
                  <a:cubicBezTo>
                    <a:pt x="4629" y="647"/>
                    <a:pt x="4162" y="1660"/>
                    <a:pt x="3583" y="2613"/>
                  </a:cubicBezTo>
                  <a:cubicBezTo>
                    <a:pt x="2849" y="3824"/>
                    <a:pt x="1538" y="5503"/>
                    <a:pt x="31" y="5682"/>
                  </a:cubicBezTo>
                  <a:cubicBezTo>
                    <a:pt x="2" y="5685"/>
                    <a:pt x="0" y="5729"/>
                    <a:pt x="27" y="5729"/>
                  </a:cubicBezTo>
                  <a:cubicBezTo>
                    <a:pt x="28" y="5729"/>
                    <a:pt x="29" y="5728"/>
                    <a:pt x="31" y="5728"/>
                  </a:cubicBezTo>
                  <a:cubicBezTo>
                    <a:pt x="1232" y="5635"/>
                    <a:pt x="2275" y="4513"/>
                    <a:pt x="2983" y="3629"/>
                  </a:cubicBezTo>
                  <a:cubicBezTo>
                    <a:pt x="3903" y="2480"/>
                    <a:pt x="4366" y="926"/>
                    <a:pt x="5622" y="75"/>
                  </a:cubicBezTo>
                  <a:cubicBezTo>
                    <a:pt x="5658" y="52"/>
                    <a:pt x="5637" y="0"/>
                    <a:pt x="5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6" name="Google Shape;556;p10"/>
            <p:cNvSpPr/>
            <p:nvPr/>
          </p:nvSpPr>
          <p:spPr>
            <a:xfrm>
              <a:off x="5434175" y="4020175"/>
              <a:ext cx="81425" cy="163075"/>
            </a:xfrm>
            <a:custGeom>
              <a:avLst/>
              <a:gdLst/>
              <a:ahLst/>
              <a:cxnLst/>
              <a:rect l="l" t="t" r="r" b="b"/>
              <a:pathLst>
                <a:path w="3257" h="6523" extrusionOk="0">
                  <a:moveTo>
                    <a:pt x="3198" y="1"/>
                  </a:moveTo>
                  <a:cubicBezTo>
                    <a:pt x="3189" y="1"/>
                    <a:pt x="3181" y="4"/>
                    <a:pt x="3173" y="10"/>
                  </a:cubicBezTo>
                  <a:cubicBezTo>
                    <a:pt x="2356" y="698"/>
                    <a:pt x="2227" y="1693"/>
                    <a:pt x="2028" y="2687"/>
                  </a:cubicBezTo>
                  <a:cubicBezTo>
                    <a:pt x="1908" y="3300"/>
                    <a:pt x="1733" y="3903"/>
                    <a:pt x="1506" y="4486"/>
                  </a:cubicBezTo>
                  <a:cubicBezTo>
                    <a:pt x="1229" y="5191"/>
                    <a:pt x="858" y="6261"/>
                    <a:pt x="34" y="6466"/>
                  </a:cubicBezTo>
                  <a:cubicBezTo>
                    <a:pt x="1" y="6475"/>
                    <a:pt x="11" y="6523"/>
                    <a:pt x="42" y="6523"/>
                  </a:cubicBezTo>
                  <a:cubicBezTo>
                    <a:pt x="44" y="6523"/>
                    <a:pt x="46" y="6523"/>
                    <a:pt x="49" y="6522"/>
                  </a:cubicBezTo>
                  <a:cubicBezTo>
                    <a:pt x="994" y="6306"/>
                    <a:pt x="1385" y="5055"/>
                    <a:pt x="1676" y="4255"/>
                  </a:cubicBezTo>
                  <a:cubicBezTo>
                    <a:pt x="2168" y="2905"/>
                    <a:pt x="2059" y="1052"/>
                    <a:pt x="3227" y="63"/>
                  </a:cubicBezTo>
                  <a:cubicBezTo>
                    <a:pt x="3256" y="39"/>
                    <a:pt x="3228" y="1"/>
                    <a:pt x="3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7" name="Google Shape;557;p10"/>
            <p:cNvSpPr/>
            <p:nvPr/>
          </p:nvSpPr>
          <p:spPr>
            <a:xfrm>
              <a:off x="5556175" y="4003850"/>
              <a:ext cx="22500" cy="113450"/>
            </a:xfrm>
            <a:custGeom>
              <a:avLst/>
              <a:gdLst/>
              <a:ahLst/>
              <a:cxnLst/>
              <a:rect l="l" t="t" r="r" b="b"/>
              <a:pathLst>
                <a:path w="900" h="4538" extrusionOk="0">
                  <a:moveTo>
                    <a:pt x="334" y="0"/>
                  </a:moveTo>
                  <a:cubicBezTo>
                    <a:pt x="315" y="0"/>
                    <a:pt x="296" y="13"/>
                    <a:pt x="298" y="39"/>
                  </a:cubicBezTo>
                  <a:cubicBezTo>
                    <a:pt x="398" y="1485"/>
                    <a:pt x="787" y="3204"/>
                    <a:pt x="8" y="4513"/>
                  </a:cubicBezTo>
                  <a:cubicBezTo>
                    <a:pt x="1" y="4526"/>
                    <a:pt x="12" y="4538"/>
                    <a:pt x="24" y="4538"/>
                  </a:cubicBezTo>
                  <a:cubicBezTo>
                    <a:pt x="29" y="4538"/>
                    <a:pt x="34" y="4536"/>
                    <a:pt x="38" y="4530"/>
                  </a:cubicBezTo>
                  <a:cubicBezTo>
                    <a:pt x="899" y="3254"/>
                    <a:pt x="485" y="1477"/>
                    <a:pt x="378" y="39"/>
                  </a:cubicBezTo>
                  <a:cubicBezTo>
                    <a:pt x="376" y="13"/>
                    <a:pt x="355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8" name="Google Shape;558;p10"/>
            <p:cNvSpPr/>
            <p:nvPr/>
          </p:nvSpPr>
          <p:spPr>
            <a:xfrm>
              <a:off x="5494700" y="3907500"/>
              <a:ext cx="77425" cy="81325"/>
            </a:xfrm>
            <a:custGeom>
              <a:avLst/>
              <a:gdLst/>
              <a:ahLst/>
              <a:cxnLst/>
              <a:rect l="l" t="t" r="r" b="b"/>
              <a:pathLst>
                <a:path w="3097" h="3253" extrusionOk="0">
                  <a:moveTo>
                    <a:pt x="25" y="1"/>
                  </a:moveTo>
                  <a:cubicBezTo>
                    <a:pt x="10" y="1"/>
                    <a:pt x="0" y="22"/>
                    <a:pt x="15" y="33"/>
                  </a:cubicBezTo>
                  <a:cubicBezTo>
                    <a:pt x="1219" y="827"/>
                    <a:pt x="2561" y="1787"/>
                    <a:pt x="3012" y="3225"/>
                  </a:cubicBezTo>
                  <a:cubicBezTo>
                    <a:pt x="3017" y="3244"/>
                    <a:pt x="3033" y="3252"/>
                    <a:pt x="3049" y="3252"/>
                  </a:cubicBezTo>
                  <a:cubicBezTo>
                    <a:pt x="3072" y="3252"/>
                    <a:pt x="3096" y="3233"/>
                    <a:pt x="3088" y="3203"/>
                  </a:cubicBezTo>
                  <a:cubicBezTo>
                    <a:pt x="2690" y="1766"/>
                    <a:pt x="1255" y="728"/>
                    <a:pt x="34" y="3"/>
                  </a:cubicBezTo>
                  <a:cubicBezTo>
                    <a:pt x="31" y="1"/>
                    <a:pt x="28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9" name="Google Shape;559;p10"/>
            <p:cNvSpPr/>
            <p:nvPr/>
          </p:nvSpPr>
          <p:spPr>
            <a:xfrm>
              <a:off x="4953300" y="3984325"/>
              <a:ext cx="104875" cy="9025"/>
            </a:xfrm>
            <a:custGeom>
              <a:avLst/>
              <a:gdLst/>
              <a:ahLst/>
              <a:cxnLst/>
              <a:rect l="l" t="t" r="r" b="b"/>
              <a:pathLst>
                <a:path w="4195" h="361" extrusionOk="0">
                  <a:moveTo>
                    <a:pt x="32" y="1"/>
                  </a:moveTo>
                  <a:cubicBezTo>
                    <a:pt x="8" y="1"/>
                    <a:pt x="0" y="36"/>
                    <a:pt x="25" y="45"/>
                  </a:cubicBezTo>
                  <a:cubicBezTo>
                    <a:pt x="826" y="287"/>
                    <a:pt x="1637" y="361"/>
                    <a:pt x="2455" y="361"/>
                  </a:cubicBezTo>
                  <a:cubicBezTo>
                    <a:pt x="3020" y="361"/>
                    <a:pt x="3587" y="325"/>
                    <a:pt x="4157" y="285"/>
                  </a:cubicBezTo>
                  <a:cubicBezTo>
                    <a:pt x="4193" y="283"/>
                    <a:pt x="4194" y="226"/>
                    <a:pt x="4159" y="226"/>
                  </a:cubicBezTo>
                  <a:cubicBezTo>
                    <a:pt x="4159" y="226"/>
                    <a:pt x="4158" y="226"/>
                    <a:pt x="4157" y="226"/>
                  </a:cubicBezTo>
                  <a:cubicBezTo>
                    <a:pt x="3580" y="267"/>
                    <a:pt x="3005" y="304"/>
                    <a:pt x="2433" y="304"/>
                  </a:cubicBezTo>
                  <a:cubicBezTo>
                    <a:pt x="1628" y="304"/>
                    <a:pt x="829" y="232"/>
                    <a:pt x="37" y="1"/>
                  </a:cubicBezTo>
                  <a:cubicBezTo>
                    <a:pt x="36" y="1"/>
                    <a:pt x="34" y="1"/>
                    <a:pt x="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0" name="Google Shape;560;p10"/>
            <p:cNvSpPr/>
            <p:nvPr/>
          </p:nvSpPr>
          <p:spPr>
            <a:xfrm>
              <a:off x="5027225" y="3909825"/>
              <a:ext cx="38375" cy="73450"/>
            </a:xfrm>
            <a:custGeom>
              <a:avLst/>
              <a:gdLst/>
              <a:ahLst/>
              <a:cxnLst/>
              <a:rect l="l" t="t" r="r" b="b"/>
              <a:pathLst>
                <a:path w="1535" h="2938" extrusionOk="0">
                  <a:moveTo>
                    <a:pt x="16" y="0"/>
                  </a:moveTo>
                  <a:cubicBezTo>
                    <a:pt x="8" y="0"/>
                    <a:pt x="0" y="11"/>
                    <a:pt x="8" y="19"/>
                  </a:cubicBezTo>
                  <a:cubicBezTo>
                    <a:pt x="741" y="871"/>
                    <a:pt x="1240" y="1802"/>
                    <a:pt x="1459" y="2912"/>
                  </a:cubicBezTo>
                  <a:cubicBezTo>
                    <a:pt x="1462" y="2930"/>
                    <a:pt x="1476" y="2938"/>
                    <a:pt x="1490" y="2938"/>
                  </a:cubicBezTo>
                  <a:cubicBezTo>
                    <a:pt x="1511" y="2938"/>
                    <a:pt x="1534" y="2920"/>
                    <a:pt x="1529" y="2892"/>
                  </a:cubicBezTo>
                  <a:cubicBezTo>
                    <a:pt x="1323" y="1806"/>
                    <a:pt x="820" y="779"/>
                    <a:pt x="22" y="3"/>
                  </a:cubicBezTo>
                  <a:cubicBezTo>
                    <a:pt x="20" y="1"/>
                    <a:pt x="18" y="0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1" name="Google Shape;561;p10"/>
            <p:cNvSpPr/>
            <p:nvPr/>
          </p:nvSpPr>
          <p:spPr>
            <a:xfrm>
              <a:off x="4999625" y="3913075"/>
              <a:ext cx="37750" cy="58925"/>
            </a:xfrm>
            <a:custGeom>
              <a:avLst/>
              <a:gdLst/>
              <a:ahLst/>
              <a:cxnLst/>
              <a:rect l="l" t="t" r="r" b="b"/>
              <a:pathLst>
                <a:path w="1510" h="2357" extrusionOk="0">
                  <a:moveTo>
                    <a:pt x="23" y="0"/>
                  </a:moveTo>
                  <a:cubicBezTo>
                    <a:pt x="12" y="0"/>
                    <a:pt x="1" y="9"/>
                    <a:pt x="5" y="23"/>
                  </a:cubicBezTo>
                  <a:cubicBezTo>
                    <a:pt x="103" y="368"/>
                    <a:pt x="532" y="671"/>
                    <a:pt x="738" y="961"/>
                  </a:cubicBezTo>
                  <a:cubicBezTo>
                    <a:pt x="1038" y="1385"/>
                    <a:pt x="1265" y="1846"/>
                    <a:pt x="1438" y="2334"/>
                  </a:cubicBezTo>
                  <a:cubicBezTo>
                    <a:pt x="1444" y="2350"/>
                    <a:pt x="1457" y="2356"/>
                    <a:pt x="1470" y="2356"/>
                  </a:cubicBezTo>
                  <a:cubicBezTo>
                    <a:pt x="1490" y="2356"/>
                    <a:pt x="1509" y="2341"/>
                    <a:pt x="1501" y="2318"/>
                  </a:cubicBezTo>
                  <a:cubicBezTo>
                    <a:pt x="1356" y="1894"/>
                    <a:pt x="1160" y="1489"/>
                    <a:pt x="917" y="1113"/>
                  </a:cubicBezTo>
                  <a:cubicBezTo>
                    <a:pt x="821" y="967"/>
                    <a:pt x="718" y="825"/>
                    <a:pt x="608" y="689"/>
                  </a:cubicBezTo>
                  <a:cubicBezTo>
                    <a:pt x="444" y="485"/>
                    <a:pt x="133" y="256"/>
                    <a:pt x="41" y="13"/>
                  </a:cubicBezTo>
                  <a:cubicBezTo>
                    <a:pt x="38" y="4"/>
                    <a:pt x="30" y="0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2" name="Google Shape;562;p10"/>
            <p:cNvSpPr/>
            <p:nvPr/>
          </p:nvSpPr>
          <p:spPr>
            <a:xfrm>
              <a:off x="5008125" y="3913575"/>
              <a:ext cx="31875" cy="60425"/>
            </a:xfrm>
            <a:custGeom>
              <a:avLst/>
              <a:gdLst/>
              <a:ahLst/>
              <a:cxnLst/>
              <a:rect l="l" t="t" r="r" b="b"/>
              <a:pathLst>
                <a:path w="1275" h="2417" extrusionOk="0">
                  <a:moveTo>
                    <a:pt x="25" y="1"/>
                  </a:moveTo>
                  <a:cubicBezTo>
                    <a:pt x="12" y="1"/>
                    <a:pt x="0" y="19"/>
                    <a:pt x="12" y="33"/>
                  </a:cubicBezTo>
                  <a:cubicBezTo>
                    <a:pt x="596" y="737"/>
                    <a:pt x="978" y="1503"/>
                    <a:pt x="1201" y="2391"/>
                  </a:cubicBezTo>
                  <a:cubicBezTo>
                    <a:pt x="1205" y="2409"/>
                    <a:pt x="1218" y="2416"/>
                    <a:pt x="1232" y="2416"/>
                  </a:cubicBezTo>
                  <a:cubicBezTo>
                    <a:pt x="1253" y="2416"/>
                    <a:pt x="1275" y="2399"/>
                    <a:pt x="1269" y="2372"/>
                  </a:cubicBezTo>
                  <a:cubicBezTo>
                    <a:pt x="1077" y="1488"/>
                    <a:pt x="653" y="671"/>
                    <a:pt x="37" y="7"/>
                  </a:cubicBezTo>
                  <a:cubicBezTo>
                    <a:pt x="33" y="2"/>
                    <a:pt x="29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3" name="Google Shape;563;p10"/>
            <p:cNvSpPr/>
            <p:nvPr/>
          </p:nvSpPr>
          <p:spPr>
            <a:xfrm>
              <a:off x="4966650" y="4011000"/>
              <a:ext cx="156100" cy="18550"/>
            </a:xfrm>
            <a:custGeom>
              <a:avLst/>
              <a:gdLst/>
              <a:ahLst/>
              <a:cxnLst/>
              <a:rect l="l" t="t" r="r" b="b"/>
              <a:pathLst>
                <a:path w="6244" h="742" extrusionOk="0">
                  <a:moveTo>
                    <a:pt x="6190" y="1"/>
                  </a:moveTo>
                  <a:cubicBezTo>
                    <a:pt x="6185" y="1"/>
                    <a:pt x="6180" y="1"/>
                    <a:pt x="6174" y="4"/>
                  </a:cubicBezTo>
                  <a:cubicBezTo>
                    <a:pt x="5058" y="410"/>
                    <a:pt x="3908" y="650"/>
                    <a:pt x="2758" y="650"/>
                  </a:cubicBezTo>
                  <a:cubicBezTo>
                    <a:pt x="1843" y="650"/>
                    <a:pt x="927" y="497"/>
                    <a:pt x="30" y="154"/>
                  </a:cubicBezTo>
                  <a:cubicBezTo>
                    <a:pt x="28" y="153"/>
                    <a:pt x="26" y="153"/>
                    <a:pt x="24" y="153"/>
                  </a:cubicBezTo>
                  <a:cubicBezTo>
                    <a:pt x="9" y="153"/>
                    <a:pt x="0" y="179"/>
                    <a:pt x="17" y="188"/>
                  </a:cubicBezTo>
                  <a:cubicBezTo>
                    <a:pt x="902" y="576"/>
                    <a:pt x="1834" y="742"/>
                    <a:pt x="2771" y="742"/>
                  </a:cubicBezTo>
                  <a:cubicBezTo>
                    <a:pt x="3931" y="742"/>
                    <a:pt x="5099" y="488"/>
                    <a:pt x="6197" y="86"/>
                  </a:cubicBezTo>
                  <a:cubicBezTo>
                    <a:pt x="6243" y="68"/>
                    <a:pt x="6230" y="1"/>
                    <a:pt x="6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4" name="Google Shape;564;p10"/>
            <p:cNvSpPr/>
            <p:nvPr/>
          </p:nvSpPr>
          <p:spPr>
            <a:xfrm>
              <a:off x="5107650" y="4022800"/>
              <a:ext cx="51950" cy="27725"/>
            </a:xfrm>
            <a:custGeom>
              <a:avLst/>
              <a:gdLst/>
              <a:ahLst/>
              <a:cxnLst/>
              <a:rect l="l" t="t" r="r" b="b"/>
              <a:pathLst>
                <a:path w="2078" h="1109" extrusionOk="0">
                  <a:moveTo>
                    <a:pt x="2021" y="0"/>
                  </a:moveTo>
                  <a:cubicBezTo>
                    <a:pt x="2012" y="0"/>
                    <a:pt x="2002" y="4"/>
                    <a:pt x="1994" y="13"/>
                  </a:cubicBezTo>
                  <a:cubicBezTo>
                    <a:pt x="1469" y="595"/>
                    <a:pt x="801" y="947"/>
                    <a:pt x="26" y="1060"/>
                  </a:cubicBezTo>
                  <a:cubicBezTo>
                    <a:pt x="0" y="1064"/>
                    <a:pt x="6" y="1108"/>
                    <a:pt x="30" y="1108"/>
                  </a:cubicBezTo>
                  <a:cubicBezTo>
                    <a:pt x="31" y="1108"/>
                    <a:pt x="32" y="1108"/>
                    <a:pt x="33" y="1108"/>
                  </a:cubicBezTo>
                  <a:cubicBezTo>
                    <a:pt x="814" y="1033"/>
                    <a:pt x="1536" y="661"/>
                    <a:pt x="2052" y="70"/>
                  </a:cubicBezTo>
                  <a:cubicBezTo>
                    <a:pt x="2077" y="41"/>
                    <a:pt x="2050" y="0"/>
                    <a:pt x="20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5" name="Google Shape;565;p10"/>
            <p:cNvSpPr/>
            <p:nvPr/>
          </p:nvSpPr>
          <p:spPr>
            <a:xfrm>
              <a:off x="5113300" y="4028175"/>
              <a:ext cx="57675" cy="29675"/>
            </a:xfrm>
            <a:custGeom>
              <a:avLst/>
              <a:gdLst/>
              <a:ahLst/>
              <a:cxnLst/>
              <a:rect l="l" t="t" r="r" b="b"/>
              <a:pathLst>
                <a:path w="2307" h="1187" extrusionOk="0">
                  <a:moveTo>
                    <a:pt x="2251" y="0"/>
                  </a:moveTo>
                  <a:cubicBezTo>
                    <a:pt x="2242" y="0"/>
                    <a:pt x="2233" y="4"/>
                    <a:pt x="2224" y="13"/>
                  </a:cubicBezTo>
                  <a:cubicBezTo>
                    <a:pt x="1632" y="661"/>
                    <a:pt x="838" y="901"/>
                    <a:pt x="24" y="1148"/>
                  </a:cubicBezTo>
                  <a:cubicBezTo>
                    <a:pt x="0" y="1155"/>
                    <a:pt x="8" y="1187"/>
                    <a:pt x="30" y="1187"/>
                  </a:cubicBezTo>
                  <a:cubicBezTo>
                    <a:pt x="31" y="1187"/>
                    <a:pt x="33" y="1187"/>
                    <a:pt x="35" y="1186"/>
                  </a:cubicBezTo>
                  <a:cubicBezTo>
                    <a:pt x="847" y="992"/>
                    <a:pt x="1722" y="732"/>
                    <a:pt x="2280" y="69"/>
                  </a:cubicBezTo>
                  <a:cubicBezTo>
                    <a:pt x="2306" y="40"/>
                    <a:pt x="2280" y="0"/>
                    <a:pt x="2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6" name="Google Shape;566;p10"/>
            <p:cNvSpPr/>
            <p:nvPr/>
          </p:nvSpPr>
          <p:spPr>
            <a:xfrm>
              <a:off x="5123325" y="3894600"/>
              <a:ext cx="78075" cy="126825"/>
            </a:xfrm>
            <a:custGeom>
              <a:avLst/>
              <a:gdLst/>
              <a:ahLst/>
              <a:cxnLst/>
              <a:rect l="l" t="t" r="r" b="b"/>
              <a:pathLst>
                <a:path w="3123" h="5073" extrusionOk="0">
                  <a:moveTo>
                    <a:pt x="21" y="1"/>
                  </a:moveTo>
                  <a:cubicBezTo>
                    <a:pt x="8" y="1"/>
                    <a:pt x="0" y="19"/>
                    <a:pt x="14" y="28"/>
                  </a:cubicBezTo>
                  <a:cubicBezTo>
                    <a:pt x="1089" y="751"/>
                    <a:pt x="1683" y="1655"/>
                    <a:pt x="2063" y="2883"/>
                  </a:cubicBezTo>
                  <a:cubicBezTo>
                    <a:pt x="2304" y="3661"/>
                    <a:pt x="2510" y="4433"/>
                    <a:pt x="3052" y="5060"/>
                  </a:cubicBezTo>
                  <a:cubicBezTo>
                    <a:pt x="3059" y="5068"/>
                    <a:pt x="3067" y="5072"/>
                    <a:pt x="3076" y="5072"/>
                  </a:cubicBezTo>
                  <a:cubicBezTo>
                    <a:pt x="3101" y="5072"/>
                    <a:pt x="3122" y="5037"/>
                    <a:pt x="3101" y="5010"/>
                  </a:cubicBezTo>
                  <a:cubicBezTo>
                    <a:pt x="2404" y="4118"/>
                    <a:pt x="2285" y="3030"/>
                    <a:pt x="1849" y="2020"/>
                  </a:cubicBezTo>
                  <a:cubicBezTo>
                    <a:pt x="1479" y="1164"/>
                    <a:pt x="850" y="447"/>
                    <a:pt x="28" y="3"/>
                  </a:cubicBezTo>
                  <a:cubicBezTo>
                    <a:pt x="26" y="1"/>
                    <a:pt x="23" y="1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7" name="Google Shape;567;p10"/>
            <p:cNvSpPr/>
            <p:nvPr/>
          </p:nvSpPr>
          <p:spPr>
            <a:xfrm>
              <a:off x="5128575" y="3904650"/>
              <a:ext cx="56800" cy="114125"/>
            </a:xfrm>
            <a:custGeom>
              <a:avLst/>
              <a:gdLst/>
              <a:ahLst/>
              <a:cxnLst/>
              <a:rect l="l" t="t" r="r" b="b"/>
              <a:pathLst>
                <a:path w="2272" h="4565" extrusionOk="0">
                  <a:moveTo>
                    <a:pt x="19" y="1"/>
                  </a:moveTo>
                  <a:cubicBezTo>
                    <a:pt x="9" y="1"/>
                    <a:pt x="1" y="13"/>
                    <a:pt x="9" y="22"/>
                  </a:cubicBezTo>
                  <a:cubicBezTo>
                    <a:pt x="700" y="748"/>
                    <a:pt x="1231" y="1577"/>
                    <a:pt x="1524" y="2541"/>
                  </a:cubicBezTo>
                  <a:cubicBezTo>
                    <a:pt x="1732" y="3225"/>
                    <a:pt x="1769" y="3950"/>
                    <a:pt x="2191" y="4548"/>
                  </a:cubicBezTo>
                  <a:cubicBezTo>
                    <a:pt x="2199" y="4560"/>
                    <a:pt x="2210" y="4564"/>
                    <a:pt x="2221" y="4564"/>
                  </a:cubicBezTo>
                  <a:cubicBezTo>
                    <a:pt x="2247" y="4564"/>
                    <a:pt x="2271" y="4539"/>
                    <a:pt x="2254" y="4512"/>
                  </a:cubicBezTo>
                  <a:cubicBezTo>
                    <a:pt x="1753" y="3748"/>
                    <a:pt x="1748" y="2785"/>
                    <a:pt x="1391" y="1956"/>
                  </a:cubicBezTo>
                  <a:cubicBezTo>
                    <a:pt x="1071" y="1213"/>
                    <a:pt x="608" y="564"/>
                    <a:pt x="28" y="3"/>
                  </a:cubicBezTo>
                  <a:cubicBezTo>
                    <a:pt x="25" y="2"/>
                    <a:pt x="22" y="1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8" name="Google Shape;568;p10"/>
            <p:cNvSpPr/>
            <p:nvPr/>
          </p:nvSpPr>
          <p:spPr>
            <a:xfrm>
              <a:off x="5201100" y="3902650"/>
              <a:ext cx="62275" cy="127150"/>
            </a:xfrm>
            <a:custGeom>
              <a:avLst/>
              <a:gdLst/>
              <a:ahLst/>
              <a:cxnLst/>
              <a:rect l="l" t="t" r="r" b="b"/>
              <a:pathLst>
                <a:path w="2491" h="5086" extrusionOk="0">
                  <a:moveTo>
                    <a:pt x="32" y="0"/>
                  </a:moveTo>
                  <a:cubicBezTo>
                    <a:pt x="15" y="0"/>
                    <a:pt x="1" y="21"/>
                    <a:pt x="15" y="35"/>
                  </a:cubicBezTo>
                  <a:cubicBezTo>
                    <a:pt x="996" y="920"/>
                    <a:pt x="625" y="2255"/>
                    <a:pt x="1041" y="3379"/>
                  </a:cubicBezTo>
                  <a:cubicBezTo>
                    <a:pt x="1304" y="4087"/>
                    <a:pt x="1788" y="4659"/>
                    <a:pt x="2410" y="5078"/>
                  </a:cubicBezTo>
                  <a:cubicBezTo>
                    <a:pt x="2418" y="5083"/>
                    <a:pt x="2426" y="5085"/>
                    <a:pt x="2433" y="5085"/>
                  </a:cubicBezTo>
                  <a:cubicBezTo>
                    <a:pt x="2468" y="5085"/>
                    <a:pt x="2491" y="5030"/>
                    <a:pt x="2453" y="5003"/>
                  </a:cubicBezTo>
                  <a:cubicBezTo>
                    <a:pt x="1337" y="4226"/>
                    <a:pt x="1014" y="3197"/>
                    <a:pt x="864" y="1904"/>
                  </a:cubicBezTo>
                  <a:cubicBezTo>
                    <a:pt x="777" y="1172"/>
                    <a:pt x="649" y="486"/>
                    <a:pt x="46" y="5"/>
                  </a:cubicBezTo>
                  <a:cubicBezTo>
                    <a:pt x="42" y="1"/>
                    <a:pt x="37" y="0"/>
                    <a:pt x="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9" name="Google Shape;569;p10"/>
            <p:cNvSpPr/>
            <p:nvPr/>
          </p:nvSpPr>
          <p:spPr>
            <a:xfrm>
              <a:off x="5048750" y="4033625"/>
              <a:ext cx="164000" cy="83225"/>
            </a:xfrm>
            <a:custGeom>
              <a:avLst/>
              <a:gdLst/>
              <a:ahLst/>
              <a:cxnLst/>
              <a:rect l="l" t="t" r="r" b="b"/>
              <a:pathLst>
                <a:path w="6560" h="3329" extrusionOk="0">
                  <a:moveTo>
                    <a:pt x="6498" y="1"/>
                  </a:moveTo>
                  <a:cubicBezTo>
                    <a:pt x="6488" y="1"/>
                    <a:pt x="6478" y="5"/>
                    <a:pt x="6469" y="15"/>
                  </a:cubicBezTo>
                  <a:cubicBezTo>
                    <a:pt x="5632" y="976"/>
                    <a:pt x="4946" y="1963"/>
                    <a:pt x="3790" y="2573"/>
                  </a:cubicBezTo>
                  <a:cubicBezTo>
                    <a:pt x="2913" y="3036"/>
                    <a:pt x="1948" y="3257"/>
                    <a:pt x="971" y="3257"/>
                  </a:cubicBezTo>
                  <a:cubicBezTo>
                    <a:pt x="660" y="3257"/>
                    <a:pt x="347" y="3235"/>
                    <a:pt x="35" y="3190"/>
                  </a:cubicBezTo>
                  <a:cubicBezTo>
                    <a:pt x="34" y="3190"/>
                    <a:pt x="32" y="3190"/>
                    <a:pt x="31" y="3190"/>
                  </a:cubicBezTo>
                  <a:cubicBezTo>
                    <a:pt x="9" y="3190"/>
                    <a:pt x="0" y="3225"/>
                    <a:pt x="24" y="3230"/>
                  </a:cubicBezTo>
                  <a:cubicBezTo>
                    <a:pt x="384" y="3296"/>
                    <a:pt x="744" y="3329"/>
                    <a:pt x="1103" y="3329"/>
                  </a:cubicBezTo>
                  <a:cubicBezTo>
                    <a:pt x="1896" y="3329"/>
                    <a:pt x="2679" y="3169"/>
                    <a:pt x="3421" y="2847"/>
                  </a:cubicBezTo>
                  <a:cubicBezTo>
                    <a:pt x="4796" y="2251"/>
                    <a:pt x="5577" y="1176"/>
                    <a:pt x="6531" y="77"/>
                  </a:cubicBezTo>
                  <a:cubicBezTo>
                    <a:pt x="6559" y="45"/>
                    <a:pt x="6530" y="1"/>
                    <a:pt x="64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0" name="Google Shape;570;p10"/>
            <p:cNvSpPr/>
            <p:nvPr/>
          </p:nvSpPr>
          <p:spPr>
            <a:xfrm>
              <a:off x="5086075" y="4039175"/>
              <a:ext cx="157475" cy="106625"/>
            </a:xfrm>
            <a:custGeom>
              <a:avLst/>
              <a:gdLst/>
              <a:ahLst/>
              <a:cxnLst/>
              <a:rect l="l" t="t" r="r" b="b"/>
              <a:pathLst>
                <a:path w="6299" h="4265" extrusionOk="0">
                  <a:moveTo>
                    <a:pt x="6235" y="1"/>
                  </a:moveTo>
                  <a:cubicBezTo>
                    <a:pt x="6221" y="1"/>
                    <a:pt x="6208" y="6"/>
                    <a:pt x="6198" y="20"/>
                  </a:cubicBezTo>
                  <a:cubicBezTo>
                    <a:pt x="4658" y="2115"/>
                    <a:pt x="2679" y="3838"/>
                    <a:pt x="26" y="4216"/>
                  </a:cubicBezTo>
                  <a:cubicBezTo>
                    <a:pt x="0" y="4220"/>
                    <a:pt x="6" y="4264"/>
                    <a:pt x="31" y="4264"/>
                  </a:cubicBezTo>
                  <a:cubicBezTo>
                    <a:pt x="31" y="4264"/>
                    <a:pt x="32" y="4264"/>
                    <a:pt x="33" y="4264"/>
                  </a:cubicBezTo>
                  <a:cubicBezTo>
                    <a:pt x="2703" y="4002"/>
                    <a:pt x="4748" y="2136"/>
                    <a:pt x="6275" y="65"/>
                  </a:cubicBezTo>
                  <a:cubicBezTo>
                    <a:pt x="6299" y="33"/>
                    <a:pt x="6267" y="1"/>
                    <a:pt x="6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1" name="Google Shape;571;p10"/>
            <p:cNvSpPr/>
            <p:nvPr/>
          </p:nvSpPr>
          <p:spPr>
            <a:xfrm>
              <a:off x="5142175" y="4041850"/>
              <a:ext cx="142700" cy="124950"/>
            </a:xfrm>
            <a:custGeom>
              <a:avLst/>
              <a:gdLst/>
              <a:ahLst/>
              <a:cxnLst/>
              <a:rect l="l" t="t" r="r" b="b"/>
              <a:pathLst>
                <a:path w="5708" h="4998" extrusionOk="0">
                  <a:moveTo>
                    <a:pt x="5653" y="1"/>
                  </a:moveTo>
                  <a:cubicBezTo>
                    <a:pt x="5647" y="1"/>
                    <a:pt x="5640" y="3"/>
                    <a:pt x="5634" y="7"/>
                  </a:cubicBezTo>
                  <a:cubicBezTo>
                    <a:pt x="3630" y="1495"/>
                    <a:pt x="2791" y="4585"/>
                    <a:pt x="28" y="4953"/>
                  </a:cubicBezTo>
                  <a:cubicBezTo>
                    <a:pt x="2" y="4957"/>
                    <a:pt x="0" y="4998"/>
                    <a:pt x="25" y="4998"/>
                  </a:cubicBezTo>
                  <a:cubicBezTo>
                    <a:pt x="26" y="4998"/>
                    <a:pt x="27" y="4998"/>
                    <a:pt x="28" y="4998"/>
                  </a:cubicBezTo>
                  <a:cubicBezTo>
                    <a:pt x="2758" y="4737"/>
                    <a:pt x="3782" y="1589"/>
                    <a:pt x="5680" y="66"/>
                  </a:cubicBezTo>
                  <a:cubicBezTo>
                    <a:pt x="5707" y="44"/>
                    <a:pt x="5682" y="1"/>
                    <a:pt x="56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2" name="Google Shape;572;p10"/>
            <p:cNvSpPr/>
            <p:nvPr/>
          </p:nvSpPr>
          <p:spPr>
            <a:xfrm>
              <a:off x="5192400" y="4043075"/>
              <a:ext cx="133725" cy="138075"/>
            </a:xfrm>
            <a:custGeom>
              <a:avLst/>
              <a:gdLst/>
              <a:ahLst/>
              <a:cxnLst/>
              <a:rect l="l" t="t" r="r" b="b"/>
              <a:pathLst>
                <a:path w="5349" h="5523" extrusionOk="0">
                  <a:moveTo>
                    <a:pt x="5295" y="0"/>
                  </a:moveTo>
                  <a:cubicBezTo>
                    <a:pt x="5288" y="0"/>
                    <a:pt x="5280" y="2"/>
                    <a:pt x="5272" y="8"/>
                  </a:cubicBezTo>
                  <a:cubicBezTo>
                    <a:pt x="3180" y="1504"/>
                    <a:pt x="2745" y="4780"/>
                    <a:pt x="30" y="5473"/>
                  </a:cubicBezTo>
                  <a:cubicBezTo>
                    <a:pt x="0" y="5480"/>
                    <a:pt x="10" y="5523"/>
                    <a:pt x="37" y="5523"/>
                  </a:cubicBezTo>
                  <a:cubicBezTo>
                    <a:pt x="39" y="5523"/>
                    <a:pt x="41" y="5522"/>
                    <a:pt x="43" y="5522"/>
                  </a:cubicBezTo>
                  <a:cubicBezTo>
                    <a:pt x="2750" y="4935"/>
                    <a:pt x="3309" y="1593"/>
                    <a:pt x="5314" y="81"/>
                  </a:cubicBezTo>
                  <a:cubicBezTo>
                    <a:pt x="5349" y="53"/>
                    <a:pt x="5329" y="0"/>
                    <a:pt x="52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3" name="Google Shape;573;p10"/>
            <p:cNvSpPr/>
            <p:nvPr/>
          </p:nvSpPr>
          <p:spPr>
            <a:xfrm>
              <a:off x="5269575" y="3939350"/>
              <a:ext cx="49900" cy="90875"/>
            </a:xfrm>
            <a:custGeom>
              <a:avLst/>
              <a:gdLst/>
              <a:ahLst/>
              <a:cxnLst/>
              <a:rect l="l" t="t" r="r" b="b"/>
              <a:pathLst>
                <a:path w="1996" h="3635" extrusionOk="0">
                  <a:moveTo>
                    <a:pt x="28" y="1"/>
                  </a:moveTo>
                  <a:cubicBezTo>
                    <a:pt x="13" y="1"/>
                    <a:pt x="1" y="20"/>
                    <a:pt x="14" y="33"/>
                  </a:cubicBezTo>
                  <a:cubicBezTo>
                    <a:pt x="1037" y="983"/>
                    <a:pt x="1776" y="2181"/>
                    <a:pt x="1905" y="3592"/>
                  </a:cubicBezTo>
                  <a:cubicBezTo>
                    <a:pt x="1907" y="3620"/>
                    <a:pt x="1931" y="3634"/>
                    <a:pt x="1953" y="3634"/>
                  </a:cubicBezTo>
                  <a:cubicBezTo>
                    <a:pt x="1975" y="3634"/>
                    <a:pt x="1996" y="3620"/>
                    <a:pt x="1993" y="3592"/>
                  </a:cubicBezTo>
                  <a:cubicBezTo>
                    <a:pt x="1861" y="2152"/>
                    <a:pt x="1109" y="951"/>
                    <a:pt x="41" y="6"/>
                  </a:cubicBezTo>
                  <a:cubicBezTo>
                    <a:pt x="37" y="2"/>
                    <a:pt x="32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4" name="Google Shape;574;p10"/>
            <p:cNvSpPr/>
            <p:nvPr/>
          </p:nvSpPr>
          <p:spPr>
            <a:xfrm>
              <a:off x="5269375" y="3947775"/>
              <a:ext cx="40575" cy="82625"/>
            </a:xfrm>
            <a:custGeom>
              <a:avLst/>
              <a:gdLst/>
              <a:ahLst/>
              <a:cxnLst/>
              <a:rect l="l" t="t" r="r" b="b"/>
              <a:pathLst>
                <a:path w="1623" h="3305" extrusionOk="0">
                  <a:moveTo>
                    <a:pt x="33" y="0"/>
                  </a:moveTo>
                  <a:cubicBezTo>
                    <a:pt x="16" y="0"/>
                    <a:pt x="0" y="24"/>
                    <a:pt x="16" y="41"/>
                  </a:cubicBezTo>
                  <a:cubicBezTo>
                    <a:pt x="516" y="652"/>
                    <a:pt x="996" y="1266"/>
                    <a:pt x="1240" y="2027"/>
                  </a:cubicBezTo>
                  <a:cubicBezTo>
                    <a:pt x="1346" y="2361"/>
                    <a:pt x="1297" y="2795"/>
                    <a:pt x="1425" y="3101"/>
                  </a:cubicBezTo>
                  <a:cubicBezTo>
                    <a:pt x="1493" y="3261"/>
                    <a:pt x="1400" y="3186"/>
                    <a:pt x="1525" y="3293"/>
                  </a:cubicBezTo>
                  <a:cubicBezTo>
                    <a:pt x="1535" y="3301"/>
                    <a:pt x="1545" y="3304"/>
                    <a:pt x="1555" y="3304"/>
                  </a:cubicBezTo>
                  <a:cubicBezTo>
                    <a:pt x="1591" y="3304"/>
                    <a:pt x="1623" y="3259"/>
                    <a:pt x="1589" y="3230"/>
                  </a:cubicBezTo>
                  <a:cubicBezTo>
                    <a:pt x="1450" y="3110"/>
                    <a:pt x="1457" y="2531"/>
                    <a:pt x="1408" y="2326"/>
                  </a:cubicBezTo>
                  <a:cubicBezTo>
                    <a:pt x="1340" y="2035"/>
                    <a:pt x="1238" y="1754"/>
                    <a:pt x="1108" y="1487"/>
                  </a:cubicBezTo>
                  <a:cubicBezTo>
                    <a:pt x="840" y="936"/>
                    <a:pt x="448" y="467"/>
                    <a:pt x="49" y="8"/>
                  </a:cubicBezTo>
                  <a:cubicBezTo>
                    <a:pt x="44" y="2"/>
                    <a:pt x="39" y="0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5" name="Google Shape;575;p10"/>
            <p:cNvSpPr/>
            <p:nvPr/>
          </p:nvSpPr>
          <p:spPr>
            <a:xfrm>
              <a:off x="5298250" y="3894725"/>
              <a:ext cx="154975" cy="127150"/>
            </a:xfrm>
            <a:custGeom>
              <a:avLst/>
              <a:gdLst/>
              <a:ahLst/>
              <a:cxnLst/>
              <a:rect l="l" t="t" r="r" b="b"/>
              <a:pathLst>
                <a:path w="6199" h="5086" extrusionOk="0">
                  <a:moveTo>
                    <a:pt x="28" y="0"/>
                  </a:moveTo>
                  <a:cubicBezTo>
                    <a:pt x="7" y="0"/>
                    <a:pt x="1" y="36"/>
                    <a:pt x="23" y="46"/>
                  </a:cubicBezTo>
                  <a:cubicBezTo>
                    <a:pt x="1589" y="691"/>
                    <a:pt x="2880" y="1367"/>
                    <a:pt x="3890" y="2769"/>
                  </a:cubicBezTo>
                  <a:cubicBezTo>
                    <a:pt x="4528" y="3654"/>
                    <a:pt x="5111" y="4581"/>
                    <a:pt x="6119" y="5081"/>
                  </a:cubicBezTo>
                  <a:cubicBezTo>
                    <a:pt x="6126" y="5085"/>
                    <a:pt x="6132" y="5086"/>
                    <a:pt x="6138" y="5086"/>
                  </a:cubicBezTo>
                  <a:cubicBezTo>
                    <a:pt x="6174" y="5086"/>
                    <a:pt x="6198" y="5033"/>
                    <a:pt x="6159" y="5013"/>
                  </a:cubicBezTo>
                  <a:cubicBezTo>
                    <a:pt x="4902" y="4376"/>
                    <a:pt x="4319" y="3070"/>
                    <a:pt x="3436" y="2045"/>
                  </a:cubicBezTo>
                  <a:cubicBezTo>
                    <a:pt x="2544" y="1007"/>
                    <a:pt x="1289" y="474"/>
                    <a:pt x="35" y="2"/>
                  </a:cubicBezTo>
                  <a:cubicBezTo>
                    <a:pt x="33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6" name="Google Shape;576;p10"/>
            <p:cNvSpPr/>
            <p:nvPr/>
          </p:nvSpPr>
          <p:spPr>
            <a:xfrm>
              <a:off x="5310825" y="3895950"/>
              <a:ext cx="155725" cy="121975"/>
            </a:xfrm>
            <a:custGeom>
              <a:avLst/>
              <a:gdLst/>
              <a:ahLst/>
              <a:cxnLst/>
              <a:rect l="l" t="t" r="r" b="b"/>
              <a:pathLst>
                <a:path w="6229" h="4879" extrusionOk="0">
                  <a:moveTo>
                    <a:pt x="27" y="0"/>
                  </a:moveTo>
                  <a:cubicBezTo>
                    <a:pt x="7" y="0"/>
                    <a:pt x="1" y="30"/>
                    <a:pt x="22" y="35"/>
                  </a:cubicBezTo>
                  <a:cubicBezTo>
                    <a:pt x="1478" y="406"/>
                    <a:pt x="2760" y="1184"/>
                    <a:pt x="3711" y="2355"/>
                  </a:cubicBezTo>
                  <a:cubicBezTo>
                    <a:pt x="4456" y="3273"/>
                    <a:pt x="5028" y="4338"/>
                    <a:pt x="6134" y="4874"/>
                  </a:cubicBezTo>
                  <a:cubicBezTo>
                    <a:pt x="6141" y="4877"/>
                    <a:pt x="6149" y="4879"/>
                    <a:pt x="6156" y="4879"/>
                  </a:cubicBezTo>
                  <a:cubicBezTo>
                    <a:pt x="6200" y="4879"/>
                    <a:pt x="6229" y="4815"/>
                    <a:pt x="6182" y="4792"/>
                  </a:cubicBezTo>
                  <a:cubicBezTo>
                    <a:pt x="4872" y="4158"/>
                    <a:pt x="4299" y="2769"/>
                    <a:pt x="3311" y="1778"/>
                  </a:cubicBezTo>
                  <a:cubicBezTo>
                    <a:pt x="2413" y="878"/>
                    <a:pt x="1269" y="274"/>
                    <a:pt x="31" y="1"/>
                  </a:cubicBezTo>
                  <a:cubicBezTo>
                    <a:pt x="30" y="0"/>
                    <a:pt x="28" y="0"/>
                    <a:pt x="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7" name="Google Shape;577;p10"/>
            <p:cNvSpPr/>
            <p:nvPr/>
          </p:nvSpPr>
          <p:spPr>
            <a:xfrm>
              <a:off x="5424800" y="3904950"/>
              <a:ext cx="102775" cy="97850"/>
            </a:xfrm>
            <a:custGeom>
              <a:avLst/>
              <a:gdLst/>
              <a:ahLst/>
              <a:cxnLst/>
              <a:rect l="l" t="t" r="r" b="b"/>
              <a:pathLst>
                <a:path w="4111" h="3914" extrusionOk="0">
                  <a:moveTo>
                    <a:pt x="30" y="1"/>
                  </a:moveTo>
                  <a:cubicBezTo>
                    <a:pt x="12" y="1"/>
                    <a:pt x="0" y="26"/>
                    <a:pt x="18" y="38"/>
                  </a:cubicBezTo>
                  <a:cubicBezTo>
                    <a:pt x="843" y="520"/>
                    <a:pt x="1609" y="1077"/>
                    <a:pt x="2286" y="1752"/>
                  </a:cubicBezTo>
                  <a:cubicBezTo>
                    <a:pt x="2946" y="2409"/>
                    <a:pt x="3420" y="3195"/>
                    <a:pt x="4019" y="3899"/>
                  </a:cubicBezTo>
                  <a:cubicBezTo>
                    <a:pt x="4028" y="3909"/>
                    <a:pt x="4039" y="3914"/>
                    <a:pt x="4049" y="3914"/>
                  </a:cubicBezTo>
                  <a:cubicBezTo>
                    <a:pt x="4082" y="3914"/>
                    <a:pt x="4111" y="3869"/>
                    <a:pt x="4083" y="3835"/>
                  </a:cubicBezTo>
                  <a:cubicBezTo>
                    <a:pt x="3443" y="3052"/>
                    <a:pt x="2920" y="2224"/>
                    <a:pt x="2176" y="1525"/>
                  </a:cubicBezTo>
                  <a:cubicBezTo>
                    <a:pt x="1535" y="925"/>
                    <a:pt x="817" y="413"/>
                    <a:pt x="40" y="3"/>
                  </a:cubicBezTo>
                  <a:cubicBezTo>
                    <a:pt x="36" y="2"/>
                    <a:pt x="33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8" name="Google Shape;578;p10"/>
            <p:cNvSpPr/>
            <p:nvPr/>
          </p:nvSpPr>
          <p:spPr>
            <a:xfrm>
              <a:off x="5520300" y="3969325"/>
              <a:ext cx="26300" cy="27900"/>
            </a:xfrm>
            <a:custGeom>
              <a:avLst/>
              <a:gdLst/>
              <a:ahLst/>
              <a:cxnLst/>
              <a:rect l="l" t="t" r="r" b="b"/>
              <a:pathLst>
                <a:path w="1052" h="1116" extrusionOk="0">
                  <a:moveTo>
                    <a:pt x="36" y="0"/>
                  </a:moveTo>
                  <a:cubicBezTo>
                    <a:pt x="14" y="0"/>
                    <a:pt x="1" y="31"/>
                    <a:pt x="24" y="45"/>
                  </a:cubicBezTo>
                  <a:cubicBezTo>
                    <a:pt x="454" y="321"/>
                    <a:pt x="743" y="645"/>
                    <a:pt x="974" y="1099"/>
                  </a:cubicBezTo>
                  <a:cubicBezTo>
                    <a:pt x="980" y="1111"/>
                    <a:pt x="992" y="1116"/>
                    <a:pt x="1004" y="1116"/>
                  </a:cubicBezTo>
                  <a:cubicBezTo>
                    <a:pt x="1027" y="1116"/>
                    <a:pt x="1051" y="1096"/>
                    <a:pt x="1041" y="1071"/>
                  </a:cubicBezTo>
                  <a:cubicBezTo>
                    <a:pt x="869" y="621"/>
                    <a:pt x="486" y="208"/>
                    <a:pt x="48" y="4"/>
                  </a:cubicBezTo>
                  <a:cubicBezTo>
                    <a:pt x="44" y="1"/>
                    <a:pt x="40" y="0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9" name="Google Shape;579;p10"/>
            <p:cNvSpPr/>
            <p:nvPr/>
          </p:nvSpPr>
          <p:spPr>
            <a:xfrm>
              <a:off x="5526850" y="3963975"/>
              <a:ext cx="29200" cy="29700"/>
            </a:xfrm>
            <a:custGeom>
              <a:avLst/>
              <a:gdLst/>
              <a:ahLst/>
              <a:cxnLst/>
              <a:rect l="l" t="t" r="r" b="b"/>
              <a:pathLst>
                <a:path w="1168" h="1188" extrusionOk="0">
                  <a:moveTo>
                    <a:pt x="33" y="0"/>
                  </a:moveTo>
                  <a:cubicBezTo>
                    <a:pt x="13" y="0"/>
                    <a:pt x="1" y="28"/>
                    <a:pt x="21" y="42"/>
                  </a:cubicBezTo>
                  <a:cubicBezTo>
                    <a:pt x="485" y="315"/>
                    <a:pt x="821" y="698"/>
                    <a:pt x="1079" y="1166"/>
                  </a:cubicBezTo>
                  <a:cubicBezTo>
                    <a:pt x="1087" y="1181"/>
                    <a:pt x="1100" y="1187"/>
                    <a:pt x="1112" y="1187"/>
                  </a:cubicBezTo>
                  <a:cubicBezTo>
                    <a:pt x="1140" y="1187"/>
                    <a:pt x="1168" y="1157"/>
                    <a:pt x="1152" y="1124"/>
                  </a:cubicBezTo>
                  <a:cubicBezTo>
                    <a:pt x="916" y="642"/>
                    <a:pt x="512" y="258"/>
                    <a:pt x="44" y="3"/>
                  </a:cubicBezTo>
                  <a:cubicBezTo>
                    <a:pt x="40" y="1"/>
                    <a:pt x="36" y="0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0" name="Google Shape;580;p10"/>
            <p:cNvSpPr/>
            <p:nvPr/>
          </p:nvSpPr>
          <p:spPr>
            <a:xfrm>
              <a:off x="5513000" y="3911150"/>
              <a:ext cx="66375" cy="67475"/>
            </a:xfrm>
            <a:custGeom>
              <a:avLst/>
              <a:gdLst/>
              <a:ahLst/>
              <a:cxnLst/>
              <a:rect l="l" t="t" r="r" b="b"/>
              <a:pathLst>
                <a:path w="2655" h="2699" extrusionOk="0">
                  <a:moveTo>
                    <a:pt x="36" y="1"/>
                  </a:moveTo>
                  <a:cubicBezTo>
                    <a:pt x="15" y="1"/>
                    <a:pt x="0" y="31"/>
                    <a:pt x="23" y="44"/>
                  </a:cubicBezTo>
                  <a:cubicBezTo>
                    <a:pt x="1130" y="628"/>
                    <a:pt x="2228" y="1404"/>
                    <a:pt x="2572" y="2671"/>
                  </a:cubicBezTo>
                  <a:cubicBezTo>
                    <a:pt x="2577" y="2690"/>
                    <a:pt x="2592" y="2699"/>
                    <a:pt x="2607" y="2699"/>
                  </a:cubicBezTo>
                  <a:cubicBezTo>
                    <a:pt x="2631" y="2699"/>
                    <a:pt x="2655" y="2679"/>
                    <a:pt x="2648" y="2649"/>
                  </a:cubicBezTo>
                  <a:cubicBezTo>
                    <a:pt x="2366" y="1370"/>
                    <a:pt x="1153" y="542"/>
                    <a:pt x="47" y="4"/>
                  </a:cubicBezTo>
                  <a:cubicBezTo>
                    <a:pt x="43" y="2"/>
                    <a:pt x="40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1" name="Google Shape;581;p10"/>
            <p:cNvSpPr/>
            <p:nvPr/>
          </p:nvSpPr>
          <p:spPr>
            <a:xfrm>
              <a:off x="5261900" y="4041200"/>
              <a:ext cx="131275" cy="145400"/>
            </a:xfrm>
            <a:custGeom>
              <a:avLst/>
              <a:gdLst/>
              <a:ahLst/>
              <a:cxnLst/>
              <a:rect l="l" t="t" r="r" b="b"/>
              <a:pathLst>
                <a:path w="5251" h="5816" extrusionOk="0">
                  <a:moveTo>
                    <a:pt x="5200" y="1"/>
                  </a:moveTo>
                  <a:cubicBezTo>
                    <a:pt x="5193" y="1"/>
                    <a:pt x="5186" y="3"/>
                    <a:pt x="5179" y="8"/>
                  </a:cubicBezTo>
                  <a:cubicBezTo>
                    <a:pt x="4279" y="677"/>
                    <a:pt x="3735" y="1624"/>
                    <a:pt x="3150" y="2559"/>
                  </a:cubicBezTo>
                  <a:cubicBezTo>
                    <a:pt x="2324" y="3879"/>
                    <a:pt x="1304" y="4907"/>
                    <a:pt x="16" y="5781"/>
                  </a:cubicBezTo>
                  <a:cubicBezTo>
                    <a:pt x="0" y="5792"/>
                    <a:pt x="10" y="5816"/>
                    <a:pt x="25" y="5816"/>
                  </a:cubicBezTo>
                  <a:cubicBezTo>
                    <a:pt x="28" y="5816"/>
                    <a:pt x="31" y="5815"/>
                    <a:pt x="34" y="5813"/>
                  </a:cubicBezTo>
                  <a:cubicBezTo>
                    <a:pt x="1088" y="5200"/>
                    <a:pt x="1994" y="4349"/>
                    <a:pt x="2707" y="3363"/>
                  </a:cubicBezTo>
                  <a:cubicBezTo>
                    <a:pt x="3522" y="2236"/>
                    <a:pt x="4078" y="929"/>
                    <a:pt x="5218" y="73"/>
                  </a:cubicBezTo>
                  <a:cubicBezTo>
                    <a:pt x="5250" y="50"/>
                    <a:pt x="5230" y="1"/>
                    <a:pt x="5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2" name="Google Shape;582;p10"/>
            <p:cNvSpPr/>
            <p:nvPr/>
          </p:nvSpPr>
          <p:spPr>
            <a:xfrm>
              <a:off x="5382600" y="4036700"/>
              <a:ext cx="58825" cy="57275"/>
            </a:xfrm>
            <a:custGeom>
              <a:avLst/>
              <a:gdLst/>
              <a:ahLst/>
              <a:cxnLst/>
              <a:rect l="l" t="t" r="r" b="b"/>
              <a:pathLst>
                <a:path w="2353" h="2291" extrusionOk="0">
                  <a:moveTo>
                    <a:pt x="2301" y="1"/>
                  </a:moveTo>
                  <a:cubicBezTo>
                    <a:pt x="2295" y="1"/>
                    <a:pt x="2289" y="2"/>
                    <a:pt x="2283" y="6"/>
                  </a:cubicBezTo>
                  <a:cubicBezTo>
                    <a:pt x="1356" y="559"/>
                    <a:pt x="385" y="1200"/>
                    <a:pt x="6" y="2262"/>
                  </a:cubicBezTo>
                  <a:cubicBezTo>
                    <a:pt x="0" y="2279"/>
                    <a:pt x="14" y="2290"/>
                    <a:pt x="28" y="2290"/>
                  </a:cubicBezTo>
                  <a:cubicBezTo>
                    <a:pt x="37" y="2290"/>
                    <a:pt x="47" y="2286"/>
                    <a:pt x="51" y="2275"/>
                  </a:cubicBezTo>
                  <a:cubicBezTo>
                    <a:pt x="492" y="1233"/>
                    <a:pt x="1400" y="651"/>
                    <a:pt x="2319" y="69"/>
                  </a:cubicBezTo>
                  <a:cubicBezTo>
                    <a:pt x="2352" y="48"/>
                    <a:pt x="2332" y="1"/>
                    <a:pt x="2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3" name="Google Shape;583;p10"/>
            <p:cNvSpPr/>
            <p:nvPr/>
          </p:nvSpPr>
          <p:spPr>
            <a:xfrm>
              <a:off x="5404925" y="4031275"/>
              <a:ext cx="70750" cy="153750"/>
            </a:xfrm>
            <a:custGeom>
              <a:avLst/>
              <a:gdLst/>
              <a:ahLst/>
              <a:cxnLst/>
              <a:rect l="l" t="t" r="r" b="b"/>
              <a:pathLst>
                <a:path w="2830" h="6150" extrusionOk="0">
                  <a:moveTo>
                    <a:pt x="2785" y="0"/>
                  </a:moveTo>
                  <a:cubicBezTo>
                    <a:pt x="2779" y="0"/>
                    <a:pt x="2774" y="2"/>
                    <a:pt x="2768" y="6"/>
                  </a:cubicBezTo>
                  <a:cubicBezTo>
                    <a:pt x="2043" y="553"/>
                    <a:pt x="1622" y="1326"/>
                    <a:pt x="1356" y="2184"/>
                  </a:cubicBezTo>
                  <a:cubicBezTo>
                    <a:pt x="1176" y="2765"/>
                    <a:pt x="1075" y="3367"/>
                    <a:pt x="956" y="3963"/>
                  </a:cubicBezTo>
                  <a:cubicBezTo>
                    <a:pt x="832" y="4592"/>
                    <a:pt x="743" y="5813"/>
                    <a:pt x="40" y="6074"/>
                  </a:cubicBezTo>
                  <a:cubicBezTo>
                    <a:pt x="0" y="6088"/>
                    <a:pt x="10" y="6150"/>
                    <a:pt x="47" y="6150"/>
                  </a:cubicBezTo>
                  <a:cubicBezTo>
                    <a:pt x="51" y="6150"/>
                    <a:pt x="55" y="6149"/>
                    <a:pt x="60" y="6147"/>
                  </a:cubicBezTo>
                  <a:cubicBezTo>
                    <a:pt x="907" y="5855"/>
                    <a:pt x="960" y="4455"/>
                    <a:pt x="1101" y="3724"/>
                  </a:cubicBezTo>
                  <a:cubicBezTo>
                    <a:pt x="1366" y="2357"/>
                    <a:pt x="1678" y="980"/>
                    <a:pt x="2806" y="55"/>
                  </a:cubicBezTo>
                  <a:cubicBezTo>
                    <a:pt x="2830" y="37"/>
                    <a:pt x="2809" y="0"/>
                    <a:pt x="27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4" name="Google Shape;584;p10"/>
            <p:cNvSpPr/>
            <p:nvPr/>
          </p:nvSpPr>
          <p:spPr>
            <a:xfrm>
              <a:off x="5418525" y="4023100"/>
              <a:ext cx="81050" cy="159175"/>
            </a:xfrm>
            <a:custGeom>
              <a:avLst/>
              <a:gdLst/>
              <a:ahLst/>
              <a:cxnLst/>
              <a:rect l="l" t="t" r="r" b="b"/>
              <a:pathLst>
                <a:path w="3242" h="6367" extrusionOk="0">
                  <a:moveTo>
                    <a:pt x="3185" y="0"/>
                  </a:moveTo>
                  <a:cubicBezTo>
                    <a:pt x="3176" y="0"/>
                    <a:pt x="3166" y="4"/>
                    <a:pt x="3158" y="13"/>
                  </a:cubicBezTo>
                  <a:cubicBezTo>
                    <a:pt x="2411" y="800"/>
                    <a:pt x="1698" y="1599"/>
                    <a:pt x="1387" y="2660"/>
                  </a:cubicBezTo>
                  <a:cubicBezTo>
                    <a:pt x="1011" y="3938"/>
                    <a:pt x="1086" y="5357"/>
                    <a:pt x="20" y="6324"/>
                  </a:cubicBezTo>
                  <a:cubicBezTo>
                    <a:pt x="0" y="6341"/>
                    <a:pt x="18" y="6366"/>
                    <a:pt x="39" y="6366"/>
                  </a:cubicBezTo>
                  <a:cubicBezTo>
                    <a:pt x="44" y="6366"/>
                    <a:pt x="50" y="6364"/>
                    <a:pt x="56" y="6360"/>
                  </a:cubicBezTo>
                  <a:cubicBezTo>
                    <a:pt x="872" y="5666"/>
                    <a:pt x="1063" y="4666"/>
                    <a:pt x="1252" y="3660"/>
                  </a:cubicBezTo>
                  <a:cubicBezTo>
                    <a:pt x="1375" y="3003"/>
                    <a:pt x="1508" y="2372"/>
                    <a:pt x="1838" y="1780"/>
                  </a:cubicBezTo>
                  <a:cubicBezTo>
                    <a:pt x="2196" y="1137"/>
                    <a:pt x="2714" y="600"/>
                    <a:pt x="3215" y="69"/>
                  </a:cubicBezTo>
                  <a:cubicBezTo>
                    <a:pt x="3242" y="40"/>
                    <a:pt x="3215" y="0"/>
                    <a:pt x="3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5" name="Google Shape;585;p10"/>
            <p:cNvSpPr/>
            <p:nvPr/>
          </p:nvSpPr>
          <p:spPr>
            <a:xfrm>
              <a:off x="5522625" y="4013875"/>
              <a:ext cx="15625" cy="67800"/>
            </a:xfrm>
            <a:custGeom>
              <a:avLst/>
              <a:gdLst/>
              <a:ahLst/>
              <a:cxnLst/>
              <a:rect l="l" t="t" r="r" b="b"/>
              <a:pathLst>
                <a:path w="625" h="2712" extrusionOk="0">
                  <a:moveTo>
                    <a:pt x="423" y="0"/>
                  </a:moveTo>
                  <a:cubicBezTo>
                    <a:pt x="402" y="0"/>
                    <a:pt x="384" y="19"/>
                    <a:pt x="382" y="41"/>
                  </a:cubicBezTo>
                  <a:cubicBezTo>
                    <a:pt x="344" y="398"/>
                    <a:pt x="536" y="791"/>
                    <a:pt x="532" y="1164"/>
                  </a:cubicBezTo>
                  <a:cubicBezTo>
                    <a:pt x="528" y="1726"/>
                    <a:pt x="361" y="2220"/>
                    <a:pt x="15" y="2667"/>
                  </a:cubicBezTo>
                  <a:cubicBezTo>
                    <a:pt x="0" y="2686"/>
                    <a:pt x="16" y="2711"/>
                    <a:pt x="34" y="2711"/>
                  </a:cubicBezTo>
                  <a:cubicBezTo>
                    <a:pt x="40" y="2711"/>
                    <a:pt x="46" y="2709"/>
                    <a:pt x="52" y="2703"/>
                  </a:cubicBezTo>
                  <a:cubicBezTo>
                    <a:pt x="338" y="2378"/>
                    <a:pt x="524" y="1977"/>
                    <a:pt x="585" y="1549"/>
                  </a:cubicBezTo>
                  <a:cubicBezTo>
                    <a:pt x="618" y="1325"/>
                    <a:pt x="625" y="1098"/>
                    <a:pt x="605" y="873"/>
                  </a:cubicBezTo>
                  <a:cubicBezTo>
                    <a:pt x="596" y="749"/>
                    <a:pt x="437" y="247"/>
                    <a:pt x="405" y="94"/>
                  </a:cubicBezTo>
                  <a:lnTo>
                    <a:pt x="405" y="94"/>
                  </a:lnTo>
                  <a:cubicBezTo>
                    <a:pt x="413" y="102"/>
                    <a:pt x="424" y="106"/>
                    <a:pt x="434" y="106"/>
                  </a:cubicBezTo>
                  <a:cubicBezTo>
                    <a:pt x="447" y="106"/>
                    <a:pt x="460" y="100"/>
                    <a:pt x="469" y="89"/>
                  </a:cubicBezTo>
                  <a:lnTo>
                    <a:pt x="478" y="74"/>
                  </a:lnTo>
                  <a:cubicBezTo>
                    <a:pt x="489" y="55"/>
                    <a:pt x="484" y="31"/>
                    <a:pt x="465" y="21"/>
                  </a:cubicBezTo>
                  <a:lnTo>
                    <a:pt x="442" y="6"/>
                  </a:lnTo>
                  <a:cubicBezTo>
                    <a:pt x="436" y="2"/>
                    <a:pt x="429" y="0"/>
                    <a:pt x="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6" name="Google Shape;586;p10"/>
            <p:cNvSpPr/>
            <p:nvPr/>
          </p:nvSpPr>
          <p:spPr>
            <a:xfrm>
              <a:off x="5517225" y="4016050"/>
              <a:ext cx="15275" cy="65800"/>
            </a:xfrm>
            <a:custGeom>
              <a:avLst/>
              <a:gdLst/>
              <a:ahLst/>
              <a:cxnLst/>
              <a:rect l="l" t="t" r="r" b="b"/>
              <a:pathLst>
                <a:path w="611" h="2632" extrusionOk="0">
                  <a:moveTo>
                    <a:pt x="255" y="1"/>
                  </a:moveTo>
                  <a:cubicBezTo>
                    <a:pt x="231" y="1"/>
                    <a:pt x="207" y="20"/>
                    <a:pt x="218" y="50"/>
                  </a:cubicBezTo>
                  <a:cubicBezTo>
                    <a:pt x="532" y="914"/>
                    <a:pt x="442" y="1787"/>
                    <a:pt x="10" y="2593"/>
                  </a:cubicBezTo>
                  <a:cubicBezTo>
                    <a:pt x="1" y="2613"/>
                    <a:pt x="17" y="2631"/>
                    <a:pt x="35" y="2631"/>
                  </a:cubicBezTo>
                  <a:cubicBezTo>
                    <a:pt x="42" y="2631"/>
                    <a:pt x="50" y="2628"/>
                    <a:pt x="55" y="2620"/>
                  </a:cubicBezTo>
                  <a:cubicBezTo>
                    <a:pt x="544" y="1830"/>
                    <a:pt x="610" y="895"/>
                    <a:pt x="294" y="28"/>
                  </a:cubicBezTo>
                  <a:cubicBezTo>
                    <a:pt x="288" y="9"/>
                    <a:pt x="272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7" name="Google Shape;587;p10"/>
            <p:cNvSpPr/>
            <p:nvPr/>
          </p:nvSpPr>
          <p:spPr>
            <a:xfrm>
              <a:off x="4920725" y="3890025"/>
              <a:ext cx="789000" cy="301850"/>
            </a:xfrm>
            <a:custGeom>
              <a:avLst/>
              <a:gdLst/>
              <a:ahLst/>
              <a:cxnLst/>
              <a:rect l="l" t="t" r="r" b="b"/>
              <a:pathLst>
                <a:path w="31560" h="12074" extrusionOk="0">
                  <a:moveTo>
                    <a:pt x="30842" y="1197"/>
                  </a:moveTo>
                  <a:lnTo>
                    <a:pt x="30842" y="1197"/>
                  </a:lnTo>
                  <a:cubicBezTo>
                    <a:pt x="31100" y="1270"/>
                    <a:pt x="31341" y="1493"/>
                    <a:pt x="31318" y="1777"/>
                  </a:cubicBezTo>
                  <a:cubicBezTo>
                    <a:pt x="31304" y="1778"/>
                    <a:pt x="31289" y="1783"/>
                    <a:pt x="31276" y="1791"/>
                  </a:cubicBezTo>
                  <a:cubicBezTo>
                    <a:pt x="27175" y="4317"/>
                    <a:pt x="22466" y="5796"/>
                    <a:pt x="17648" y="6000"/>
                  </a:cubicBezTo>
                  <a:cubicBezTo>
                    <a:pt x="17266" y="6016"/>
                    <a:pt x="16885" y="6024"/>
                    <a:pt x="16505" y="6024"/>
                  </a:cubicBezTo>
                  <a:cubicBezTo>
                    <a:pt x="13971" y="6024"/>
                    <a:pt x="11477" y="5672"/>
                    <a:pt x="9059" y="5012"/>
                  </a:cubicBezTo>
                  <a:lnTo>
                    <a:pt x="9059" y="5012"/>
                  </a:lnTo>
                  <a:cubicBezTo>
                    <a:pt x="11313" y="5568"/>
                    <a:pt x="13657" y="5824"/>
                    <a:pt x="15936" y="5824"/>
                  </a:cubicBezTo>
                  <a:cubicBezTo>
                    <a:pt x="16474" y="5824"/>
                    <a:pt x="17009" y="5810"/>
                    <a:pt x="17538" y="5781"/>
                  </a:cubicBezTo>
                  <a:cubicBezTo>
                    <a:pt x="19967" y="5652"/>
                    <a:pt x="22379" y="5215"/>
                    <a:pt x="24693" y="4468"/>
                  </a:cubicBezTo>
                  <a:cubicBezTo>
                    <a:pt x="26827" y="3778"/>
                    <a:pt x="29207" y="2893"/>
                    <a:pt x="30823" y="1283"/>
                  </a:cubicBezTo>
                  <a:cubicBezTo>
                    <a:pt x="30847" y="1262"/>
                    <a:pt x="30855" y="1227"/>
                    <a:pt x="30842" y="1197"/>
                  </a:cubicBezTo>
                  <a:close/>
                  <a:moveTo>
                    <a:pt x="8026" y="147"/>
                  </a:moveTo>
                  <a:cubicBezTo>
                    <a:pt x="9291" y="186"/>
                    <a:pt x="10521" y="323"/>
                    <a:pt x="11749" y="648"/>
                  </a:cubicBezTo>
                  <a:cubicBezTo>
                    <a:pt x="11756" y="650"/>
                    <a:pt x="11764" y="651"/>
                    <a:pt x="11772" y="651"/>
                  </a:cubicBezTo>
                  <a:cubicBezTo>
                    <a:pt x="11780" y="651"/>
                    <a:pt x="11788" y="650"/>
                    <a:pt x="11796" y="648"/>
                  </a:cubicBezTo>
                  <a:cubicBezTo>
                    <a:pt x="12453" y="987"/>
                    <a:pt x="12099" y="2490"/>
                    <a:pt x="12419" y="3088"/>
                  </a:cubicBezTo>
                  <a:cubicBezTo>
                    <a:pt x="12602" y="3434"/>
                    <a:pt x="12922" y="3663"/>
                    <a:pt x="13295" y="3663"/>
                  </a:cubicBezTo>
                  <a:cubicBezTo>
                    <a:pt x="13362" y="3663"/>
                    <a:pt x="13430" y="3656"/>
                    <a:pt x="13499" y="3641"/>
                  </a:cubicBezTo>
                  <a:cubicBezTo>
                    <a:pt x="13519" y="3637"/>
                    <a:pt x="13535" y="3620"/>
                    <a:pt x="13537" y="3600"/>
                  </a:cubicBezTo>
                  <a:cubicBezTo>
                    <a:pt x="14027" y="3461"/>
                    <a:pt x="13998" y="2613"/>
                    <a:pt x="13959" y="2201"/>
                  </a:cubicBezTo>
                  <a:cubicBezTo>
                    <a:pt x="13884" y="1410"/>
                    <a:pt x="13527" y="720"/>
                    <a:pt x="12880" y="260"/>
                  </a:cubicBezTo>
                  <a:lnTo>
                    <a:pt x="12880" y="260"/>
                  </a:lnTo>
                  <a:cubicBezTo>
                    <a:pt x="13414" y="318"/>
                    <a:pt x="13984" y="334"/>
                    <a:pt x="14573" y="334"/>
                  </a:cubicBezTo>
                  <a:cubicBezTo>
                    <a:pt x="15368" y="334"/>
                    <a:pt x="16199" y="304"/>
                    <a:pt x="17026" y="304"/>
                  </a:cubicBezTo>
                  <a:cubicBezTo>
                    <a:pt x="19684" y="304"/>
                    <a:pt x="22311" y="611"/>
                    <a:pt x="23622" y="3197"/>
                  </a:cubicBezTo>
                  <a:cubicBezTo>
                    <a:pt x="23623" y="3206"/>
                    <a:pt x="23629" y="3216"/>
                    <a:pt x="23637" y="3221"/>
                  </a:cubicBezTo>
                  <a:cubicBezTo>
                    <a:pt x="23648" y="3244"/>
                    <a:pt x="23672" y="3258"/>
                    <a:pt x="23697" y="3258"/>
                  </a:cubicBezTo>
                  <a:cubicBezTo>
                    <a:pt x="23701" y="3258"/>
                    <a:pt x="23705" y="3258"/>
                    <a:pt x="23709" y="3257"/>
                  </a:cubicBezTo>
                  <a:cubicBezTo>
                    <a:pt x="23785" y="3291"/>
                    <a:pt x="23856" y="3306"/>
                    <a:pt x="23921" y="3306"/>
                  </a:cubicBezTo>
                  <a:cubicBezTo>
                    <a:pt x="24313" y="3306"/>
                    <a:pt x="24482" y="2744"/>
                    <a:pt x="24338" y="2357"/>
                  </a:cubicBezTo>
                  <a:cubicBezTo>
                    <a:pt x="24083" y="1678"/>
                    <a:pt x="23461" y="1101"/>
                    <a:pt x="22830" y="719"/>
                  </a:cubicBezTo>
                  <a:lnTo>
                    <a:pt x="22830" y="719"/>
                  </a:lnTo>
                  <a:cubicBezTo>
                    <a:pt x="24320" y="942"/>
                    <a:pt x="26819" y="1789"/>
                    <a:pt x="26325" y="3620"/>
                  </a:cubicBezTo>
                  <a:cubicBezTo>
                    <a:pt x="26319" y="3642"/>
                    <a:pt x="26323" y="3668"/>
                    <a:pt x="26336" y="3688"/>
                  </a:cubicBezTo>
                  <a:cubicBezTo>
                    <a:pt x="25614" y="3965"/>
                    <a:pt x="24882" y="4207"/>
                    <a:pt x="24161" y="4424"/>
                  </a:cubicBezTo>
                  <a:cubicBezTo>
                    <a:pt x="21927" y="5096"/>
                    <a:pt x="19617" y="5489"/>
                    <a:pt x="17288" y="5595"/>
                  </a:cubicBezTo>
                  <a:cubicBezTo>
                    <a:pt x="16836" y="5616"/>
                    <a:pt x="16383" y="5627"/>
                    <a:pt x="15932" y="5627"/>
                  </a:cubicBezTo>
                  <a:cubicBezTo>
                    <a:pt x="14050" y="5627"/>
                    <a:pt x="12174" y="5443"/>
                    <a:pt x="10326" y="5079"/>
                  </a:cubicBezTo>
                  <a:cubicBezTo>
                    <a:pt x="7922" y="4601"/>
                    <a:pt x="5703" y="3753"/>
                    <a:pt x="3460" y="2790"/>
                  </a:cubicBezTo>
                  <a:cubicBezTo>
                    <a:pt x="3456" y="2789"/>
                    <a:pt x="3453" y="2788"/>
                    <a:pt x="3450" y="2788"/>
                  </a:cubicBezTo>
                  <a:cubicBezTo>
                    <a:pt x="3432" y="2788"/>
                    <a:pt x="3419" y="2813"/>
                    <a:pt x="3440" y="2825"/>
                  </a:cubicBezTo>
                  <a:cubicBezTo>
                    <a:pt x="3676" y="2958"/>
                    <a:pt x="3917" y="3088"/>
                    <a:pt x="4160" y="3212"/>
                  </a:cubicBezTo>
                  <a:cubicBezTo>
                    <a:pt x="3925" y="3102"/>
                    <a:pt x="3689" y="2990"/>
                    <a:pt x="3456" y="2876"/>
                  </a:cubicBezTo>
                  <a:cubicBezTo>
                    <a:pt x="3447" y="2872"/>
                    <a:pt x="3440" y="2870"/>
                    <a:pt x="3432" y="2870"/>
                  </a:cubicBezTo>
                  <a:cubicBezTo>
                    <a:pt x="3386" y="2870"/>
                    <a:pt x="3357" y="2935"/>
                    <a:pt x="3406" y="2961"/>
                  </a:cubicBezTo>
                  <a:cubicBezTo>
                    <a:pt x="7430" y="5135"/>
                    <a:pt x="11905" y="6191"/>
                    <a:pt x="16383" y="6191"/>
                  </a:cubicBezTo>
                  <a:cubicBezTo>
                    <a:pt x="19637" y="6191"/>
                    <a:pt x="22893" y="5633"/>
                    <a:pt x="25977" y="4541"/>
                  </a:cubicBezTo>
                  <a:cubicBezTo>
                    <a:pt x="25980" y="4557"/>
                    <a:pt x="25987" y="4572"/>
                    <a:pt x="25996" y="4585"/>
                  </a:cubicBezTo>
                  <a:cubicBezTo>
                    <a:pt x="27255" y="6151"/>
                    <a:pt x="26275" y="9198"/>
                    <a:pt x="24248" y="9609"/>
                  </a:cubicBezTo>
                  <a:cubicBezTo>
                    <a:pt x="24618" y="9039"/>
                    <a:pt x="25049" y="7862"/>
                    <a:pt x="24281" y="7674"/>
                  </a:cubicBezTo>
                  <a:cubicBezTo>
                    <a:pt x="24273" y="7654"/>
                    <a:pt x="24256" y="7639"/>
                    <a:pt x="24236" y="7635"/>
                  </a:cubicBezTo>
                  <a:cubicBezTo>
                    <a:pt x="24165" y="7616"/>
                    <a:pt x="24096" y="7606"/>
                    <a:pt x="24029" y="7606"/>
                  </a:cubicBezTo>
                  <a:cubicBezTo>
                    <a:pt x="23702" y="7606"/>
                    <a:pt x="23427" y="7827"/>
                    <a:pt x="23293" y="8151"/>
                  </a:cubicBezTo>
                  <a:cubicBezTo>
                    <a:pt x="23151" y="8491"/>
                    <a:pt x="23198" y="8877"/>
                    <a:pt x="23197" y="9233"/>
                  </a:cubicBezTo>
                  <a:cubicBezTo>
                    <a:pt x="23195" y="9689"/>
                    <a:pt x="23113" y="10125"/>
                    <a:pt x="23065" y="10574"/>
                  </a:cubicBezTo>
                  <a:cubicBezTo>
                    <a:pt x="23051" y="10577"/>
                    <a:pt x="23039" y="10581"/>
                    <a:pt x="23027" y="10586"/>
                  </a:cubicBezTo>
                  <a:cubicBezTo>
                    <a:pt x="21642" y="11382"/>
                    <a:pt x="20164" y="11757"/>
                    <a:pt x="18615" y="11757"/>
                  </a:cubicBezTo>
                  <a:cubicBezTo>
                    <a:pt x="18304" y="11757"/>
                    <a:pt x="17990" y="11742"/>
                    <a:pt x="17673" y="11712"/>
                  </a:cubicBezTo>
                  <a:cubicBezTo>
                    <a:pt x="18317" y="11021"/>
                    <a:pt x="18902" y="10109"/>
                    <a:pt x="19004" y="9161"/>
                  </a:cubicBezTo>
                  <a:cubicBezTo>
                    <a:pt x="19066" y="8579"/>
                    <a:pt x="18777" y="7880"/>
                    <a:pt x="18186" y="7880"/>
                  </a:cubicBezTo>
                  <a:cubicBezTo>
                    <a:pt x="18180" y="7880"/>
                    <a:pt x="18175" y="7880"/>
                    <a:pt x="18169" y="7881"/>
                  </a:cubicBezTo>
                  <a:cubicBezTo>
                    <a:pt x="18161" y="7874"/>
                    <a:pt x="18150" y="7870"/>
                    <a:pt x="18141" y="7869"/>
                  </a:cubicBezTo>
                  <a:cubicBezTo>
                    <a:pt x="18077" y="7855"/>
                    <a:pt x="18016" y="7849"/>
                    <a:pt x="17958" y="7849"/>
                  </a:cubicBezTo>
                  <a:cubicBezTo>
                    <a:pt x="17472" y="7849"/>
                    <a:pt x="17226" y="8302"/>
                    <a:pt x="17070" y="8762"/>
                  </a:cubicBezTo>
                  <a:cubicBezTo>
                    <a:pt x="16769" y="9654"/>
                    <a:pt x="16607" y="11212"/>
                    <a:pt x="15713" y="11768"/>
                  </a:cubicBezTo>
                  <a:cubicBezTo>
                    <a:pt x="15667" y="11795"/>
                    <a:pt x="15619" y="11816"/>
                    <a:pt x="15570" y="11833"/>
                  </a:cubicBezTo>
                  <a:cubicBezTo>
                    <a:pt x="15522" y="11848"/>
                    <a:pt x="15474" y="11859"/>
                    <a:pt x="15424" y="11867"/>
                  </a:cubicBezTo>
                  <a:cubicBezTo>
                    <a:pt x="15406" y="11847"/>
                    <a:pt x="15381" y="11836"/>
                    <a:pt x="15353" y="11836"/>
                  </a:cubicBezTo>
                  <a:cubicBezTo>
                    <a:pt x="15352" y="11836"/>
                    <a:pt x="15350" y="11836"/>
                    <a:pt x="15348" y="11836"/>
                  </a:cubicBezTo>
                  <a:cubicBezTo>
                    <a:pt x="15260" y="11837"/>
                    <a:pt x="15171" y="11837"/>
                    <a:pt x="15083" y="11837"/>
                  </a:cubicBezTo>
                  <a:cubicBezTo>
                    <a:pt x="13160" y="11837"/>
                    <a:pt x="11239" y="11641"/>
                    <a:pt x="9375" y="11153"/>
                  </a:cubicBezTo>
                  <a:cubicBezTo>
                    <a:pt x="8565" y="10940"/>
                    <a:pt x="7760" y="10664"/>
                    <a:pt x="7018" y="10269"/>
                  </a:cubicBezTo>
                  <a:cubicBezTo>
                    <a:pt x="6221" y="9846"/>
                    <a:pt x="5644" y="9277"/>
                    <a:pt x="5010" y="8667"/>
                  </a:cubicBezTo>
                  <a:cubicBezTo>
                    <a:pt x="5579" y="8503"/>
                    <a:pt x="6208" y="8533"/>
                    <a:pt x="6748" y="8279"/>
                  </a:cubicBezTo>
                  <a:cubicBezTo>
                    <a:pt x="7127" y="8101"/>
                    <a:pt x="7556" y="7753"/>
                    <a:pt x="7790" y="7404"/>
                  </a:cubicBezTo>
                  <a:cubicBezTo>
                    <a:pt x="8120" y="6910"/>
                    <a:pt x="7870" y="6240"/>
                    <a:pt x="7295" y="6171"/>
                  </a:cubicBezTo>
                  <a:cubicBezTo>
                    <a:pt x="7285" y="6135"/>
                    <a:pt x="7252" y="6112"/>
                    <a:pt x="7215" y="6112"/>
                  </a:cubicBezTo>
                  <a:cubicBezTo>
                    <a:pt x="7213" y="6112"/>
                    <a:pt x="7212" y="6112"/>
                    <a:pt x="7210" y="6112"/>
                  </a:cubicBezTo>
                  <a:cubicBezTo>
                    <a:pt x="6309" y="6198"/>
                    <a:pt x="5547" y="6760"/>
                    <a:pt x="4630" y="6768"/>
                  </a:cubicBezTo>
                  <a:cubicBezTo>
                    <a:pt x="4622" y="6768"/>
                    <a:pt x="4613" y="6768"/>
                    <a:pt x="4605" y="6768"/>
                  </a:cubicBezTo>
                  <a:cubicBezTo>
                    <a:pt x="3507" y="6768"/>
                    <a:pt x="2535" y="6170"/>
                    <a:pt x="1983" y="5235"/>
                  </a:cubicBezTo>
                  <a:cubicBezTo>
                    <a:pt x="1215" y="3930"/>
                    <a:pt x="1247" y="2270"/>
                    <a:pt x="260" y="1090"/>
                  </a:cubicBezTo>
                  <a:lnTo>
                    <a:pt x="260" y="1090"/>
                  </a:lnTo>
                  <a:cubicBezTo>
                    <a:pt x="678" y="1290"/>
                    <a:pt x="1103" y="1363"/>
                    <a:pt x="1531" y="1363"/>
                  </a:cubicBezTo>
                  <a:cubicBezTo>
                    <a:pt x="2673" y="1363"/>
                    <a:pt x="3842" y="842"/>
                    <a:pt x="4992" y="797"/>
                  </a:cubicBezTo>
                  <a:cubicBezTo>
                    <a:pt x="5040" y="795"/>
                    <a:pt x="5087" y="794"/>
                    <a:pt x="5133" y="794"/>
                  </a:cubicBezTo>
                  <a:cubicBezTo>
                    <a:pt x="6262" y="794"/>
                    <a:pt x="7046" y="1336"/>
                    <a:pt x="7391" y="2425"/>
                  </a:cubicBezTo>
                  <a:cubicBezTo>
                    <a:pt x="7545" y="2908"/>
                    <a:pt x="7712" y="3333"/>
                    <a:pt x="8260" y="3333"/>
                  </a:cubicBezTo>
                  <a:cubicBezTo>
                    <a:pt x="8281" y="3333"/>
                    <a:pt x="8302" y="3333"/>
                    <a:pt x="8323" y="3332"/>
                  </a:cubicBezTo>
                  <a:cubicBezTo>
                    <a:pt x="8326" y="3330"/>
                    <a:pt x="8330" y="3330"/>
                    <a:pt x="8332" y="3329"/>
                  </a:cubicBezTo>
                  <a:cubicBezTo>
                    <a:pt x="8352" y="3332"/>
                    <a:pt x="8371" y="3333"/>
                    <a:pt x="8390" y="3333"/>
                  </a:cubicBezTo>
                  <a:cubicBezTo>
                    <a:pt x="8732" y="3333"/>
                    <a:pt x="8983" y="2900"/>
                    <a:pt x="8986" y="2529"/>
                  </a:cubicBezTo>
                  <a:cubicBezTo>
                    <a:pt x="8993" y="1706"/>
                    <a:pt x="8631" y="722"/>
                    <a:pt x="8026" y="147"/>
                  </a:cubicBezTo>
                  <a:close/>
                  <a:moveTo>
                    <a:pt x="8479" y="1"/>
                  </a:moveTo>
                  <a:cubicBezTo>
                    <a:pt x="8280" y="1"/>
                    <a:pt x="8081" y="6"/>
                    <a:pt x="7882" y="18"/>
                  </a:cubicBezTo>
                  <a:cubicBezTo>
                    <a:pt x="7848" y="19"/>
                    <a:pt x="7822" y="47"/>
                    <a:pt x="7822" y="80"/>
                  </a:cubicBezTo>
                  <a:cubicBezTo>
                    <a:pt x="7786" y="115"/>
                    <a:pt x="7786" y="171"/>
                    <a:pt x="7822" y="204"/>
                  </a:cubicBezTo>
                  <a:cubicBezTo>
                    <a:pt x="8191" y="596"/>
                    <a:pt x="8446" y="1007"/>
                    <a:pt x="8606" y="1523"/>
                  </a:cubicBezTo>
                  <a:cubicBezTo>
                    <a:pt x="8658" y="1695"/>
                    <a:pt x="8702" y="1871"/>
                    <a:pt x="8735" y="2047"/>
                  </a:cubicBezTo>
                  <a:cubicBezTo>
                    <a:pt x="8762" y="2187"/>
                    <a:pt x="8823" y="2594"/>
                    <a:pt x="8754" y="2889"/>
                  </a:cubicBezTo>
                  <a:cubicBezTo>
                    <a:pt x="8683" y="2978"/>
                    <a:pt x="8621" y="3057"/>
                    <a:pt x="8511" y="3108"/>
                  </a:cubicBezTo>
                  <a:cubicBezTo>
                    <a:pt x="8430" y="3146"/>
                    <a:pt x="8342" y="3166"/>
                    <a:pt x="8253" y="3166"/>
                  </a:cubicBezTo>
                  <a:cubicBezTo>
                    <a:pt x="8227" y="3166"/>
                    <a:pt x="8202" y="3164"/>
                    <a:pt x="8176" y="3161"/>
                  </a:cubicBezTo>
                  <a:cubicBezTo>
                    <a:pt x="7598" y="2941"/>
                    <a:pt x="7443" y="1651"/>
                    <a:pt x="7008" y="1245"/>
                  </a:cubicBezTo>
                  <a:cubicBezTo>
                    <a:pt x="6617" y="882"/>
                    <a:pt x="6080" y="687"/>
                    <a:pt x="5559" y="623"/>
                  </a:cubicBezTo>
                  <a:cubicBezTo>
                    <a:pt x="5412" y="605"/>
                    <a:pt x="5267" y="598"/>
                    <a:pt x="5122" y="598"/>
                  </a:cubicBezTo>
                  <a:cubicBezTo>
                    <a:pt x="3872" y="598"/>
                    <a:pt x="2671" y="1187"/>
                    <a:pt x="1447" y="1187"/>
                  </a:cubicBezTo>
                  <a:cubicBezTo>
                    <a:pt x="1016" y="1187"/>
                    <a:pt x="582" y="1114"/>
                    <a:pt x="143" y="917"/>
                  </a:cubicBezTo>
                  <a:cubicBezTo>
                    <a:pt x="136" y="914"/>
                    <a:pt x="129" y="913"/>
                    <a:pt x="122" y="913"/>
                  </a:cubicBezTo>
                  <a:cubicBezTo>
                    <a:pt x="115" y="913"/>
                    <a:pt x="108" y="914"/>
                    <a:pt x="100" y="917"/>
                  </a:cubicBezTo>
                  <a:cubicBezTo>
                    <a:pt x="94" y="914"/>
                    <a:pt x="88" y="913"/>
                    <a:pt x="82" y="913"/>
                  </a:cubicBezTo>
                  <a:cubicBezTo>
                    <a:pt x="42" y="913"/>
                    <a:pt x="1" y="957"/>
                    <a:pt x="31" y="998"/>
                  </a:cubicBezTo>
                  <a:cubicBezTo>
                    <a:pt x="1152" y="2501"/>
                    <a:pt x="984" y="4693"/>
                    <a:pt x="2330" y="6040"/>
                  </a:cubicBezTo>
                  <a:cubicBezTo>
                    <a:pt x="2855" y="6567"/>
                    <a:pt x="3570" y="6895"/>
                    <a:pt x="4310" y="6964"/>
                  </a:cubicBezTo>
                  <a:cubicBezTo>
                    <a:pt x="4390" y="6972"/>
                    <a:pt x="4468" y="6976"/>
                    <a:pt x="4545" y="6976"/>
                  </a:cubicBezTo>
                  <a:cubicBezTo>
                    <a:pt x="5482" y="6976"/>
                    <a:pt x="6269" y="6451"/>
                    <a:pt x="7188" y="6308"/>
                  </a:cubicBezTo>
                  <a:cubicBezTo>
                    <a:pt x="7363" y="6364"/>
                    <a:pt x="7598" y="6503"/>
                    <a:pt x="7667" y="6643"/>
                  </a:cubicBezTo>
                  <a:cubicBezTo>
                    <a:pt x="7758" y="6824"/>
                    <a:pt x="7539" y="7348"/>
                    <a:pt x="7408" y="7500"/>
                  </a:cubicBezTo>
                  <a:cubicBezTo>
                    <a:pt x="7208" y="7734"/>
                    <a:pt x="6914" y="7942"/>
                    <a:pt x="6640" y="8069"/>
                  </a:cubicBezTo>
                  <a:cubicBezTo>
                    <a:pt x="6108" y="8314"/>
                    <a:pt x="5499" y="8275"/>
                    <a:pt x="4946" y="8467"/>
                  </a:cubicBezTo>
                  <a:cubicBezTo>
                    <a:pt x="4900" y="8482"/>
                    <a:pt x="4870" y="8527"/>
                    <a:pt x="4876" y="8575"/>
                  </a:cubicBezTo>
                  <a:cubicBezTo>
                    <a:pt x="4842" y="8586"/>
                    <a:pt x="4828" y="8623"/>
                    <a:pt x="4844" y="8653"/>
                  </a:cubicBezTo>
                  <a:cubicBezTo>
                    <a:pt x="5628" y="10082"/>
                    <a:pt x="7503" y="10838"/>
                    <a:pt x="8983" y="11271"/>
                  </a:cubicBezTo>
                  <a:cubicBezTo>
                    <a:pt x="10847" y="11815"/>
                    <a:pt x="12810" y="12065"/>
                    <a:pt x="14753" y="12065"/>
                  </a:cubicBezTo>
                  <a:cubicBezTo>
                    <a:pt x="14948" y="12065"/>
                    <a:pt x="15142" y="12062"/>
                    <a:pt x="15336" y="12057"/>
                  </a:cubicBezTo>
                  <a:cubicBezTo>
                    <a:pt x="15348" y="12068"/>
                    <a:pt x="15363" y="12074"/>
                    <a:pt x="15379" y="12074"/>
                  </a:cubicBezTo>
                  <a:cubicBezTo>
                    <a:pt x="15382" y="12074"/>
                    <a:pt x="15384" y="12074"/>
                    <a:pt x="15387" y="12073"/>
                  </a:cubicBezTo>
                  <a:cubicBezTo>
                    <a:pt x="16009" y="12003"/>
                    <a:pt x="16357" y="11451"/>
                    <a:pt x="16607" y="10925"/>
                  </a:cubicBezTo>
                  <a:cubicBezTo>
                    <a:pt x="16920" y="10271"/>
                    <a:pt x="17168" y="8031"/>
                    <a:pt x="18075" y="8031"/>
                  </a:cubicBezTo>
                  <a:cubicBezTo>
                    <a:pt x="18089" y="8031"/>
                    <a:pt x="18104" y="8031"/>
                    <a:pt x="18118" y="8033"/>
                  </a:cubicBezTo>
                  <a:cubicBezTo>
                    <a:pt x="18121" y="8033"/>
                    <a:pt x="18124" y="8033"/>
                    <a:pt x="18127" y="8033"/>
                  </a:cubicBezTo>
                  <a:cubicBezTo>
                    <a:pt x="18135" y="8033"/>
                    <a:pt x="18144" y="8031"/>
                    <a:pt x="18152" y="8027"/>
                  </a:cubicBezTo>
                  <a:cubicBezTo>
                    <a:pt x="19197" y="8165"/>
                    <a:pt x="18664" y="9720"/>
                    <a:pt x="18373" y="10305"/>
                  </a:cubicBezTo>
                  <a:cubicBezTo>
                    <a:pt x="18120" y="10816"/>
                    <a:pt x="17782" y="11261"/>
                    <a:pt x="17386" y="11669"/>
                  </a:cubicBezTo>
                  <a:cubicBezTo>
                    <a:pt x="17303" y="11754"/>
                    <a:pt x="17384" y="11874"/>
                    <a:pt x="17475" y="11874"/>
                  </a:cubicBezTo>
                  <a:cubicBezTo>
                    <a:pt x="17487" y="11874"/>
                    <a:pt x="17499" y="11871"/>
                    <a:pt x="17512" y="11867"/>
                  </a:cubicBezTo>
                  <a:cubicBezTo>
                    <a:pt x="17975" y="11952"/>
                    <a:pt x="18442" y="11994"/>
                    <a:pt x="18909" y="11994"/>
                  </a:cubicBezTo>
                  <a:cubicBezTo>
                    <a:pt x="20394" y="11994"/>
                    <a:pt x="21869" y="11570"/>
                    <a:pt x="23145" y="10789"/>
                  </a:cubicBezTo>
                  <a:cubicBezTo>
                    <a:pt x="23193" y="10761"/>
                    <a:pt x="23211" y="10704"/>
                    <a:pt x="23191" y="10653"/>
                  </a:cubicBezTo>
                  <a:cubicBezTo>
                    <a:pt x="23330" y="10333"/>
                    <a:pt x="23389" y="9993"/>
                    <a:pt x="23414" y="9645"/>
                  </a:cubicBezTo>
                  <a:cubicBezTo>
                    <a:pt x="23453" y="9121"/>
                    <a:pt x="23192" y="7755"/>
                    <a:pt x="24035" y="7755"/>
                  </a:cubicBezTo>
                  <a:cubicBezTo>
                    <a:pt x="24068" y="7755"/>
                    <a:pt x="24103" y="7758"/>
                    <a:pt x="24140" y="7762"/>
                  </a:cubicBezTo>
                  <a:cubicBezTo>
                    <a:pt x="24153" y="7783"/>
                    <a:pt x="24166" y="7803"/>
                    <a:pt x="24178" y="7825"/>
                  </a:cubicBezTo>
                  <a:cubicBezTo>
                    <a:pt x="24230" y="7829"/>
                    <a:pt x="24278" y="7846"/>
                    <a:pt x="24321" y="7875"/>
                  </a:cubicBezTo>
                  <a:cubicBezTo>
                    <a:pt x="24448" y="7969"/>
                    <a:pt x="24529" y="8083"/>
                    <a:pt x="24528" y="8246"/>
                  </a:cubicBezTo>
                  <a:cubicBezTo>
                    <a:pt x="24528" y="8287"/>
                    <a:pt x="24522" y="8329"/>
                    <a:pt x="24513" y="8369"/>
                  </a:cubicBezTo>
                  <a:cubicBezTo>
                    <a:pt x="24517" y="8373"/>
                    <a:pt x="24520" y="8378"/>
                    <a:pt x="24522" y="8385"/>
                  </a:cubicBezTo>
                  <a:cubicBezTo>
                    <a:pt x="24521" y="8589"/>
                    <a:pt x="24478" y="8789"/>
                    <a:pt x="24396" y="8975"/>
                  </a:cubicBezTo>
                  <a:cubicBezTo>
                    <a:pt x="24293" y="9259"/>
                    <a:pt x="24180" y="9434"/>
                    <a:pt x="23970" y="9670"/>
                  </a:cubicBezTo>
                  <a:cubicBezTo>
                    <a:pt x="23924" y="9723"/>
                    <a:pt x="23947" y="9832"/>
                    <a:pt x="24027" y="9832"/>
                  </a:cubicBezTo>
                  <a:cubicBezTo>
                    <a:pt x="24030" y="9832"/>
                    <a:pt x="24033" y="9832"/>
                    <a:pt x="24037" y="9832"/>
                  </a:cubicBezTo>
                  <a:cubicBezTo>
                    <a:pt x="26367" y="9586"/>
                    <a:pt x="27525" y="6246"/>
                    <a:pt x="26149" y="4483"/>
                  </a:cubicBezTo>
                  <a:cubicBezTo>
                    <a:pt x="27974" y="3826"/>
                    <a:pt x="29726" y="2984"/>
                    <a:pt x="31378" y="1967"/>
                  </a:cubicBezTo>
                  <a:cubicBezTo>
                    <a:pt x="31396" y="1957"/>
                    <a:pt x="31409" y="1942"/>
                    <a:pt x="31417" y="1923"/>
                  </a:cubicBezTo>
                  <a:cubicBezTo>
                    <a:pt x="31461" y="1923"/>
                    <a:pt x="31505" y="1894"/>
                    <a:pt x="31514" y="1829"/>
                  </a:cubicBezTo>
                  <a:cubicBezTo>
                    <a:pt x="31559" y="1472"/>
                    <a:pt x="31274" y="1086"/>
                    <a:pt x="30909" y="1086"/>
                  </a:cubicBezTo>
                  <a:cubicBezTo>
                    <a:pt x="30873" y="1086"/>
                    <a:pt x="30836" y="1090"/>
                    <a:pt x="30798" y="1098"/>
                  </a:cubicBezTo>
                  <a:cubicBezTo>
                    <a:pt x="30779" y="1102"/>
                    <a:pt x="30767" y="1119"/>
                    <a:pt x="30767" y="1138"/>
                  </a:cubicBezTo>
                  <a:cubicBezTo>
                    <a:pt x="30766" y="1138"/>
                    <a:pt x="30764" y="1138"/>
                    <a:pt x="30762" y="1138"/>
                  </a:cubicBezTo>
                  <a:cubicBezTo>
                    <a:pt x="30740" y="1138"/>
                    <a:pt x="30720" y="1146"/>
                    <a:pt x="30703" y="1161"/>
                  </a:cubicBezTo>
                  <a:cubicBezTo>
                    <a:pt x="29503" y="2249"/>
                    <a:pt x="28031" y="3022"/>
                    <a:pt x="26503" y="3624"/>
                  </a:cubicBezTo>
                  <a:cubicBezTo>
                    <a:pt x="27091" y="1577"/>
                    <a:pt x="24003" y="612"/>
                    <a:pt x="22519" y="547"/>
                  </a:cubicBezTo>
                  <a:cubicBezTo>
                    <a:pt x="22517" y="547"/>
                    <a:pt x="22514" y="547"/>
                    <a:pt x="22512" y="547"/>
                  </a:cubicBezTo>
                  <a:cubicBezTo>
                    <a:pt x="22493" y="547"/>
                    <a:pt x="22477" y="556"/>
                    <a:pt x="22467" y="571"/>
                  </a:cubicBezTo>
                  <a:cubicBezTo>
                    <a:pt x="22417" y="604"/>
                    <a:pt x="22399" y="683"/>
                    <a:pt x="22467" y="719"/>
                  </a:cubicBezTo>
                  <a:cubicBezTo>
                    <a:pt x="22874" y="945"/>
                    <a:pt x="23247" y="1207"/>
                    <a:pt x="23569" y="1545"/>
                  </a:cubicBezTo>
                  <a:cubicBezTo>
                    <a:pt x="23734" y="1718"/>
                    <a:pt x="23891" y="1906"/>
                    <a:pt x="24017" y="2110"/>
                  </a:cubicBezTo>
                  <a:cubicBezTo>
                    <a:pt x="24115" y="2268"/>
                    <a:pt x="24524" y="3194"/>
                    <a:pt x="23961" y="3194"/>
                  </a:cubicBezTo>
                  <a:cubicBezTo>
                    <a:pt x="23912" y="3194"/>
                    <a:pt x="23856" y="3187"/>
                    <a:pt x="23791" y="3172"/>
                  </a:cubicBezTo>
                  <a:cubicBezTo>
                    <a:pt x="23793" y="3156"/>
                    <a:pt x="23790" y="3141"/>
                    <a:pt x="23783" y="3128"/>
                  </a:cubicBezTo>
                  <a:cubicBezTo>
                    <a:pt x="22479" y="432"/>
                    <a:pt x="19602" y="55"/>
                    <a:pt x="16768" y="55"/>
                  </a:cubicBezTo>
                  <a:cubicBezTo>
                    <a:pt x="15664" y="55"/>
                    <a:pt x="14567" y="112"/>
                    <a:pt x="13572" y="112"/>
                  </a:cubicBezTo>
                  <a:cubicBezTo>
                    <a:pt x="13298" y="112"/>
                    <a:pt x="13031" y="107"/>
                    <a:pt x="12775" y="96"/>
                  </a:cubicBezTo>
                  <a:cubicBezTo>
                    <a:pt x="12773" y="96"/>
                    <a:pt x="12772" y="96"/>
                    <a:pt x="12771" y="96"/>
                  </a:cubicBezTo>
                  <a:cubicBezTo>
                    <a:pt x="12694" y="96"/>
                    <a:pt x="12683" y="185"/>
                    <a:pt x="12728" y="227"/>
                  </a:cubicBezTo>
                  <a:cubicBezTo>
                    <a:pt x="12675" y="268"/>
                    <a:pt x="12656" y="363"/>
                    <a:pt x="12728" y="415"/>
                  </a:cubicBezTo>
                  <a:cubicBezTo>
                    <a:pt x="13181" y="736"/>
                    <a:pt x="13489" y="1174"/>
                    <a:pt x="13648" y="1707"/>
                  </a:cubicBezTo>
                  <a:cubicBezTo>
                    <a:pt x="13766" y="2105"/>
                    <a:pt x="13951" y="3345"/>
                    <a:pt x="13344" y="3538"/>
                  </a:cubicBezTo>
                  <a:cubicBezTo>
                    <a:pt x="13342" y="3538"/>
                    <a:pt x="13340" y="3538"/>
                    <a:pt x="13338" y="3538"/>
                  </a:cubicBezTo>
                  <a:cubicBezTo>
                    <a:pt x="12314" y="3538"/>
                    <a:pt x="12444" y="2155"/>
                    <a:pt x="12359" y="1447"/>
                  </a:cubicBezTo>
                  <a:cubicBezTo>
                    <a:pt x="12313" y="1081"/>
                    <a:pt x="12232" y="683"/>
                    <a:pt x="11864" y="558"/>
                  </a:cubicBezTo>
                  <a:cubicBezTo>
                    <a:pt x="11865" y="518"/>
                    <a:pt x="11838" y="482"/>
                    <a:pt x="11800" y="472"/>
                  </a:cubicBezTo>
                  <a:cubicBezTo>
                    <a:pt x="10717" y="178"/>
                    <a:pt x="9602" y="1"/>
                    <a:pt x="84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88" name="Google Shape;588;p10"/>
          <p:cNvGrpSpPr/>
          <p:nvPr/>
        </p:nvGrpSpPr>
        <p:grpSpPr>
          <a:xfrm rot="-5400000">
            <a:off x="9229717" y="-65295"/>
            <a:ext cx="2551311" cy="1038808"/>
            <a:chOff x="4920725" y="3889650"/>
            <a:chExt cx="789000" cy="302225"/>
          </a:xfrm>
        </p:grpSpPr>
        <p:sp>
          <p:nvSpPr>
            <p:cNvPr id="589" name="Google Shape;589;p10"/>
            <p:cNvSpPr/>
            <p:nvPr/>
          </p:nvSpPr>
          <p:spPr>
            <a:xfrm>
              <a:off x="4920725" y="3889650"/>
              <a:ext cx="788950" cy="301800"/>
            </a:xfrm>
            <a:custGeom>
              <a:avLst/>
              <a:gdLst/>
              <a:ahLst/>
              <a:cxnLst/>
              <a:rect l="l" t="t" r="r" b="b"/>
              <a:pathLst>
                <a:path w="31558" h="12072" extrusionOk="0">
                  <a:moveTo>
                    <a:pt x="8471" y="0"/>
                  </a:moveTo>
                  <a:cubicBezTo>
                    <a:pt x="8275" y="0"/>
                    <a:pt x="8079" y="6"/>
                    <a:pt x="7883" y="17"/>
                  </a:cubicBezTo>
                  <a:cubicBezTo>
                    <a:pt x="7848" y="18"/>
                    <a:pt x="7820" y="47"/>
                    <a:pt x="7822" y="82"/>
                  </a:cubicBezTo>
                  <a:cubicBezTo>
                    <a:pt x="7786" y="115"/>
                    <a:pt x="7786" y="171"/>
                    <a:pt x="7822" y="206"/>
                  </a:cubicBezTo>
                  <a:cubicBezTo>
                    <a:pt x="8190" y="597"/>
                    <a:pt x="8446" y="1008"/>
                    <a:pt x="8605" y="1522"/>
                  </a:cubicBezTo>
                  <a:cubicBezTo>
                    <a:pt x="8658" y="1694"/>
                    <a:pt x="8702" y="1870"/>
                    <a:pt x="8735" y="2048"/>
                  </a:cubicBezTo>
                  <a:cubicBezTo>
                    <a:pt x="8762" y="2186"/>
                    <a:pt x="8823" y="2593"/>
                    <a:pt x="8753" y="2889"/>
                  </a:cubicBezTo>
                  <a:cubicBezTo>
                    <a:pt x="8683" y="2979"/>
                    <a:pt x="8619" y="3057"/>
                    <a:pt x="8511" y="3107"/>
                  </a:cubicBezTo>
                  <a:cubicBezTo>
                    <a:pt x="8429" y="3146"/>
                    <a:pt x="8339" y="3165"/>
                    <a:pt x="8248" y="3165"/>
                  </a:cubicBezTo>
                  <a:cubicBezTo>
                    <a:pt x="8224" y="3165"/>
                    <a:pt x="8200" y="3164"/>
                    <a:pt x="8176" y="3161"/>
                  </a:cubicBezTo>
                  <a:cubicBezTo>
                    <a:pt x="7599" y="2940"/>
                    <a:pt x="7443" y="1650"/>
                    <a:pt x="7007" y="1244"/>
                  </a:cubicBezTo>
                  <a:cubicBezTo>
                    <a:pt x="6617" y="881"/>
                    <a:pt x="6079" y="685"/>
                    <a:pt x="5559" y="622"/>
                  </a:cubicBezTo>
                  <a:cubicBezTo>
                    <a:pt x="5412" y="604"/>
                    <a:pt x="5267" y="597"/>
                    <a:pt x="5122" y="597"/>
                  </a:cubicBezTo>
                  <a:cubicBezTo>
                    <a:pt x="3872" y="597"/>
                    <a:pt x="2671" y="1186"/>
                    <a:pt x="1447" y="1186"/>
                  </a:cubicBezTo>
                  <a:cubicBezTo>
                    <a:pt x="1017" y="1186"/>
                    <a:pt x="583" y="1113"/>
                    <a:pt x="144" y="916"/>
                  </a:cubicBezTo>
                  <a:cubicBezTo>
                    <a:pt x="137" y="912"/>
                    <a:pt x="129" y="911"/>
                    <a:pt x="122" y="911"/>
                  </a:cubicBezTo>
                  <a:cubicBezTo>
                    <a:pt x="114" y="911"/>
                    <a:pt x="107" y="912"/>
                    <a:pt x="100" y="916"/>
                  </a:cubicBezTo>
                  <a:cubicBezTo>
                    <a:pt x="94" y="913"/>
                    <a:pt x="87" y="912"/>
                    <a:pt x="81" y="912"/>
                  </a:cubicBezTo>
                  <a:cubicBezTo>
                    <a:pt x="40" y="912"/>
                    <a:pt x="1" y="957"/>
                    <a:pt x="30" y="996"/>
                  </a:cubicBezTo>
                  <a:cubicBezTo>
                    <a:pt x="1154" y="2499"/>
                    <a:pt x="983" y="4691"/>
                    <a:pt x="2329" y="6038"/>
                  </a:cubicBezTo>
                  <a:cubicBezTo>
                    <a:pt x="2854" y="6566"/>
                    <a:pt x="3570" y="6893"/>
                    <a:pt x="4309" y="6963"/>
                  </a:cubicBezTo>
                  <a:cubicBezTo>
                    <a:pt x="4388" y="6971"/>
                    <a:pt x="4466" y="6975"/>
                    <a:pt x="4543" y="6975"/>
                  </a:cubicBezTo>
                  <a:cubicBezTo>
                    <a:pt x="5482" y="6975"/>
                    <a:pt x="6269" y="6449"/>
                    <a:pt x="7188" y="6307"/>
                  </a:cubicBezTo>
                  <a:cubicBezTo>
                    <a:pt x="7363" y="6362"/>
                    <a:pt x="7599" y="6502"/>
                    <a:pt x="7667" y="6642"/>
                  </a:cubicBezTo>
                  <a:cubicBezTo>
                    <a:pt x="7756" y="6822"/>
                    <a:pt x="7539" y="7349"/>
                    <a:pt x="7408" y="7499"/>
                  </a:cubicBezTo>
                  <a:cubicBezTo>
                    <a:pt x="7208" y="7733"/>
                    <a:pt x="6915" y="7940"/>
                    <a:pt x="6641" y="8066"/>
                  </a:cubicBezTo>
                  <a:cubicBezTo>
                    <a:pt x="6108" y="8313"/>
                    <a:pt x="5499" y="8273"/>
                    <a:pt x="4945" y="8465"/>
                  </a:cubicBezTo>
                  <a:cubicBezTo>
                    <a:pt x="4898" y="8480"/>
                    <a:pt x="4869" y="8525"/>
                    <a:pt x="4876" y="8574"/>
                  </a:cubicBezTo>
                  <a:cubicBezTo>
                    <a:pt x="4841" y="8582"/>
                    <a:pt x="4826" y="8621"/>
                    <a:pt x="4844" y="8652"/>
                  </a:cubicBezTo>
                  <a:cubicBezTo>
                    <a:pt x="5628" y="10080"/>
                    <a:pt x="7503" y="10836"/>
                    <a:pt x="8983" y="11268"/>
                  </a:cubicBezTo>
                  <a:cubicBezTo>
                    <a:pt x="10847" y="11813"/>
                    <a:pt x="12811" y="12064"/>
                    <a:pt x="14755" y="12064"/>
                  </a:cubicBezTo>
                  <a:cubicBezTo>
                    <a:pt x="14949" y="12064"/>
                    <a:pt x="15143" y="12061"/>
                    <a:pt x="15336" y="12056"/>
                  </a:cubicBezTo>
                  <a:cubicBezTo>
                    <a:pt x="15348" y="12066"/>
                    <a:pt x="15362" y="12072"/>
                    <a:pt x="15377" y="12072"/>
                  </a:cubicBezTo>
                  <a:cubicBezTo>
                    <a:pt x="15380" y="12072"/>
                    <a:pt x="15383" y="12071"/>
                    <a:pt x="15386" y="12071"/>
                  </a:cubicBezTo>
                  <a:cubicBezTo>
                    <a:pt x="16009" y="12002"/>
                    <a:pt x="16355" y="11450"/>
                    <a:pt x="16607" y="10924"/>
                  </a:cubicBezTo>
                  <a:cubicBezTo>
                    <a:pt x="16920" y="10270"/>
                    <a:pt x="17166" y="8029"/>
                    <a:pt x="18076" y="8029"/>
                  </a:cubicBezTo>
                  <a:cubicBezTo>
                    <a:pt x="18090" y="8029"/>
                    <a:pt x="18105" y="8029"/>
                    <a:pt x="18120" y="8030"/>
                  </a:cubicBezTo>
                  <a:cubicBezTo>
                    <a:pt x="18122" y="8031"/>
                    <a:pt x="18125" y="8031"/>
                    <a:pt x="18128" y="8031"/>
                  </a:cubicBezTo>
                  <a:cubicBezTo>
                    <a:pt x="18136" y="8031"/>
                    <a:pt x="18145" y="8029"/>
                    <a:pt x="18153" y="8026"/>
                  </a:cubicBezTo>
                  <a:cubicBezTo>
                    <a:pt x="19199" y="8164"/>
                    <a:pt x="18664" y="9717"/>
                    <a:pt x="18374" y="10304"/>
                  </a:cubicBezTo>
                  <a:cubicBezTo>
                    <a:pt x="18120" y="10815"/>
                    <a:pt x="17782" y="11260"/>
                    <a:pt x="17386" y="11667"/>
                  </a:cubicBezTo>
                  <a:cubicBezTo>
                    <a:pt x="17304" y="11753"/>
                    <a:pt x="17384" y="11871"/>
                    <a:pt x="17474" y="11871"/>
                  </a:cubicBezTo>
                  <a:cubicBezTo>
                    <a:pt x="17487" y="11871"/>
                    <a:pt x="17499" y="11869"/>
                    <a:pt x="17512" y="11864"/>
                  </a:cubicBezTo>
                  <a:cubicBezTo>
                    <a:pt x="17975" y="11951"/>
                    <a:pt x="18444" y="11993"/>
                    <a:pt x="18912" y="11993"/>
                  </a:cubicBezTo>
                  <a:cubicBezTo>
                    <a:pt x="20396" y="11993"/>
                    <a:pt x="21870" y="11569"/>
                    <a:pt x="23145" y="10787"/>
                  </a:cubicBezTo>
                  <a:cubicBezTo>
                    <a:pt x="23193" y="10760"/>
                    <a:pt x="23213" y="10701"/>
                    <a:pt x="23191" y="10652"/>
                  </a:cubicBezTo>
                  <a:cubicBezTo>
                    <a:pt x="23331" y="10332"/>
                    <a:pt x="23390" y="9992"/>
                    <a:pt x="23415" y="9644"/>
                  </a:cubicBezTo>
                  <a:cubicBezTo>
                    <a:pt x="23453" y="9119"/>
                    <a:pt x="23192" y="7753"/>
                    <a:pt x="24035" y="7753"/>
                  </a:cubicBezTo>
                  <a:cubicBezTo>
                    <a:pt x="24068" y="7753"/>
                    <a:pt x="24103" y="7755"/>
                    <a:pt x="24140" y="7760"/>
                  </a:cubicBezTo>
                  <a:lnTo>
                    <a:pt x="24180" y="7824"/>
                  </a:lnTo>
                  <a:cubicBezTo>
                    <a:pt x="24230" y="7828"/>
                    <a:pt x="24280" y="7845"/>
                    <a:pt x="24321" y="7874"/>
                  </a:cubicBezTo>
                  <a:cubicBezTo>
                    <a:pt x="24448" y="7968"/>
                    <a:pt x="24529" y="8082"/>
                    <a:pt x="24528" y="8245"/>
                  </a:cubicBezTo>
                  <a:cubicBezTo>
                    <a:pt x="24528" y="8286"/>
                    <a:pt x="24522" y="8326"/>
                    <a:pt x="24513" y="8366"/>
                  </a:cubicBezTo>
                  <a:cubicBezTo>
                    <a:pt x="24516" y="8372"/>
                    <a:pt x="24520" y="8377"/>
                    <a:pt x="24524" y="8382"/>
                  </a:cubicBezTo>
                  <a:cubicBezTo>
                    <a:pt x="24521" y="8585"/>
                    <a:pt x="24478" y="8786"/>
                    <a:pt x="24396" y="8973"/>
                  </a:cubicBezTo>
                  <a:cubicBezTo>
                    <a:pt x="24293" y="9257"/>
                    <a:pt x="24181" y="9432"/>
                    <a:pt x="23970" y="9669"/>
                  </a:cubicBezTo>
                  <a:cubicBezTo>
                    <a:pt x="23924" y="9721"/>
                    <a:pt x="23948" y="9830"/>
                    <a:pt x="24027" y="9830"/>
                  </a:cubicBezTo>
                  <a:cubicBezTo>
                    <a:pt x="24030" y="9830"/>
                    <a:pt x="24033" y="9830"/>
                    <a:pt x="24037" y="9829"/>
                  </a:cubicBezTo>
                  <a:cubicBezTo>
                    <a:pt x="26365" y="9584"/>
                    <a:pt x="27524" y="6243"/>
                    <a:pt x="26148" y="4480"/>
                  </a:cubicBezTo>
                  <a:cubicBezTo>
                    <a:pt x="27972" y="3824"/>
                    <a:pt x="29725" y="2981"/>
                    <a:pt x="31377" y="1966"/>
                  </a:cubicBezTo>
                  <a:cubicBezTo>
                    <a:pt x="31394" y="1956"/>
                    <a:pt x="31408" y="1941"/>
                    <a:pt x="31416" y="1921"/>
                  </a:cubicBezTo>
                  <a:cubicBezTo>
                    <a:pt x="31461" y="1921"/>
                    <a:pt x="31505" y="1893"/>
                    <a:pt x="31513" y="1828"/>
                  </a:cubicBezTo>
                  <a:cubicBezTo>
                    <a:pt x="31558" y="1471"/>
                    <a:pt x="31272" y="1085"/>
                    <a:pt x="30907" y="1085"/>
                  </a:cubicBezTo>
                  <a:cubicBezTo>
                    <a:pt x="30871" y="1085"/>
                    <a:pt x="30834" y="1089"/>
                    <a:pt x="30797" y="1097"/>
                  </a:cubicBezTo>
                  <a:cubicBezTo>
                    <a:pt x="30778" y="1102"/>
                    <a:pt x="30766" y="1118"/>
                    <a:pt x="30766" y="1138"/>
                  </a:cubicBezTo>
                  <a:cubicBezTo>
                    <a:pt x="30763" y="1138"/>
                    <a:pt x="30760" y="1138"/>
                    <a:pt x="30757" y="1138"/>
                  </a:cubicBezTo>
                  <a:cubicBezTo>
                    <a:pt x="30736" y="1138"/>
                    <a:pt x="30717" y="1146"/>
                    <a:pt x="30702" y="1161"/>
                  </a:cubicBezTo>
                  <a:cubicBezTo>
                    <a:pt x="29502" y="2248"/>
                    <a:pt x="28030" y="3021"/>
                    <a:pt x="26501" y="3624"/>
                  </a:cubicBezTo>
                  <a:cubicBezTo>
                    <a:pt x="27089" y="1576"/>
                    <a:pt x="24002" y="613"/>
                    <a:pt x="22519" y="547"/>
                  </a:cubicBezTo>
                  <a:cubicBezTo>
                    <a:pt x="22517" y="547"/>
                    <a:pt x="22514" y="547"/>
                    <a:pt x="22512" y="547"/>
                  </a:cubicBezTo>
                  <a:cubicBezTo>
                    <a:pt x="22493" y="547"/>
                    <a:pt x="22477" y="556"/>
                    <a:pt x="22467" y="570"/>
                  </a:cubicBezTo>
                  <a:cubicBezTo>
                    <a:pt x="22417" y="603"/>
                    <a:pt x="22398" y="682"/>
                    <a:pt x="22467" y="721"/>
                  </a:cubicBezTo>
                  <a:cubicBezTo>
                    <a:pt x="22873" y="945"/>
                    <a:pt x="23246" y="1208"/>
                    <a:pt x="23569" y="1545"/>
                  </a:cubicBezTo>
                  <a:cubicBezTo>
                    <a:pt x="23733" y="1718"/>
                    <a:pt x="23890" y="1905"/>
                    <a:pt x="24017" y="2110"/>
                  </a:cubicBezTo>
                  <a:cubicBezTo>
                    <a:pt x="24113" y="2267"/>
                    <a:pt x="24523" y="3194"/>
                    <a:pt x="23961" y="3194"/>
                  </a:cubicBezTo>
                  <a:cubicBezTo>
                    <a:pt x="23912" y="3194"/>
                    <a:pt x="23856" y="3187"/>
                    <a:pt x="23791" y="3172"/>
                  </a:cubicBezTo>
                  <a:cubicBezTo>
                    <a:pt x="23791" y="3157"/>
                    <a:pt x="23789" y="3143"/>
                    <a:pt x="23782" y="3128"/>
                  </a:cubicBezTo>
                  <a:cubicBezTo>
                    <a:pt x="22478" y="434"/>
                    <a:pt x="19603" y="55"/>
                    <a:pt x="16771" y="55"/>
                  </a:cubicBezTo>
                  <a:cubicBezTo>
                    <a:pt x="15663" y="55"/>
                    <a:pt x="14562" y="113"/>
                    <a:pt x="13564" y="113"/>
                  </a:cubicBezTo>
                  <a:cubicBezTo>
                    <a:pt x="13292" y="113"/>
                    <a:pt x="13029" y="109"/>
                    <a:pt x="12775" y="98"/>
                  </a:cubicBezTo>
                  <a:cubicBezTo>
                    <a:pt x="12773" y="98"/>
                    <a:pt x="12771" y="98"/>
                    <a:pt x="12770" y="98"/>
                  </a:cubicBezTo>
                  <a:cubicBezTo>
                    <a:pt x="12693" y="98"/>
                    <a:pt x="12682" y="186"/>
                    <a:pt x="12728" y="227"/>
                  </a:cubicBezTo>
                  <a:cubicBezTo>
                    <a:pt x="12675" y="269"/>
                    <a:pt x="12655" y="363"/>
                    <a:pt x="12728" y="415"/>
                  </a:cubicBezTo>
                  <a:cubicBezTo>
                    <a:pt x="13180" y="737"/>
                    <a:pt x="13488" y="1174"/>
                    <a:pt x="13648" y="1708"/>
                  </a:cubicBezTo>
                  <a:cubicBezTo>
                    <a:pt x="13767" y="2104"/>
                    <a:pt x="13950" y="3345"/>
                    <a:pt x="13344" y="3539"/>
                  </a:cubicBezTo>
                  <a:cubicBezTo>
                    <a:pt x="13342" y="3539"/>
                    <a:pt x="13340" y="3539"/>
                    <a:pt x="13338" y="3539"/>
                  </a:cubicBezTo>
                  <a:cubicBezTo>
                    <a:pt x="12314" y="3539"/>
                    <a:pt x="12444" y="2154"/>
                    <a:pt x="12357" y="1446"/>
                  </a:cubicBezTo>
                  <a:cubicBezTo>
                    <a:pt x="12313" y="1080"/>
                    <a:pt x="12231" y="683"/>
                    <a:pt x="11864" y="558"/>
                  </a:cubicBezTo>
                  <a:cubicBezTo>
                    <a:pt x="11865" y="518"/>
                    <a:pt x="11838" y="482"/>
                    <a:pt x="11798" y="473"/>
                  </a:cubicBezTo>
                  <a:cubicBezTo>
                    <a:pt x="10713" y="178"/>
                    <a:pt x="9595" y="0"/>
                    <a:pt x="84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0" name="Google Shape;590;p10"/>
            <p:cNvSpPr/>
            <p:nvPr/>
          </p:nvSpPr>
          <p:spPr>
            <a:xfrm>
              <a:off x="4924375" y="3916675"/>
              <a:ext cx="91975" cy="48475"/>
            </a:xfrm>
            <a:custGeom>
              <a:avLst/>
              <a:gdLst/>
              <a:ahLst/>
              <a:cxnLst/>
              <a:rect l="l" t="t" r="r" b="b"/>
              <a:pathLst>
                <a:path w="3679" h="1939" extrusionOk="0">
                  <a:moveTo>
                    <a:pt x="151" y="1"/>
                  </a:moveTo>
                  <a:cubicBezTo>
                    <a:pt x="131" y="1"/>
                    <a:pt x="126" y="33"/>
                    <a:pt x="148" y="43"/>
                  </a:cubicBezTo>
                  <a:cubicBezTo>
                    <a:pt x="1202" y="475"/>
                    <a:pt x="2207" y="1023"/>
                    <a:pt x="3140" y="1676"/>
                  </a:cubicBezTo>
                  <a:cubicBezTo>
                    <a:pt x="2020" y="1285"/>
                    <a:pt x="992" y="732"/>
                    <a:pt x="30" y="31"/>
                  </a:cubicBezTo>
                  <a:cubicBezTo>
                    <a:pt x="28" y="29"/>
                    <a:pt x="25" y="28"/>
                    <a:pt x="23" y="28"/>
                  </a:cubicBezTo>
                  <a:cubicBezTo>
                    <a:pt x="11" y="28"/>
                    <a:pt x="1" y="45"/>
                    <a:pt x="12" y="53"/>
                  </a:cubicBezTo>
                  <a:cubicBezTo>
                    <a:pt x="1016" y="849"/>
                    <a:pt x="2141" y="1432"/>
                    <a:pt x="3356" y="1828"/>
                  </a:cubicBezTo>
                  <a:cubicBezTo>
                    <a:pt x="3368" y="1836"/>
                    <a:pt x="3382" y="1844"/>
                    <a:pt x="3394" y="1855"/>
                  </a:cubicBezTo>
                  <a:cubicBezTo>
                    <a:pt x="3357" y="1856"/>
                    <a:pt x="3321" y="1856"/>
                    <a:pt x="3285" y="1856"/>
                  </a:cubicBezTo>
                  <a:cubicBezTo>
                    <a:pt x="2404" y="1856"/>
                    <a:pt x="1560" y="1668"/>
                    <a:pt x="749" y="1297"/>
                  </a:cubicBezTo>
                  <a:cubicBezTo>
                    <a:pt x="746" y="1296"/>
                    <a:pt x="742" y="1295"/>
                    <a:pt x="739" y="1295"/>
                  </a:cubicBezTo>
                  <a:cubicBezTo>
                    <a:pt x="718" y="1295"/>
                    <a:pt x="704" y="1324"/>
                    <a:pt x="726" y="1335"/>
                  </a:cubicBezTo>
                  <a:cubicBezTo>
                    <a:pt x="1539" y="1740"/>
                    <a:pt x="2404" y="1938"/>
                    <a:pt x="3302" y="1938"/>
                  </a:cubicBezTo>
                  <a:cubicBezTo>
                    <a:pt x="3410" y="1938"/>
                    <a:pt x="3518" y="1935"/>
                    <a:pt x="3627" y="1930"/>
                  </a:cubicBezTo>
                  <a:cubicBezTo>
                    <a:pt x="3678" y="1926"/>
                    <a:pt x="3679" y="1847"/>
                    <a:pt x="3629" y="1847"/>
                  </a:cubicBezTo>
                  <a:cubicBezTo>
                    <a:pt x="3629" y="1847"/>
                    <a:pt x="3628" y="1847"/>
                    <a:pt x="3627" y="1847"/>
                  </a:cubicBezTo>
                  <a:cubicBezTo>
                    <a:pt x="3570" y="1850"/>
                    <a:pt x="3514" y="1850"/>
                    <a:pt x="3458" y="1851"/>
                  </a:cubicBezTo>
                  <a:cubicBezTo>
                    <a:pt x="3492" y="1843"/>
                    <a:pt x="3494" y="1794"/>
                    <a:pt x="3460" y="1783"/>
                  </a:cubicBezTo>
                  <a:cubicBezTo>
                    <a:pt x="3443" y="1776"/>
                    <a:pt x="3426" y="1771"/>
                    <a:pt x="3408" y="1766"/>
                  </a:cubicBezTo>
                  <a:cubicBezTo>
                    <a:pt x="2416" y="1024"/>
                    <a:pt x="1321" y="429"/>
                    <a:pt x="160" y="3"/>
                  </a:cubicBezTo>
                  <a:cubicBezTo>
                    <a:pt x="157" y="1"/>
                    <a:pt x="154" y="1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1" name="Google Shape;591;p10"/>
            <p:cNvSpPr/>
            <p:nvPr/>
          </p:nvSpPr>
          <p:spPr>
            <a:xfrm>
              <a:off x="4959150" y="4004075"/>
              <a:ext cx="151300" cy="18600"/>
            </a:xfrm>
            <a:custGeom>
              <a:avLst/>
              <a:gdLst/>
              <a:ahLst/>
              <a:cxnLst/>
              <a:rect l="l" t="t" r="r" b="b"/>
              <a:pathLst>
                <a:path w="6052" h="744" extrusionOk="0">
                  <a:moveTo>
                    <a:pt x="39" y="1"/>
                  </a:moveTo>
                  <a:cubicBezTo>
                    <a:pt x="16" y="1"/>
                    <a:pt x="1" y="32"/>
                    <a:pt x="25" y="43"/>
                  </a:cubicBezTo>
                  <a:cubicBezTo>
                    <a:pt x="1017" y="513"/>
                    <a:pt x="2088" y="743"/>
                    <a:pt x="3160" y="743"/>
                  </a:cubicBezTo>
                  <a:cubicBezTo>
                    <a:pt x="4126" y="743"/>
                    <a:pt x="5094" y="556"/>
                    <a:pt x="6009" y="189"/>
                  </a:cubicBezTo>
                  <a:cubicBezTo>
                    <a:pt x="6051" y="172"/>
                    <a:pt x="6039" y="107"/>
                    <a:pt x="6001" y="107"/>
                  </a:cubicBezTo>
                  <a:cubicBezTo>
                    <a:pt x="5996" y="107"/>
                    <a:pt x="5991" y="108"/>
                    <a:pt x="5986" y="110"/>
                  </a:cubicBezTo>
                  <a:cubicBezTo>
                    <a:pt x="5063" y="475"/>
                    <a:pt x="4113" y="654"/>
                    <a:pt x="3165" y="654"/>
                  </a:cubicBezTo>
                  <a:cubicBezTo>
                    <a:pt x="2112" y="654"/>
                    <a:pt x="1061" y="433"/>
                    <a:pt x="49" y="3"/>
                  </a:cubicBezTo>
                  <a:cubicBezTo>
                    <a:pt x="45" y="2"/>
                    <a:pt x="42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2" name="Google Shape;592;p10"/>
            <p:cNvSpPr/>
            <p:nvPr/>
          </p:nvSpPr>
          <p:spPr>
            <a:xfrm>
              <a:off x="5037675" y="3907700"/>
              <a:ext cx="57725" cy="89075"/>
            </a:xfrm>
            <a:custGeom>
              <a:avLst/>
              <a:gdLst/>
              <a:ahLst/>
              <a:cxnLst/>
              <a:rect l="l" t="t" r="r" b="b"/>
              <a:pathLst>
                <a:path w="2309" h="3563" extrusionOk="0">
                  <a:moveTo>
                    <a:pt x="34" y="1"/>
                  </a:moveTo>
                  <a:cubicBezTo>
                    <a:pt x="14" y="1"/>
                    <a:pt x="1" y="33"/>
                    <a:pt x="22" y="48"/>
                  </a:cubicBezTo>
                  <a:cubicBezTo>
                    <a:pt x="1174" y="915"/>
                    <a:pt x="1789" y="2182"/>
                    <a:pt x="2208" y="3530"/>
                  </a:cubicBezTo>
                  <a:cubicBezTo>
                    <a:pt x="2214" y="3553"/>
                    <a:pt x="2233" y="3563"/>
                    <a:pt x="2252" y="3563"/>
                  </a:cubicBezTo>
                  <a:cubicBezTo>
                    <a:pt x="2280" y="3563"/>
                    <a:pt x="2308" y="3540"/>
                    <a:pt x="2297" y="3505"/>
                  </a:cubicBezTo>
                  <a:cubicBezTo>
                    <a:pt x="1887" y="2145"/>
                    <a:pt x="1235" y="842"/>
                    <a:pt x="47" y="5"/>
                  </a:cubicBezTo>
                  <a:cubicBezTo>
                    <a:pt x="42" y="2"/>
                    <a:pt x="38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3" name="Google Shape;593;p10"/>
            <p:cNvSpPr/>
            <p:nvPr/>
          </p:nvSpPr>
          <p:spPr>
            <a:xfrm>
              <a:off x="5126100" y="3972550"/>
              <a:ext cx="28175" cy="41250"/>
            </a:xfrm>
            <a:custGeom>
              <a:avLst/>
              <a:gdLst/>
              <a:ahLst/>
              <a:cxnLst/>
              <a:rect l="l" t="t" r="r" b="b"/>
              <a:pathLst>
                <a:path w="1127" h="1650" extrusionOk="0">
                  <a:moveTo>
                    <a:pt x="26" y="1"/>
                  </a:moveTo>
                  <a:cubicBezTo>
                    <a:pt x="14" y="1"/>
                    <a:pt x="1" y="11"/>
                    <a:pt x="4" y="28"/>
                  </a:cubicBezTo>
                  <a:cubicBezTo>
                    <a:pt x="119" y="676"/>
                    <a:pt x="504" y="1276"/>
                    <a:pt x="1051" y="1643"/>
                  </a:cubicBezTo>
                  <a:cubicBezTo>
                    <a:pt x="1057" y="1647"/>
                    <a:pt x="1064" y="1649"/>
                    <a:pt x="1070" y="1649"/>
                  </a:cubicBezTo>
                  <a:cubicBezTo>
                    <a:pt x="1100" y="1649"/>
                    <a:pt x="1126" y="1605"/>
                    <a:pt x="1098" y="1583"/>
                  </a:cubicBezTo>
                  <a:cubicBezTo>
                    <a:pt x="568" y="1172"/>
                    <a:pt x="221" y="667"/>
                    <a:pt x="45" y="16"/>
                  </a:cubicBezTo>
                  <a:cubicBezTo>
                    <a:pt x="43" y="5"/>
                    <a:pt x="35" y="1"/>
                    <a:pt x="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4" name="Google Shape;594;p10"/>
            <p:cNvSpPr/>
            <p:nvPr/>
          </p:nvSpPr>
          <p:spPr>
            <a:xfrm>
              <a:off x="5042400" y="4031025"/>
              <a:ext cx="160325" cy="78575"/>
            </a:xfrm>
            <a:custGeom>
              <a:avLst/>
              <a:gdLst/>
              <a:ahLst/>
              <a:cxnLst/>
              <a:rect l="l" t="t" r="r" b="b"/>
              <a:pathLst>
                <a:path w="6413" h="3143" extrusionOk="0">
                  <a:moveTo>
                    <a:pt x="6358" y="0"/>
                  </a:moveTo>
                  <a:cubicBezTo>
                    <a:pt x="6352" y="0"/>
                    <a:pt x="6345" y="2"/>
                    <a:pt x="6338" y="7"/>
                  </a:cubicBezTo>
                  <a:cubicBezTo>
                    <a:pt x="5390" y="643"/>
                    <a:pt x="4875" y="1696"/>
                    <a:pt x="3887" y="2306"/>
                  </a:cubicBezTo>
                  <a:cubicBezTo>
                    <a:pt x="3047" y="2823"/>
                    <a:pt x="2104" y="3068"/>
                    <a:pt x="1144" y="3068"/>
                  </a:cubicBezTo>
                  <a:cubicBezTo>
                    <a:pt x="775" y="3068"/>
                    <a:pt x="403" y="3031"/>
                    <a:pt x="33" y="2961"/>
                  </a:cubicBezTo>
                  <a:cubicBezTo>
                    <a:pt x="32" y="2960"/>
                    <a:pt x="30" y="2960"/>
                    <a:pt x="29" y="2960"/>
                  </a:cubicBezTo>
                  <a:cubicBezTo>
                    <a:pt x="8" y="2960"/>
                    <a:pt x="1" y="2992"/>
                    <a:pt x="23" y="2998"/>
                  </a:cubicBezTo>
                  <a:cubicBezTo>
                    <a:pt x="418" y="3095"/>
                    <a:pt x="821" y="3142"/>
                    <a:pt x="1222" y="3142"/>
                  </a:cubicBezTo>
                  <a:cubicBezTo>
                    <a:pt x="1945" y="3142"/>
                    <a:pt x="2665" y="2988"/>
                    <a:pt x="3333" y="2690"/>
                  </a:cubicBezTo>
                  <a:cubicBezTo>
                    <a:pt x="3850" y="2461"/>
                    <a:pt x="4323" y="2146"/>
                    <a:pt x="4735" y="1760"/>
                  </a:cubicBezTo>
                  <a:cubicBezTo>
                    <a:pt x="5312" y="1216"/>
                    <a:pt x="5710" y="526"/>
                    <a:pt x="6378" y="76"/>
                  </a:cubicBezTo>
                  <a:cubicBezTo>
                    <a:pt x="6413" y="52"/>
                    <a:pt x="6391" y="0"/>
                    <a:pt x="6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5" name="Google Shape;595;p10"/>
            <p:cNvSpPr/>
            <p:nvPr/>
          </p:nvSpPr>
          <p:spPr>
            <a:xfrm>
              <a:off x="5120750" y="4040775"/>
              <a:ext cx="151525" cy="121675"/>
            </a:xfrm>
            <a:custGeom>
              <a:avLst/>
              <a:gdLst/>
              <a:ahLst/>
              <a:cxnLst/>
              <a:rect l="l" t="t" r="r" b="b"/>
              <a:pathLst>
                <a:path w="6061" h="4867" extrusionOk="0">
                  <a:moveTo>
                    <a:pt x="6002" y="1"/>
                  </a:moveTo>
                  <a:cubicBezTo>
                    <a:pt x="5993" y="1"/>
                    <a:pt x="5983" y="4"/>
                    <a:pt x="5975" y="12"/>
                  </a:cubicBezTo>
                  <a:cubicBezTo>
                    <a:pt x="4062" y="1791"/>
                    <a:pt x="3085" y="4778"/>
                    <a:pt x="29" y="4820"/>
                  </a:cubicBezTo>
                  <a:cubicBezTo>
                    <a:pt x="1" y="4823"/>
                    <a:pt x="1" y="4863"/>
                    <a:pt x="29" y="4866"/>
                  </a:cubicBezTo>
                  <a:cubicBezTo>
                    <a:pt x="59" y="4866"/>
                    <a:pt x="89" y="4867"/>
                    <a:pt x="119" y="4867"/>
                  </a:cubicBezTo>
                  <a:cubicBezTo>
                    <a:pt x="3093" y="4867"/>
                    <a:pt x="4164" y="1804"/>
                    <a:pt x="6031" y="68"/>
                  </a:cubicBezTo>
                  <a:cubicBezTo>
                    <a:pt x="6060" y="41"/>
                    <a:pt x="6033" y="1"/>
                    <a:pt x="6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6" name="Google Shape;596;p10"/>
            <p:cNvSpPr/>
            <p:nvPr/>
          </p:nvSpPr>
          <p:spPr>
            <a:xfrm>
              <a:off x="5164550" y="3896300"/>
              <a:ext cx="67400" cy="131225"/>
            </a:xfrm>
            <a:custGeom>
              <a:avLst/>
              <a:gdLst/>
              <a:ahLst/>
              <a:cxnLst/>
              <a:rect l="l" t="t" r="r" b="b"/>
              <a:pathLst>
                <a:path w="2696" h="5249" extrusionOk="0">
                  <a:moveTo>
                    <a:pt x="25" y="1"/>
                  </a:moveTo>
                  <a:cubicBezTo>
                    <a:pt x="11" y="1"/>
                    <a:pt x="1" y="17"/>
                    <a:pt x="13" y="29"/>
                  </a:cubicBezTo>
                  <a:cubicBezTo>
                    <a:pt x="824" y="859"/>
                    <a:pt x="1324" y="1860"/>
                    <a:pt x="1627" y="2974"/>
                  </a:cubicBezTo>
                  <a:cubicBezTo>
                    <a:pt x="1856" y="3815"/>
                    <a:pt x="2025" y="4566"/>
                    <a:pt x="2619" y="5236"/>
                  </a:cubicBezTo>
                  <a:cubicBezTo>
                    <a:pt x="2627" y="5245"/>
                    <a:pt x="2636" y="5248"/>
                    <a:pt x="2645" y="5248"/>
                  </a:cubicBezTo>
                  <a:cubicBezTo>
                    <a:pt x="2672" y="5248"/>
                    <a:pt x="2696" y="5211"/>
                    <a:pt x="2672" y="5182"/>
                  </a:cubicBezTo>
                  <a:cubicBezTo>
                    <a:pt x="1916" y="4256"/>
                    <a:pt x="1836" y="3130"/>
                    <a:pt x="1408" y="2052"/>
                  </a:cubicBezTo>
                  <a:cubicBezTo>
                    <a:pt x="1097" y="1271"/>
                    <a:pt x="663" y="571"/>
                    <a:pt x="37" y="5"/>
                  </a:cubicBezTo>
                  <a:cubicBezTo>
                    <a:pt x="33" y="2"/>
                    <a:pt x="29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7" name="Google Shape;597;p10"/>
            <p:cNvSpPr/>
            <p:nvPr/>
          </p:nvSpPr>
          <p:spPr>
            <a:xfrm>
              <a:off x="5236900" y="3895150"/>
              <a:ext cx="145125" cy="135600"/>
            </a:xfrm>
            <a:custGeom>
              <a:avLst/>
              <a:gdLst/>
              <a:ahLst/>
              <a:cxnLst/>
              <a:rect l="l" t="t" r="r" b="b"/>
              <a:pathLst>
                <a:path w="5805" h="5424" extrusionOk="0">
                  <a:moveTo>
                    <a:pt x="42" y="1"/>
                  </a:moveTo>
                  <a:cubicBezTo>
                    <a:pt x="9" y="1"/>
                    <a:pt x="0" y="55"/>
                    <a:pt x="37" y="71"/>
                  </a:cubicBezTo>
                  <a:cubicBezTo>
                    <a:pt x="1395" y="636"/>
                    <a:pt x="2613" y="1464"/>
                    <a:pt x="3572" y="2588"/>
                  </a:cubicBezTo>
                  <a:cubicBezTo>
                    <a:pt x="4326" y="3473"/>
                    <a:pt x="4742" y="4762"/>
                    <a:pt x="5731" y="5416"/>
                  </a:cubicBezTo>
                  <a:cubicBezTo>
                    <a:pt x="5739" y="5421"/>
                    <a:pt x="5746" y="5424"/>
                    <a:pt x="5752" y="5424"/>
                  </a:cubicBezTo>
                  <a:cubicBezTo>
                    <a:pt x="5785" y="5424"/>
                    <a:pt x="5805" y="5373"/>
                    <a:pt x="5771" y="5348"/>
                  </a:cubicBezTo>
                  <a:cubicBezTo>
                    <a:pt x="5101" y="4856"/>
                    <a:pt x="4783" y="4132"/>
                    <a:pt x="4346" y="3453"/>
                  </a:cubicBezTo>
                  <a:cubicBezTo>
                    <a:pt x="3328" y="1869"/>
                    <a:pt x="1821" y="657"/>
                    <a:pt x="56" y="3"/>
                  </a:cubicBezTo>
                  <a:cubicBezTo>
                    <a:pt x="51" y="1"/>
                    <a:pt x="46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8" name="Google Shape;598;p10"/>
            <p:cNvSpPr/>
            <p:nvPr/>
          </p:nvSpPr>
          <p:spPr>
            <a:xfrm>
              <a:off x="5342850" y="3896800"/>
              <a:ext cx="153675" cy="112050"/>
            </a:xfrm>
            <a:custGeom>
              <a:avLst/>
              <a:gdLst/>
              <a:ahLst/>
              <a:cxnLst/>
              <a:rect l="l" t="t" r="r" b="b"/>
              <a:pathLst>
                <a:path w="6147" h="4482" extrusionOk="0">
                  <a:moveTo>
                    <a:pt x="30" y="1"/>
                  </a:moveTo>
                  <a:cubicBezTo>
                    <a:pt x="7" y="1"/>
                    <a:pt x="0" y="40"/>
                    <a:pt x="26" y="51"/>
                  </a:cubicBezTo>
                  <a:cubicBezTo>
                    <a:pt x="1327" y="596"/>
                    <a:pt x="2511" y="1348"/>
                    <a:pt x="3524" y="2333"/>
                  </a:cubicBezTo>
                  <a:cubicBezTo>
                    <a:pt x="3925" y="2722"/>
                    <a:pt x="4291" y="3143"/>
                    <a:pt x="4697" y="3526"/>
                  </a:cubicBezTo>
                  <a:cubicBezTo>
                    <a:pt x="4984" y="3798"/>
                    <a:pt x="5475" y="4304"/>
                    <a:pt x="5867" y="4358"/>
                  </a:cubicBezTo>
                  <a:lnTo>
                    <a:pt x="5867" y="4358"/>
                  </a:lnTo>
                  <a:cubicBezTo>
                    <a:pt x="5865" y="4358"/>
                    <a:pt x="5863" y="4358"/>
                    <a:pt x="5861" y="4358"/>
                  </a:cubicBezTo>
                  <a:cubicBezTo>
                    <a:pt x="5815" y="4358"/>
                    <a:pt x="5796" y="4428"/>
                    <a:pt x="5846" y="4440"/>
                  </a:cubicBezTo>
                  <a:lnTo>
                    <a:pt x="6061" y="4481"/>
                  </a:lnTo>
                  <a:cubicBezTo>
                    <a:pt x="6064" y="4482"/>
                    <a:pt x="6067" y="4482"/>
                    <a:pt x="6071" y="4482"/>
                  </a:cubicBezTo>
                  <a:cubicBezTo>
                    <a:pt x="6115" y="4482"/>
                    <a:pt x="6147" y="4415"/>
                    <a:pt x="6098" y="4392"/>
                  </a:cubicBezTo>
                  <a:cubicBezTo>
                    <a:pt x="4853" y="3798"/>
                    <a:pt x="4071" y="2635"/>
                    <a:pt x="3039" y="1766"/>
                  </a:cubicBezTo>
                  <a:cubicBezTo>
                    <a:pt x="2143" y="1011"/>
                    <a:pt x="1129" y="427"/>
                    <a:pt x="40" y="3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9" name="Google Shape;599;p10"/>
            <p:cNvSpPr/>
            <p:nvPr/>
          </p:nvSpPr>
          <p:spPr>
            <a:xfrm>
              <a:off x="5236525" y="4042650"/>
              <a:ext cx="141450" cy="143225"/>
            </a:xfrm>
            <a:custGeom>
              <a:avLst/>
              <a:gdLst/>
              <a:ahLst/>
              <a:cxnLst/>
              <a:rect l="l" t="t" r="r" b="b"/>
              <a:pathLst>
                <a:path w="5658" h="5729" extrusionOk="0">
                  <a:moveTo>
                    <a:pt x="5605" y="0"/>
                  </a:moveTo>
                  <a:cubicBezTo>
                    <a:pt x="5598" y="0"/>
                    <a:pt x="5591" y="2"/>
                    <a:pt x="5584" y="7"/>
                  </a:cubicBezTo>
                  <a:cubicBezTo>
                    <a:pt x="4629" y="647"/>
                    <a:pt x="4162" y="1660"/>
                    <a:pt x="3583" y="2613"/>
                  </a:cubicBezTo>
                  <a:cubicBezTo>
                    <a:pt x="2849" y="3824"/>
                    <a:pt x="1538" y="5503"/>
                    <a:pt x="31" y="5682"/>
                  </a:cubicBezTo>
                  <a:cubicBezTo>
                    <a:pt x="2" y="5685"/>
                    <a:pt x="0" y="5729"/>
                    <a:pt x="27" y="5729"/>
                  </a:cubicBezTo>
                  <a:cubicBezTo>
                    <a:pt x="28" y="5729"/>
                    <a:pt x="29" y="5728"/>
                    <a:pt x="31" y="5728"/>
                  </a:cubicBezTo>
                  <a:cubicBezTo>
                    <a:pt x="1232" y="5635"/>
                    <a:pt x="2275" y="4513"/>
                    <a:pt x="2983" y="3629"/>
                  </a:cubicBezTo>
                  <a:cubicBezTo>
                    <a:pt x="3903" y="2480"/>
                    <a:pt x="4366" y="926"/>
                    <a:pt x="5622" y="75"/>
                  </a:cubicBezTo>
                  <a:cubicBezTo>
                    <a:pt x="5658" y="52"/>
                    <a:pt x="5637" y="0"/>
                    <a:pt x="5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0" name="Google Shape;600;p10"/>
            <p:cNvSpPr/>
            <p:nvPr/>
          </p:nvSpPr>
          <p:spPr>
            <a:xfrm>
              <a:off x="5434175" y="4020175"/>
              <a:ext cx="81425" cy="163075"/>
            </a:xfrm>
            <a:custGeom>
              <a:avLst/>
              <a:gdLst/>
              <a:ahLst/>
              <a:cxnLst/>
              <a:rect l="l" t="t" r="r" b="b"/>
              <a:pathLst>
                <a:path w="3257" h="6523" extrusionOk="0">
                  <a:moveTo>
                    <a:pt x="3198" y="1"/>
                  </a:moveTo>
                  <a:cubicBezTo>
                    <a:pt x="3189" y="1"/>
                    <a:pt x="3181" y="4"/>
                    <a:pt x="3173" y="10"/>
                  </a:cubicBezTo>
                  <a:cubicBezTo>
                    <a:pt x="2356" y="698"/>
                    <a:pt x="2227" y="1693"/>
                    <a:pt x="2028" y="2687"/>
                  </a:cubicBezTo>
                  <a:cubicBezTo>
                    <a:pt x="1908" y="3300"/>
                    <a:pt x="1733" y="3903"/>
                    <a:pt x="1506" y="4486"/>
                  </a:cubicBezTo>
                  <a:cubicBezTo>
                    <a:pt x="1229" y="5191"/>
                    <a:pt x="858" y="6261"/>
                    <a:pt x="34" y="6466"/>
                  </a:cubicBezTo>
                  <a:cubicBezTo>
                    <a:pt x="1" y="6475"/>
                    <a:pt x="11" y="6523"/>
                    <a:pt x="42" y="6523"/>
                  </a:cubicBezTo>
                  <a:cubicBezTo>
                    <a:pt x="44" y="6523"/>
                    <a:pt x="46" y="6523"/>
                    <a:pt x="49" y="6522"/>
                  </a:cubicBezTo>
                  <a:cubicBezTo>
                    <a:pt x="994" y="6306"/>
                    <a:pt x="1385" y="5055"/>
                    <a:pt x="1676" y="4255"/>
                  </a:cubicBezTo>
                  <a:cubicBezTo>
                    <a:pt x="2168" y="2905"/>
                    <a:pt x="2059" y="1052"/>
                    <a:pt x="3227" y="63"/>
                  </a:cubicBezTo>
                  <a:cubicBezTo>
                    <a:pt x="3256" y="39"/>
                    <a:pt x="3228" y="1"/>
                    <a:pt x="3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1" name="Google Shape;601;p10"/>
            <p:cNvSpPr/>
            <p:nvPr/>
          </p:nvSpPr>
          <p:spPr>
            <a:xfrm>
              <a:off x="5556175" y="4003850"/>
              <a:ext cx="22500" cy="113450"/>
            </a:xfrm>
            <a:custGeom>
              <a:avLst/>
              <a:gdLst/>
              <a:ahLst/>
              <a:cxnLst/>
              <a:rect l="l" t="t" r="r" b="b"/>
              <a:pathLst>
                <a:path w="900" h="4538" extrusionOk="0">
                  <a:moveTo>
                    <a:pt x="334" y="0"/>
                  </a:moveTo>
                  <a:cubicBezTo>
                    <a:pt x="315" y="0"/>
                    <a:pt x="296" y="13"/>
                    <a:pt x="298" y="39"/>
                  </a:cubicBezTo>
                  <a:cubicBezTo>
                    <a:pt x="398" y="1485"/>
                    <a:pt x="787" y="3204"/>
                    <a:pt x="8" y="4513"/>
                  </a:cubicBezTo>
                  <a:cubicBezTo>
                    <a:pt x="1" y="4526"/>
                    <a:pt x="12" y="4538"/>
                    <a:pt x="24" y="4538"/>
                  </a:cubicBezTo>
                  <a:cubicBezTo>
                    <a:pt x="29" y="4538"/>
                    <a:pt x="34" y="4536"/>
                    <a:pt x="38" y="4530"/>
                  </a:cubicBezTo>
                  <a:cubicBezTo>
                    <a:pt x="899" y="3254"/>
                    <a:pt x="485" y="1477"/>
                    <a:pt x="378" y="39"/>
                  </a:cubicBezTo>
                  <a:cubicBezTo>
                    <a:pt x="376" y="13"/>
                    <a:pt x="355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2" name="Google Shape;602;p10"/>
            <p:cNvSpPr/>
            <p:nvPr/>
          </p:nvSpPr>
          <p:spPr>
            <a:xfrm>
              <a:off x="5494700" y="3907500"/>
              <a:ext cx="77425" cy="81325"/>
            </a:xfrm>
            <a:custGeom>
              <a:avLst/>
              <a:gdLst/>
              <a:ahLst/>
              <a:cxnLst/>
              <a:rect l="l" t="t" r="r" b="b"/>
              <a:pathLst>
                <a:path w="3097" h="3253" extrusionOk="0">
                  <a:moveTo>
                    <a:pt x="25" y="1"/>
                  </a:moveTo>
                  <a:cubicBezTo>
                    <a:pt x="10" y="1"/>
                    <a:pt x="0" y="22"/>
                    <a:pt x="15" y="33"/>
                  </a:cubicBezTo>
                  <a:cubicBezTo>
                    <a:pt x="1219" y="827"/>
                    <a:pt x="2561" y="1787"/>
                    <a:pt x="3012" y="3225"/>
                  </a:cubicBezTo>
                  <a:cubicBezTo>
                    <a:pt x="3017" y="3244"/>
                    <a:pt x="3033" y="3252"/>
                    <a:pt x="3049" y="3252"/>
                  </a:cubicBezTo>
                  <a:cubicBezTo>
                    <a:pt x="3072" y="3252"/>
                    <a:pt x="3096" y="3233"/>
                    <a:pt x="3088" y="3203"/>
                  </a:cubicBezTo>
                  <a:cubicBezTo>
                    <a:pt x="2690" y="1766"/>
                    <a:pt x="1255" y="728"/>
                    <a:pt x="34" y="3"/>
                  </a:cubicBezTo>
                  <a:cubicBezTo>
                    <a:pt x="31" y="1"/>
                    <a:pt x="28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3" name="Google Shape;603;p10"/>
            <p:cNvSpPr/>
            <p:nvPr/>
          </p:nvSpPr>
          <p:spPr>
            <a:xfrm>
              <a:off x="4953300" y="3984325"/>
              <a:ext cx="104875" cy="9025"/>
            </a:xfrm>
            <a:custGeom>
              <a:avLst/>
              <a:gdLst/>
              <a:ahLst/>
              <a:cxnLst/>
              <a:rect l="l" t="t" r="r" b="b"/>
              <a:pathLst>
                <a:path w="4195" h="361" extrusionOk="0">
                  <a:moveTo>
                    <a:pt x="32" y="1"/>
                  </a:moveTo>
                  <a:cubicBezTo>
                    <a:pt x="8" y="1"/>
                    <a:pt x="0" y="36"/>
                    <a:pt x="25" y="45"/>
                  </a:cubicBezTo>
                  <a:cubicBezTo>
                    <a:pt x="826" y="287"/>
                    <a:pt x="1637" y="361"/>
                    <a:pt x="2455" y="361"/>
                  </a:cubicBezTo>
                  <a:cubicBezTo>
                    <a:pt x="3020" y="361"/>
                    <a:pt x="3587" y="325"/>
                    <a:pt x="4157" y="285"/>
                  </a:cubicBezTo>
                  <a:cubicBezTo>
                    <a:pt x="4193" y="283"/>
                    <a:pt x="4194" y="226"/>
                    <a:pt x="4159" y="226"/>
                  </a:cubicBezTo>
                  <a:cubicBezTo>
                    <a:pt x="4159" y="226"/>
                    <a:pt x="4158" y="226"/>
                    <a:pt x="4157" y="226"/>
                  </a:cubicBezTo>
                  <a:cubicBezTo>
                    <a:pt x="3580" y="267"/>
                    <a:pt x="3005" y="304"/>
                    <a:pt x="2433" y="304"/>
                  </a:cubicBezTo>
                  <a:cubicBezTo>
                    <a:pt x="1628" y="304"/>
                    <a:pt x="829" y="232"/>
                    <a:pt x="37" y="1"/>
                  </a:cubicBezTo>
                  <a:cubicBezTo>
                    <a:pt x="36" y="1"/>
                    <a:pt x="34" y="1"/>
                    <a:pt x="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4" name="Google Shape;604;p10"/>
            <p:cNvSpPr/>
            <p:nvPr/>
          </p:nvSpPr>
          <p:spPr>
            <a:xfrm>
              <a:off x="5027225" y="3909825"/>
              <a:ext cx="38375" cy="73450"/>
            </a:xfrm>
            <a:custGeom>
              <a:avLst/>
              <a:gdLst/>
              <a:ahLst/>
              <a:cxnLst/>
              <a:rect l="l" t="t" r="r" b="b"/>
              <a:pathLst>
                <a:path w="1535" h="2938" extrusionOk="0">
                  <a:moveTo>
                    <a:pt x="16" y="0"/>
                  </a:moveTo>
                  <a:cubicBezTo>
                    <a:pt x="8" y="0"/>
                    <a:pt x="0" y="11"/>
                    <a:pt x="8" y="19"/>
                  </a:cubicBezTo>
                  <a:cubicBezTo>
                    <a:pt x="741" y="871"/>
                    <a:pt x="1240" y="1802"/>
                    <a:pt x="1459" y="2912"/>
                  </a:cubicBezTo>
                  <a:cubicBezTo>
                    <a:pt x="1462" y="2930"/>
                    <a:pt x="1476" y="2938"/>
                    <a:pt x="1490" y="2938"/>
                  </a:cubicBezTo>
                  <a:cubicBezTo>
                    <a:pt x="1511" y="2938"/>
                    <a:pt x="1534" y="2920"/>
                    <a:pt x="1529" y="2892"/>
                  </a:cubicBezTo>
                  <a:cubicBezTo>
                    <a:pt x="1323" y="1806"/>
                    <a:pt x="820" y="779"/>
                    <a:pt x="22" y="3"/>
                  </a:cubicBezTo>
                  <a:cubicBezTo>
                    <a:pt x="20" y="1"/>
                    <a:pt x="18" y="0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5" name="Google Shape;605;p10"/>
            <p:cNvSpPr/>
            <p:nvPr/>
          </p:nvSpPr>
          <p:spPr>
            <a:xfrm>
              <a:off x="4999625" y="3913075"/>
              <a:ext cx="37750" cy="58925"/>
            </a:xfrm>
            <a:custGeom>
              <a:avLst/>
              <a:gdLst/>
              <a:ahLst/>
              <a:cxnLst/>
              <a:rect l="l" t="t" r="r" b="b"/>
              <a:pathLst>
                <a:path w="1510" h="2357" extrusionOk="0">
                  <a:moveTo>
                    <a:pt x="23" y="0"/>
                  </a:moveTo>
                  <a:cubicBezTo>
                    <a:pt x="12" y="0"/>
                    <a:pt x="1" y="9"/>
                    <a:pt x="5" y="23"/>
                  </a:cubicBezTo>
                  <a:cubicBezTo>
                    <a:pt x="103" y="368"/>
                    <a:pt x="532" y="671"/>
                    <a:pt x="738" y="961"/>
                  </a:cubicBezTo>
                  <a:cubicBezTo>
                    <a:pt x="1038" y="1385"/>
                    <a:pt x="1265" y="1846"/>
                    <a:pt x="1438" y="2334"/>
                  </a:cubicBezTo>
                  <a:cubicBezTo>
                    <a:pt x="1444" y="2350"/>
                    <a:pt x="1457" y="2356"/>
                    <a:pt x="1470" y="2356"/>
                  </a:cubicBezTo>
                  <a:cubicBezTo>
                    <a:pt x="1490" y="2356"/>
                    <a:pt x="1509" y="2341"/>
                    <a:pt x="1501" y="2318"/>
                  </a:cubicBezTo>
                  <a:cubicBezTo>
                    <a:pt x="1356" y="1894"/>
                    <a:pt x="1160" y="1489"/>
                    <a:pt x="917" y="1113"/>
                  </a:cubicBezTo>
                  <a:cubicBezTo>
                    <a:pt x="821" y="967"/>
                    <a:pt x="718" y="825"/>
                    <a:pt x="608" y="689"/>
                  </a:cubicBezTo>
                  <a:cubicBezTo>
                    <a:pt x="444" y="485"/>
                    <a:pt x="133" y="256"/>
                    <a:pt x="41" y="13"/>
                  </a:cubicBezTo>
                  <a:cubicBezTo>
                    <a:pt x="38" y="4"/>
                    <a:pt x="30" y="0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6" name="Google Shape;606;p10"/>
            <p:cNvSpPr/>
            <p:nvPr/>
          </p:nvSpPr>
          <p:spPr>
            <a:xfrm>
              <a:off x="5008125" y="3913575"/>
              <a:ext cx="31875" cy="60425"/>
            </a:xfrm>
            <a:custGeom>
              <a:avLst/>
              <a:gdLst/>
              <a:ahLst/>
              <a:cxnLst/>
              <a:rect l="l" t="t" r="r" b="b"/>
              <a:pathLst>
                <a:path w="1275" h="2417" extrusionOk="0">
                  <a:moveTo>
                    <a:pt x="25" y="1"/>
                  </a:moveTo>
                  <a:cubicBezTo>
                    <a:pt x="12" y="1"/>
                    <a:pt x="0" y="19"/>
                    <a:pt x="12" y="33"/>
                  </a:cubicBezTo>
                  <a:cubicBezTo>
                    <a:pt x="596" y="737"/>
                    <a:pt x="978" y="1503"/>
                    <a:pt x="1201" y="2391"/>
                  </a:cubicBezTo>
                  <a:cubicBezTo>
                    <a:pt x="1205" y="2409"/>
                    <a:pt x="1218" y="2416"/>
                    <a:pt x="1232" y="2416"/>
                  </a:cubicBezTo>
                  <a:cubicBezTo>
                    <a:pt x="1253" y="2416"/>
                    <a:pt x="1275" y="2399"/>
                    <a:pt x="1269" y="2372"/>
                  </a:cubicBezTo>
                  <a:cubicBezTo>
                    <a:pt x="1077" y="1488"/>
                    <a:pt x="653" y="671"/>
                    <a:pt x="37" y="7"/>
                  </a:cubicBezTo>
                  <a:cubicBezTo>
                    <a:pt x="33" y="2"/>
                    <a:pt x="29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7" name="Google Shape;607;p10"/>
            <p:cNvSpPr/>
            <p:nvPr/>
          </p:nvSpPr>
          <p:spPr>
            <a:xfrm>
              <a:off x="4966650" y="4011000"/>
              <a:ext cx="156100" cy="18550"/>
            </a:xfrm>
            <a:custGeom>
              <a:avLst/>
              <a:gdLst/>
              <a:ahLst/>
              <a:cxnLst/>
              <a:rect l="l" t="t" r="r" b="b"/>
              <a:pathLst>
                <a:path w="6244" h="742" extrusionOk="0">
                  <a:moveTo>
                    <a:pt x="6190" y="1"/>
                  </a:moveTo>
                  <a:cubicBezTo>
                    <a:pt x="6185" y="1"/>
                    <a:pt x="6180" y="1"/>
                    <a:pt x="6174" y="4"/>
                  </a:cubicBezTo>
                  <a:cubicBezTo>
                    <a:pt x="5058" y="410"/>
                    <a:pt x="3908" y="650"/>
                    <a:pt x="2758" y="650"/>
                  </a:cubicBezTo>
                  <a:cubicBezTo>
                    <a:pt x="1843" y="650"/>
                    <a:pt x="927" y="497"/>
                    <a:pt x="30" y="154"/>
                  </a:cubicBezTo>
                  <a:cubicBezTo>
                    <a:pt x="28" y="153"/>
                    <a:pt x="26" y="153"/>
                    <a:pt x="24" y="153"/>
                  </a:cubicBezTo>
                  <a:cubicBezTo>
                    <a:pt x="9" y="153"/>
                    <a:pt x="0" y="179"/>
                    <a:pt x="17" y="188"/>
                  </a:cubicBezTo>
                  <a:cubicBezTo>
                    <a:pt x="902" y="576"/>
                    <a:pt x="1834" y="742"/>
                    <a:pt x="2771" y="742"/>
                  </a:cubicBezTo>
                  <a:cubicBezTo>
                    <a:pt x="3931" y="742"/>
                    <a:pt x="5099" y="488"/>
                    <a:pt x="6197" y="86"/>
                  </a:cubicBezTo>
                  <a:cubicBezTo>
                    <a:pt x="6243" y="68"/>
                    <a:pt x="6230" y="1"/>
                    <a:pt x="6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8" name="Google Shape;608;p10"/>
            <p:cNvSpPr/>
            <p:nvPr/>
          </p:nvSpPr>
          <p:spPr>
            <a:xfrm>
              <a:off x="5107650" y="4022800"/>
              <a:ext cx="51950" cy="27725"/>
            </a:xfrm>
            <a:custGeom>
              <a:avLst/>
              <a:gdLst/>
              <a:ahLst/>
              <a:cxnLst/>
              <a:rect l="l" t="t" r="r" b="b"/>
              <a:pathLst>
                <a:path w="2078" h="1109" extrusionOk="0">
                  <a:moveTo>
                    <a:pt x="2021" y="0"/>
                  </a:moveTo>
                  <a:cubicBezTo>
                    <a:pt x="2012" y="0"/>
                    <a:pt x="2002" y="4"/>
                    <a:pt x="1994" y="13"/>
                  </a:cubicBezTo>
                  <a:cubicBezTo>
                    <a:pt x="1469" y="595"/>
                    <a:pt x="801" y="947"/>
                    <a:pt x="26" y="1060"/>
                  </a:cubicBezTo>
                  <a:cubicBezTo>
                    <a:pt x="0" y="1064"/>
                    <a:pt x="6" y="1108"/>
                    <a:pt x="30" y="1108"/>
                  </a:cubicBezTo>
                  <a:cubicBezTo>
                    <a:pt x="31" y="1108"/>
                    <a:pt x="32" y="1108"/>
                    <a:pt x="33" y="1108"/>
                  </a:cubicBezTo>
                  <a:cubicBezTo>
                    <a:pt x="814" y="1033"/>
                    <a:pt x="1536" y="661"/>
                    <a:pt x="2052" y="70"/>
                  </a:cubicBezTo>
                  <a:cubicBezTo>
                    <a:pt x="2077" y="41"/>
                    <a:pt x="2050" y="0"/>
                    <a:pt x="20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9" name="Google Shape;609;p10"/>
            <p:cNvSpPr/>
            <p:nvPr/>
          </p:nvSpPr>
          <p:spPr>
            <a:xfrm>
              <a:off x="5113300" y="4028175"/>
              <a:ext cx="57675" cy="29675"/>
            </a:xfrm>
            <a:custGeom>
              <a:avLst/>
              <a:gdLst/>
              <a:ahLst/>
              <a:cxnLst/>
              <a:rect l="l" t="t" r="r" b="b"/>
              <a:pathLst>
                <a:path w="2307" h="1187" extrusionOk="0">
                  <a:moveTo>
                    <a:pt x="2251" y="0"/>
                  </a:moveTo>
                  <a:cubicBezTo>
                    <a:pt x="2242" y="0"/>
                    <a:pt x="2233" y="4"/>
                    <a:pt x="2224" y="13"/>
                  </a:cubicBezTo>
                  <a:cubicBezTo>
                    <a:pt x="1632" y="661"/>
                    <a:pt x="838" y="901"/>
                    <a:pt x="24" y="1148"/>
                  </a:cubicBezTo>
                  <a:cubicBezTo>
                    <a:pt x="0" y="1155"/>
                    <a:pt x="8" y="1187"/>
                    <a:pt x="30" y="1187"/>
                  </a:cubicBezTo>
                  <a:cubicBezTo>
                    <a:pt x="31" y="1187"/>
                    <a:pt x="33" y="1187"/>
                    <a:pt x="35" y="1186"/>
                  </a:cubicBezTo>
                  <a:cubicBezTo>
                    <a:pt x="847" y="992"/>
                    <a:pt x="1722" y="732"/>
                    <a:pt x="2280" y="69"/>
                  </a:cubicBezTo>
                  <a:cubicBezTo>
                    <a:pt x="2306" y="40"/>
                    <a:pt x="2280" y="0"/>
                    <a:pt x="2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0" name="Google Shape;610;p10"/>
            <p:cNvSpPr/>
            <p:nvPr/>
          </p:nvSpPr>
          <p:spPr>
            <a:xfrm>
              <a:off x="5123325" y="3894600"/>
              <a:ext cx="78075" cy="126825"/>
            </a:xfrm>
            <a:custGeom>
              <a:avLst/>
              <a:gdLst/>
              <a:ahLst/>
              <a:cxnLst/>
              <a:rect l="l" t="t" r="r" b="b"/>
              <a:pathLst>
                <a:path w="3123" h="5073" extrusionOk="0">
                  <a:moveTo>
                    <a:pt x="21" y="1"/>
                  </a:moveTo>
                  <a:cubicBezTo>
                    <a:pt x="8" y="1"/>
                    <a:pt x="0" y="19"/>
                    <a:pt x="14" y="28"/>
                  </a:cubicBezTo>
                  <a:cubicBezTo>
                    <a:pt x="1089" y="751"/>
                    <a:pt x="1683" y="1655"/>
                    <a:pt x="2063" y="2883"/>
                  </a:cubicBezTo>
                  <a:cubicBezTo>
                    <a:pt x="2304" y="3661"/>
                    <a:pt x="2510" y="4433"/>
                    <a:pt x="3052" y="5060"/>
                  </a:cubicBezTo>
                  <a:cubicBezTo>
                    <a:pt x="3059" y="5068"/>
                    <a:pt x="3067" y="5072"/>
                    <a:pt x="3076" y="5072"/>
                  </a:cubicBezTo>
                  <a:cubicBezTo>
                    <a:pt x="3101" y="5072"/>
                    <a:pt x="3122" y="5037"/>
                    <a:pt x="3101" y="5010"/>
                  </a:cubicBezTo>
                  <a:cubicBezTo>
                    <a:pt x="2404" y="4118"/>
                    <a:pt x="2285" y="3030"/>
                    <a:pt x="1849" y="2020"/>
                  </a:cubicBezTo>
                  <a:cubicBezTo>
                    <a:pt x="1479" y="1164"/>
                    <a:pt x="850" y="447"/>
                    <a:pt x="28" y="3"/>
                  </a:cubicBezTo>
                  <a:cubicBezTo>
                    <a:pt x="26" y="1"/>
                    <a:pt x="23" y="1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1" name="Google Shape;611;p10"/>
            <p:cNvSpPr/>
            <p:nvPr/>
          </p:nvSpPr>
          <p:spPr>
            <a:xfrm>
              <a:off x="5128575" y="3904650"/>
              <a:ext cx="56800" cy="114125"/>
            </a:xfrm>
            <a:custGeom>
              <a:avLst/>
              <a:gdLst/>
              <a:ahLst/>
              <a:cxnLst/>
              <a:rect l="l" t="t" r="r" b="b"/>
              <a:pathLst>
                <a:path w="2272" h="4565" extrusionOk="0">
                  <a:moveTo>
                    <a:pt x="19" y="1"/>
                  </a:moveTo>
                  <a:cubicBezTo>
                    <a:pt x="9" y="1"/>
                    <a:pt x="1" y="13"/>
                    <a:pt x="9" y="22"/>
                  </a:cubicBezTo>
                  <a:cubicBezTo>
                    <a:pt x="700" y="748"/>
                    <a:pt x="1231" y="1577"/>
                    <a:pt x="1524" y="2541"/>
                  </a:cubicBezTo>
                  <a:cubicBezTo>
                    <a:pt x="1732" y="3225"/>
                    <a:pt x="1769" y="3950"/>
                    <a:pt x="2191" y="4548"/>
                  </a:cubicBezTo>
                  <a:cubicBezTo>
                    <a:pt x="2199" y="4560"/>
                    <a:pt x="2210" y="4564"/>
                    <a:pt x="2221" y="4564"/>
                  </a:cubicBezTo>
                  <a:cubicBezTo>
                    <a:pt x="2247" y="4564"/>
                    <a:pt x="2271" y="4539"/>
                    <a:pt x="2254" y="4512"/>
                  </a:cubicBezTo>
                  <a:cubicBezTo>
                    <a:pt x="1753" y="3748"/>
                    <a:pt x="1748" y="2785"/>
                    <a:pt x="1391" y="1956"/>
                  </a:cubicBezTo>
                  <a:cubicBezTo>
                    <a:pt x="1071" y="1213"/>
                    <a:pt x="608" y="564"/>
                    <a:pt x="28" y="3"/>
                  </a:cubicBezTo>
                  <a:cubicBezTo>
                    <a:pt x="25" y="2"/>
                    <a:pt x="22" y="1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2" name="Google Shape;612;p10"/>
            <p:cNvSpPr/>
            <p:nvPr/>
          </p:nvSpPr>
          <p:spPr>
            <a:xfrm>
              <a:off x="5201100" y="3902650"/>
              <a:ext cx="62275" cy="127150"/>
            </a:xfrm>
            <a:custGeom>
              <a:avLst/>
              <a:gdLst/>
              <a:ahLst/>
              <a:cxnLst/>
              <a:rect l="l" t="t" r="r" b="b"/>
              <a:pathLst>
                <a:path w="2491" h="5086" extrusionOk="0">
                  <a:moveTo>
                    <a:pt x="32" y="0"/>
                  </a:moveTo>
                  <a:cubicBezTo>
                    <a:pt x="15" y="0"/>
                    <a:pt x="1" y="21"/>
                    <a:pt x="15" y="35"/>
                  </a:cubicBezTo>
                  <a:cubicBezTo>
                    <a:pt x="996" y="920"/>
                    <a:pt x="625" y="2255"/>
                    <a:pt x="1041" y="3379"/>
                  </a:cubicBezTo>
                  <a:cubicBezTo>
                    <a:pt x="1304" y="4087"/>
                    <a:pt x="1788" y="4659"/>
                    <a:pt x="2410" y="5078"/>
                  </a:cubicBezTo>
                  <a:cubicBezTo>
                    <a:pt x="2418" y="5083"/>
                    <a:pt x="2426" y="5085"/>
                    <a:pt x="2433" y="5085"/>
                  </a:cubicBezTo>
                  <a:cubicBezTo>
                    <a:pt x="2468" y="5085"/>
                    <a:pt x="2491" y="5030"/>
                    <a:pt x="2453" y="5003"/>
                  </a:cubicBezTo>
                  <a:cubicBezTo>
                    <a:pt x="1337" y="4226"/>
                    <a:pt x="1014" y="3197"/>
                    <a:pt x="864" y="1904"/>
                  </a:cubicBezTo>
                  <a:cubicBezTo>
                    <a:pt x="777" y="1172"/>
                    <a:pt x="649" y="486"/>
                    <a:pt x="46" y="5"/>
                  </a:cubicBezTo>
                  <a:cubicBezTo>
                    <a:pt x="42" y="1"/>
                    <a:pt x="37" y="0"/>
                    <a:pt x="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3" name="Google Shape;613;p10"/>
            <p:cNvSpPr/>
            <p:nvPr/>
          </p:nvSpPr>
          <p:spPr>
            <a:xfrm>
              <a:off x="5048750" y="4033625"/>
              <a:ext cx="164000" cy="83225"/>
            </a:xfrm>
            <a:custGeom>
              <a:avLst/>
              <a:gdLst/>
              <a:ahLst/>
              <a:cxnLst/>
              <a:rect l="l" t="t" r="r" b="b"/>
              <a:pathLst>
                <a:path w="6560" h="3329" extrusionOk="0">
                  <a:moveTo>
                    <a:pt x="6498" y="1"/>
                  </a:moveTo>
                  <a:cubicBezTo>
                    <a:pt x="6488" y="1"/>
                    <a:pt x="6478" y="5"/>
                    <a:pt x="6469" y="15"/>
                  </a:cubicBezTo>
                  <a:cubicBezTo>
                    <a:pt x="5632" y="976"/>
                    <a:pt x="4946" y="1963"/>
                    <a:pt x="3790" y="2573"/>
                  </a:cubicBezTo>
                  <a:cubicBezTo>
                    <a:pt x="2913" y="3036"/>
                    <a:pt x="1948" y="3257"/>
                    <a:pt x="971" y="3257"/>
                  </a:cubicBezTo>
                  <a:cubicBezTo>
                    <a:pt x="660" y="3257"/>
                    <a:pt x="347" y="3235"/>
                    <a:pt x="35" y="3190"/>
                  </a:cubicBezTo>
                  <a:cubicBezTo>
                    <a:pt x="34" y="3190"/>
                    <a:pt x="32" y="3190"/>
                    <a:pt x="31" y="3190"/>
                  </a:cubicBezTo>
                  <a:cubicBezTo>
                    <a:pt x="9" y="3190"/>
                    <a:pt x="0" y="3225"/>
                    <a:pt x="24" y="3230"/>
                  </a:cubicBezTo>
                  <a:cubicBezTo>
                    <a:pt x="384" y="3296"/>
                    <a:pt x="744" y="3329"/>
                    <a:pt x="1103" y="3329"/>
                  </a:cubicBezTo>
                  <a:cubicBezTo>
                    <a:pt x="1896" y="3329"/>
                    <a:pt x="2679" y="3169"/>
                    <a:pt x="3421" y="2847"/>
                  </a:cubicBezTo>
                  <a:cubicBezTo>
                    <a:pt x="4796" y="2251"/>
                    <a:pt x="5577" y="1176"/>
                    <a:pt x="6531" y="77"/>
                  </a:cubicBezTo>
                  <a:cubicBezTo>
                    <a:pt x="6559" y="45"/>
                    <a:pt x="6530" y="1"/>
                    <a:pt x="64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4" name="Google Shape;614;p10"/>
            <p:cNvSpPr/>
            <p:nvPr/>
          </p:nvSpPr>
          <p:spPr>
            <a:xfrm>
              <a:off x="5086075" y="4039175"/>
              <a:ext cx="157475" cy="106625"/>
            </a:xfrm>
            <a:custGeom>
              <a:avLst/>
              <a:gdLst/>
              <a:ahLst/>
              <a:cxnLst/>
              <a:rect l="l" t="t" r="r" b="b"/>
              <a:pathLst>
                <a:path w="6299" h="4265" extrusionOk="0">
                  <a:moveTo>
                    <a:pt x="6235" y="1"/>
                  </a:moveTo>
                  <a:cubicBezTo>
                    <a:pt x="6221" y="1"/>
                    <a:pt x="6208" y="6"/>
                    <a:pt x="6198" y="20"/>
                  </a:cubicBezTo>
                  <a:cubicBezTo>
                    <a:pt x="4658" y="2115"/>
                    <a:pt x="2679" y="3838"/>
                    <a:pt x="26" y="4216"/>
                  </a:cubicBezTo>
                  <a:cubicBezTo>
                    <a:pt x="0" y="4220"/>
                    <a:pt x="6" y="4264"/>
                    <a:pt x="31" y="4264"/>
                  </a:cubicBezTo>
                  <a:cubicBezTo>
                    <a:pt x="31" y="4264"/>
                    <a:pt x="32" y="4264"/>
                    <a:pt x="33" y="4264"/>
                  </a:cubicBezTo>
                  <a:cubicBezTo>
                    <a:pt x="2703" y="4002"/>
                    <a:pt x="4748" y="2136"/>
                    <a:pt x="6275" y="65"/>
                  </a:cubicBezTo>
                  <a:cubicBezTo>
                    <a:pt x="6299" y="33"/>
                    <a:pt x="6267" y="1"/>
                    <a:pt x="6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5" name="Google Shape;615;p10"/>
            <p:cNvSpPr/>
            <p:nvPr/>
          </p:nvSpPr>
          <p:spPr>
            <a:xfrm>
              <a:off x="5142175" y="4041850"/>
              <a:ext cx="142700" cy="124950"/>
            </a:xfrm>
            <a:custGeom>
              <a:avLst/>
              <a:gdLst/>
              <a:ahLst/>
              <a:cxnLst/>
              <a:rect l="l" t="t" r="r" b="b"/>
              <a:pathLst>
                <a:path w="5708" h="4998" extrusionOk="0">
                  <a:moveTo>
                    <a:pt x="5653" y="1"/>
                  </a:moveTo>
                  <a:cubicBezTo>
                    <a:pt x="5647" y="1"/>
                    <a:pt x="5640" y="3"/>
                    <a:pt x="5634" y="7"/>
                  </a:cubicBezTo>
                  <a:cubicBezTo>
                    <a:pt x="3630" y="1495"/>
                    <a:pt x="2791" y="4585"/>
                    <a:pt x="28" y="4953"/>
                  </a:cubicBezTo>
                  <a:cubicBezTo>
                    <a:pt x="2" y="4957"/>
                    <a:pt x="0" y="4998"/>
                    <a:pt x="25" y="4998"/>
                  </a:cubicBezTo>
                  <a:cubicBezTo>
                    <a:pt x="26" y="4998"/>
                    <a:pt x="27" y="4998"/>
                    <a:pt x="28" y="4998"/>
                  </a:cubicBezTo>
                  <a:cubicBezTo>
                    <a:pt x="2758" y="4737"/>
                    <a:pt x="3782" y="1589"/>
                    <a:pt x="5680" y="66"/>
                  </a:cubicBezTo>
                  <a:cubicBezTo>
                    <a:pt x="5707" y="44"/>
                    <a:pt x="5682" y="1"/>
                    <a:pt x="56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6" name="Google Shape;616;p10"/>
            <p:cNvSpPr/>
            <p:nvPr/>
          </p:nvSpPr>
          <p:spPr>
            <a:xfrm>
              <a:off x="5192400" y="4043075"/>
              <a:ext cx="133725" cy="138075"/>
            </a:xfrm>
            <a:custGeom>
              <a:avLst/>
              <a:gdLst/>
              <a:ahLst/>
              <a:cxnLst/>
              <a:rect l="l" t="t" r="r" b="b"/>
              <a:pathLst>
                <a:path w="5349" h="5523" extrusionOk="0">
                  <a:moveTo>
                    <a:pt x="5295" y="0"/>
                  </a:moveTo>
                  <a:cubicBezTo>
                    <a:pt x="5288" y="0"/>
                    <a:pt x="5280" y="2"/>
                    <a:pt x="5272" y="8"/>
                  </a:cubicBezTo>
                  <a:cubicBezTo>
                    <a:pt x="3180" y="1504"/>
                    <a:pt x="2745" y="4780"/>
                    <a:pt x="30" y="5473"/>
                  </a:cubicBezTo>
                  <a:cubicBezTo>
                    <a:pt x="0" y="5480"/>
                    <a:pt x="10" y="5523"/>
                    <a:pt x="37" y="5523"/>
                  </a:cubicBezTo>
                  <a:cubicBezTo>
                    <a:pt x="39" y="5523"/>
                    <a:pt x="41" y="5522"/>
                    <a:pt x="43" y="5522"/>
                  </a:cubicBezTo>
                  <a:cubicBezTo>
                    <a:pt x="2750" y="4935"/>
                    <a:pt x="3309" y="1593"/>
                    <a:pt x="5314" y="81"/>
                  </a:cubicBezTo>
                  <a:cubicBezTo>
                    <a:pt x="5349" y="53"/>
                    <a:pt x="5329" y="0"/>
                    <a:pt x="52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7" name="Google Shape;617;p10"/>
            <p:cNvSpPr/>
            <p:nvPr/>
          </p:nvSpPr>
          <p:spPr>
            <a:xfrm>
              <a:off x="5269575" y="3939350"/>
              <a:ext cx="49900" cy="90875"/>
            </a:xfrm>
            <a:custGeom>
              <a:avLst/>
              <a:gdLst/>
              <a:ahLst/>
              <a:cxnLst/>
              <a:rect l="l" t="t" r="r" b="b"/>
              <a:pathLst>
                <a:path w="1996" h="3635" extrusionOk="0">
                  <a:moveTo>
                    <a:pt x="28" y="1"/>
                  </a:moveTo>
                  <a:cubicBezTo>
                    <a:pt x="13" y="1"/>
                    <a:pt x="1" y="20"/>
                    <a:pt x="14" y="33"/>
                  </a:cubicBezTo>
                  <a:cubicBezTo>
                    <a:pt x="1037" y="983"/>
                    <a:pt x="1776" y="2181"/>
                    <a:pt x="1905" y="3592"/>
                  </a:cubicBezTo>
                  <a:cubicBezTo>
                    <a:pt x="1907" y="3620"/>
                    <a:pt x="1931" y="3634"/>
                    <a:pt x="1953" y="3634"/>
                  </a:cubicBezTo>
                  <a:cubicBezTo>
                    <a:pt x="1975" y="3634"/>
                    <a:pt x="1996" y="3620"/>
                    <a:pt x="1993" y="3592"/>
                  </a:cubicBezTo>
                  <a:cubicBezTo>
                    <a:pt x="1861" y="2152"/>
                    <a:pt x="1109" y="951"/>
                    <a:pt x="41" y="6"/>
                  </a:cubicBezTo>
                  <a:cubicBezTo>
                    <a:pt x="37" y="2"/>
                    <a:pt x="32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8" name="Google Shape;618;p10"/>
            <p:cNvSpPr/>
            <p:nvPr/>
          </p:nvSpPr>
          <p:spPr>
            <a:xfrm>
              <a:off x="5269375" y="3947775"/>
              <a:ext cx="40575" cy="82625"/>
            </a:xfrm>
            <a:custGeom>
              <a:avLst/>
              <a:gdLst/>
              <a:ahLst/>
              <a:cxnLst/>
              <a:rect l="l" t="t" r="r" b="b"/>
              <a:pathLst>
                <a:path w="1623" h="3305" extrusionOk="0">
                  <a:moveTo>
                    <a:pt x="33" y="0"/>
                  </a:moveTo>
                  <a:cubicBezTo>
                    <a:pt x="16" y="0"/>
                    <a:pt x="0" y="24"/>
                    <a:pt x="16" y="41"/>
                  </a:cubicBezTo>
                  <a:cubicBezTo>
                    <a:pt x="516" y="652"/>
                    <a:pt x="996" y="1266"/>
                    <a:pt x="1240" y="2027"/>
                  </a:cubicBezTo>
                  <a:cubicBezTo>
                    <a:pt x="1346" y="2361"/>
                    <a:pt x="1297" y="2795"/>
                    <a:pt x="1425" y="3101"/>
                  </a:cubicBezTo>
                  <a:cubicBezTo>
                    <a:pt x="1493" y="3261"/>
                    <a:pt x="1400" y="3186"/>
                    <a:pt x="1525" y="3293"/>
                  </a:cubicBezTo>
                  <a:cubicBezTo>
                    <a:pt x="1535" y="3301"/>
                    <a:pt x="1545" y="3304"/>
                    <a:pt x="1555" y="3304"/>
                  </a:cubicBezTo>
                  <a:cubicBezTo>
                    <a:pt x="1591" y="3304"/>
                    <a:pt x="1623" y="3259"/>
                    <a:pt x="1589" y="3230"/>
                  </a:cubicBezTo>
                  <a:cubicBezTo>
                    <a:pt x="1450" y="3110"/>
                    <a:pt x="1457" y="2531"/>
                    <a:pt x="1408" y="2326"/>
                  </a:cubicBezTo>
                  <a:cubicBezTo>
                    <a:pt x="1340" y="2035"/>
                    <a:pt x="1238" y="1754"/>
                    <a:pt x="1108" y="1487"/>
                  </a:cubicBezTo>
                  <a:cubicBezTo>
                    <a:pt x="840" y="936"/>
                    <a:pt x="448" y="467"/>
                    <a:pt x="49" y="8"/>
                  </a:cubicBezTo>
                  <a:cubicBezTo>
                    <a:pt x="44" y="2"/>
                    <a:pt x="39" y="0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9" name="Google Shape;619;p10"/>
            <p:cNvSpPr/>
            <p:nvPr/>
          </p:nvSpPr>
          <p:spPr>
            <a:xfrm>
              <a:off x="5298250" y="3894725"/>
              <a:ext cx="154975" cy="127150"/>
            </a:xfrm>
            <a:custGeom>
              <a:avLst/>
              <a:gdLst/>
              <a:ahLst/>
              <a:cxnLst/>
              <a:rect l="l" t="t" r="r" b="b"/>
              <a:pathLst>
                <a:path w="6199" h="5086" extrusionOk="0">
                  <a:moveTo>
                    <a:pt x="28" y="0"/>
                  </a:moveTo>
                  <a:cubicBezTo>
                    <a:pt x="7" y="0"/>
                    <a:pt x="1" y="36"/>
                    <a:pt x="23" y="46"/>
                  </a:cubicBezTo>
                  <a:cubicBezTo>
                    <a:pt x="1589" y="691"/>
                    <a:pt x="2880" y="1367"/>
                    <a:pt x="3890" y="2769"/>
                  </a:cubicBezTo>
                  <a:cubicBezTo>
                    <a:pt x="4528" y="3654"/>
                    <a:pt x="5111" y="4581"/>
                    <a:pt x="6119" y="5081"/>
                  </a:cubicBezTo>
                  <a:cubicBezTo>
                    <a:pt x="6126" y="5085"/>
                    <a:pt x="6132" y="5086"/>
                    <a:pt x="6138" y="5086"/>
                  </a:cubicBezTo>
                  <a:cubicBezTo>
                    <a:pt x="6174" y="5086"/>
                    <a:pt x="6198" y="5033"/>
                    <a:pt x="6159" y="5013"/>
                  </a:cubicBezTo>
                  <a:cubicBezTo>
                    <a:pt x="4902" y="4376"/>
                    <a:pt x="4319" y="3070"/>
                    <a:pt x="3436" y="2045"/>
                  </a:cubicBezTo>
                  <a:cubicBezTo>
                    <a:pt x="2544" y="1007"/>
                    <a:pt x="1289" y="474"/>
                    <a:pt x="35" y="2"/>
                  </a:cubicBezTo>
                  <a:cubicBezTo>
                    <a:pt x="33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0" name="Google Shape;620;p10"/>
            <p:cNvSpPr/>
            <p:nvPr/>
          </p:nvSpPr>
          <p:spPr>
            <a:xfrm>
              <a:off x="5310825" y="3895950"/>
              <a:ext cx="155725" cy="121975"/>
            </a:xfrm>
            <a:custGeom>
              <a:avLst/>
              <a:gdLst/>
              <a:ahLst/>
              <a:cxnLst/>
              <a:rect l="l" t="t" r="r" b="b"/>
              <a:pathLst>
                <a:path w="6229" h="4879" extrusionOk="0">
                  <a:moveTo>
                    <a:pt x="27" y="0"/>
                  </a:moveTo>
                  <a:cubicBezTo>
                    <a:pt x="7" y="0"/>
                    <a:pt x="1" y="30"/>
                    <a:pt x="22" y="35"/>
                  </a:cubicBezTo>
                  <a:cubicBezTo>
                    <a:pt x="1478" y="406"/>
                    <a:pt x="2760" y="1184"/>
                    <a:pt x="3711" y="2355"/>
                  </a:cubicBezTo>
                  <a:cubicBezTo>
                    <a:pt x="4456" y="3273"/>
                    <a:pt x="5028" y="4338"/>
                    <a:pt x="6134" y="4874"/>
                  </a:cubicBezTo>
                  <a:cubicBezTo>
                    <a:pt x="6141" y="4877"/>
                    <a:pt x="6149" y="4879"/>
                    <a:pt x="6156" y="4879"/>
                  </a:cubicBezTo>
                  <a:cubicBezTo>
                    <a:pt x="6200" y="4879"/>
                    <a:pt x="6229" y="4815"/>
                    <a:pt x="6182" y="4792"/>
                  </a:cubicBezTo>
                  <a:cubicBezTo>
                    <a:pt x="4872" y="4158"/>
                    <a:pt x="4299" y="2769"/>
                    <a:pt x="3311" y="1778"/>
                  </a:cubicBezTo>
                  <a:cubicBezTo>
                    <a:pt x="2413" y="878"/>
                    <a:pt x="1269" y="274"/>
                    <a:pt x="31" y="1"/>
                  </a:cubicBezTo>
                  <a:cubicBezTo>
                    <a:pt x="30" y="0"/>
                    <a:pt x="28" y="0"/>
                    <a:pt x="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1" name="Google Shape;621;p10"/>
            <p:cNvSpPr/>
            <p:nvPr/>
          </p:nvSpPr>
          <p:spPr>
            <a:xfrm>
              <a:off x="5424800" y="3904950"/>
              <a:ext cx="102775" cy="97850"/>
            </a:xfrm>
            <a:custGeom>
              <a:avLst/>
              <a:gdLst/>
              <a:ahLst/>
              <a:cxnLst/>
              <a:rect l="l" t="t" r="r" b="b"/>
              <a:pathLst>
                <a:path w="4111" h="3914" extrusionOk="0">
                  <a:moveTo>
                    <a:pt x="30" y="1"/>
                  </a:moveTo>
                  <a:cubicBezTo>
                    <a:pt x="12" y="1"/>
                    <a:pt x="0" y="26"/>
                    <a:pt x="18" y="38"/>
                  </a:cubicBezTo>
                  <a:cubicBezTo>
                    <a:pt x="843" y="520"/>
                    <a:pt x="1609" y="1077"/>
                    <a:pt x="2286" y="1752"/>
                  </a:cubicBezTo>
                  <a:cubicBezTo>
                    <a:pt x="2946" y="2409"/>
                    <a:pt x="3420" y="3195"/>
                    <a:pt x="4019" y="3899"/>
                  </a:cubicBezTo>
                  <a:cubicBezTo>
                    <a:pt x="4028" y="3909"/>
                    <a:pt x="4039" y="3914"/>
                    <a:pt x="4049" y="3914"/>
                  </a:cubicBezTo>
                  <a:cubicBezTo>
                    <a:pt x="4082" y="3914"/>
                    <a:pt x="4111" y="3869"/>
                    <a:pt x="4083" y="3835"/>
                  </a:cubicBezTo>
                  <a:cubicBezTo>
                    <a:pt x="3443" y="3052"/>
                    <a:pt x="2920" y="2224"/>
                    <a:pt x="2176" y="1525"/>
                  </a:cubicBezTo>
                  <a:cubicBezTo>
                    <a:pt x="1535" y="925"/>
                    <a:pt x="817" y="413"/>
                    <a:pt x="40" y="3"/>
                  </a:cubicBezTo>
                  <a:cubicBezTo>
                    <a:pt x="36" y="2"/>
                    <a:pt x="33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2" name="Google Shape;622;p10"/>
            <p:cNvSpPr/>
            <p:nvPr/>
          </p:nvSpPr>
          <p:spPr>
            <a:xfrm>
              <a:off x="5520300" y="3969325"/>
              <a:ext cx="26300" cy="27900"/>
            </a:xfrm>
            <a:custGeom>
              <a:avLst/>
              <a:gdLst/>
              <a:ahLst/>
              <a:cxnLst/>
              <a:rect l="l" t="t" r="r" b="b"/>
              <a:pathLst>
                <a:path w="1052" h="1116" extrusionOk="0">
                  <a:moveTo>
                    <a:pt x="36" y="0"/>
                  </a:moveTo>
                  <a:cubicBezTo>
                    <a:pt x="14" y="0"/>
                    <a:pt x="1" y="31"/>
                    <a:pt x="24" y="45"/>
                  </a:cubicBezTo>
                  <a:cubicBezTo>
                    <a:pt x="454" y="321"/>
                    <a:pt x="743" y="645"/>
                    <a:pt x="974" y="1099"/>
                  </a:cubicBezTo>
                  <a:cubicBezTo>
                    <a:pt x="980" y="1111"/>
                    <a:pt x="992" y="1116"/>
                    <a:pt x="1004" y="1116"/>
                  </a:cubicBezTo>
                  <a:cubicBezTo>
                    <a:pt x="1027" y="1116"/>
                    <a:pt x="1051" y="1096"/>
                    <a:pt x="1041" y="1071"/>
                  </a:cubicBezTo>
                  <a:cubicBezTo>
                    <a:pt x="869" y="621"/>
                    <a:pt x="486" y="208"/>
                    <a:pt x="48" y="4"/>
                  </a:cubicBezTo>
                  <a:cubicBezTo>
                    <a:pt x="44" y="1"/>
                    <a:pt x="40" y="0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3" name="Google Shape;623;p10"/>
            <p:cNvSpPr/>
            <p:nvPr/>
          </p:nvSpPr>
          <p:spPr>
            <a:xfrm>
              <a:off x="5526850" y="3963975"/>
              <a:ext cx="29200" cy="29700"/>
            </a:xfrm>
            <a:custGeom>
              <a:avLst/>
              <a:gdLst/>
              <a:ahLst/>
              <a:cxnLst/>
              <a:rect l="l" t="t" r="r" b="b"/>
              <a:pathLst>
                <a:path w="1168" h="1188" extrusionOk="0">
                  <a:moveTo>
                    <a:pt x="33" y="0"/>
                  </a:moveTo>
                  <a:cubicBezTo>
                    <a:pt x="13" y="0"/>
                    <a:pt x="1" y="28"/>
                    <a:pt x="21" y="42"/>
                  </a:cubicBezTo>
                  <a:cubicBezTo>
                    <a:pt x="485" y="315"/>
                    <a:pt x="821" y="698"/>
                    <a:pt x="1079" y="1166"/>
                  </a:cubicBezTo>
                  <a:cubicBezTo>
                    <a:pt x="1087" y="1181"/>
                    <a:pt x="1100" y="1187"/>
                    <a:pt x="1112" y="1187"/>
                  </a:cubicBezTo>
                  <a:cubicBezTo>
                    <a:pt x="1140" y="1187"/>
                    <a:pt x="1168" y="1157"/>
                    <a:pt x="1152" y="1124"/>
                  </a:cubicBezTo>
                  <a:cubicBezTo>
                    <a:pt x="916" y="642"/>
                    <a:pt x="512" y="258"/>
                    <a:pt x="44" y="3"/>
                  </a:cubicBezTo>
                  <a:cubicBezTo>
                    <a:pt x="40" y="1"/>
                    <a:pt x="36" y="0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4" name="Google Shape;624;p10"/>
            <p:cNvSpPr/>
            <p:nvPr/>
          </p:nvSpPr>
          <p:spPr>
            <a:xfrm>
              <a:off x="5513000" y="3911150"/>
              <a:ext cx="66375" cy="67475"/>
            </a:xfrm>
            <a:custGeom>
              <a:avLst/>
              <a:gdLst/>
              <a:ahLst/>
              <a:cxnLst/>
              <a:rect l="l" t="t" r="r" b="b"/>
              <a:pathLst>
                <a:path w="2655" h="2699" extrusionOk="0">
                  <a:moveTo>
                    <a:pt x="36" y="1"/>
                  </a:moveTo>
                  <a:cubicBezTo>
                    <a:pt x="15" y="1"/>
                    <a:pt x="0" y="31"/>
                    <a:pt x="23" y="44"/>
                  </a:cubicBezTo>
                  <a:cubicBezTo>
                    <a:pt x="1130" y="628"/>
                    <a:pt x="2228" y="1404"/>
                    <a:pt x="2572" y="2671"/>
                  </a:cubicBezTo>
                  <a:cubicBezTo>
                    <a:pt x="2577" y="2690"/>
                    <a:pt x="2592" y="2699"/>
                    <a:pt x="2607" y="2699"/>
                  </a:cubicBezTo>
                  <a:cubicBezTo>
                    <a:pt x="2631" y="2699"/>
                    <a:pt x="2655" y="2679"/>
                    <a:pt x="2648" y="2649"/>
                  </a:cubicBezTo>
                  <a:cubicBezTo>
                    <a:pt x="2366" y="1370"/>
                    <a:pt x="1153" y="542"/>
                    <a:pt x="47" y="4"/>
                  </a:cubicBezTo>
                  <a:cubicBezTo>
                    <a:pt x="43" y="2"/>
                    <a:pt x="40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5" name="Google Shape;625;p10"/>
            <p:cNvSpPr/>
            <p:nvPr/>
          </p:nvSpPr>
          <p:spPr>
            <a:xfrm>
              <a:off x="5261900" y="4041200"/>
              <a:ext cx="131275" cy="145400"/>
            </a:xfrm>
            <a:custGeom>
              <a:avLst/>
              <a:gdLst/>
              <a:ahLst/>
              <a:cxnLst/>
              <a:rect l="l" t="t" r="r" b="b"/>
              <a:pathLst>
                <a:path w="5251" h="5816" extrusionOk="0">
                  <a:moveTo>
                    <a:pt x="5200" y="1"/>
                  </a:moveTo>
                  <a:cubicBezTo>
                    <a:pt x="5193" y="1"/>
                    <a:pt x="5186" y="3"/>
                    <a:pt x="5179" y="8"/>
                  </a:cubicBezTo>
                  <a:cubicBezTo>
                    <a:pt x="4279" y="677"/>
                    <a:pt x="3735" y="1624"/>
                    <a:pt x="3150" y="2559"/>
                  </a:cubicBezTo>
                  <a:cubicBezTo>
                    <a:pt x="2324" y="3879"/>
                    <a:pt x="1304" y="4907"/>
                    <a:pt x="16" y="5781"/>
                  </a:cubicBezTo>
                  <a:cubicBezTo>
                    <a:pt x="0" y="5792"/>
                    <a:pt x="10" y="5816"/>
                    <a:pt x="25" y="5816"/>
                  </a:cubicBezTo>
                  <a:cubicBezTo>
                    <a:pt x="28" y="5816"/>
                    <a:pt x="31" y="5815"/>
                    <a:pt x="34" y="5813"/>
                  </a:cubicBezTo>
                  <a:cubicBezTo>
                    <a:pt x="1088" y="5200"/>
                    <a:pt x="1994" y="4349"/>
                    <a:pt x="2707" y="3363"/>
                  </a:cubicBezTo>
                  <a:cubicBezTo>
                    <a:pt x="3522" y="2236"/>
                    <a:pt x="4078" y="929"/>
                    <a:pt x="5218" y="73"/>
                  </a:cubicBezTo>
                  <a:cubicBezTo>
                    <a:pt x="5250" y="50"/>
                    <a:pt x="5230" y="1"/>
                    <a:pt x="5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6" name="Google Shape;626;p10"/>
            <p:cNvSpPr/>
            <p:nvPr/>
          </p:nvSpPr>
          <p:spPr>
            <a:xfrm>
              <a:off x="5382600" y="4036700"/>
              <a:ext cx="58825" cy="57275"/>
            </a:xfrm>
            <a:custGeom>
              <a:avLst/>
              <a:gdLst/>
              <a:ahLst/>
              <a:cxnLst/>
              <a:rect l="l" t="t" r="r" b="b"/>
              <a:pathLst>
                <a:path w="2353" h="2291" extrusionOk="0">
                  <a:moveTo>
                    <a:pt x="2301" y="1"/>
                  </a:moveTo>
                  <a:cubicBezTo>
                    <a:pt x="2295" y="1"/>
                    <a:pt x="2289" y="2"/>
                    <a:pt x="2283" y="6"/>
                  </a:cubicBezTo>
                  <a:cubicBezTo>
                    <a:pt x="1356" y="559"/>
                    <a:pt x="385" y="1200"/>
                    <a:pt x="6" y="2262"/>
                  </a:cubicBezTo>
                  <a:cubicBezTo>
                    <a:pt x="0" y="2279"/>
                    <a:pt x="14" y="2290"/>
                    <a:pt x="28" y="2290"/>
                  </a:cubicBezTo>
                  <a:cubicBezTo>
                    <a:pt x="37" y="2290"/>
                    <a:pt x="47" y="2286"/>
                    <a:pt x="51" y="2275"/>
                  </a:cubicBezTo>
                  <a:cubicBezTo>
                    <a:pt x="492" y="1233"/>
                    <a:pt x="1400" y="651"/>
                    <a:pt x="2319" y="69"/>
                  </a:cubicBezTo>
                  <a:cubicBezTo>
                    <a:pt x="2352" y="48"/>
                    <a:pt x="2332" y="1"/>
                    <a:pt x="2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7" name="Google Shape;627;p10"/>
            <p:cNvSpPr/>
            <p:nvPr/>
          </p:nvSpPr>
          <p:spPr>
            <a:xfrm>
              <a:off x="5404925" y="4031275"/>
              <a:ext cx="70750" cy="153750"/>
            </a:xfrm>
            <a:custGeom>
              <a:avLst/>
              <a:gdLst/>
              <a:ahLst/>
              <a:cxnLst/>
              <a:rect l="l" t="t" r="r" b="b"/>
              <a:pathLst>
                <a:path w="2830" h="6150" extrusionOk="0">
                  <a:moveTo>
                    <a:pt x="2785" y="0"/>
                  </a:moveTo>
                  <a:cubicBezTo>
                    <a:pt x="2779" y="0"/>
                    <a:pt x="2774" y="2"/>
                    <a:pt x="2768" y="6"/>
                  </a:cubicBezTo>
                  <a:cubicBezTo>
                    <a:pt x="2043" y="553"/>
                    <a:pt x="1622" y="1326"/>
                    <a:pt x="1356" y="2184"/>
                  </a:cubicBezTo>
                  <a:cubicBezTo>
                    <a:pt x="1176" y="2765"/>
                    <a:pt x="1075" y="3367"/>
                    <a:pt x="956" y="3963"/>
                  </a:cubicBezTo>
                  <a:cubicBezTo>
                    <a:pt x="832" y="4592"/>
                    <a:pt x="743" y="5813"/>
                    <a:pt x="40" y="6074"/>
                  </a:cubicBezTo>
                  <a:cubicBezTo>
                    <a:pt x="0" y="6088"/>
                    <a:pt x="10" y="6150"/>
                    <a:pt x="47" y="6150"/>
                  </a:cubicBezTo>
                  <a:cubicBezTo>
                    <a:pt x="51" y="6150"/>
                    <a:pt x="55" y="6149"/>
                    <a:pt x="60" y="6147"/>
                  </a:cubicBezTo>
                  <a:cubicBezTo>
                    <a:pt x="907" y="5855"/>
                    <a:pt x="960" y="4455"/>
                    <a:pt x="1101" y="3724"/>
                  </a:cubicBezTo>
                  <a:cubicBezTo>
                    <a:pt x="1366" y="2357"/>
                    <a:pt x="1678" y="980"/>
                    <a:pt x="2806" y="55"/>
                  </a:cubicBezTo>
                  <a:cubicBezTo>
                    <a:pt x="2830" y="37"/>
                    <a:pt x="2809" y="0"/>
                    <a:pt x="27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8" name="Google Shape;628;p10"/>
            <p:cNvSpPr/>
            <p:nvPr/>
          </p:nvSpPr>
          <p:spPr>
            <a:xfrm>
              <a:off x="5418525" y="4023100"/>
              <a:ext cx="81050" cy="159175"/>
            </a:xfrm>
            <a:custGeom>
              <a:avLst/>
              <a:gdLst/>
              <a:ahLst/>
              <a:cxnLst/>
              <a:rect l="l" t="t" r="r" b="b"/>
              <a:pathLst>
                <a:path w="3242" h="6367" extrusionOk="0">
                  <a:moveTo>
                    <a:pt x="3185" y="0"/>
                  </a:moveTo>
                  <a:cubicBezTo>
                    <a:pt x="3176" y="0"/>
                    <a:pt x="3166" y="4"/>
                    <a:pt x="3158" y="13"/>
                  </a:cubicBezTo>
                  <a:cubicBezTo>
                    <a:pt x="2411" y="800"/>
                    <a:pt x="1698" y="1599"/>
                    <a:pt x="1387" y="2660"/>
                  </a:cubicBezTo>
                  <a:cubicBezTo>
                    <a:pt x="1011" y="3938"/>
                    <a:pt x="1086" y="5357"/>
                    <a:pt x="20" y="6324"/>
                  </a:cubicBezTo>
                  <a:cubicBezTo>
                    <a:pt x="0" y="6341"/>
                    <a:pt x="18" y="6366"/>
                    <a:pt x="39" y="6366"/>
                  </a:cubicBezTo>
                  <a:cubicBezTo>
                    <a:pt x="44" y="6366"/>
                    <a:pt x="50" y="6364"/>
                    <a:pt x="56" y="6360"/>
                  </a:cubicBezTo>
                  <a:cubicBezTo>
                    <a:pt x="872" y="5666"/>
                    <a:pt x="1063" y="4666"/>
                    <a:pt x="1252" y="3660"/>
                  </a:cubicBezTo>
                  <a:cubicBezTo>
                    <a:pt x="1375" y="3003"/>
                    <a:pt x="1508" y="2372"/>
                    <a:pt x="1838" y="1780"/>
                  </a:cubicBezTo>
                  <a:cubicBezTo>
                    <a:pt x="2196" y="1137"/>
                    <a:pt x="2714" y="600"/>
                    <a:pt x="3215" y="69"/>
                  </a:cubicBezTo>
                  <a:cubicBezTo>
                    <a:pt x="3242" y="40"/>
                    <a:pt x="3215" y="0"/>
                    <a:pt x="3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9" name="Google Shape;629;p10"/>
            <p:cNvSpPr/>
            <p:nvPr/>
          </p:nvSpPr>
          <p:spPr>
            <a:xfrm>
              <a:off x="5522625" y="4013875"/>
              <a:ext cx="15625" cy="67800"/>
            </a:xfrm>
            <a:custGeom>
              <a:avLst/>
              <a:gdLst/>
              <a:ahLst/>
              <a:cxnLst/>
              <a:rect l="l" t="t" r="r" b="b"/>
              <a:pathLst>
                <a:path w="625" h="2712" extrusionOk="0">
                  <a:moveTo>
                    <a:pt x="423" y="0"/>
                  </a:moveTo>
                  <a:cubicBezTo>
                    <a:pt x="402" y="0"/>
                    <a:pt x="384" y="19"/>
                    <a:pt x="382" y="41"/>
                  </a:cubicBezTo>
                  <a:cubicBezTo>
                    <a:pt x="344" y="398"/>
                    <a:pt x="536" y="791"/>
                    <a:pt x="532" y="1164"/>
                  </a:cubicBezTo>
                  <a:cubicBezTo>
                    <a:pt x="528" y="1726"/>
                    <a:pt x="361" y="2220"/>
                    <a:pt x="15" y="2667"/>
                  </a:cubicBezTo>
                  <a:cubicBezTo>
                    <a:pt x="0" y="2686"/>
                    <a:pt x="16" y="2711"/>
                    <a:pt x="34" y="2711"/>
                  </a:cubicBezTo>
                  <a:cubicBezTo>
                    <a:pt x="40" y="2711"/>
                    <a:pt x="46" y="2709"/>
                    <a:pt x="52" y="2703"/>
                  </a:cubicBezTo>
                  <a:cubicBezTo>
                    <a:pt x="338" y="2378"/>
                    <a:pt x="524" y="1977"/>
                    <a:pt x="585" y="1549"/>
                  </a:cubicBezTo>
                  <a:cubicBezTo>
                    <a:pt x="618" y="1325"/>
                    <a:pt x="625" y="1098"/>
                    <a:pt x="605" y="873"/>
                  </a:cubicBezTo>
                  <a:cubicBezTo>
                    <a:pt x="596" y="749"/>
                    <a:pt x="437" y="247"/>
                    <a:pt x="405" y="94"/>
                  </a:cubicBezTo>
                  <a:lnTo>
                    <a:pt x="405" y="94"/>
                  </a:lnTo>
                  <a:cubicBezTo>
                    <a:pt x="413" y="102"/>
                    <a:pt x="424" y="106"/>
                    <a:pt x="434" y="106"/>
                  </a:cubicBezTo>
                  <a:cubicBezTo>
                    <a:pt x="447" y="106"/>
                    <a:pt x="460" y="100"/>
                    <a:pt x="469" y="89"/>
                  </a:cubicBezTo>
                  <a:lnTo>
                    <a:pt x="478" y="74"/>
                  </a:lnTo>
                  <a:cubicBezTo>
                    <a:pt x="489" y="55"/>
                    <a:pt x="484" y="31"/>
                    <a:pt x="465" y="21"/>
                  </a:cubicBezTo>
                  <a:lnTo>
                    <a:pt x="442" y="6"/>
                  </a:lnTo>
                  <a:cubicBezTo>
                    <a:pt x="436" y="2"/>
                    <a:pt x="429" y="0"/>
                    <a:pt x="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0" name="Google Shape;630;p10"/>
            <p:cNvSpPr/>
            <p:nvPr/>
          </p:nvSpPr>
          <p:spPr>
            <a:xfrm>
              <a:off x="5517225" y="4016050"/>
              <a:ext cx="15275" cy="65800"/>
            </a:xfrm>
            <a:custGeom>
              <a:avLst/>
              <a:gdLst/>
              <a:ahLst/>
              <a:cxnLst/>
              <a:rect l="l" t="t" r="r" b="b"/>
              <a:pathLst>
                <a:path w="611" h="2632" extrusionOk="0">
                  <a:moveTo>
                    <a:pt x="255" y="1"/>
                  </a:moveTo>
                  <a:cubicBezTo>
                    <a:pt x="231" y="1"/>
                    <a:pt x="207" y="20"/>
                    <a:pt x="218" y="50"/>
                  </a:cubicBezTo>
                  <a:cubicBezTo>
                    <a:pt x="532" y="914"/>
                    <a:pt x="442" y="1787"/>
                    <a:pt x="10" y="2593"/>
                  </a:cubicBezTo>
                  <a:cubicBezTo>
                    <a:pt x="1" y="2613"/>
                    <a:pt x="17" y="2631"/>
                    <a:pt x="35" y="2631"/>
                  </a:cubicBezTo>
                  <a:cubicBezTo>
                    <a:pt x="42" y="2631"/>
                    <a:pt x="50" y="2628"/>
                    <a:pt x="55" y="2620"/>
                  </a:cubicBezTo>
                  <a:cubicBezTo>
                    <a:pt x="544" y="1830"/>
                    <a:pt x="610" y="895"/>
                    <a:pt x="294" y="28"/>
                  </a:cubicBezTo>
                  <a:cubicBezTo>
                    <a:pt x="288" y="9"/>
                    <a:pt x="272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1" name="Google Shape;631;p10"/>
            <p:cNvSpPr/>
            <p:nvPr/>
          </p:nvSpPr>
          <p:spPr>
            <a:xfrm>
              <a:off x="4920725" y="3890025"/>
              <a:ext cx="789000" cy="301850"/>
            </a:xfrm>
            <a:custGeom>
              <a:avLst/>
              <a:gdLst/>
              <a:ahLst/>
              <a:cxnLst/>
              <a:rect l="l" t="t" r="r" b="b"/>
              <a:pathLst>
                <a:path w="31560" h="12074" extrusionOk="0">
                  <a:moveTo>
                    <a:pt x="30842" y="1197"/>
                  </a:moveTo>
                  <a:lnTo>
                    <a:pt x="30842" y="1197"/>
                  </a:lnTo>
                  <a:cubicBezTo>
                    <a:pt x="31100" y="1270"/>
                    <a:pt x="31341" y="1493"/>
                    <a:pt x="31318" y="1777"/>
                  </a:cubicBezTo>
                  <a:cubicBezTo>
                    <a:pt x="31304" y="1778"/>
                    <a:pt x="31289" y="1783"/>
                    <a:pt x="31276" y="1791"/>
                  </a:cubicBezTo>
                  <a:cubicBezTo>
                    <a:pt x="27175" y="4317"/>
                    <a:pt x="22466" y="5796"/>
                    <a:pt x="17648" y="6000"/>
                  </a:cubicBezTo>
                  <a:cubicBezTo>
                    <a:pt x="17266" y="6016"/>
                    <a:pt x="16885" y="6024"/>
                    <a:pt x="16505" y="6024"/>
                  </a:cubicBezTo>
                  <a:cubicBezTo>
                    <a:pt x="13971" y="6024"/>
                    <a:pt x="11477" y="5672"/>
                    <a:pt x="9059" y="5012"/>
                  </a:cubicBezTo>
                  <a:lnTo>
                    <a:pt x="9059" y="5012"/>
                  </a:lnTo>
                  <a:cubicBezTo>
                    <a:pt x="11313" y="5568"/>
                    <a:pt x="13657" y="5824"/>
                    <a:pt x="15936" y="5824"/>
                  </a:cubicBezTo>
                  <a:cubicBezTo>
                    <a:pt x="16474" y="5824"/>
                    <a:pt x="17009" y="5810"/>
                    <a:pt x="17538" y="5781"/>
                  </a:cubicBezTo>
                  <a:cubicBezTo>
                    <a:pt x="19967" y="5652"/>
                    <a:pt x="22379" y="5215"/>
                    <a:pt x="24693" y="4468"/>
                  </a:cubicBezTo>
                  <a:cubicBezTo>
                    <a:pt x="26827" y="3778"/>
                    <a:pt x="29207" y="2893"/>
                    <a:pt x="30823" y="1283"/>
                  </a:cubicBezTo>
                  <a:cubicBezTo>
                    <a:pt x="30847" y="1262"/>
                    <a:pt x="30855" y="1227"/>
                    <a:pt x="30842" y="1197"/>
                  </a:cubicBezTo>
                  <a:close/>
                  <a:moveTo>
                    <a:pt x="8026" y="147"/>
                  </a:moveTo>
                  <a:cubicBezTo>
                    <a:pt x="9291" y="186"/>
                    <a:pt x="10521" y="323"/>
                    <a:pt x="11749" y="648"/>
                  </a:cubicBezTo>
                  <a:cubicBezTo>
                    <a:pt x="11756" y="650"/>
                    <a:pt x="11764" y="651"/>
                    <a:pt x="11772" y="651"/>
                  </a:cubicBezTo>
                  <a:cubicBezTo>
                    <a:pt x="11780" y="651"/>
                    <a:pt x="11788" y="650"/>
                    <a:pt x="11796" y="648"/>
                  </a:cubicBezTo>
                  <a:cubicBezTo>
                    <a:pt x="12453" y="987"/>
                    <a:pt x="12099" y="2490"/>
                    <a:pt x="12419" y="3088"/>
                  </a:cubicBezTo>
                  <a:cubicBezTo>
                    <a:pt x="12602" y="3434"/>
                    <a:pt x="12922" y="3663"/>
                    <a:pt x="13295" y="3663"/>
                  </a:cubicBezTo>
                  <a:cubicBezTo>
                    <a:pt x="13362" y="3663"/>
                    <a:pt x="13430" y="3656"/>
                    <a:pt x="13499" y="3641"/>
                  </a:cubicBezTo>
                  <a:cubicBezTo>
                    <a:pt x="13519" y="3637"/>
                    <a:pt x="13535" y="3620"/>
                    <a:pt x="13537" y="3600"/>
                  </a:cubicBezTo>
                  <a:cubicBezTo>
                    <a:pt x="14027" y="3461"/>
                    <a:pt x="13998" y="2613"/>
                    <a:pt x="13959" y="2201"/>
                  </a:cubicBezTo>
                  <a:cubicBezTo>
                    <a:pt x="13884" y="1410"/>
                    <a:pt x="13527" y="720"/>
                    <a:pt x="12880" y="260"/>
                  </a:cubicBezTo>
                  <a:lnTo>
                    <a:pt x="12880" y="260"/>
                  </a:lnTo>
                  <a:cubicBezTo>
                    <a:pt x="13414" y="318"/>
                    <a:pt x="13984" y="334"/>
                    <a:pt x="14573" y="334"/>
                  </a:cubicBezTo>
                  <a:cubicBezTo>
                    <a:pt x="15368" y="334"/>
                    <a:pt x="16199" y="304"/>
                    <a:pt x="17026" y="304"/>
                  </a:cubicBezTo>
                  <a:cubicBezTo>
                    <a:pt x="19684" y="304"/>
                    <a:pt x="22311" y="611"/>
                    <a:pt x="23622" y="3197"/>
                  </a:cubicBezTo>
                  <a:cubicBezTo>
                    <a:pt x="23623" y="3206"/>
                    <a:pt x="23629" y="3216"/>
                    <a:pt x="23637" y="3221"/>
                  </a:cubicBezTo>
                  <a:cubicBezTo>
                    <a:pt x="23648" y="3244"/>
                    <a:pt x="23672" y="3258"/>
                    <a:pt x="23697" y="3258"/>
                  </a:cubicBezTo>
                  <a:cubicBezTo>
                    <a:pt x="23701" y="3258"/>
                    <a:pt x="23705" y="3258"/>
                    <a:pt x="23709" y="3257"/>
                  </a:cubicBezTo>
                  <a:cubicBezTo>
                    <a:pt x="23785" y="3291"/>
                    <a:pt x="23856" y="3306"/>
                    <a:pt x="23921" y="3306"/>
                  </a:cubicBezTo>
                  <a:cubicBezTo>
                    <a:pt x="24313" y="3306"/>
                    <a:pt x="24482" y="2744"/>
                    <a:pt x="24338" y="2357"/>
                  </a:cubicBezTo>
                  <a:cubicBezTo>
                    <a:pt x="24083" y="1678"/>
                    <a:pt x="23461" y="1101"/>
                    <a:pt x="22830" y="719"/>
                  </a:cubicBezTo>
                  <a:lnTo>
                    <a:pt x="22830" y="719"/>
                  </a:lnTo>
                  <a:cubicBezTo>
                    <a:pt x="24320" y="942"/>
                    <a:pt x="26819" y="1789"/>
                    <a:pt x="26325" y="3620"/>
                  </a:cubicBezTo>
                  <a:cubicBezTo>
                    <a:pt x="26319" y="3642"/>
                    <a:pt x="26323" y="3668"/>
                    <a:pt x="26336" y="3688"/>
                  </a:cubicBezTo>
                  <a:cubicBezTo>
                    <a:pt x="25614" y="3965"/>
                    <a:pt x="24882" y="4207"/>
                    <a:pt x="24161" y="4424"/>
                  </a:cubicBezTo>
                  <a:cubicBezTo>
                    <a:pt x="21927" y="5096"/>
                    <a:pt x="19617" y="5489"/>
                    <a:pt x="17288" y="5595"/>
                  </a:cubicBezTo>
                  <a:cubicBezTo>
                    <a:pt x="16836" y="5616"/>
                    <a:pt x="16383" y="5627"/>
                    <a:pt x="15932" y="5627"/>
                  </a:cubicBezTo>
                  <a:cubicBezTo>
                    <a:pt x="14050" y="5627"/>
                    <a:pt x="12174" y="5443"/>
                    <a:pt x="10326" y="5079"/>
                  </a:cubicBezTo>
                  <a:cubicBezTo>
                    <a:pt x="7922" y="4601"/>
                    <a:pt x="5703" y="3753"/>
                    <a:pt x="3460" y="2790"/>
                  </a:cubicBezTo>
                  <a:cubicBezTo>
                    <a:pt x="3456" y="2789"/>
                    <a:pt x="3453" y="2788"/>
                    <a:pt x="3450" y="2788"/>
                  </a:cubicBezTo>
                  <a:cubicBezTo>
                    <a:pt x="3432" y="2788"/>
                    <a:pt x="3419" y="2813"/>
                    <a:pt x="3440" y="2825"/>
                  </a:cubicBezTo>
                  <a:cubicBezTo>
                    <a:pt x="3676" y="2958"/>
                    <a:pt x="3917" y="3088"/>
                    <a:pt x="4160" y="3212"/>
                  </a:cubicBezTo>
                  <a:cubicBezTo>
                    <a:pt x="3925" y="3102"/>
                    <a:pt x="3689" y="2990"/>
                    <a:pt x="3456" y="2876"/>
                  </a:cubicBezTo>
                  <a:cubicBezTo>
                    <a:pt x="3447" y="2872"/>
                    <a:pt x="3440" y="2870"/>
                    <a:pt x="3432" y="2870"/>
                  </a:cubicBezTo>
                  <a:cubicBezTo>
                    <a:pt x="3386" y="2870"/>
                    <a:pt x="3357" y="2935"/>
                    <a:pt x="3406" y="2961"/>
                  </a:cubicBezTo>
                  <a:cubicBezTo>
                    <a:pt x="7430" y="5135"/>
                    <a:pt x="11905" y="6191"/>
                    <a:pt x="16383" y="6191"/>
                  </a:cubicBezTo>
                  <a:cubicBezTo>
                    <a:pt x="19637" y="6191"/>
                    <a:pt x="22893" y="5633"/>
                    <a:pt x="25977" y="4541"/>
                  </a:cubicBezTo>
                  <a:cubicBezTo>
                    <a:pt x="25980" y="4557"/>
                    <a:pt x="25987" y="4572"/>
                    <a:pt x="25996" y="4585"/>
                  </a:cubicBezTo>
                  <a:cubicBezTo>
                    <a:pt x="27255" y="6151"/>
                    <a:pt x="26275" y="9198"/>
                    <a:pt x="24248" y="9609"/>
                  </a:cubicBezTo>
                  <a:cubicBezTo>
                    <a:pt x="24618" y="9039"/>
                    <a:pt x="25049" y="7862"/>
                    <a:pt x="24281" y="7674"/>
                  </a:cubicBezTo>
                  <a:cubicBezTo>
                    <a:pt x="24273" y="7654"/>
                    <a:pt x="24256" y="7639"/>
                    <a:pt x="24236" y="7635"/>
                  </a:cubicBezTo>
                  <a:cubicBezTo>
                    <a:pt x="24165" y="7616"/>
                    <a:pt x="24096" y="7606"/>
                    <a:pt x="24029" y="7606"/>
                  </a:cubicBezTo>
                  <a:cubicBezTo>
                    <a:pt x="23702" y="7606"/>
                    <a:pt x="23427" y="7827"/>
                    <a:pt x="23293" y="8151"/>
                  </a:cubicBezTo>
                  <a:cubicBezTo>
                    <a:pt x="23151" y="8491"/>
                    <a:pt x="23198" y="8877"/>
                    <a:pt x="23197" y="9233"/>
                  </a:cubicBezTo>
                  <a:cubicBezTo>
                    <a:pt x="23195" y="9689"/>
                    <a:pt x="23113" y="10125"/>
                    <a:pt x="23065" y="10574"/>
                  </a:cubicBezTo>
                  <a:cubicBezTo>
                    <a:pt x="23051" y="10577"/>
                    <a:pt x="23039" y="10581"/>
                    <a:pt x="23027" y="10586"/>
                  </a:cubicBezTo>
                  <a:cubicBezTo>
                    <a:pt x="21642" y="11382"/>
                    <a:pt x="20164" y="11757"/>
                    <a:pt x="18615" y="11757"/>
                  </a:cubicBezTo>
                  <a:cubicBezTo>
                    <a:pt x="18304" y="11757"/>
                    <a:pt x="17990" y="11742"/>
                    <a:pt x="17673" y="11712"/>
                  </a:cubicBezTo>
                  <a:cubicBezTo>
                    <a:pt x="18317" y="11021"/>
                    <a:pt x="18902" y="10109"/>
                    <a:pt x="19004" y="9161"/>
                  </a:cubicBezTo>
                  <a:cubicBezTo>
                    <a:pt x="19066" y="8579"/>
                    <a:pt x="18777" y="7880"/>
                    <a:pt x="18186" y="7880"/>
                  </a:cubicBezTo>
                  <a:cubicBezTo>
                    <a:pt x="18180" y="7880"/>
                    <a:pt x="18175" y="7880"/>
                    <a:pt x="18169" y="7881"/>
                  </a:cubicBezTo>
                  <a:cubicBezTo>
                    <a:pt x="18161" y="7874"/>
                    <a:pt x="18150" y="7870"/>
                    <a:pt x="18141" y="7869"/>
                  </a:cubicBezTo>
                  <a:cubicBezTo>
                    <a:pt x="18077" y="7855"/>
                    <a:pt x="18016" y="7849"/>
                    <a:pt x="17958" y="7849"/>
                  </a:cubicBezTo>
                  <a:cubicBezTo>
                    <a:pt x="17472" y="7849"/>
                    <a:pt x="17226" y="8302"/>
                    <a:pt x="17070" y="8762"/>
                  </a:cubicBezTo>
                  <a:cubicBezTo>
                    <a:pt x="16769" y="9654"/>
                    <a:pt x="16607" y="11212"/>
                    <a:pt x="15713" y="11768"/>
                  </a:cubicBezTo>
                  <a:cubicBezTo>
                    <a:pt x="15667" y="11795"/>
                    <a:pt x="15619" y="11816"/>
                    <a:pt x="15570" y="11833"/>
                  </a:cubicBezTo>
                  <a:cubicBezTo>
                    <a:pt x="15522" y="11848"/>
                    <a:pt x="15474" y="11859"/>
                    <a:pt x="15424" y="11867"/>
                  </a:cubicBezTo>
                  <a:cubicBezTo>
                    <a:pt x="15406" y="11847"/>
                    <a:pt x="15381" y="11836"/>
                    <a:pt x="15353" y="11836"/>
                  </a:cubicBezTo>
                  <a:cubicBezTo>
                    <a:pt x="15352" y="11836"/>
                    <a:pt x="15350" y="11836"/>
                    <a:pt x="15348" y="11836"/>
                  </a:cubicBezTo>
                  <a:cubicBezTo>
                    <a:pt x="15260" y="11837"/>
                    <a:pt x="15171" y="11837"/>
                    <a:pt x="15083" y="11837"/>
                  </a:cubicBezTo>
                  <a:cubicBezTo>
                    <a:pt x="13160" y="11837"/>
                    <a:pt x="11239" y="11641"/>
                    <a:pt x="9375" y="11153"/>
                  </a:cubicBezTo>
                  <a:cubicBezTo>
                    <a:pt x="8565" y="10940"/>
                    <a:pt x="7760" y="10664"/>
                    <a:pt x="7018" y="10269"/>
                  </a:cubicBezTo>
                  <a:cubicBezTo>
                    <a:pt x="6221" y="9846"/>
                    <a:pt x="5644" y="9277"/>
                    <a:pt x="5010" y="8667"/>
                  </a:cubicBezTo>
                  <a:cubicBezTo>
                    <a:pt x="5579" y="8503"/>
                    <a:pt x="6208" y="8533"/>
                    <a:pt x="6748" y="8279"/>
                  </a:cubicBezTo>
                  <a:cubicBezTo>
                    <a:pt x="7127" y="8101"/>
                    <a:pt x="7556" y="7753"/>
                    <a:pt x="7790" y="7404"/>
                  </a:cubicBezTo>
                  <a:cubicBezTo>
                    <a:pt x="8120" y="6910"/>
                    <a:pt x="7870" y="6240"/>
                    <a:pt x="7295" y="6171"/>
                  </a:cubicBezTo>
                  <a:cubicBezTo>
                    <a:pt x="7285" y="6135"/>
                    <a:pt x="7252" y="6112"/>
                    <a:pt x="7215" y="6112"/>
                  </a:cubicBezTo>
                  <a:cubicBezTo>
                    <a:pt x="7213" y="6112"/>
                    <a:pt x="7212" y="6112"/>
                    <a:pt x="7210" y="6112"/>
                  </a:cubicBezTo>
                  <a:cubicBezTo>
                    <a:pt x="6309" y="6198"/>
                    <a:pt x="5547" y="6760"/>
                    <a:pt x="4630" y="6768"/>
                  </a:cubicBezTo>
                  <a:cubicBezTo>
                    <a:pt x="4622" y="6768"/>
                    <a:pt x="4613" y="6768"/>
                    <a:pt x="4605" y="6768"/>
                  </a:cubicBezTo>
                  <a:cubicBezTo>
                    <a:pt x="3507" y="6768"/>
                    <a:pt x="2535" y="6170"/>
                    <a:pt x="1983" y="5235"/>
                  </a:cubicBezTo>
                  <a:cubicBezTo>
                    <a:pt x="1215" y="3930"/>
                    <a:pt x="1247" y="2270"/>
                    <a:pt x="260" y="1090"/>
                  </a:cubicBezTo>
                  <a:lnTo>
                    <a:pt x="260" y="1090"/>
                  </a:lnTo>
                  <a:cubicBezTo>
                    <a:pt x="678" y="1290"/>
                    <a:pt x="1103" y="1363"/>
                    <a:pt x="1531" y="1363"/>
                  </a:cubicBezTo>
                  <a:cubicBezTo>
                    <a:pt x="2673" y="1363"/>
                    <a:pt x="3842" y="842"/>
                    <a:pt x="4992" y="797"/>
                  </a:cubicBezTo>
                  <a:cubicBezTo>
                    <a:pt x="5040" y="795"/>
                    <a:pt x="5087" y="794"/>
                    <a:pt x="5133" y="794"/>
                  </a:cubicBezTo>
                  <a:cubicBezTo>
                    <a:pt x="6262" y="794"/>
                    <a:pt x="7046" y="1336"/>
                    <a:pt x="7391" y="2425"/>
                  </a:cubicBezTo>
                  <a:cubicBezTo>
                    <a:pt x="7545" y="2908"/>
                    <a:pt x="7712" y="3333"/>
                    <a:pt x="8260" y="3333"/>
                  </a:cubicBezTo>
                  <a:cubicBezTo>
                    <a:pt x="8281" y="3333"/>
                    <a:pt x="8302" y="3333"/>
                    <a:pt x="8323" y="3332"/>
                  </a:cubicBezTo>
                  <a:cubicBezTo>
                    <a:pt x="8326" y="3330"/>
                    <a:pt x="8330" y="3330"/>
                    <a:pt x="8332" y="3329"/>
                  </a:cubicBezTo>
                  <a:cubicBezTo>
                    <a:pt x="8352" y="3332"/>
                    <a:pt x="8371" y="3333"/>
                    <a:pt x="8390" y="3333"/>
                  </a:cubicBezTo>
                  <a:cubicBezTo>
                    <a:pt x="8732" y="3333"/>
                    <a:pt x="8983" y="2900"/>
                    <a:pt x="8986" y="2529"/>
                  </a:cubicBezTo>
                  <a:cubicBezTo>
                    <a:pt x="8993" y="1706"/>
                    <a:pt x="8631" y="722"/>
                    <a:pt x="8026" y="147"/>
                  </a:cubicBezTo>
                  <a:close/>
                  <a:moveTo>
                    <a:pt x="8479" y="1"/>
                  </a:moveTo>
                  <a:cubicBezTo>
                    <a:pt x="8280" y="1"/>
                    <a:pt x="8081" y="6"/>
                    <a:pt x="7882" y="18"/>
                  </a:cubicBezTo>
                  <a:cubicBezTo>
                    <a:pt x="7848" y="19"/>
                    <a:pt x="7822" y="47"/>
                    <a:pt x="7822" y="80"/>
                  </a:cubicBezTo>
                  <a:cubicBezTo>
                    <a:pt x="7786" y="115"/>
                    <a:pt x="7786" y="171"/>
                    <a:pt x="7822" y="204"/>
                  </a:cubicBezTo>
                  <a:cubicBezTo>
                    <a:pt x="8191" y="596"/>
                    <a:pt x="8446" y="1007"/>
                    <a:pt x="8606" y="1523"/>
                  </a:cubicBezTo>
                  <a:cubicBezTo>
                    <a:pt x="8658" y="1695"/>
                    <a:pt x="8702" y="1871"/>
                    <a:pt x="8735" y="2047"/>
                  </a:cubicBezTo>
                  <a:cubicBezTo>
                    <a:pt x="8762" y="2187"/>
                    <a:pt x="8823" y="2594"/>
                    <a:pt x="8754" y="2889"/>
                  </a:cubicBezTo>
                  <a:cubicBezTo>
                    <a:pt x="8683" y="2978"/>
                    <a:pt x="8621" y="3057"/>
                    <a:pt x="8511" y="3108"/>
                  </a:cubicBezTo>
                  <a:cubicBezTo>
                    <a:pt x="8430" y="3146"/>
                    <a:pt x="8342" y="3166"/>
                    <a:pt x="8253" y="3166"/>
                  </a:cubicBezTo>
                  <a:cubicBezTo>
                    <a:pt x="8227" y="3166"/>
                    <a:pt x="8202" y="3164"/>
                    <a:pt x="8176" y="3161"/>
                  </a:cubicBezTo>
                  <a:cubicBezTo>
                    <a:pt x="7598" y="2941"/>
                    <a:pt x="7443" y="1651"/>
                    <a:pt x="7008" y="1245"/>
                  </a:cubicBezTo>
                  <a:cubicBezTo>
                    <a:pt x="6617" y="882"/>
                    <a:pt x="6080" y="687"/>
                    <a:pt x="5559" y="623"/>
                  </a:cubicBezTo>
                  <a:cubicBezTo>
                    <a:pt x="5412" y="605"/>
                    <a:pt x="5267" y="598"/>
                    <a:pt x="5122" y="598"/>
                  </a:cubicBezTo>
                  <a:cubicBezTo>
                    <a:pt x="3872" y="598"/>
                    <a:pt x="2671" y="1187"/>
                    <a:pt x="1447" y="1187"/>
                  </a:cubicBezTo>
                  <a:cubicBezTo>
                    <a:pt x="1016" y="1187"/>
                    <a:pt x="582" y="1114"/>
                    <a:pt x="143" y="917"/>
                  </a:cubicBezTo>
                  <a:cubicBezTo>
                    <a:pt x="136" y="914"/>
                    <a:pt x="129" y="913"/>
                    <a:pt x="122" y="913"/>
                  </a:cubicBezTo>
                  <a:cubicBezTo>
                    <a:pt x="115" y="913"/>
                    <a:pt x="108" y="914"/>
                    <a:pt x="100" y="917"/>
                  </a:cubicBezTo>
                  <a:cubicBezTo>
                    <a:pt x="94" y="914"/>
                    <a:pt x="88" y="913"/>
                    <a:pt x="82" y="913"/>
                  </a:cubicBezTo>
                  <a:cubicBezTo>
                    <a:pt x="42" y="913"/>
                    <a:pt x="1" y="957"/>
                    <a:pt x="31" y="998"/>
                  </a:cubicBezTo>
                  <a:cubicBezTo>
                    <a:pt x="1152" y="2501"/>
                    <a:pt x="984" y="4693"/>
                    <a:pt x="2330" y="6040"/>
                  </a:cubicBezTo>
                  <a:cubicBezTo>
                    <a:pt x="2855" y="6567"/>
                    <a:pt x="3570" y="6895"/>
                    <a:pt x="4310" y="6964"/>
                  </a:cubicBezTo>
                  <a:cubicBezTo>
                    <a:pt x="4390" y="6972"/>
                    <a:pt x="4468" y="6976"/>
                    <a:pt x="4545" y="6976"/>
                  </a:cubicBezTo>
                  <a:cubicBezTo>
                    <a:pt x="5482" y="6976"/>
                    <a:pt x="6269" y="6451"/>
                    <a:pt x="7188" y="6308"/>
                  </a:cubicBezTo>
                  <a:cubicBezTo>
                    <a:pt x="7363" y="6364"/>
                    <a:pt x="7598" y="6503"/>
                    <a:pt x="7667" y="6643"/>
                  </a:cubicBezTo>
                  <a:cubicBezTo>
                    <a:pt x="7758" y="6824"/>
                    <a:pt x="7539" y="7348"/>
                    <a:pt x="7408" y="7500"/>
                  </a:cubicBezTo>
                  <a:cubicBezTo>
                    <a:pt x="7208" y="7734"/>
                    <a:pt x="6914" y="7942"/>
                    <a:pt x="6640" y="8069"/>
                  </a:cubicBezTo>
                  <a:cubicBezTo>
                    <a:pt x="6108" y="8314"/>
                    <a:pt x="5499" y="8275"/>
                    <a:pt x="4946" y="8467"/>
                  </a:cubicBezTo>
                  <a:cubicBezTo>
                    <a:pt x="4900" y="8482"/>
                    <a:pt x="4870" y="8527"/>
                    <a:pt x="4876" y="8575"/>
                  </a:cubicBezTo>
                  <a:cubicBezTo>
                    <a:pt x="4842" y="8586"/>
                    <a:pt x="4828" y="8623"/>
                    <a:pt x="4844" y="8653"/>
                  </a:cubicBezTo>
                  <a:cubicBezTo>
                    <a:pt x="5628" y="10082"/>
                    <a:pt x="7503" y="10838"/>
                    <a:pt x="8983" y="11271"/>
                  </a:cubicBezTo>
                  <a:cubicBezTo>
                    <a:pt x="10847" y="11815"/>
                    <a:pt x="12810" y="12065"/>
                    <a:pt x="14753" y="12065"/>
                  </a:cubicBezTo>
                  <a:cubicBezTo>
                    <a:pt x="14948" y="12065"/>
                    <a:pt x="15142" y="12062"/>
                    <a:pt x="15336" y="12057"/>
                  </a:cubicBezTo>
                  <a:cubicBezTo>
                    <a:pt x="15348" y="12068"/>
                    <a:pt x="15363" y="12074"/>
                    <a:pt x="15379" y="12074"/>
                  </a:cubicBezTo>
                  <a:cubicBezTo>
                    <a:pt x="15382" y="12074"/>
                    <a:pt x="15384" y="12074"/>
                    <a:pt x="15387" y="12073"/>
                  </a:cubicBezTo>
                  <a:cubicBezTo>
                    <a:pt x="16009" y="12003"/>
                    <a:pt x="16357" y="11451"/>
                    <a:pt x="16607" y="10925"/>
                  </a:cubicBezTo>
                  <a:cubicBezTo>
                    <a:pt x="16920" y="10271"/>
                    <a:pt x="17168" y="8031"/>
                    <a:pt x="18075" y="8031"/>
                  </a:cubicBezTo>
                  <a:cubicBezTo>
                    <a:pt x="18089" y="8031"/>
                    <a:pt x="18104" y="8031"/>
                    <a:pt x="18118" y="8033"/>
                  </a:cubicBezTo>
                  <a:cubicBezTo>
                    <a:pt x="18121" y="8033"/>
                    <a:pt x="18124" y="8033"/>
                    <a:pt x="18127" y="8033"/>
                  </a:cubicBezTo>
                  <a:cubicBezTo>
                    <a:pt x="18135" y="8033"/>
                    <a:pt x="18144" y="8031"/>
                    <a:pt x="18152" y="8027"/>
                  </a:cubicBezTo>
                  <a:cubicBezTo>
                    <a:pt x="19197" y="8165"/>
                    <a:pt x="18664" y="9720"/>
                    <a:pt x="18373" y="10305"/>
                  </a:cubicBezTo>
                  <a:cubicBezTo>
                    <a:pt x="18120" y="10816"/>
                    <a:pt x="17782" y="11261"/>
                    <a:pt x="17386" y="11669"/>
                  </a:cubicBezTo>
                  <a:cubicBezTo>
                    <a:pt x="17303" y="11754"/>
                    <a:pt x="17384" y="11874"/>
                    <a:pt x="17475" y="11874"/>
                  </a:cubicBezTo>
                  <a:cubicBezTo>
                    <a:pt x="17487" y="11874"/>
                    <a:pt x="17499" y="11871"/>
                    <a:pt x="17512" y="11867"/>
                  </a:cubicBezTo>
                  <a:cubicBezTo>
                    <a:pt x="17975" y="11952"/>
                    <a:pt x="18442" y="11994"/>
                    <a:pt x="18909" y="11994"/>
                  </a:cubicBezTo>
                  <a:cubicBezTo>
                    <a:pt x="20394" y="11994"/>
                    <a:pt x="21869" y="11570"/>
                    <a:pt x="23145" y="10789"/>
                  </a:cubicBezTo>
                  <a:cubicBezTo>
                    <a:pt x="23193" y="10761"/>
                    <a:pt x="23211" y="10704"/>
                    <a:pt x="23191" y="10653"/>
                  </a:cubicBezTo>
                  <a:cubicBezTo>
                    <a:pt x="23330" y="10333"/>
                    <a:pt x="23389" y="9993"/>
                    <a:pt x="23414" y="9645"/>
                  </a:cubicBezTo>
                  <a:cubicBezTo>
                    <a:pt x="23453" y="9121"/>
                    <a:pt x="23192" y="7755"/>
                    <a:pt x="24035" y="7755"/>
                  </a:cubicBezTo>
                  <a:cubicBezTo>
                    <a:pt x="24068" y="7755"/>
                    <a:pt x="24103" y="7758"/>
                    <a:pt x="24140" y="7762"/>
                  </a:cubicBezTo>
                  <a:cubicBezTo>
                    <a:pt x="24153" y="7783"/>
                    <a:pt x="24166" y="7803"/>
                    <a:pt x="24178" y="7825"/>
                  </a:cubicBezTo>
                  <a:cubicBezTo>
                    <a:pt x="24230" y="7829"/>
                    <a:pt x="24278" y="7846"/>
                    <a:pt x="24321" y="7875"/>
                  </a:cubicBezTo>
                  <a:cubicBezTo>
                    <a:pt x="24448" y="7969"/>
                    <a:pt x="24529" y="8083"/>
                    <a:pt x="24528" y="8246"/>
                  </a:cubicBezTo>
                  <a:cubicBezTo>
                    <a:pt x="24528" y="8287"/>
                    <a:pt x="24522" y="8329"/>
                    <a:pt x="24513" y="8369"/>
                  </a:cubicBezTo>
                  <a:cubicBezTo>
                    <a:pt x="24517" y="8373"/>
                    <a:pt x="24520" y="8378"/>
                    <a:pt x="24522" y="8385"/>
                  </a:cubicBezTo>
                  <a:cubicBezTo>
                    <a:pt x="24521" y="8589"/>
                    <a:pt x="24478" y="8789"/>
                    <a:pt x="24396" y="8975"/>
                  </a:cubicBezTo>
                  <a:cubicBezTo>
                    <a:pt x="24293" y="9259"/>
                    <a:pt x="24180" y="9434"/>
                    <a:pt x="23970" y="9670"/>
                  </a:cubicBezTo>
                  <a:cubicBezTo>
                    <a:pt x="23924" y="9723"/>
                    <a:pt x="23947" y="9832"/>
                    <a:pt x="24027" y="9832"/>
                  </a:cubicBezTo>
                  <a:cubicBezTo>
                    <a:pt x="24030" y="9832"/>
                    <a:pt x="24033" y="9832"/>
                    <a:pt x="24037" y="9832"/>
                  </a:cubicBezTo>
                  <a:cubicBezTo>
                    <a:pt x="26367" y="9586"/>
                    <a:pt x="27525" y="6246"/>
                    <a:pt x="26149" y="4483"/>
                  </a:cubicBezTo>
                  <a:cubicBezTo>
                    <a:pt x="27974" y="3826"/>
                    <a:pt x="29726" y="2984"/>
                    <a:pt x="31378" y="1967"/>
                  </a:cubicBezTo>
                  <a:cubicBezTo>
                    <a:pt x="31396" y="1957"/>
                    <a:pt x="31409" y="1942"/>
                    <a:pt x="31417" y="1923"/>
                  </a:cubicBezTo>
                  <a:cubicBezTo>
                    <a:pt x="31461" y="1923"/>
                    <a:pt x="31505" y="1894"/>
                    <a:pt x="31514" y="1829"/>
                  </a:cubicBezTo>
                  <a:cubicBezTo>
                    <a:pt x="31559" y="1472"/>
                    <a:pt x="31274" y="1086"/>
                    <a:pt x="30909" y="1086"/>
                  </a:cubicBezTo>
                  <a:cubicBezTo>
                    <a:pt x="30873" y="1086"/>
                    <a:pt x="30836" y="1090"/>
                    <a:pt x="30798" y="1098"/>
                  </a:cubicBezTo>
                  <a:cubicBezTo>
                    <a:pt x="30779" y="1102"/>
                    <a:pt x="30767" y="1119"/>
                    <a:pt x="30767" y="1138"/>
                  </a:cubicBezTo>
                  <a:cubicBezTo>
                    <a:pt x="30766" y="1138"/>
                    <a:pt x="30764" y="1138"/>
                    <a:pt x="30762" y="1138"/>
                  </a:cubicBezTo>
                  <a:cubicBezTo>
                    <a:pt x="30740" y="1138"/>
                    <a:pt x="30720" y="1146"/>
                    <a:pt x="30703" y="1161"/>
                  </a:cubicBezTo>
                  <a:cubicBezTo>
                    <a:pt x="29503" y="2249"/>
                    <a:pt x="28031" y="3022"/>
                    <a:pt x="26503" y="3624"/>
                  </a:cubicBezTo>
                  <a:cubicBezTo>
                    <a:pt x="27091" y="1577"/>
                    <a:pt x="24003" y="612"/>
                    <a:pt x="22519" y="547"/>
                  </a:cubicBezTo>
                  <a:cubicBezTo>
                    <a:pt x="22517" y="547"/>
                    <a:pt x="22514" y="547"/>
                    <a:pt x="22512" y="547"/>
                  </a:cubicBezTo>
                  <a:cubicBezTo>
                    <a:pt x="22493" y="547"/>
                    <a:pt x="22477" y="556"/>
                    <a:pt x="22467" y="571"/>
                  </a:cubicBezTo>
                  <a:cubicBezTo>
                    <a:pt x="22417" y="604"/>
                    <a:pt x="22399" y="683"/>
                    <a:pt x="22467" y="719"/>
                  </a:cubicBezTo>
                  <a:cubicBezTo>
                    <a:pt x="22874" y="945"/>
                    <a:pt x="23247" y="1207"/>
                    <a:pt x="23569" y="1545"/>
                  </a:cubicBezTo>
                  <a:cubicBezTo>
                    <a:pt x="23734" y="1718"/>
                    <a:pt x="23891" y="1906"/>
                    <a:pt x="24017" y="2110"/>
                  </a:cubicBezTo>
                  <a:cubicBezTo>
                    <a:pt x="24115" y="2268"/>
                    <a:pt x="24524" y="3194"/>
                    <a:pt x="23961" y="3194"/>
                  </a:cubicBezTo>
                  <a:cubicBezTo>
                    <a:pt x="23912" y="3194"/>
                    <a:pt x="23856" y="3187"/>
                    <a:pt x="23791" y="3172"/>
                  </a:cubicBezTo>
                  <a:cubicBezTo>
                    <a:pt x="23793" y="3156"/>
                    <a:pt x="23790" y="3141"/>
                    <a:pt x="23783" y="3128"/>
                  </a:cubicBezTo>
                  <a:cubicBezTo>
                    <a:pt x="22479" y="432"/>
                    <a:pt x="19602" y="55"/>
                    <a:pt x="16768" y="55"/>
                  </a:cubicBezTo>
                  <a:cubicBezTo>
                    <a:pt x="15664" y="55"/>
                    <a:pt x="14567" y="112"/>
                    <a:pt x="13572" y="112"/>
                  </a:cubicBezTo>
                  <a:cubicBezTo>
                    <a:pt x="13298" y="112"/>
                    <a:pt x="13031" y="107"/>
                    <a:pt x="12775" y="96"/>
                  </a:cubicBezTo>
                  <a:cubicBezTo>
                    <a:pt x="12773" y="96"/>
                    <a:pt x="12772" y="96"/>
                    <a:pt x="12771" y="96"/>
                  </a:cubicBezTo>
                  <a:cubicBezTo>
                    <a:pt x="12694" y="96"/>
                    <a:pt x="12683" y="185"/>
                    <a:pt x="12728" y="227"/>
                  </a:cubicBezTo>
                  <a:cubicBezTo>
                    <a:pt x="12675" y="268"/>
                    <a:pt x="12656" y="363"/>
                    <a:pt x="12728" y="415"/>
                  </a:cubicBezTo>
                  <a:cubicBezTo>
                    <a:pt x="13181" y="736"/>
                    <a:pt x="13489" y="1174"/>
                    <a:pt x="13648" y="1707"/>
                  </a:cubicBezTo>
                  <a:cubicBezTo>
                    <a:pt x="13766" y="2105"/>
                    <a:pt x="13951" y="3345"/>
                    <a:pt x="13344" y="3538"/>
                  </a:cubicBezTo>
                  <a:cubicBezTo>
                    <a:pt x="13342" y="3538"/>
                    <a:pt x="13340" y="3538"/>
                    <a:pt x="13338" y="3538"/>
                  </a:cubicBezTo>
                  <a:cubicBezTo>
                    <a:pt x="12314" y="3538"/>
                    <a:pt x="12444" y="2155"/>
                    <a:pt x="12359" y="1447"/>
                  </a:cubicBezTo>
                  <a:cubicBezTo>
                    <a:pt x="12313" y="1081"/>
                    <a:pt x="12232" y="683"/>
                    <a:pt x="11864" y="558"/>
                  </a:cubicBezTo>
                  <a:cubicBezTo>
                    <a:pt x="11865" y="518"/>
                    <a:pt x="11838" y="482"/>
                    <a:pt x="11800" y="472"/>
                  </a:cubicBezTo>
                  <a:cubicBezTo>
                    <a:pt x="10717" y="178"/>
                    <a:pt x="9602" y="1"/>
                    <a:pt x="84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382880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11"/>
          <p:cNvSpPr txBox="1">
            <a:spLocks noGrp="1"/>
          </p:cNvSpPr>
          <p:nvPr>
            <p:ph type="title" hasCustomPrompt="1"/>
          </p:nvPr>
        </p:nvSpPr>
        <p:spPr>
          <a:xfrm>
            <a:off x="4895433" y="2306667"/>
            <a:ext cx="6968000" cy="16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34" name="Google Shape;634;p11"/>
          <p:cNvSpPr txBox="1">
            <a:spLocks noGrp="1"/>
          </p:cNvSpPr>
          <p:nvPr>
            <p:ph type="body" idx="1"/>
          </p:nvPr>
        </p:nvSpPr>
        <p:spPr>
          <a:xfrm>
            <a:off x="4895433" y="4101367"/>
            <a:ext cx="6968000" cy="6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635" name="Google Shape;635;p11"/>
          <p:cNvSpPr/>
          <p:nvPr/>
        </p:nvSpPr>
        <p:spPr>
          <a:xfrm rot="-9414220">
            <a:off x="5009267" y="-2003255"/>
            <a:ext cx="8500840" cy="4728340"/>
          </a:xfrm>
          <a:custGeom>
            <a:avLst/>
            <a:gdLst/>
            <a:ahLst/>
            <a:cxnLst/>
            <a:rect l="l" t="t" r="r" b="b"/>
            <a:pathLst>
              <a:path w="34627" h="19260" extrusionOk="0">
                <a:moveTo>
                  <a:pt x="18210" y="1"/>
                </a:moveTo>
                <a:cubicBezTo>
                  <a:pt x="18187" y="1"/>
                  <a:pt x="18170" y="33"/>
                  <a:pt x="18187" y="53"/>
                </a:cubicBezTo>
                <a:cubicBezTo>
                  <a:pt x="18764" y="728"/>
                  <a:pt x="19213" y="1499"/>
                  <a:pt x="19792" y="2168"/>
                </a:cubicBezTo>
                <a:cubicBezTo>
                  <a:pt x="20391" y="2862"/>
                  <a:pt x="21063" y="3489"/>
                  <a:pt x="21796" y="4038"/>
                </a:cubicBezTo>
                <a:cubicBezTo>
                  <a:pt x="23220" y="5101"/>
                  <a:pt x="24941" y="5537"/>
                  <a:pt x="26500" y="6353"/>
                </a:cubicBezTo>
                <a:cubicBezTo>
                  <a:pt x="25330" y="6639"/>
                  <a:pt x="24158" y="6909"/>
                  <a:pt x="22984" y="7176"/>
                </a:cubicBezTo>
                <a:cubicBezTo>
                  <a:pt x="22983" y="7176"/>
                  <a:pt x="22982" y="7173"/>
                  <a:pt x="22980" y="7173"/>
                </a:cubicBezTo>
                <a:lnTo>
                  <a:pt x="22928" y="7168"/>
                </a:lnTo>
                <a:lnTo>
                  <a:pt x="22928" y="7163"/>
                </a:lnTo>
                <a:cubicBezTo>
                  <a:pt x="22029" y="5813"/>
                  <a:pt x="20756" y="4886"/>
                  <a:pt x="19397" y="4033"/>
                </a:cubicBezTo>
                <a:cubicBezTo>
                  <a:pt x="18714" y="3602"/>
                  <a:pt x="18007" y="3210"/>
                  <a:pt x="17281" y="2858"/>
                </a:cubicBezTo>
                <a:cubicBezTo>
                  <a:pt x="16583" y="2522"/>
                  <a:pt x="15836" y="2335"/>
                  <a:pt x="15116" y="2066"/>
                </a:cubicBezTo>
                <a:cubicBezTo>
                  <a:pt x="15101" y="2058"/>
                  <a:pt x="15087" y="2054"/>
                  <a:pt x="15072" y="2047"/>
                </a:cubicBezTo>
                <a:cubicBezTo>
                  <a:pt x="15040" y="2015"/>
                  <a:pt x="15007" y="1986"/>
                  <a:pt x="14976" y="1954"/>
                </a:cubicBezTo>
                <a:cubicBezTo>
                  <a:pt x="14972" y="1949"/>
                  <a:pt x="14967" y="1947"/>
                  <a:pt x="14962" y="1947"/>
                </a:cubicBezTo>
                <a:cubicBezTo>
                  <a:pt x="14946" y="1947"/>
                  <a:pt x="14930" y="1969"/>
                  <a:pt x="14943" y="1984"/>
                </a:cubicBezTo>
                <a:cubicBezTo>
                  <a:pt x="14953" y="1999"/>
                  <a:pt x="14967" y="2012"/>
                  <a:pt x="14979" y="2027"/>
                </a:cubicBezTo>
                <a:cubicBezTo>
                  <a:pt x="14937" y="2039"/>
                  <a:pt x="14925" y="2091"/>
                  <a:pt x="14957" y="2119"/>
                </a:cubicBezTo>
                <a:cubicBezTo>
                  <a:pt x="15015" y="2171"/>
                  <a:pt x="15077" y="2218"/>
                  <a:pt x="15143" y="2259"/>
                </a:cubicBezTo>
                <a:cubicBezTo>
                  <a:pt x="15156" y="2278"/>
                  <a:pt x="15169" y="2298"/>
                  <a:pt x="15183" y="2316"/>
                </a:cubicBezTo>
                <a:lnTo>
                  <a:pt x="15183" y="2323"/>
                </a:lnTo>
                <a:cubicBezTo>
                  <a:pt x="15386" y="2811"/>
                  <a:pt x="15812" y="3219"/>
                  <a:pt x="16224" y="3575"/>
                </a:cubicBezTo>
                <a:cubicBezTo>
                  <a:pt x="16402" y="3786"/>
                  <a:pt x="16582" y="3995"/>
                  <a:pt x="16767" y="4201"/>
                </a:cubicBezTo>
                <a:cubicBezTo>
                  <a:pt x="17358" y="4858"/>
                  <a:pt x="18038" y="5430"/>
                  <a:pt x="18786" y="5901"/>
                </a:cubicBezTo>
                <a:cubicBezTo>
                  <a:pt x="19500" y="6348"/>
                  <a:pt x="20248" y="6732"/>
                  <a:pt x="21040" y="7019"/>
                </a:cubicBezTo>
                <a:cubicBezTo>
                  <a:pt x="21420" y="7155"/>
                  <a:pt x="21879" y="7300"/>
                  <a:pt x="22320" y="7328"/>
                </a:cubicBezTo>
                <a:cubicBezTo>
                  <a:pt x="22192" y="7357"/>
                  <a:pt x="22064" y="7387"/>
                  <a:pt x="21936" y="7416"/>
                </a:cubicBezTo>
                <a:cubicBezTo>
                  <a:pt x="21029" y="7621"/>
                  <a:pt x="20121" y="7824"/>
                  <a:pt x="19212" y="8026"/>
                </a:cubicBezTo>
                <a:cubicBezTo>
                  <a:pt x="18315" y="6704"/>
                  <a:pt x="17058" y="5789"/>
                  <a:pt x="15716" y="4948"/>
                </a:cubicBezTo>
                <a:cubicBezTo>
                  <a:pt x="15033" y="4517"/>
                  <a:pt x="14327" y="4125"/>
                  <a:pt x="13600" y="3773"/>
                </a:cubicBezTo>
                <a:cubicBezTo>
                  <a:pt x="12902" y="3437"/>
                  <a:pt x="12156" y="3250"/>
                  <a:pt x="11434" y="2979"/>
                </a:cubicBezTo>
                <a:cubicBezTo>
                  <a:pt x="11421" y="2973"/>
                  <a:pt x="11406" y="2967"/>
                  <a:pt x="11391" y="2962"/>
                </a:cubicBezTo>
                <a:cubicBezTo>
                  <a:pt x="11359" y="2930"/>
                  <a:pt x="11326" y="2901"/>
                  <a:pt x="11295" y="2867"/>
                </a:cubicBezTo>
                <a:cubicBezTo>
                  <a:pt x="11291" y="2863"/>
                  <a:pt x="11286" y="2861"/>
                  <a:pt x="11282" y="2861"/>
                </a:cubicBezTo>
                <a:cubicBezTo>
                  <a:pt x="11265" y="2861"/>
                  <a:pt x="11250" y="2883"/>
                  <a:pt x="11262" y="2899"/>
                </a:cubicBezTo>
                <a:cubicBezTo>
                  <a:pt x="11274" y="2914"/>
                  <a:pt x="11286" y="2927"/>
                  <a:pt x="11298" y="2942"/>
                </a:cubicBezTo>
                <a:cubicBezTo>
                  <a:pt x="11257" y="2953"/>
                  <a:pt x="11245" y="3006"/>
                  <a:pt x="11278" y="3034"/>
                </a:cubicBezTo>
                <a:cubicBezTo>
                  <a:pt x="11337" y="3086"/>
                  <a:pt x="11399" y="3133"/>
                  <a:pt x="11465" y="3175"/>
                </a:cubicBezTo>
                <a:cubicBezTo>
                  <a:pt x="11478" y="3194"/>
                  <a:pt x="11490" y="3211"/>
                  <a:pt x="11503" y="3230"/>
                </a:cubicBezTo>
                <a:cubicBezTo>
                  <a:pt x="11502" y="3233"/>
                  <a:pt x="11502" y="3235"/>
                  <a:pt x="11503" y="3238"/>
                </a:cubicBezTo>
                <a:cubicBezTo>
                  <a:pt x="11705" y="3727"/>
                  <a:pt x="12133" y="4134"/>
                  <a:pt x="12545" y="4490"/>
                </a:cubicBezTo>
                <a:cubicBezTo>
                  <a:pt x="12722" y="4701"/>
                  <a:pt x="12902" y="4910"/>
                  <a:pt x="13088" y="5116"/>
                </a:cubicBezTo>
                <a:cubicBezTo>
                  <a:pt x="13679" y="5773"/>
                  <a:pt x="14357" y="6345"/>
                  <a:pt x="15105" y="6816"/>
                </a:cubicBezTo>
                <a:cubicBezTo>
                  <a:pt x="15819" y="7261"/>
                  <a:pt x="16567" y="7647"/>
                  <a:pt x="17359" y="7932"/>
                </a:cubicBezTo>
                <a:cubicBezTo>
                  <a:pt x="17663" y="8042"/>
                  <a:pt x="18017" y="8156"/>
                  <a:pt x="18373" y="8212"/>
                </a:cubicBezTo>
                <a:cubicBezTo>
                  <a:pt x="17535" y="8398"/>
                  <a:pt x="16698" y="8584"/>
                  <a:pt x="15860" y="8771"/>
                </a:cubicBezTo>
                <a:cubicBezTo>
                  <a:pt x="15859" y="8771"/>
                  <a:pt x="15858" y="8768"/>
                  <a:pt x="15855" y="8768"/>
                </a:cubicBezTo>
                <a:lnTo>
                  <a:pt x="15804" y="8763"/>
                </a:lnTo>
                <a:cubicBezTo>
                  <a:pt x="15804" y="8760"/>
                  <a:pt x="15804" y="8759"/>
                  <a:pt x="15803" y="8758"/>
                </a:cubicBezTo>
                <a:cubicBezTo>
                  <a:pt x="14904" y="7407"/>
                  <a:pt x="13631" y="6481"/>
                  <a:pt x="12270" y="5628"/>
                </a:cubicBezTo>
                <a:cubicBezTo>
                  <a:pt x="11587" y="5197"/>
                  <a:pt x="10881" y="4805"/>
                  <a:pt x="10154" y="4453"/>
                </a:cubicBezTo>
                <a:cubicBezTo>
                  <a:pt x="9456" y="4117"/>
                  <a:pt x="8711" y="3930"/>
                  <a:pt x="7989" y="3661"/>
                </a:cubicBezTo>
                <a:cubicBezTo>
                  <a:pt x="7976" y="3653"/>
                  <a:pt x="7960" y="3649"/>
                  <a:pt x="7945" y="3642"/>
                </a:cubicBezTo>
                <a:cubicBezTo>
                  <a:pt x="7913" y="3610"/>
                  <a:pt x="7880" y="3581"/>
                  <a:pt x="7849" y="3547"/>
                </a:cubicBezTo>
                <a:cubicBezTo>
                  <a:pt x="7846" y="3543"/>
                  <a:pt x="7841" y="3541"/>
                  <a:pt x="7836" y="3541"/>
                </a:cubicBezTo>
                <a:cubicBezTo>
                  <a:pt x="7820" y="3541"/>
                  <a:pt x="7804" y="3563"/>
                  <a:pt x="7816" y="3579"/>
                </a:cubicBezTo>
                <a:cubicBezTo>
                  <a:pt x="7828" y="3594"/>
                  <a:pt x="7841" y="3607"/>
                  <a:pt x="7852" y="3622"/>
                </a:cubicBezTo>
                <a:cubicBezTo>
                  <a:pt x="7811" y="3633"/>
                  <a:pt x="7799" y="3686"/>
                  <a:pt x="7831" y="3714"/>
                </a:cubicBezTo>
                <a:cubicBezTo>
                  <a:pt x="7891" y="3766"/>
                  <a:pt x="7952" y="3813"/>
                  <a:pt x="8019" y="3855"/>
                </a:cubicBezTo>
                <a:cubicBezTo>
                  <a:pt x="8032" y="3874"/>
                  <a:pt x="8043" y="3893"/>
                  <a:pt x="8057" y="3910"/>
                </a:cubicBezTo>
                <a:cubicBezTo>
                  <a:pt x="8056" y="3913"/>
                  <a:pt x="8056" y="3915"/>
                  <a:pt x="8057" y="3918"/>
                </a:cubicBezTo>
                <a:cubicBezTo>
                  <a:pt x="8259" y="4408"/>
                  <a:pt x="8686" y="4814"/>
                  <a:pt x="9098" y="5170"/>
                </a:cubicBezTo>
                <a:cubicBezTo>
                  <a:pt x="9276" y="5381"/>
                  <a:pt x="9456" y="5590"/>
                  <a:pt x="9642" y="5796"/>
                </a:cubicBezTo>
                <a:cubicBezTo>
                  <a:pt x="10233" y="6453"/>
                  <a:pt x="10911" y="7025"/>
                  <a:pt x="11659" y="7495"/>
                </a:cubicBezTo>
                <a:cubicBezTo>
                  <a:pt x="12373" y="7942"/>
                  <a:pt x="13121" y="8326"/>
                  <a:pt x="13915" y="8612"/>
                </a:cubicBezTo>
                <a:cubicBezTo>
                  <a:pt x="14293" y="8748"/>
                  <a:pt x="14751" y="8894"/>
                  <a:pt x="15192" y="8922"/>
                </a:cubicBezTo>
                <a:cubicBezTo>
                  <a:pt x="14176" y="9151"/>
                  <a:pt x="13160" y="9386"/>
                  <a:pt x="12146" y="9625"/>
                </a:cubicBezTo>
                <a:cubicBezTo>
                  <a:pt x="11246" y="8278"/>
                  <a:pt x="9974" y="7351"/>
                  <a:pt x="8616" y="6500"/>
                </a:cubicBezTo>
                <a:cubicBezTo>
                  <a:pt x="7933" y="6069"/>
                  <a:pt x="7227" y="5676"/>
                  <a:pt x="6500" y="5324"/>
                </a:cubicBezTo>
                <a:cubicBezTo>
                  <a:pt x="5802" y="4988"/>
                  <a:pt x="5056" y="4801"/>
                  <a:pt x="4335" y="4532"/>
                </a:cubicBezTo>
                <a:cubicBezTo>
                  <a:pt x="4321" y="4524"/>
                  <a:pt x="4306" y="4520"/>
                  <a:pt x="4291" y="4513"/>
                </a:cubicBezTo>
                <a:cubicBezTo>
                  <a:pt x="4259" y="4482"/>
                  <a:pt x="4226" y="4453"/>
                  <a:pt x="4195" y="4420"/>
                </a:cubicBezTo>
                <a:cubicBezTo>
                  <a:pt x="4192" y="4415"/>
                  <a:pt x="4187" y="4414"/>
                  <a:pt x="4182" y="4414"/>
                </a:cubicBezTo>
                <a:cubicBezTo>
                  <a:pt x="4166" y="4414"/>
                  <a:pt x="4150" y="4435"/>
                  <a:pt x="4162" y="4450"/>
                </a:cubicBezTo>
                <a:cubicBezTo>
                  <a:pt x="4173" y="4465"/>
                  <a:pt x="4186" y="4478"/>
                  <a:pt x="4198" y="4494"/>
                </a:cubicBezTo>
                <a:cubicBezTo>
                  <a:pt x="4157" y="4505"/>
                  <a:pt x="4145" y="4557"/>
                  <a:pt x="4177" y="4586"/>
                </a:cubicBezTo>
                <a:cubicBezTo>
                  <a:pt x="4235" y="4637"/>
                  <a:pt x="4298" y="4685"/>
                  <a:pt x="4365" y="4728"/>
                </a:cubicBezTo>
                <a:cubicBezTo>
                  <a:pt x="4378" y="4745"/>
                  <a:pt x="4389" y="4764"/>
                  <a:pt x="4403" y="4782"/>
                </a:cubicBezTo>
                <a:cubicBezTo>
                  <a:pt x="4402" y="4785"/>
                  <a:pt x="4402" y="4788"/>
                  <a:pt x="4403" y="4789"/>
                </a:cubicBezTo>
                <a:cubicBezTo>
                  <a:pt x="4605" y="5278"/>
                  <a:pt x="5032" y="5686"/>
                  <a:pt x="5444" y="6041"/>
                </a:cubicBezTo>
                <a:cubicBezTo>
                  <a:pt x="5622" y="6253"/>
                  <a:pt x="5802" y="6463"/>
                  <a:pt x="5988" y="6668"/>
                </a:cubicBezTo>
                <a:cubicBezTo>
                  <a:pt x="6579" y="7324"/>
                  <a:pt x="7257" y="7895"/>
                  <a:pt x="8005" y="8364"/>
                </a:cubicBezTo>
                <a:cubicBezTo>
                  <a:pt x="8718" y="8810"/>
                  <a:pt x="9466" y="9195"/>
                  <a:pt x="10259" y="9481"/>
                </a:cubicBezTo>
                <a:cubicBezTo>
                  <a:pt x="10618" y="9610"/>
                  <a:pt x="11047" y="9747"/>
                  <a:pt x="11467" y="9786"/>
                </a:cubicBezTo>
                <a:cubicBezTo>
                  <a:pt x="10757" y="9957"/>
                  <a:pt x="10047" y="10133"/>
                  <a:pt x="9340" y="10311"/>
                </a:cubicBezTo>
                <a:cubicBezTo>
                  <a:pt x="9356" y="10301"/>
                  <a:pt x="9374" y="10289"/>
                  <a:pt x="9388" y="10277"/>
                </a:cubicBezTo>
                <a:cubicBezTo>
                  <a:pt x="9419" y="10252"/>
                  <a:pt x="9400" y="10199"/>
                  <a:pt x="9364" y="10199"/>
                </a:cubicBezTo>
                <a:cubicBezTo>
                  <a:pt x="9360" y="10199"/>
                  <a:pt x="9357" y="10200"/>
                  <a:pt x="9354" y="10201"/>
                </a:cubicBezTo>
                <a:cubicBezTo>
                  <a:pt x="9336" y="10205"/>
                  <a:pt x="9320" y="10209"/>
                  <a:pt x="9303" y="10213"/>
                </a:cubicBezTo>
                <a:cubicBezTo>
                  <a:pt x="9302" y="10210"/>
                  <a:pt x="9302" y="10209"/>
                  <a:pt x="9300" y="10207"/>
                </a:cubicBezTo>
                <a:cubicBezTo>
                  <a:pt x="7991" y="9251"/>
                  <a:pt x="6476" y="8819"/>
                  <a:pt x="4906" y="8487"/>
                </a:cubicBezTo>
                <a:cubicBezTo>
                  <a:pt x="4117" y="8318"/>
                  <a:pt x="3318" y="8192"/>
                  <a:pt x="2514" y="8112"/>
                </a:cubicBezTo>
                <a:cubicBezTo>
                  <a:pt x="2268" y="8088"/>
                  <a:pt x="2024" y="8080"/>
                  <a:pt x="1779" y="8080"/>
                </a:cubicBezTo>
                <a:cubicBezTo>
                  <a:pt x="1280" y="8080"/>
                  <a:pt x="781" y="8114"/>
                  <a:pt x="281" y="8114"/>
                </a:cubicBezTo>
                <a:cubicBezTo>
                  <a:pt x="257" y="8114"/>
                  <a:pt x="232" y="8114"/>
                  <a:pt x="208" y="8114"/>
                </a:cubicBezTo>
                <a:cubicBezTo>
                  <a:pt x="192" y="8112"/>
                  <a:pt x="177" y="8112"/>
                  <a:pt x="163" y="8112"/>
                </a:cubicBezTo>
                <a:cubicBezTo>
                  <a:pt x="121" y="8094"/>
                  <a:pt x="79" y="8078"/>
                  <a:pt x="39" y="8056"/>
                </a:cubicBezTo>
                <a:cubicBezTo>
                  <a:pt x="36" y="8055"/>
                  <a:pt x="33" y="8054"/>
                  <a:pt x="30" y="8054"/>
                </a:cubicBezTo>
                <a:cubicBezTo>
                  <a:pt x="12" y="8054"/>
                  <a:pt x="0" y="8085"/>
                  <a:pt x="19" y="8098"/>
                </a:cubicBezTo>
                <a:cubicBezTo>
                  <a:pt x="35" y="8107"/>
                  <a:pt x="51" y="8115"/>
                  <a:pt x="67" y="8124"/>
                </a:cubicBezTo>
                <a:cubicBezTo>
                  <a:pt x="32" y="8150"/>
                  <a:pt x="39" y="8203"/>
                  <a:pt x="80" y="8219"/>
                </a:cubicBezTo>
                <a:cubicBezTo>
                  <a:pt x="152" y="8247"/>
                  <a:pt x="225" y="8270"/>
                  <a:pt x="301" y="8286"/>
                </a:cubicBezTo>
                <a:cubicBezTo>
                  <a:pt x="320" y="8299"/>
                  <a:pt x="339" y="8312"/>
                  <a:pt x="359" y="8326"/>
                </a:cubicBezTo>
                <a:cubicBezTo>
                  <a:pt x="359" y="8328"/>
                  <a:pt x="360" y="8330"/>
                  <a:pt x="361" y="8332"/>
                </a:cubicBezTo>
                <a:cubicBezTo>
                  <a:pt x="720" y="8722"/>
                  <a:pt x="1261" y="8958"/>
                  <a:pt x="1771" y="9148"/>
                </a:cubicBezTo>
                <a:cubicBezTo>
                  <a:pt x="2010" y="9286"/>
                  <a:pt x="2251" y="9420"/>
                  <a:pt x="2496" y="9549"/>
                </a:cubicBezTo>
                <a:cubicBezTo>
                  <a:pt x="3277" y="9962"/>
                  <a:pt x="4111" y="10266"/>
                  <a:pt x="4976" y="10449"/>
                </a:cubicBezTo>
                <a:cubicBezTo>
                  <a:pt x="5780" y="10618"/>
                  <a:pt x="6594" y="10721"/>
                  <a:pt x="7414" y="10721"/>
                </a:cubicBezTo>
                <a:cubicBezTo>
                  <a:pt x="7435" y="10721"/>
                  <a:pt x="7455" y="10721"/>
                  <a:pt x="7476" y="10721"/>
                </a:cubicBezTo>
                <a:cubicBezTo>
                  <a:pt x="7841" y="10718"/>
                  <a:pt x="8268" y="10701"/>
                  <a:pt x="8660" y="10605"/>
                </a:cubicBezTo>
                <a:lnTo>
                  <a:pt x="8660" y="10605"/>
                </a:lnTo>
                <a:cubicBezTo>
                  <a:pt x="7496" y="11019"/>
                  <a:pt x="6457" y="11689"/>
                  <a:pt x="5441" y="12425"/>
                </a:cubicBezTo>
                <a:cubicBezTo>
                  <a:pt x="4786" y="12897"/>
                  <a:pt x="4158" y="13407"/>
                  <a:pt x="3559" y="13949"/>
                </a:cubicBezTo>
                <a:cubicBezTo>
                  <a:pt x="2987" y="14471"/>
                  <a:pt x="2534" y="15094"/>
                  <a:pt x="2014" y="15662"/>
                </a:cubicBezTo>
                <a:cubicBezTo>
                  <a:pt x="2002" y="15671"/>
                  <a:pt x="1992" y="15683"/>
                  <a:pt x="1982" y="15694"/>
                </a:cubicBezTo>
                <a:cubicBezTo>
                  <a:pt x="1940" y="15712"/>
                  <a:pt x="1900" y="15732"/>
                  <a:pt x="1859" y="15748"/>
                </a:cubicBezTo>
                <a:cubicBezTo>
                  <a:pt x="1836" y="15757"/>
                  <a:pt x="1847" y="15792"/>
                  <a:pt x="1869" y="15792"/>
                </a:cubicBezTo>
                <a:cubicBezTo>
                  <a:pt x="1871" y="15792"/>
                  <a:pt x="1873" y="15792"/>
                  <a:pt x="1875" y="15791"/>
                </a:cubicBezTo>
                <a:cubicBezTo>
                  <a:pt x="1894" y="15786"/>
                  <a:pt x="1911" y="15779"/>
                  <a:pt x="1928" y="15774"/>
                </a:cubicBezTo>
                <a:lnTo>
                  <a:pt x="1928" y="15774"/>
                </a:lnTo>
                <a:cubicBezTo>
                  <a:pt x="1924" y="15807"/>
                  <a:pt x="1951" y="15833"/>
                  <a:pt x="1981" y="15833"/>
                </a:cubicBezTo>
                <a:cubicBezTo>
                  <a:pt x="1989" y="15833"/>
                  <a:pt x="1998" y="15831"/>
                  <a:pt x="2006" y="15827"/>
                </a:cubicBezTo>
                <a:cubicBezTo>
                  <a:pt x="2075" y="15794"/>
                  <a:pt x="2142" y="15754"/>
                  <a:pt x="2204" y="15708"/>
                </a:cubicBezTo>
                <a:cubicBezTo>
                  <a:pt x="2227" y="15703"/>
                  <a:pt x="2250" y="15698"/>
                  <a:pt x="2272" y="15692"/>
                </a:cubicBezTo>
                <a:cubicBezTo>
                  <a:pt x="2275" y="15694"/>
                  <a:pt x="2278" y="15695"/>
                  <a:pt x="2280" y="15695"/>
                </a:cubicBezTo>
                <a:cubicBezTo>
                  <a:pt x="2808" y="15690"/>
                  <a:pt x="3347" y="15447"/>
                  <a:pt x="3830" y="15198"/>
                </a:cubicBezTo>
                <a:cubicBezTo>
                  <a:pt x="4093" y="15111"/>
                  <a:pt x="4354" y="15023"/>
                  <a:pt x="4614" y="14927"/>
                </a:cubicBezTo>
                <a:cubicBezTo>
                  <a:pt x="5444" y="14626"/>
                  <a:pt x="6229" y="14209"/>
                  <a:pt x="6944" y="13691"/>
                </a:cubicBezTo>
                <a:cubicBezTo>
                  <a:pt x="7625" y="13196"/>
                  <a:pt x="8262" y="12646"/>
                  <a:pt x="8823" y="12018"/>
                </a:cubicBezTo>
                <a:cubicBezTo>
                  <a:pt x="9231" y="11561"/>
                  <a:pt x="9727" y="10942"/>
                  <a:pt x="9775" y="10305"/>
                </a:cubicBezTo>
                <a:cubicBezTo>
                  <a:pt x="10571" y="10145"/>
                  <a:pt x="11367" y="9983"/>
                  <a:pt x="12164" y="9817"/>
                </a:cubicBezTo>
                <a:cubicBezTo>
                  <a:pt x="12165" y="9826"/>
                  <a:pt x="12166" y="9834"/>
                  <a:pt x="12168" y="9843"/>
                </a:cubicBezTo>
                <a:cubicBezTo>
                  <a:pt x="11110" y="11297"/>
                  <a:pt x="9708" y="12452"/>
                  <a:pt x="8868" y="14061"/>
                </a:cubicBezTo>
                <a:cubicBezTo>
                  <a:pt x="8447" y="14876"/>
                  <a:pt x="8113" y="15732"/>
                  <a:pt x="7876" y="16618"/>
                </a:cubicBezTo>
                <a:cubicBezTo>
                  <a:pt x="7645" y="17471"/>
                  <a:pt x="7575" y="18362"/>
                  <a:pt x="7349" y="19220"/>
                </a:cubicBezTo>
                <a:cubicBezTo>
                  <a:pt x="7343" y="19241"/>
                  <a:pt x="7362" y="19259"/>
                  <a:pt x="7381" y="19259"/>
                </a:cubicBezTo>
                <a:cubicBezTo>
                  <a:pt x="7390" y="19259"/>
                  <a:pt x="7398" y="19255"/>
                  <a:pt x="7404" y="19245"/>
                </a:cubicBezTo>
                <a:cubicBezTo>
                  <a:pt x="7411" y="19232"/>
                  <a:pt x="7416" y="19217"/>
                  <a:pt x="7424" y="19204"/>
                </a:cubicBezTo>
                <a:cubicBezTo>
                  <a:pt x="7425" y="19202"/>
                  <a:pt x="7427" y="19202"/>
                  <a:pt x="7427" y="19201"/>
                </a:cubicBezTo>
                <a:cubicBezTo>
                  <a:pt x="7449" y="19166"/>
                  <a:pt x="7475" y="19134"/>
                  <a:pt x="7497" y="19101"/>
                </a:cubicBezTo>
                <a:cubicBezTo>
                  <a:pt x="7503" y="19113"/>
                  <a:pt x="7515" y="19119"/>
                  <a:pt x="7527" y="19119"/>
                </a:cubicBezTo>
                <a:cubicBezTo>
                  <a:pt x="7539" y="19119"/>
                  <a:pt x="7552" y="19112"/>
                  <a:pt x="7557" y="19097"/>
                </a:cubicBezTo>
                <a:cubicBezTo>
                  <a:pt x="7576" y="19041"/>
                  <a:pt x="7597" y="18985"/>
                  <a:pt x="7617" y="18928"/>
                </a:cubicBezTo>
                <a:cubicBezTo>
                  <a:pt x="8117" y="18257"/>
                  <a:pt x="8796" y="17715"/>
                  <a:pt x="9358" y="17098"/>
                </a:cubicBezTo>
                <a:cubicBezTo>
                  <a:pt x="10033" y="16355"/>
                  <a:pt x="10585" y="15508"/>
                  <a:pt x="11033" y="14612"/>
                </a:cubicBezTo>
                <a:cubicBezTo>
                  <a:pt x="11505" y="13669"/>
                  <a:pt x="11765" y="12694"/>
                  <a:pt x="11978" y="11666"/>
                </a:cubicBezTo>
                <a:cubicBezTo>
                  <a:pt x="12042" y="11362"/>
                  <a:pt x="12580" y="10117"/>
                  <a:pt x="12300" y="9789"/>
                </a:cubicBezTo>
                <a:cubicBezTo>
                  <a:pt x="14440" y="9339"/>
                  <a:pt x="16578" y="8875"/>
                  <a:pt x="18716" y="8414"/>
                </a:cubicBezTo>
                <a:lnTo>
                  <a:pt x="18716" y="8414"/>
                </a:lnTo>
                <a:cubicBezTo>
                  <a:pt x="17411" y="9235"/>
                  <a:pt x="16462" y="10409"/>
                  <a:pt x="15578" y="11666"/>
                </a:cubicBezTo>
                <a:cubicBezTo>
                  <a:pt x="15111" y="12325"/>
                  <a:pt x="14683" y="13011"/>
                  <a:pt x="14292" y="13717"/>
                </a:cubicBezTo>
                <a:cubicBezTo>
                  <a:pt x="13920" y="14396"/>
                  <a:pt x="13693" y="15132"/>
                  <a:pt x="13385" y="15839"/>
                </a:cubicBezTo>
                <a:cubicBezTo>
                  <a:pt x="13378" y="15852"/>
                  <a:pt x="13373" y="15866"/>
                  <a:pt x="13366" y="15880"/>
                </a:cubicBezTo>
                <a:cubicBezTo>
                  <a:pt x="13333" y="15910"/>
                  <a:pt x="13301" y="15942"/>
                  <a:pt x="13266" y="15971"/>
                </a:cubicBezTo>
                <a:cubicBezTo>
                  <a:pt x="13250" y="15985"/>
                  <a:pt x="13267" y="16010"/>
                  <a:pt x="13285" y="16010"/>
                </a:cubicBezTo>
                <a:cubicBezTo>
                  <a:pt x="13289" y="16010"/>
                  <a:pt x="13292" y="16009"/>
                  <a:pt x="13296" y="16007"/>
                </a:cubicBezTo>
                <a:cubicBezTo>
                  <a:pt x="13312" y="15996"/>
                  <a:pt x="13325" y="15983"/>
                  <a:pt x="13341" y="15974"/>
                </a:cubicBezTo>
                <a:cubicBezTo>
                  <a:pt x="13347" y="16000"/>
                  <a:pt x="13370" y="16015"/>
                  <a:pt x="13394" y="16015"/>
                </a:cubicBezTo>
                <a:cubicBezTo>
                  <a:pt x="13407" y="16015"/>
                  <a:pt x="13421" y="16010"/>
                  <a:pt x="13432" y="15999"/>
                </a:cubicBezTo>
                <a:cubicBezTo>
                  <a:pt x="13487" y="15943"/>
                  <a:pt x="13537" y="15883"/>
                  <a:pt x="13584" y="15819"/>
                </a:cubicBezTo>
                <a:cubicBezTo>
                  <a:pt x="13603" y="15807"/>
                  <a:pt x="13621" y="15796"/>
                  <a:pt x="13640" y="15784"/>
                </a:cubicBezTo>
                <a:lnTo>
                  <a:pt x="13648" y="15784"/>
                </a:lnTo>
                <a:cubicBezTo>
                  <a:pt x="14147" y="15608"/>
                  <a:pt x="14576" y="15203"/>
                  <a:pt x="14953" y="14811"/>
                </a:cubicBezTo>
                <a:cubicBezTo>
                  <a:pt x="15174" y="14644"/>
                  <a:pt x="15392" y="14475"/>
                  <a:pt x="15607" y="14300"/>
                </a:cubicBezTo>
                <a:cubicBezTo>
                  <a:pt x="16294" y="13745"/>
                  <a:pt x="16900" y="13097"/>
                  <a:pt x="17410" y="12376"/>
                </a:cubicBezTo>
                <a:cubicBezTo>
                  <a:pt x="17894" y="11686"/>
                  <a:pt x="18317" y="10959"/>
                  <a:pt x="18644" y="10183"/>
                </a:cubicBezTo>
                <a:cubicBezTo>
                  <a:pt x="18869" y="9647"/>
                  <a:pt x="19122" y="8948"/>
                  <a:pt x="19009" y="8350"/>
                </a:cubicBezTo>
                <a:cubicBezTo>
                  <a:pt x="19898" y="8158"/>
                  <a:pt x="20788" y="7967"/>
                  <a:pt x="21677" y="7778"/>
                </a:cubicBezTo>
                <a:lnTo>
                  <a:pt x="21677" y="7778"/>
                </a:lnTo>
                <a:cubicBezTo>
                  <a:pt x="20643" y="9132"/>
                  <a:pt x="19337" y="10250"/>
                  <a:pt x="18538" y="11781"/>
                </a:cubicBezTo>
                <a:cubicBezTo>
                  <a:pt x="18117" y="12594"/>
                  <a:pt x="17785" y="13451"/>
                  <a:pt x="17546" y="14336"/>
                </a:cubicBezTo>
                <a:cubicBezTo>
                  <a:pt x="17315" y="15190"/>
                  <a:pt x="17245" y="16080"/>
                  <a:pt x="17019" y="16938"/>
                </a:cubicBezTo>
                <a:cubicBezTo>
                  <a:pt x="17014" y="16960"/>
                  <a:pt x="17033" y="16977"/>
                  <a:pt x="17051" y="16977"/>
                </a:cubicBezTo>
                <a:cubicBezTo>
                  <a:pt x="17060" y="16977"/>
                  <a:pt x="17068" y="16973"/>
                  <a:pt x="17074" y="16963"/>
                </a:cubicBezTo>
                <a:cubicBezTo>
                  <a:pt x="17082" y="16950"/>
                  <a:pt x="17087" y="16935"/>
                  <a:pt x="17094" y="16922"/>
                </a:cubicBezTo>
                <a:cubicBezTo>
                  <a:pt x="17095" y="16921"/>
                  <a:pt x="17097" y="16921"/>
                  <a:pt x="17098" y="16919"/>
                </a:cubicBezTo>
                <a:cubicBezTo>
                  <a:pt x="17119" y="16885"/>
                  <a:pt x="17145" y="16853"/>
                  <a:pt x="17169" y="16818"/>
                </a:cubicBezTo>
                <a:cubicBezTo>
                  <a:pt x="17174" y="16831"/>
                  <a:pt x="17185" y="16837"/>
                  <a:pt x="17197" y="16837"/>
                </a:cubicBezTo>
                <a:cubicBezTo>
                  <a:pt x="17210" y="16837"/>
                  <a:pt x="17222" y="16830"/>
                  <a:pt x="17227" y="16815"/>
                </a:cubicBezTo>
                <a:cubicBezTo>
                  <a:pt x="17247" y="16758"/>
                  <a:pt x="17269" y="16702"/>
                  <a:pt x="17287" y="16646"/>
                </a:cubicBezTo>
                <a:cubicBezTo>
                  <a:pt x="17789" y="15975"/>
                  <a:pt x="18466" y="15432"/>
                  <a:pt x="19028" y="14816"/>
                </a:cubicBezTo>
                <a:cubicBezTo>
                  <a:pt x="19704" y="14073"/>
                  <a:pt x="20256" y="13227"/>
                  <a:pt x="20704" y="12330"/>
                </a:cubicBezTo>
                <a:cubicBezTo>
                  <a:pt x="21175" y="11388"/>
                  <a:pt x="21436" y="10413"/>
                  <a:pt x="21649" y="9384"/>
                </a:cubicBezTo>
                <a:cubicBezTo>
                  <a:pt x="21704" y="9124"/>
                  <a:pt x="22105" y="8172"/>
                  <a:pt x="22044" y="7699"/>
                </a:cubicBezTo>
                <a:cubicBezTo>
                  <a:pt x="23603" y="7367"/>
                  <a:pt x="25161" y="7021"/>
                  <a:pt x="26710" y="6643"/>
                </a:cubicBezTo>
                <a:lnTo>
                  <a:pt x="26710" y="6643"/>
                </a:lnTo>
                <a:cubicBezTo>
                  <a:pt x="25664" y="8047"/>
                  <a:pt x="24309" y="9186"/>
                  <a:pt x="23490" y="10757"/>
                </a:cubicBezTo>
                <a:cubicBezTo>
                  <a:pt x="23068" y="11570"/>
                  <a:pt x="22736" y="12426"/>
                  <a:pt x="22499" y="13312"/>
                </a:cubicBezTo>
                <a:cubicBezTo>
                  <a:pt x="22268" y="14167"/>
                  <a:pt x="22198" y="15056"/>
                  <a:pt x="21971" y="15914"/>
                </a:cubicBezTo>
                <a:cubicBezTo>
                  <a:pt x="21965" y="15935"/>
                  <a:pt x="21984" y="15954"/>
                  <a:pt x="22002" y="15954"/>
                </a:cubicBezTo>
                <a:cubicBezTo>
                  <a:pt x="22011" y="15954"/>
                  <a:pt x="22020" y="15950"/>
                  <a:pt x="22025" y="15939"/>
                </a:cubicBezTo>
                <a:cubicBezTo>
                  <a:pt x="22033" y="15926"/>
                  <a:pt x="22039" y="15911"/>
                  <a:pt x="22045" y="15898"/>
                </a:cubicBezTo>
                <a:cubicBezTo>
                  <a:pt x="22047" y="15896"/>
                  <a:pt x="22049" y="15896"/>
                  <a:pt x="22049" y="15895"/>
                </a:cubicBezTo>
                <a:cubicBezTo>
                  <a:pt x="22072" y="15860"/>
                  <a:pt x="22097" y="15828"/>
                  <a:pt x="22120" y="15795"/>
                </a:cubicBezTo>
                <a:cubicBezTo>
                  <a:pt x="22126" y="15808"/>
                  <a:pt x="22138" y="15814"/>
                  <a:pt x="22149" y="15814"/>
                </a:cubicBezTo>
                <a:cubicBezTo>
                  <a:pt x="22162" y="15814"/>
                  <a:pt x="22175" y="15806"/>
                  <a:pt x="22180" y="15792"/>
                </a:cubicBezTo>
                <a:cubicBezTo>
                  <a:pt x="22199" y="15735"/>
                  <a:pt x="22220" y="15679"/>
                  <a:pt x="22239" y="15623"/>
                </a:cubicBezTo>
                <a:cubicBezTo>
                  <a:pt x="22740" y="14951"/>
                  <a:pt x="23418" y="14409"/>
                  <a:pt x="23979" y="13793"/>
                </a:cubicBezTo>
                <a:cubicBezTo>
                  <a:pt x="24613" y="13096"/>
                  <a:pt x="25135" y="12308"/>
                  <a:pt x="25569" y="11474"/>
                </a:cubicBezTo>
                <a:lnTo>
                  <a:pt x="25569" y="11474"/>
                </a:lnTo>
                <a:cubicBezTo>
                  <a:pt x="25302" y="12044"/>
                  <a:pt x="25102" y="12641"/>
                  <a:pt x="24850" y="13219"/>
                </a:cubicBezTo>
                <a:cubicBezTo>
                  <a:pt x="24842" y="13232"/>
                  <a:pt x="24837" y="13247"/>
                  <a:pt x="24830" y="13261"/>
                </a:cubicBezTo>
                <a:cubicBezTo>
                  <a:pt x="24797" y="13291"/>
                  <a:pt x="24766" y="13323"/>
                  <a:pt x="24731" y="13352"/>
                </a:cubicBezTo>
                <a:cubicBezTo>
                  <a:pt x="24715" y="13366"/>
                  <a:pt x="24731" y="13391"/>
                  <a:pt x="24749" y="13391"/>
                </a:cubicBezTo>
                <a:cubicBezTo>
                  <a:pt x="24753" y="13391"/>
                  <a:pt x="24757" y="13390"/>
                  <a:pt x="24761" y="13387"/>
                </a:cubicBezTo>
                <a:cubicBezTo>
                  <a:pt x="24777" y="13376"/>
                  <a:pt x="24790" y="13364"/>
                  <a:pt x="24806" y="13353"/>
                </a:cubicBezTo>
                <a:cubicBezTo>
                  <a:pt x="24811" y="13380"/>
                  <a:pt x="24834" y="13396"/>
                  <a:pt x="24858" y="13396"/>
                </a:cubicBezTo>
                <a:cubicBezTo>
                  <a:pt x="24871" y="13396"/>
                  <a:pt x="24885" y="13391"/>
                  <a:pt x="24895" y="13380"/>
                </a:cubicBezTo>
                <a:cubicBezTo>
                  <a:pt x="24951" y="13324"/>
                  <a:pt x="25002" y="13264"/>
                  <a:pt x="25047" y="13200"/>
                </a:cubicBezTo>
                <a:cubicBezTo>
                  <a:pt x="25066" y="13188"/>
                  <a:pt x="25085" y="13177"/>
                  <a:pt x="25103" y="13165"/>
                </a:cubicBezTo>
                <a:lnTo>
                  <a:pt x="25111" y="13165"/>
                </a:lnTo>
                <a:cubicBezTo>
                  <a:pt x="25610" y="12989"/>
                  <a:pt x="26040" y="12584"/>
                  <a:pt x="26417" y="12192"/>
                </a:cubicBezTo>
                <a:cubicBezTo>
                  <a:pt x="26637" y="12025"/>
                  <a:pt x="26856" y="11856"/>
                  <a:pt x="27070" y="11681"/>
                </a:cubicBezTo>
                <a:cubicBezTo>
                  <a:pt x="27759" y="11126"/>
                  <a:pt x="28365" y="10478"/>
                  <a:pt x="28875" y="9755"/>
                </a:cubicBezTo>
                <a:cubicBezTo>
                  <a:pt x="29358" y="9067"/>
                  <a:pt x="29782" y="8340"/>
                  <a:pt x="30108" y="7563"/>
                </a:cubicBezTo>
                <a:cubicBezTo>
                  <a:pt x="30338" y="7016"/>
                  <a:pt x="30596" y="6301"/>
                  <a:pt x="30466" y="5696"/>
                </a:cubicBezTo>
                <a:cubicBezTo>
                  <a:pt x="30809" y="5617"/>
                  <a:pt x="31153" y="5542"/>
                  <a:pt x="31499" y="5476"/>
                </a:cubicBezTo>
                <a:cubicBezTo>
                  <a:pt x="32540" y="5277"/>
                  <a:pt x="33641" y="5104"/>
                  <a:pt x="34565" y="4554"/>
                </a:cubicBezTo>
                <a:cubicBezTo>
                  <a:pt x="34627" y="4518"/>
                  <a:pt x="34602" y="4413"/>
                  <a:pt x="34536" y="4413"/>
                </a:cubicBezTo>
                <a:cubicBezTo>
                  <a:pt x="34529" y="4413"/>
                  <a:pt x="34521" y="4414"/>
                  <a:pt x="34513" y="4417"/>
                </a:cubicBezTo>
                <a:cubicBezTo>
                  <a:pt x="33128" y="4893"/>
                  <a:pt x="31681" y="5158"/>
                  <a:pt x="30243" y="5456"/>
                </a:cubicBezTo>
                <a:cubicBezTo>
                  <a:pt x="30060" y="4900"/>
                  <a:pt x="29559" y="4409"/>
                  <a:pt x="29143" y="4041"/>
                </a:cubicBezTo>
                <a:cubicBezTo>
                  <a:pt x="28511" y="3482"/>
                  <a:pt x="27813" y="3013"/>
                  <a:pt x="27080" y="2602"/>
                </a:cubicBezTo>
                <a:cubicBezTo>
                  <a:pt x="26308" y="2172"/>
                  <a:pt x="25479" y="1852"/>
                  <a:pt x="24619" y="1651"/>
                </a:cubicBezTo>
                <a:cubicBezTo>
                  <a:pt x="24350" y="1587"/>
                  <a:pt x="24079" y="1530"/>
                  <a:pt x="23808" y="1475"/>
                </a:cubicBezTo>
                <a:cubicBezTo>
                  <a:pt x="23366" y="1311"/>
                  <a:pt x="22885" y="1154"/>
                  <a:pt x="22421" y="1154"/>
                </a:cubicBezTo>
                <a:cubicBezTo>
                  <a:pt x="22350" y="1154"/>
                  <a:pt x="22280" y="1158"/>
                  <a:pt x="22211" y="1166"/>
                </a:cubicBezTo>
                <a:cubicBezTo>
                  <a:pt x="22208" y="1166"/>
                  <a:pt x="22207" y="1167"/>
                  <a:pt x="22206" y="1168"/>
                </a:cubicBezTo>
                <a:cubicBezTo>
                  <a:pt x="22182" y="1166"/>
                  <a:pt x="22159" y="1163"/>
                  <a:pt x="22136" y="1160"/>
                </a:cubicBezTo>
                <a:cubicBezTo>
                  <a:pt x="22068" y="1123"/>
                  <a:pt x="21997" y="1091"/>
                  <a:pt x="21924" y="1066"/>
                </a:cubicBezTo>
                <a:cubicBezTo>
                  <a:pt x="21917" y="1063"/>
                  <a:pt x="21911" y="1062"/>
                  <a:pt x="21904" y="1062"/>
                </a:cubicBezTo>
                <a:cubicBezTo>
                  <a:pt x="21872" y="1062"/>
                  <a:pt x="21846" y="1093"/>
                  <a:pt x="21853" y="1128"/>
                </a:cubicBezTo>
                <a:cubicBezTo>
                  <a:pt x="21835" y="1124"/>
                  <a:pt x="21817" y="1119"/>
                  <a:pt x="21799" y="1116"/>
                </a:cubicBezTo>
                <a:cubicBezTo>
                  <a:pt x="21798" y="1116"/>
                  <a:pt x="21797" y="1116"/>
                  <a:pt x="21796" y="1116"/>
                </a:cubicBezTo>
                <a:cubicBezTo>
                  <a:pt x="21772" y="1116"/>
                  <a:pt x="21764" y="1155"/>
                  <a:pt x="21787" y="1162"/>
                </a:cubicBezTo>
                <a:cubicBezTo>
                  <a:pt x="21831" y="1172"/>
                  <a:pt x="21873" y="1188"/>
                  <a:pt x="21916" y="1200"/>
                </a:cubicBezTo>
                <a:cubicBezTo>
                  <a:pt x="21928" y="1210"/>
                  <a:pt x="21940" y="1220"/>
                  <a:pt x="21953" y="1230"/>
                </a:cubicBezTo>
                <a:cubicBezTo>
                  <a:pt x="22432" y="1642"/>
                  <a:pt x="22870" y="2095"/>
                  <a:pt x="23359" y="2492"/>
                </a:cubicBezTo>
                <a:cubicBezTo>
                  <a:pt x="22607" y="1927"/>
                  <a:pt x="21792" y="1444"/>
                  <a:pt x="20919" y="1091"/>
                </a:cubicBezTo>
                <a:cubicBezTo>
                  <a:pt x="20145" y="779"/>
                  <a:pt x="19298" y="585"/>
                  <a:pt x="18555" y="199"/>
                </a:cubicBezTo>
                <a:cubicBezTo>
                  <a:pt x="18513" y="156"/>
                  <a:pt x="18470" y="115"/>
                  <a:pt x="18429" y="72"/>
                </a:cubicBezTo>
                <a:cubicBezTo>
                  <a:pt x="18422" y="66"/>
                  <a:pt x="18414" y="63"/>
                  <a:pt x="18406" y="63"/>
                </a:cubicBezTo>
                <a:cubicBezTo>
                  <a:pt x="18389" y="63"/>
                  <a:pt x="18373" y="76"/>
                  <a:pt x="18374" y="96"/>
                </a:cubicBezTo>
                <a:cubicBezTo>
                  <a:pt x="18338" y="75"/>
                  <a:pt x="18301" y="57"/>
                  <a:pt x="18266" y="35"/>
                </a:cubicBezTo>
                <a:cubicBezTo>
                  <a:pt x="18266" y="34"/>
                  <a:pt x="18265" y="34"/>
                  <a:pt x="18265" y="34"/>
                </a:cubicBezTo>
                <a:cubicBezTo>
                  <a:pt x="18264" y="34"/>
                  <a:pt x="18263" y="35"/>
                  <a:pt x="18261" y="35"/>
                </a:cubicBezTo>
                <a:cubicBezTo>
                  <a:pt x="18249" y="25"/>
                  <a:pt x="18238" y="16"/>
                  <a:pt x="18226" y="7"/>
                </a:cubicBezTo>
                <a:cubicBezTo>
                  <a:pt x="18221" y="3"/>
                  <a:pt x="18215" y="1"/>
                  <a:pt x="18210" y="1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6" name="Google Shape;636;p11"/>
          <p:cNvSpPr/>
          <p:nvPr/>
        </p:nvSpPr>
        <p:spPr>
          <a:xfrm>
            <a:off x="-1044800" y="4400700"/>
            <a:ext cx="3845061" cy="3814648"/>
          </a:xfrm>
          <a:custGeom>
            <a:avLst/>
            <a:gdLst/>
            <a:ahLst/>
            <a:cxnLst/>
            <a:rect l="l" t="t" r="r" b="b"/>
            <a:pathLst>
              <a:path w="20229" h="20069" extrusionOk="0">
                <a:moveTo>
                  <a:pt x="7232" y="5426"/>
                </a:moveTo>
                <a:cubicBezTo>
                  <a:pt x="7787" y="5722"/>
                  <a:pt x="8401" y="5969"/>
                  <a:pt x="9022" y="6002"/>
                </a:cubicBezTo>
                <a:cubicBezTo>
                  <a:pt x="9024" y="6002"/>
                  <a:pt x="9026" y="6002"/>
                  <a:pt x="9028" y="6002"/>
                </a:cubicBezTo>
                <a:cubicBezTo>
                  <a:pt x="9056" y="6002"/>
                  <a:pt x="9081" y="5984"/>
                  <a:pt x="9089" y="5957"/>
                </a:cubicBezTo>
                <a:cubicBezTo>
                  <a:pt x="9121" y="5937"/>
                  <a:pt x="9150" y="5913"/>
                  <a:pt x="9177" y="5888"/>
                </a:cubicBezTo>
                <a:cubicBezTo>
                  <a:pt x="9322" y="6089"/>
                  <a:pt x="9502" y="6270"/>
                  <a:pt x="9646" y="6470"/>
                </a:cubicBezTo>
                <a:cubicBezTo>
                  <a:pt x="9790" y="6670"/>
                  <a:pt x="9916" y="6885"/>
                  <a:pt x="10001" y="7116"/>
                </a:cubicBezTo>
                <a:cubicBezTo>
                  <a:pt x="9998" y="7120"/>
                  <a:pt x="9997" y="7122"/>
                  <a:pt x="9996" y="7126"/>
                </a:cubicBezTo>
                <a:lnTo>
                  <a:pt x="9997" y="7126"/>
                </a:lnTo>
                <a:cubicBezTo>
                  <a:pt x="9993" y="7160"/>
                  <a:pt x="9992" y="7192"/>
                  <a:pt x="9988" y="7225"/>
                </a:cubicBezTo>
                <a:cubicBezTo>
                  <a:pt x="9323" y="6805"/>
                  <a:pt x="8483" y="6448"/>
                  <a:pt x="7702" y="6400"/>
                </a:cubicBezTo>
                <a:cubicBezTo>
                  <a:pt x="7702" y="6398"/>
                  <a:pt x="7703" y="6397"/>
                  <a:pt x="7704" y="6396"/>
                </a:cubicBezTo>
                <a:cubicBezTo>
                  <a:pt x="7770" y="6034"/>
                  <a:pt x="7488" y="5698"/>
                  <a:pt x="7232" y="5426"/>
                </a:cubicBezTo>
                <a:close/>
                <a:moveTo>
                  <a:pt x="12999" y="5427"/>
                </a:moveTo>
                <a:lnTo>
                  <a:pt x="12999" y="5427"/>
                </a:lnTo>
                <a:cubicBezTo>
                  <a:pt x="12743" y="5698"/>
                  <a:pt x="12461" y="6034"/>
                  <a:pt x="12528" y="6396"/>
                </a:cubicBezTo>
                <a:cubicBezTo>
                  <a:pt x="12528" y="6398"/>
                  <a:pt x="12529" y="6398"/>
                  <a:pt x="12531" y="6400"/>
                </a:cubicBezTo>
                <a:cubicBezTo>
                  <a:pt x="11725" y="6448"/>
                  <a:pt x="10857" y="6825"/>
                  <a:pt x="10186" y="7261"/>
                </a:cubicBezTo>
                <a:lnTo>
                  <a:pt x="10186" y="7262"/>
                </a:lnTo>
                <a:lnTo>
                  <a:pt x="10184" y="7262"/>
                </a:lnTo>
                <a:cubicBezTo>
                  <a:pt x="10266" y="6974"/>
                  <a:pt x="10410" y="6714"/>
                  <a:pt x="10585" y="6470"/>
                </a:cubicBezTo>
                <a:cubicBezTo>
                  <a:pt x="10729" y="6270"/>
                  <a:pt x="10909" y="6089"/>
                  <a:pt x="11054" y="5888"/>
                </a:cubicBezTo>
                <a:cubicBezTo>
                  <a:pt x="11081" y="5913"/>
                  <a:pt x="11110" y="5937"/>
                  <a:pt x="11142" y="5957"/>
                </a:cubicBezTo>
                <a:cubicBezTo>
                  <a:pt x="11150" y="5984"/>
                  <a:pt x="11175" y="6002"/>
                  <a:pt x="11203" y="6002"/>
                </a:cubicBezTo>
                <a:cubicBezTo>
                  <a:pt x="11205" y="6002"/>
                  <a:pt x="11207" y="6002"/>
                  <a:pt x="11209" y="6002"/>
                </a:cubicBezTo>
                <a:cubicBezTo>
                  <a:pt x="11831" y="5969"/>
                  <a:pt x="12444" y="5722"/>
                  <a:pt x="12999" y="5427"/>
                </a:cubicBezTo>
                <a:close/>
                <a:moveTo>
                  <a:pt x="4290" y="4539"/>
                </a:moveTo>
                <a:cubicBezTo>
                  <a:pt x="4308" y="4539"/>
                  <a:pt x="4326" y="4539"/>
                  <a:pt x="4344" y="4539"/>
                </a:cubicBezTo>
                <a:cubicBezTo>
                  <a:pt x="4981" y="4547"/>
                  <a:pt x="5611" y="4681"/>
                  <a:pt x="6198" y="4929"/>
                </a:cubicBezTo>
                <a:cubicBezTo>
                  <a:pt x="6836" y="5199"/>
                  <a:pt x="7192" y="5613"/>
                  <a:pt x="7479" y="6225"/>
                </a:cubicBezTo>
                <a:cubicBezTo>
                  <a:pt x="7482" y="6230"/>
                  <a:pt x="7486" y="6233"/>
                  <a:pt x="7491" y="6233"/>
                </a:cubicBezTo>
                <a:cubicBezTo>
                  <a:pt x="7499" y="6233"/>
                  <a:pt x="7508" y="6226"/>
                  <a:pt x="7508" y="6217"/>
                </a:cubicBezTo>
                <a:cubicBezTo>
                  <a:pt x="7508" y="6145"/>
                  <a:pt x="7499" y="6073"/>
                  <a:pt x="7480" y="6002"/>
                </a:cubicBezTo>
                <a:lnTo>
                  <a:pt x="7480" y="6002"/>
                </a:lnTo>
                <a:cubicBezTo>
                  <a:pt x="7552" y="6117"/>
                  <a:pt x="7598" y="6246"/>
                  <a:pt x="7611" y="6382"/>
                </a:cubicBezTo>
                <a:cubicBezTo>
                  <a:pt x="7611" y="6388"/>
                  <a:pt x="7616" y="6390"/>
                  <a:pt x="7618" y="6396"/>
                </a:cubicBezTo>
                <a:cubicBezTo>
                  <a:pt x="7591" y="6394"/>
                  <a:pt x="7562" y="6393"/>
                  <a:pt x="7535" y="6393"/>
                </a:cubicBezTo>
                <a:cubicBezTo>
                  <a:pt x="7516" y="6394"/>
                  <a:pt x="7505" y="6409"/>
                  <a:pt x="7505" y="6423"/>
                </a:cubicBezTo>
                <a:lnTo>
                  <a:pt x="7505" y="6423"/>
                </a:lnTo>
                <a:cubicBezTo>
                  <a:pt x="7504" y="6396"/>
                  <a:pt x="7483" y="6368"/>
                  <a:pt x="7456" y="6368"/>
                </a:cubicBezTo>
                <a:cubicBezTo>
                  <a:pt x="7450" y="6368"/>
                  <a:pt x="7444" y="6369"/>
                  <a:pt x="7438" y="6372"/>
                </a:cubicBezTo>
                <a:cubicBezTo>
                  <a:pt x="7178" y="6481"/>
                  <a:pt x="6955" y="6642"/>
                  <a:pt x="6683" y="6732"/>
                </a:cubicBezTo>
                <a:cubicBezTo>
                  <a:pt x="6312" y="6853"/>
                  <a:pt x="5917" y="6889"/>
                  <a:pt x="5532" y="6926"/>
                </a:cubicBezTo>
                <a:cubicBezTo>
                  <a:pt x="4899" y="6986"/>
                  <a:pt x="4256" y="6974"/>
                  <a:pt x="3629" y="7086"/>
                </a:cubicBezTo>
                <a:cubicBezTo>
                  <a:pt x="3129" y="7176"/>
                  <a:pt x="2646" y="7380"/>
                  <a:pt x="2150" y="7489"/>
                </a:cubicBezTo>
                <a:cubicBezTo>
                  <a:pt x="1953" y="7533"/>
                  <a:pt x="1711" y="7583"/>
                  <a:pt x="1469" y="7600"/>
                </a:cubicBezTo>
                <a:cubicBezTo>
                  <a:pt x="1694" y="7545"/>
                  <a:pt x="1917" y="7477"/>
                  <a:pt x="2135" y="7412"/>
                </a:cubicBezTo>
                <a:cubicBezTo>
                  <a:pt x="2713" y="7240"/>
                  <a:pt x="3281" y="7037"/>
                  <a:pt x="3852" y="6845"/>
                </a:cubicBezTo>
                <a:cubicBezTo>
                  <a:pt x="4741" y="6545"/>
                  <a:pt x="5651" y="6286"/>
                  <a:pt x="6580" y="6286"/>
                </a:cubicBezTo>
                <a:cubicBezTo>
                  <a:pt x="6866" y="6286"/>
                  <a:pt x="7155" y="6311"/>
                  <a:pt x="7444" y="6366"/>
                </a:cubicBezTo>
                <a:cubicBezTo>
                  <a:pt x="7446" y="6367"/>
                  <a:pt x="7447" y="6367"/>
                  <a:pt x="7449" y="6367"/>
                </a:cubicBezTo>
                <a:cubicBezTo>
                  <a:pt x="7457" y="6367"/>
                  <a:pt x="7464" y="6364"/>
                  <a:pt x="7470" y="6357"/>
                </a:cubicBezTo>
                <a:lnTo>
                  <a:pt x="7474" y="6361"/>
                </a:lnTo>
                <a:cubicBezTo>
                  <a:pt x="7479" y="6366"/>
                  <a:pt x="7485" y="6368"/>
                  <a:pt x="7491" y="6368"/>
                </a:cubicBezTo>
                <a:cubicBezTo>
                  <a:pt x="7511" y="6368"/>
                  <a:pt x="7532" y="6347"/>
                  <a:pt x="7516" y="6328"/>
                </a:cubicBezTo>
                <a:cubicBezTo>
                  <a:pt x="6775" y="5367"/>
                  <a:pt x="5478" y="5008"/>
                  <a:pt x="4267" y="5008"/>
                </a:cubicBezTo>
                <a:cubicBezTo>
                  <a:pt x="3954" y="5008"/>
                  <a:pt x="3648" y="5032"/>
                  <a:pt x="3358" y="5075"/>
                </a:cubicBezTo>
                <a:cubicBezTo>
                  <a:pt x="2407" y="5218"/>
                  <a:pt x="919" y="5702"/>
                  <a:pt x="420" y="6669"/>
                </a:cubicBezTo>
                <a:cubicBezTo>
                  <a:pt x="440" y="6553"/>
                  <a:pt x="466" y="6437"/>
                  <a:pt x="498" y="6325"/>
                </a:cubicBezTo>
                <a:cubicBezTo>
                  <a:pt x="1406" y="5095"/>
                  <a:pt x="2766" y="4539"/>
                  <a:pt x="4290" y="4539"/>
                </a:cubicBezTo>
                <a:close/>
                <a:moveTo>
                  <a:pt x="15940" y="4540"/>
                </a:moveTo>
                <a:cubicBezTo>
                  <a:pt x="17464" y="4540"/>
                  <a:pt x="18824" y="5097"/>
                  <a:pt x="19732" y="6326"/>
                </a:cubicBezTo>
                <a:cubicBezTo>
                  <a:pt x="19763" y="6438"/>
                  <a:pt x="19788" y="6553"/>
                  <a:pt x="19809" y="6670"/>
                </a:cubicBezTo>
                <a:cubicBezTo>
                  <a:pt x="19309" y="5704"/>
                  <a:pt x="17822" y="5218"/>
                  <a:pt x="16870" y="5075"/>
                </a:cubicBezTo>
                <a:cubicBezTo>
                  <a:pt x="16581" y="5032"/>
                  <a:pt x="16276" y="5009"/>
                  <a:pt x="15965" y="5009"/>
                </a:cubicBezTo>
                <a:cubicBezTo>
                  <a:pt x="14753" y="5009"/>
                  <a:pt x="13454" y="5367"/>
                  <a:pt x="12713" y="6328"/>
                </a:cubicBezTo>
                <a:cubicBezTo>
                  <a:pt x="12698" y="6347"/>
                  <a:pt x="12718" y="6368"/>
                  <a:pt x="12738" y="6368"/>
                </a:cubicBezTo>
                <a:cubicBezTo>
                  <a:pt x="12744" y="6368"/>
                  <a:pt x="12751" y="6366"/>
                  <a:pt x="12756" y="6361"/>
                </a:cubicBezTo>
                <a:lnTo>
                  <a:pt x="12760" y="6358"/>
                </a:lnTo>
                <a:cubicBezTo>
                  <a:pt x="12765" y="6364"/>
                  <a:pt x="12772" y="6368"/>
                  <a:pt x="12780" y="6368"/>
                </a:cubicBezTo>
                <a:cubicBezTo>
                  <a:pt x="12782" y="6368"/>
                  <a:pt x="12783" y="6368"/>
                  <a:pt x="12784" y="6368"/>
                </a:cubicBezTo>
                <a:cubicBezTo>
                  <a:pt x="13075" y="6312"/>
                  <a:pt x="13364" y="6287"/>
                  <a:pt x="13651" y="6287"/>
                </a:cubicBezTo>
                <a:cubicBezTo>
                  <a:pt x="14580" y="6287"/>
                  <a:pt x="15490" y="6546"/>
                  <a:pt x="16378" y="6846"/>
                </a:cubicBezTo>
                <a:cubicBezTo>
                  <a:pt x="16949" y="7038"/>
                  <a:pt x="17517" y="7241"/>
                  <a:pt x="18094" y="7413"/>
                </a:cubicBezTo>
                <a:cubicBezTo>
                  <a:pt x="18313" y="7477"/>
                  <a:pt x="18536" y="7547"/>
                  <a:pt x="18761" y="7601"/>
                </a:cubicBezTo>
                <a:cubicBezTo>
                  <a:pt x="18519" y="7583"/>
                  <a:pt x="18277" y="7535"/>
                  <a:pt x="18080" y="7491"/>
                </a:cubicBezTo>
                <a:cubicBezTo>
                  <a:pt x="17584" y="7380"/>
                  <a:pt x="17100" y="7177"/>
                  <a:pt x="16601" y="7088"/>
                </a:cubicBezTo>
                <a:cubicBezTo>
                  <a:pt x="15974" y="6974"/>
                  <a:pt x="15331" y="6988"/>
                  <a:pt x="14698" y="6926"/>
                </a:cubicBezTo>
                <a:cubicBezTo>
                  <a:pt x="14312" y="6890"/>
                  <a:pt x="13916" y="6854"/>
                  <a:pt x="13547" y="6733"/>
                </a:cubicBezTo>
                <a:cubicBezTo>
                  <a:pt x="13274" y="6644"/>
                  <a:pt x="13052" y="6481"/>
                  <a:pt x="12792" y="6372"/>
                </a:cubicBezTo>
                <a:cubicBezTo>
                  <a:pt x="12786" y="6369"/>
                  <a:pt x="12780" y="6368"/>
                  <a:pt x="12775" y="6368"/>
                </a:cubicBezTo>
                <a:cubicBezTo>
                  <a:pt x="12747" y="6368"/>
                  <a:pt x="12726" y="6396"/>
                  <a:pt x="12725" y="6424"/>
                </a:cubicBezTo>
                <a:lnTo>
                  <a:pt x="12725" y="6424"/>
                </a:lnTo>
                <a:cubicBezTo>
                  <a:pt x="12724" y="6409"/>
                  <a:pt x="12714" y="6394"/>
                  <a:pt x="12695" y="6394"/>
                </a:cubicBezTo>
                <a:cubicBezTo>
                  <a:pt x="12667" y="6394"/>
                  <a:pt x="12639" y="6396"/>
                  <a:pt x="12611" y="6397"/>
                </a:cubicBezTo>
                <a:cubicBezTo>
                  <a:pt x="12613" y="6392"/>
                  <a:pt x="12617" y="6388"/>
                  <a:pt x="12617" y="6382"/>
                </a:cubicBezTo>
                <a:cubicBezTo>
                  <a:pt x="12631" y="6248"/>
                  <a:pt x="12676" y="6117"/>
                  <a:pt x="12749" y="6002"/>
                </a:cubicBezTo>
                <a:lnTo>
                  <a:pt x="12749" y="6002"/>
                </a:lnTo>
                <a:cubicBezTo>
                  <a:pt x="12731" y="6073"/>
                  <a:pt x="12721" y="6145"/>
                  <a:pt x="12721" y="6217"/>
                </a:cubicBezTo>
                <a:cubicBezTo>
                  <a:pt x="12721" y="6227"/>
                  <a:pt x="12729" y="6233"/>
                  <a:pt x="12737" y="6233"/>
                </a:cubicBezTo>
                <a:cubicBezTo>
                  <a:pt x="12742" y="6233"/>
                  <a:pt x="12747" y="6231"/>
                  <a:pt x="12749" y="6225"/>
                </a:cubicBezTo>
                <a:cubicBezTo>
                  <a:pt x="13037" y="5613"/>
                  <a:pt x="13394" y="5201"/>
                  <a:pt x="14032" y="4930"/>
                </a:cubicBezTo>
                <a:cubicBezTo>
                  <a:pt x="14619" y="4681"/>
                  <a:pt x="15249" y="4549"/>
                  <a:pt x="15886" y="4541"/>
                </a:cubicBezTo>
                <a:cubicBezTo>
                  <a:pt x="15904" y="4540"/>
                  <a:pt x="15922" y="4540"/>
                  <a:pt x="15940" y="4540"/>
                </a:cubicBezTo>
                <a:close/>
                <a:moveTo>
                  <a:pt x="10598" y="7423"/>
                </a:moveTo>
                <a:lnTo>
                  <a:pt x="10600" y="7424"/>
                </a:lnTo>
                <a:cubicBezTo>
                  <a:pt x="10724" y="7452"/>
                  <a:pt x="10848" y="7480"/>
                  <a:pt x="10969" y="7517"/>
                </a:cubicBezTo>
                <a:cubicBezTo>
                  <a:pt x="11284" y="7612"/>
                  <a:pt x="11537" y="7767"/>
                  <a:pt x="11813" y="7937"/>
                </a:cubicBezTo>
                <a:cubicBezTo>
                  <a:pt x="11818" y="7940"/>
                  <a:pt x="11823" y="7942"/>
                  <a:pt x="11828" y="7942"/>
                </a:cubicBezTo>
                <a:cubicBezTo>
                  <a:pt x="11850" y="7942"/>
                  <a:pt x="11866" y="7912"/>
                  <a:pt x="11849" y="7892"/>
                </a:cubicBezTo>
                <a:cubicBezTo>
                  <a:pt x="11832" y="7872"/>
                  <a:pt x="11816" y="7855"/>
                  <a:pt x="11799" y="7837"/>
                </a:cubicBezTo>
                <a:cubicBezTo>
                  <a:pt x="11855" y="7808"/>
                  <a:pt x="11911" y="7780"/>
                  <a:pt x="11968" y="7755"/>
                </a:cubicBezTo>
                <a:lnTo>
                  <a:pt x="11968" y="7755"/>
                </a:lnTo>
                <a:cubicBezTo>
                  <a:pt x="11920" y="7776"/>
                  <a:pt x="11873" y="7800"/>
                  <a:pt x="11827" y="7824"/>
                </a:cubicBezTo>
                <a:cubicBezTo>
                  <a:pt x="11840" y="7856"/>
                  <a:pt x="11855" y="7888"/>
                  <a:pt x="11868" y="7921"/>
                </a:cubicBezTo>
                <a:cubicBezTo>
                  <a:pt x="11873" y="7929"/>
                  <a:pt x="11879" y="7939"/>
                  <a:pt x="11884" y="7948"/>
                </a:cubicBezTo>
                <a:cubicBezTo>
                  <a:pt x="11879" y="7947"/>
                  <a:pt x="11874" y="7946"/>
                  <a:pt x="11869" y="7946"/>
                </a:cubicBezTo>
                <a:cubicBezTo>
                  <a:pt x="11833" y="7946"/>
                  <a:pt x="11800" y="7980"/>
                  <a:pt x="11824" y="8021"/>
                </a:cubicBezTo>
                <a:cubicBezTo>
                  <a:pt x="12045" y="8388"/>
                  <a:pt x="12292" y="8740"/>
                  <a:pt x="12561" y="9075"/>
                </a:cubicBezTo>
                <a:cubicBezTo>
                  <a:pt x="12276" y="8782"/>
                  <a:pt x="11936" y="8589"/>
                  <a:pt x="11527" y="8589"/>
                </a:cubicBezTo>
                <a:cubicBezTo>
                  <a:pt x="11459" y="8589"/>
                  <a:pt x="11390" y="8594"/>
                  <a:pt x="11318" y="8605"/>
                </a:cubicBezTo>
                <a:cubicBezTo>
                  <a:pt x="11317" y="8605"/>
                  <a:pt x="11316" y="8607"/>
                  <a:pt x="11313" y="8608"/>
                </a:cubicBezTo>
                <a:cubicBezTo>
                  <a:pt x="11281" y="8588"/>
                  <a:pt x="11245" y="8577"/>
                  <a:pt x="11209" y="8576"/>
                </a:cubicBezTo>
                <a:cubicBezTo>
                  <a:pt x="11200" y="8576"/>
                  <a:pt x="11190" y="8580"/>
                  <a:pt x="11184" y="8585"/>
                </a:cubicBezTo>
                <a:cubicBezTo>
                  <a:pt x="11092" y="8169"/>
                  <a:pt x="10862" y="7756"/>
                  <a:pt x="10598" y="7423"/>
                </a:cubicBezTo>
                <a:close/>
                <a:moveTo>
                  <a:pt x="9630" y="7424"/>
                </a:moveTo>
                <a:lnTo>
                  <a:pt x="9630" y="7424"/>
                </a:lnTo>
                <a:cubicBezTo>
                  <a:pt x="9367" y="7756"/>
                  <a:pt x="9138" y="8169"/>
                  <a:pt x="9046" y="8585"/>
                </a:cubicBezTo>
                <a:cubicBezTo>
                  <a:pt x="9039" y="8580"/>
                  <a:pt x="9031" y="8576"/>
                  <a:pt x="9022" y="8576"/>
                </a:cubicBezTo>
                <a:cubicBezTo>
                  <a:pt x="8985" y="8577"/>
                  <a:pt x="8949" y="8588"/>
                  <a:pt x="8917" y="8608"/>
                </a:cubicBezTo>
                <a:cubicBezTo>
                  <a:pt x="8915" y="8607"/>
                  <a:pt x="8914" y="8607"/>
                  <a:pt x="8911" y="8605"/>
                </a:cubicBezTo>
                <a:cubicBezTo>
                  <a:pt x="8840" y="8594"/>
                  <a:pt x="8771" y="8589"/>
                  <a:pt x="8703" y="8589"/>
                </a:cubicBezTo>
                <a:cubicBezTo>
                  <a:pt x="8295" y="8589"/>
                  <a:pt x="7954" y="8782"/>
                  <a:pt x="7670" y="9076"/>
                </a:cubicBezTo>
                <a:cubicBezTo>
                  <a:pt x="7939" y="8741"/>
                  <a:pt x="8185" y="8388"/>
                  <a:pt x="8406" y="8021"/>
                </a:cubicBezTo>
                <a:cubicBezTo>
                  <a:pt x="8413" y="8011"/>
                  <a:pt x="8415" y="7999"/>
                  <a:pt x="8413" y="7988"/>
                </a:cubicBezTo>
                <a:cubicBezTo>
                  <a:pt x="8434" y="7959"/>
                  <a:pt x="8455" y="7929"/>
                  <a:pt x="8478" y="7900"/>
                </a:cubicBezTo>
                <a:cubicBezTo>
                  <a:pt x="8731" y="7745"/>
                  <a:pt x="8970" y="7604"/>
                  <a:pt x="9261" y="7516"/>
                </a:cubicBezTo>
                <a:cubicBezTo>
                  <a:pt x="9382" y="7480"/>
                  <a:pt x="9506" y="7451"/>
                  <a:pt x="9630" y="7424"/>
                </a:cubicBezTo>
                <a:close/>
                <a:moveTo>
                  <a:pt x="4396" y="0"/>
                </a:moveTo>
                <a:cubicBezTo>
                  <a:pt x="4379" y="0"/>
                  <a:pt x="4364" y="20"/>
                  <a:pt x="4380" y="33"/>
                </a:cubicBezTo>
                <a:lnTo>
                  <a:pt x="4428" y="73"/>
                </a:lnTo>
                <a:cubicBezTo>
                  <a:pt x="4381" y="85"/>
                  <a:pt x="4336" y="102"/>
                  <a:pt x="4294" y="125"/>
                </a:cubicBezTo>
                <a:cubicBezTo>
                  <a:pt x="4268" y="140"/>
                  <a:pt x="4242" y="157"/>
                  <a:pt x="4218" y="174"/>
                </a:cubicBezTo>
                <a:cubicBezTo>
                  <a:pt x="4200" y="160"/>
                  <a:pt x="4181" y="144"/>
                  <a:pt x="4162" y="129"/>
                </a:cubicBezTo>
                <a:cubicBezTo>
                  <a:pt x="4158" y="126"/>
                  <a:pt x="4154" y="124"/>
                  <a:pt x="4149" y="124"/>
                </a:cubicBezTo>
                <a:cubicBezTo>
                  <a:pt x="4132" y="124"/>
                  <a:pt x="4116" y="144"/>
                  <a:pt x="4132" y="158"/>
                </a:cubicBezTo>
                <a:lnTo>
                  <a:pt x="4182" y="204"/>
                </a:lnTo>
                <a:cubicBezTo>
                  <a:pt x="4140" y="238"/>
                  <a:pt x="4101" y="277"/>
                  <a:pt x="4066" y="321"/>
                </a:cubicBezTo>
                <a:cubicBezTo>
                  <a:pt x="4058" y="310"/>
                  <a:pt x="4050" y="301"/>
                  <a:pt x="4041" y="290"/>
                </a:cubicBezTo>
                <a:cubicBezTo>
                  <a:pt x="4037" y="285"/>
                  <a:pt x="4031" y="283"/>
                  <a:pt x="4025" y="283"/>
                </a:cubicBezTo>
                <a:cubicBezTo>
                  <a:pt x="4007" y="283"/>
                  <a:pt x="3988" y="304"/>
                  <a:pt x="4001" y="322"/>
                </a:cubicBezTo>
                <a:cubicBezTo>
                  <a:pt x="4012" y="337"/>
                  <a:pt x="4024" y="352"/>
                  <a:pt x="4034" y="366"/>
                </a:cubicBezTo>
                <a:cubicBezTo>
                  <a:pt x="3972" y="461"/>
                  <a:pt x="3924" y="565"/>
                  <a:pt x="3894" y="675"/>
                </a:cubicBezTo>
                <a:lnTo>
                  <a:pt x="3880" y="659"/>
                </a:lnTo>
                <a:cubicBezTo>
                  <a:pt x="3874" y="652"/>
                  <a:pt x="3866" y="649"/>
                  <a:pt x="3859" y="649"/>
                </a:cubicBezTo>
                <a:cubicBezTo>
                  <a:pt x="3838" y="649"/>
                  <a:pt x="3817" y="674"/>
                  <a:pt x="3830" y="696"/>
                </a:cubicBezTo>
                <a:cubicBezTo>
                  <a:pt x="3845" y="717"/>
                  <a:pt x="3860" y="739"/>
                  <a:pt x="3873" y="760"/>
                </a:cubicBezTo>
                <a:cubicBezTo>
                  <a:pt x="3838" y="935"/>
                  <a:pt x="3825" y="1112"/>
                  <a:pt x="3834" y="1291"/>
                </a:cubicBezTo>
                <a:cubicBezTo>
                  <a:pt x="3831" y="1284"/>
                  <a:pt x="3825" y="1281"/>
                  <a:pt x="3819" y="1281"/>
                </a:cubicBezTo>
                <a:cubicBezTo>
                  <a:pt x="3805" y="1281"/>
                  <a:pt x="3791" y="1295"/>
                  <a:pt x="3800" y="1311"/>
                </a:cubicBezTo>
                <a:cubicBezTo>
                  <a:pt x="3812" y="1337"/>
                  <a:pt x="3826" y="1361"/>
                  <a:pt x="3840" y="1388"/>
                </a:cubicBezTo>
                <a:cubicBezTo>
                  <a:pt x="3846" y="1475"/>
                  <a:pt x="3854" y="1557"/>
                  <a:pt x="3866" y="1635"/>
                </a:cubicBezTo>
                <a:cubicBezTo>
                  <a:pt x="3972" y="2370"/>
                  <a:pt x="4382" y="3023"/>
                  <a:pt x="4852" y="3580"/>
                </a:cubicBezTo>
                <a:cubicBezTo>
                  <a:pt x="5096" y="3867"/>
                  <a:pt x="5364" y="4131"/>
                  <a:pt x="5653" y="4371"/>
                </a:cubicBezTo>
                <a:cubicBezTo>
                  <a:pt x="5139" y="4227"/>
                  <a:pt x="4597" y="4154"/>
                  <a:pt x="4054" y="4154"/>
                </a:cubicBezTo>
                <a:cubicBezTo>
                  <a:pt x="3382" y="4154"/>
                  <a:pt x="2710" y="4267"/>
                  <a:pt x="2091" y="4499"/>
                </a:cubicBezTo>
                <a:cubicBezTo>
                  <a:pt x="952" y="4927"/>
                  <a:pt x="0" y="6060"/>
                  <a:pt x="275" y="7340"/>
                </a:cubicBezTo>
                <a:cubicBezTo>
                  <a:pt x="278" y="7356"/>
                  <a:pt x="290" y="7363"/>
                  <a:pt x="301" y="7363"/>
                </a:cubicBezTo>
                <a:cubicBezTo>
                  <a:pt x="317" y="7363"/>
                  <a:pt x="334" y="7351"/>
                  <a:pt x="336" y="7332"/>
                </a:cubicBezTo>
                <a:lnTo>
                  <a:pt x="336" y="7325"/>
                </a:lnTo>
                <a:cubicBezTo>
                  <a:pt x="340" y="7326"/>
                  <a:pt x="343" y="7326"/>
                  <a:pt x="347" y="7326"/>
                </a:cubicBezTo>
                <a:cubicBezTo>
                  <a:pt x="350" y="7326"/>
                  <a:pt x="354" y="7326"/>
                  <a:pt x="358" y="7325"/>
                </a:cubicBezTo>
                <a:cubicBezTo>
                  <a:pt x="430" y="7463"/>
                  <a:pt x="542" y="7575"/>
                  <a:pt x="679" y="7648"/>
                </a:cubicBezTo>
                <a:cubicBezTo>
                  <a:pt x="668" y="7675"/>
                  <a:pt x="688" y="7705"/>
                  <a:pt x="718" y="7707"/>
                </a:cubicBezTo>
                <a:cubicBezTo>
                  <a:pt x="747" y="7707"/>
                  <a:pt x="775" y="7704"/>
                  <a:pt x="804" y="7703"/>
                </a:cubicBezTo>
                <a:cubicBezTo>
                  <a:pt x="963" y="7761"/>
                  <a:pt x="1146" y="7785"/>
                  <a:pt x="1341" y="7785"/>
                </a:cubicBezTo>
                <a:cubicBezTo>
                  <a:pt x="2056" y="7785"/>
                  <a:pt x="2934" y="7459"/>
                  <a:pt x="3381" y="7329"/>
                </a:cubicBezTo>
                <a:cubicBezTo>
                  <a:pt x="4112" y="7116"/>
                  <a:pt x="4892" y="7162"/>
                  <a:pt x="5644" y="7110"/>
                </a:cubicBezTo>
                <a:cubicBezTo>
                  <a:pt x="6195" y="7073"/>
                  <a:pt x="7191" y="6997"/>
                  <a:pt x="7499" y="6452"/>
                </a:cubicBezTo>
                <a:cubicBezTo>
                  <a:pt x="7503" y="6444"/>
                  <a:pt x="7505" y="6435"/>
                  <a:pt x="7505" y="6426"/>
                </a:cubicBezTo>
                <a:lnTo>
                  <a:pt x="7505" y="6426"/>
                </a:lnTo>
                <a:cubicBezTo>
                  <a:pt x="7506" y="6438"/>
                  <a:pt x="7513" y="6449"/>
                  <a:pt x="7527" y="6453"/>
                </a:cubicBezTo>
                <a:cubicBezTo>
                  <a:pt x="7934" y="6570"/>
                  <a:pt x="8347" y="6656"/>
                  <a:pt x="8749" y="6794"/>
                </a:cubicBezTo>
                <a:cubicBezTo>
                  <a:pt x="9106" y="6917"/>
                  <a:pt x="9442" y="7082"/>
                  <a:pt x="9780" y="7248"/>
                </a:cubicBezTo>
                <a:cubicBezTo>
                  <a:pt x="9762" y="7268"/>
                  <a:pt x="9745" y="7288"/>
                  <a:pt x="9726" y="7308"/>
                </a:cubicBezTo>
                <a:cubicBezTo>
                  <a:pt x="9279" y="7377"/>
                  <a:pt x="8807" y="7481"/>
                  <a:pt x="8479" y="7789"/>
                </a:cubicBezTo>
                <a:cubicBezTo>
                  <a:pt x="7945" y="7435"/>
                  <a:pt x="7367" y="7282"/>
                  <a:pt x="6786" y="7282"/>
                </a:cubicBezTo>
                <a:cubicBezTo>
                  <a:pt x="5982" y="7282"/>
                  <a:pt x="5172" y="7573"/>
                  <a:pt x="4461" y="8024"/>
                </a:cubicBezTo>
                <a:cubicBezTo>
                  <a:pt x="3282" y="8772"/>
                  <a:pt x="2139" y="10084"/>
                  <a:pt x="1895" y="11495"/>
                </a:cubicBezTo>
                <a:cubicBezTo>
                  <a:pt x="1838" y="11818"/>
                  <a:pt x="1875" y="12282"/>
                  <a:pt x="2237" y="12415"/>
                </a:cubicBezTo>
                <a:cubicBezTo>
                  <a:pt x="2357" y="12460"/>
                  <a:pt x="2483" y="12479"/>
                  <a:pt x="2612" y="12479"/>
                </a:cubicBezTo>
                <a:cubicBezTo>
                  <a:pt x="3170" y="12479"/>
                  <a:pt x="3781" y="12116"/>
                  <a:pt x="4225" y="11881"/>
                </a:cubicBezTo>
                <a:cubicBezTo>
                  <a:pt x="5435" y="11241"/>
                  <a:pt x="6536" y="10395"/>
                  <a:pt x="7428" y="9364"/>
                </a:cubicBezTo>
                <a:lnTo>
                  <a:pt x="7428" y="9364"/>
                </a:lnTo>
                <a:cubicBezTo>
                  <a:pt x="6982" y="9982"/>
                  <a:pt x="6710" y="10835"/>
                  <a:pt x="6564" y="11402"/>
                </a:cubicBezTo>
                <a:cubicBezTo>
                  <a:pt x="6239" y="12674"/>
                  <a:pt x="6254" y="14164"/>
                  <a:pt x="6624" y="15424"/>
                </a:cubicBezTo>
                <a:cubicBezTo>
                  <a:pt x="6686" y="15632"/>
                  <a:pt x="6804" y="15891"/>
                  <a:pt x="6979" y="16038"/>
                </a:cubicBezTo>
                <a:cubicBezTo>
                  <a:pt x="6980" y="16046"/>
                  <a:pt x="6983" y="16055"/>
                  <a:pt x="6986" y="16064"/>
                </a:cubicBezTo>
                <a:cubicBezTo>
                  <a:pt x="6992" y="16088"/>
                  <a:pt x="7014" y="16106"/>
                  <a:pt x="7039" y="16106"/>
                </a:cubicBezTo>
                <a:lnTo>
                  <a:pt x="7084" y="16107"/>
                </a:lnTo>
                <a:cubicBezTo>
                  <a:pt x="7146" y="16138"/>
                  <a:pt x="7213" y="16155"/>
                  <a:pt x="7282" y="16155"/>
                </a:cubicBezTo>
                <a:cubicBezTo>
                  <a:pt x="7291" y="16155"/>
                  <a:pt x="7301" y="16154"/>
                  <a:pt x="7311" y="16154"/>
                </a:cubicBezTo>
                <a:lnTo>
                  <a:pt x="7311" y="16154"/>
                </a:lnTo>
                <a:cubicBezTo>
                  <a:pt x="7307" y="16187"/>
                  <a:pt x="7303" y="16222"/>
                  <a:pt x="7302" y="16256"/>
                </a:cubicBezTo>
                <a:cubicBezTo>
                  <a:pt x="7301" y="16271"/>
                  <a:pt x="7316" y="16283"/>
                  <a:pt x="7330" y="16283"/>
                </a:cubicBezTo>
                <a:cubicBezTo>
                  <a:pt x="7336" y="16283"/>
                  <a:pt x="7343" y="16281"/>
                  <a:pt x="7347" y="16275"/>
                </a:cubicBezTo>
                <a:cubicBezTo>
                  <a:pt x="7384" y="16227"/>
                  <a:pt x="7418" y="16176"/>
                  <a:pt x="7447" y="16123"/>
                </a:cubicBezTo>
                <a:cubicBezTo>
                  <a:pt x="7463" y="16118"/>
                  <a:pt x="7478" y="16112"/>
                  <a:pt x="7494" y="16104"/>
                </a:cubicBezTo>
                <a:cubicBezTo>
                  <a:pt x="8050" y="15848"/>
                  <a:pt x="8385" y="15139"/>
                  <a:pt x="8650" y="14625"/>
                </a:cubicBezTo>
                <a:cubicBezTo>
                  <a:pt x="9463" y="13057"/>
                  <a:pt x="10317" y="10986"/>
                  <a:pt x="9557" y="9260"/>
                </a:cubicBezTo>
                <a:cubicBezTo>
                  <a:pt x="9446" y="9009"/>
                  <a:pt x="9326" y="8763"/>
                  <a:pt x="9198" y="8521"/>
                </a:cubicBezTo>
                <a:cubicBezTo>
                  <a:pt x="9257" y="8347"/>
                  <a:pt x="9325" y="8175"/>
                  <a:pt x="9401" y="8008"/>
                </a:cubicBezTo>
                <a:cubicBezTo>
                  <a:pt x="9503" y="7792"/>
                  <a:pt x="9637" y="7595"/>
                  <a:pt x="9764" y="7393"/>
                </a:cubicBezTo>
                <a:cubicBezTo>
                  <a:pt x="9834" y="7377"/>
                  <a:pt x="9906" y="7360"/>
                  <a:pt x="9976" y="7342"/>
                </a:cubicBezTo>
                <a:lnTo>
                  <a:pt x="9976" y="7342"/>
                </a:lnTo>
                <a:cubicBezTo>
                  <a:pt x="9885" y="8327"/>
                  <a:pt x="9978" y="9342"/>
                  <a:pt x="10037" y="10320"/>
                </a:cubicBezTo>
                <a:cubicBezTo>
                  <a:pt x="10101" y="11383"/>
                  <a:pt x="10144" y="12450"/>
                  <a:pt x="10157" y="13514"/>
                </a:cubicBezTo>
                <a:cubicBezTo>
                  <a:pt x="10186" y="15669"/>
                  <a:pt x="10097" y="17822"/>
                  <a:pt x="10000" y="19974"/>
                </a:cubicBezTo>
                <a:cubicBezTo>
                  <a:pt x="9996" y="20037"/>
                  <a:pt x="10043" y="20069"/>
                  <a:pt x="10092" y="20069"/>
                </a:cubicBezTo>
                <a:cubicBezTo>
                  <a:pt x="10141" y="20069"/>
                  <a:pt x="10192" y="20037"/>
                  <a:pt x="10196" y="19974"/>
                </a:cubicBezTo>
                <a:cubicBezTo>
                  <a:pt x="10310" y="17867"/>
                  <a:pt x="10449" y="15785"/>
                  <a:pt x="10362" y="13674"/>
                </a:cubicBezTo>
                <a:cubicBezTo>
                  <a:pt x="10318" y="12610"/>
                  <a:pt x="10269" y="11545"/>
                  <a:pt x="10234" y="10480"/>
                </a:cubicBezTo>
                <a:cubicBezTo>
                  <a:pt x="10201" y="9463"/>
                  <a:pt x="10242" y="8428"/>
                  <a:pt x="10144" y="7413"/>
                </a:cubicBezTo>
                <a:cubicBezTo>
                  <a:pt x="10161" y="7409"/>
                  <a:pt x="10176" y="7396"/>
                  <a:pt x="10178" y="7378"/>
                </a:cubicBezTo>
                <a:lnTo>
                  <a:pt x="10254" y="7342"/>
                </a:lnTo>
                <a:cubicBezTo>
                  <a:pt x="10325" y="7358"/>
                  <a:pt x="10396" y="7376"/>
                  <a:pt x="10468" y="7392"/>
                </a:cubicBezTo>
                <a:cubicBezTo>
                  <a:pt x="10594" y="7593"/>
                  <a:pt x="10728" y="7792"/>
                  <a:pt x="10830" y="8007"/>
                </a:cubicBezTo>
                <a:cubicBezTo>
                  <a:pt x="10906" y="8175"/>
                  <a:pt x="10974" y="8345"/>
                  <a:pt x="11032" y="8520"/>
                </a:cubicBezTo>
                <a:cubicBezTo>
                  <a:pt x="10904" y="8763"/>
                  <a:pt x="10785" y="9009"/>
                  <a:pt x="10674" y="9260"/>
                </a:cubicBezTo>
                <a:cubicBezTo>
                  <a:pt x="9913" y="10985"/>
                  <a:pt x="10768" y="13057"/>
                  <a:pt x="11580" y="14625"/>
                </a:cubicBezTo>
                <a:cubicBezTo>
                  <a:pt x="11847" y="15139"/>
                  <a:pt x="12180" y="15847"/>
                  <a:pt x="12737" y="16104"/>
                </a:cubicBezTo>
                <a:cubicBezTo>
                  <a:pt x="12753" y="16112"/>
                  <a:pt x="12768" y="16116"/>
                  <a:pt x="12783" y="16122"/>
                </a:cubicBezTo>
                <a:cubicBezTo>
                  <a:pt x="12813" y="16175"/>
                  <a:pt x="12847" y="16226"/>
                  <a:pt x="12883" y="16274"/>
                </a:cubicBezTo>
                <a:cubicBezTo>
                  <a:pt x="12887" y="16280"/>
                  <a:pt x="12894" y="16282"/>
                  <a:pt x="12900" y="16282"/>
                </a:cubicBezTo>
                <a:cubicBezTo>
                  <a:pt x="12914" y="16282"/>
                  <a:pt x="12929" y="16270"/>
                  <a:pt x="12928" y="16255"/>
                </a:cubicBezTo>
                <a:cubicBezTo>
                  <a:pt x="12927" y="16222"/>
                  <a:pt x="12924" y="16187"/>
                  <a:pt x="12919" y="16154"/>
                </a:cubicBezTo>
                <a:lnTo>
                  <a:pt x="12919" y="16154"/>
                </a:lnTo>
                <a:cubicBezTo>
                  <a:pt x="12929" y="16154"/>
                  <a:pt x="12939" y="16155"/>
                  <a:pt x="12948" y="16155"/>
                </a:cubicBezTo>
                <a:cubicBezTo>
                  <a:pt x="13017" y="16155"/>
                  <a:pt x="13085" y="16138"/>
                  <a:pt x="13146" y="16107"/>
                </a:cubicBezTo>
                <a:lnTo>
                  <a:pt x="13191" y="16104"/>
                </a:lnTo>
                <a:cubicBezTo>
                  <a:pt x="13216" y="16104"/>
                  <a:pt x="13238" y="16088"/>
                  <a:pt x="13244" y="16064"/>
                </a:cubicBezTo>
                <a:cubicBezTo>
                  <a:pt x="13247" y="16055"/>
                  <a:pt x="13250" y="16046"/>
                  <a:pt x="13251" y="16038"/>
                </a:cubicBezTo>
                <a:cubicBezTo>
                  <a:pt x="13426" y="15889"/>
                  <a:pt x="13544" y="15632"/>
                  <a:pt x="13606" y="15423"/>
                </a:cubicBezTo>
                <a:cubicBezTo>
                  <a:pt x="13976" y="14162"/>
                  <a:pt x="13991" y="12674"/>
                  <a:pt x="13666" y="11402"/>
                </a:cubicBezTo>
                <a:cubicBezTo>
                  <a:pt x="13520" y="10835"/>
                  <a:pt x="13248" y="9983"/>
                  <a:pt x="12801" y="9364"/>
                </a:cubicBezTo>
                <a:lnTo>
                  <a:pt x="12801" y="9364"/>
                </a:lnTo>
                <a:cubicBezTo>
                  <a:pt x="13694" y="10395"/>
                  <a:pt x="14795" y="11241"/>
                  <a:pt x="16005" y="11882"/>
                </a:cubicBezTo>
                <a:cubicBezTo>
                  <a:pt x="16449" y="12116"/>
                  <a:pt x="17060" y="12480"/>
                  <a:pt x="17619" y="12480"/>
                </a:cubicBezTo>
                <a:cubicBezTo>
                  <a:pt x="17747" y="12480"/>
                  <a:pt x="17873" y="12461"/>
                  <a:pt x="17993" y="12417"/>
                </a:cubicBezTo>
                <a:cubicBezTo>
                  <a:pt x="18355" y="12283"/>
                  <a:pt x="18392" y="11819"/>
                  <a:pt x="18336" y="11497"/>
                </a:cubicBezTo>
                <a:cubicBezTo>
                  <a:pt x="18090" y="10086"/>
                  <a:pt x="16948" y="8773"/>
                  <a:pt x="15770" y="8025"/>
                </a:cubicBezTo>
                <a:cubicBezTo>
                  <a:pt x="15058" y="7574"/>
                  <a:pt x="14248" y="7283"/>
                  <a:pt x="13444" y="7283"/>
                </a:cubicBezTo>
                <a:cubicBezTo>
                  <a:pt x="12862" y="7283"/>
                  <a:pt x="12284" y="7435"/>
                  <a:pt x="11751" y="7789"/>
                </a:cubicBezTo>
                <a:cubicBezTo>
                  <a:pt x="11423" y="7483"/>
                  <a:pt x="10950" y="7377"/>
                  <a:pt x="10504" y="7308"/>
                </a:cubicBezTo>
                <a:cubicBezTo>
                  <a:pt x="10486" y="7288"/>
                  <a:pt x="10468" y="7268"/>
                  <a:pt x="10450" y="7249"/>
                </a:cubicBezTo>
                <a:cubicBezTo>
                  <a:pt x="10788" y="7084"/>
                  <a:pt x="11124" y="6917"/>
                  <a:pt x="11481" y="6794"/>
                </a:cubicBezTo>
                <a:cubicBezTo>
                  <a:pt x="11884" y="6656"/>
                  <a:pt x="12296" y="6572"/>
                  <a:pt x="12703" y="6454"/>
                </a:cubicBezTo>
                <a:cubicBezTo>
                  <a:pt x="12717" y="6450"/>
                  <a:pt x="12724" y="6439"/>
                  <a:pt x="12724" y="6427"/>
                </a:cubicBezTo>
                <a:lnTo>
                  <a:pt x="12724" y="6427"/>
                </a:lnTo>
                <a:cubicBezTo>
                  <a:pt x="12724" y="6436"/>
                  <a:pt x="12726" y="6445"/>
                  <a:pt x="12731" y="6453"/>
                </a:cubicBezTo>
                <a:cubicBezTo>
                  <a:pt x="13039" y="6998"/>
                  <a:pt x="14036" y="7074"/>
                  <a:pt x="14586" y="7112"/>
                </a:cubicBezTo>
                <a:cubicBezTo>
                  <a:pt x="15338" y="7164"/>
                  <a:pt x="16119" y="7116"/>
                  <a:pt x="16849" y="7329"/>
                </a:cubicBezTo>
                <a:cubicBezTo>
                  <a:pt x="17296" y="7460"/>
                  <a:pt x="18174" y="7787"/>
                  <a:pt x="18889" y="7787"/>
                </a:cubicBezTo>
                <a:cubicBezTo>
                  <a:pt x="19084" y="7787"/>
                  <a:pt x="19267" y="7763"/>
                  <a:pt x="19425" y="7704"/>
                </a:cubicBezTo>
                <a:cubicBezTo>
                  <a:pt x="19453" y="7705"/>
                  <a:pt x="19483" y="7708"/>
                  <a:pt x="19512" y="7708"/>
                </a:cubicBezTo>
                <a:cubicBezTo>
                  <a:pt x="19543" y="7707"/>
                  <a:pt x="19561" y="7676"/>
                  <a:pt x="19551" y="7648"/>
                </a:cubicBezTo>
                <a:cubicBezTo>
                  <a:pt x="19688" y="7575"/>
                  <a:pt x="19800" y="7463"/>
                  <a:pt x="19872" y="7325"/>
                </a:cubicBezTo>
                <a:cubicBezTo>
                  <a:pt x="19875" y="7326"/>
                  <a:pt x="19879" y="7327"/>
                  <a:pt x="19883" y="7327"/>
                </a:cubicBezTo>
                <a:cubicBezTo>
                  <a:pt x="19886" y="7327"/>
                  <a:pt x="19890" y="7326"/>
                  <a:pt x="19893" y="7325"/>
                </a:cubicBezTo>
                <a:lnTo>
                  <a:pt x="19893" y="7333"/>
                </a:lnTo>
                <a:cubicBezTo>
                  <a:pt x="19896" y="7352"/>
                  <a:pt x="19913" y="7364"/>
                  <a:pt x="19928" y="7364"/>
                </a:cubicBezTo>
                <a:cubicBezTo>
                  <a:pt x="19940" y="7364"/>
                  <a:pt x="19951" y="7357"/>
                  <a:pt x="19955" y="7341"/>
                </a:cubicBezTo>
                <a:cubicBezTo>
                  <a:pt x="20228" y="6060"/>
                  <a:pt x="19277" y="4927"/>
                  <a:pt x="18137" y="4499"/>
                </a:cubicBezTo>
                <a:cubicBezTo>
                  <a:pt x="17520" y="4267"/>
                  <a:pt x="16849" y="4154"/>
                  <a:pt x="16178" y="4154"/>
                </a:cubicBezTo>
                <a:cubicBezTo>
                  <a:pt x="15635" y="4154"/>
                  <a:pt x="15091" y="4228"/>
                  <a:pt x="14575" y="4373"/>
                </a:cubicBezTo>
                <a:cubicBezTo>
                  <a:pt x="14866" y="4133"/>
                  <a:pt x="15134" y="3867"/>
                  <a:pt x="15378" y="3582"/>
                </a:cubicBezTo>
                <a:cubicBezTo>
                  <a:pt x="15846" y="3024"/>
                  <a:pt x="16257" y="2371"/>
                  <a:pt x="16363" y="1636"/>
                </a:cubicBezTo>
                <a:cubicBezTo>
                  <a:pt x="16374" y="1559"/>
                  <a:pt x="16383" y="1475"/>
                  <a:pt x="16390" y="1388"/>
                </a:cubicBezTo>
                <a:cubicBezTo>
                  <a:pt x="16403" y="1363"/>
                  <a:pt x="16417" y="1337"/>
                  <a:pt x="16430" y="1311"/>
                </a:cubicBezTo>
                <a:cubicBezTo>
                  <a:pt x="16437" y="1295"/>
                  <a:pt x="16424" y="1281"/>
                  <a:pt x="16411" y="1281"/>
                </a:cubicBezTo>
                <a:cubicBezTo>
                  <a:pt x="16405" y="1281"/>
                  <a:pt x="16399" y="1284"/>
                  <a:pt x="16395" y="1291"/>
                </a:cubicBezTo>
                <a:cubicBezTo>
                  <a:pt x="16403" y="1113"/>
                  <a:pt x="16390" y="935"/>
                  <a:pt x="16355" y="760"/>
                </a:cubicBezTo>
                <a:cubicBezTo>
                  <a:pt x="16369" y="739"/>
                  <a:pt x="16385" y="719"/>
                  <a:pt x="16398" y="697"/>
                </a:cubicBezTo>
                <a:cubicBezTo>
                  <a:pt x="16412" y="675"/>
                  <a:pt x="16390" y="650"/>
                  <a:pt x="16369" y="650"/>
                </a:cubicBezTo>
                <a:cubicBezTo>
                  <a:pt x="16362" y="650"/>
                  <a:pt x="16355" y="652"/>
                  <a:pt x="16349" y="659"/>
                </a:cubicBezTo>
                <a:cubicBezTo>
                  <a:pt x="16345" y="665"/>
                  <a:pt x="16339" y="671"/>
                  <a:pt x="16335" y="676"/>
                </a:cubicBezTo>
                <a:cubicBezTo>
                  <a:pt x="16305" y="567"/>
                  <a:pt x="16258" y="461"/>
                  <a:pt x="16195" y="368"/>
                </a:cubicBezTo>
                <a:cubicBezTo>
                  <a:pt x="16206" y="352"/>
                  <a:pt x="16218" y="338"/>
                  <a:pt x="16229" y="322"/>
                </a:cubicBezTo>
                <a:cubicBezTo>
                  <a:pt x="16241" y="305"/>
                  <a:pt x="16222" y="284"/>
                  <a:pt x="16204" y="284"/>
                </a:cubicBezTo>
                <a:cubicBezTo>
                  <a:pt x="16198" y="284"/>
                  <a:pt x="16192" y="286"/>
                  <a:pt x="16187" y="292"/>
                </a:cubicBezTo>
                <a:cubicBezTo>
                  <a:pt x="16179" y="301"/>
                  <a:pt x="16171" y="312"/>
                  <a:pt x="16163" y="321"/>
                </a:cubicBezTo>
                <a:cubicBezTo>
                  <a:pt x="16129" y="278"/>
                  <a:pt x="16090" y="238"/>
                  <a:pt x="16047" y="205"/>
                </a:cubicBezTo>
                <a:cubicBezTo>
                  <a:pt x="16063" y="189"/>
                  <a:pt x="16081" y="174"/>
                  <a:pt x="16097" y="160"/>
                </a:cubicBezTo>
                <a:cubicBezTo>
                  <a:pt x="16114" y="145"/>
                  <a:pt x="16098" y="124"/>
                  <a:pt x="16081" y="124"/>
                </a:cubicBezTo>
                <a:cubicBezTo>
                  <a:pt x="16076" y="124"/>
                  <a:pt x="16072" y="125"/>
                  <a:pt x="16067" y="129"/>
                </a:cubicBezTo>
                <a:cubicBezTo>
                  <a:pt x="16049" y="146"/>
                  <a:pt x="16030" y="160"/>
                  <a:pt x="16011" y="176"/>
                </a:cubicBezTo>
                <a:cubicBezTo>
                  <a:pt x="15987" y="157"/>
                  <a:pt x="15962" y="141"/>
                  <a:pt x="15935" y="125"/>
                </a:cubicBezTo>
                <a:cubicBezTo>
                  <a:pt x="15893" y="102"/>
                  <a:pt x="15849" y="85"/>
                  <a:pt x="15802" y="74"/>
                </a:cubicBezTo>
                <a:lnTo>
                  <a:pt x="15849" y="34"/>
                </a:lnTo>
                <a:cubicBezTo>
                  <a:pt x="15864" y="21"/>
                  <a:pt x="15851" y="1"/>
                  <a:pt x="15834" y="1"/>
                </a:cubicBezTo>
                <a:cubicBezTo>
                  <a:pt x="15830" y="1"/>
                  <a:pt x="15825" y="3"/>
                  <a:pt x="15821" y="6"/>
                </a:cubicBezTo>
                <a:lnTo>
                  <a:pt x="15751" y="61"/>
                </a:lnTo>
                <a:cubicBezTo>
                  <a:pt x="15708" y="53"/>
                  <a:pt x="15663" y="49"/>
                  <a:pt x="15618" y="49"/>
                </a:cubicBezTo>
                <a:cubicBezTo>
                  <a:pt x="15150" y="49"/>
                  <a:pt x="14591" y="440"/>
                  <a:pt x="14286" y="657"/>
                </a:cubicBezTo>
                <a:cubicBezTo>
                  <a:pt x="13738" y="1045"/>
                  <a:pt x="13222" y="1495"/>
                  <a:pt x="12724" y="1947"/>
                </a:cubicBezTo>
                <a:cubicBezTo>
                  <a:pt x="11804" y="2784"/>
                  <a:pt x="10322" y="4325"/>
                  <a:pt x="10934" y="5702"/>
                </a:cubicBezTo>
                <a:cubicBezTo>
                  <a:pt x="10945" y="5737"/>
                  <a:pt x="10961" y="5770"/>
                  <a:pt x="10981" y="5801"/>
                </a:cubicBezTo>
                <a:cubicBezTo>
                  <a:pt x="10766" y="5996"/>
                  <a:pt x="10578" y="6257"/>
                  <a:pt x="10428" y="6492"/>
                </a:cubicBezTo>
                <a:cubicBezTo>
                  <a:pt x="10289" y="6706"/>
                  <a:pt x="10161" y="6929"/>
                  <a:pt x="10118" y="7178"/>
                </a:cubicBezTo>
                <a:cubicBezTo>
                  <a:pt x="10117" y="7161"/>
                  <a:pt x="10116" y="7144"/>
                  <a:pt x="10113" y="7126"/>
                </a:cubicBezTo>
                <a:cubicBezTo>
                  <a:pt x="10112" y="7109"/>
                  <a:pt x="10104" y="7093"/>
                  <a:pt x="10090" y="7082"/>
                </a:cubicBezTo>
                <a:cubicBezTo>
                  <a:pt x="10036" y="6872"/>
                  <a:pt x="9922" y="6678"/>
                  <a:pt x="9802" y="6492"/>
                </a:cubicBezTo>
                <a:cubicBezTo>
                  <a:pt x="9650" y="6257"/>
                  <a:pt x="9463" y="5996"/>
                  <a:pt x="9247" y="5801"/>
                </a:cubicBezTo>
                <a:cubicBezTo>
                  <a:pt x="9269" y="5769"/>
                  <a:pt x="9285" y="5736"/>
                  <a:pt x="9295" y="5701"/>
                </a:cubicBezTo>
                <a:cubicBezTo>
                  <a:pt x="9906" y="4323"/>
                  <a:pt x="8426" y="2783"/>
                  <a:pt x="7504" y="1945"/>
                </a:cubicBezTo>
                <a:cubicBezTo>
                  <a:pt x="7008" y="1493"/>
                  <a:pt x="6492" y="1045"/>
                  <a:pt x="5944" y="656"/>
                </a:cubicBezTo>
                <a:cubicBezTo>
                  <a:pt x="5639" y="440"/>
                  <a:pt x="5081" y="49"/>
                  <a:pt x="4614" y="49"/>
                </a:cubicBezTo>
                <a:cubicBezTo>
                  <a:pt x="4568" y="49"/>
                  <a:pt x="4522" y="53"/>
                  <a:pt x="4479" y="61"/>
                </a:cubicBezTo>
                <a:cubicBezTo>
                  <a:pt x="4456" y="42"/>
                  <a:pt x="4432" y="24"/>
                  <a:pt x="4409" y="5"/>
                </a:cubicBezTo>
                <a:cubicBezTo>
                  <a:pt x="4405" y="2"/>
                  <a:pt x="4400" y="0"/>
                  <a:pt x="4396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464681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34758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9" name="Google Shape;639;p13"/>
          <p:cNvGrpSpPr/>
          <p:nvPr/>
        </p:nvGrpSpPr>
        <p:grpSpPr>
          <a:xfrm>
            <a:off x="-805934" y="-3409219"/>
            <a:ext cx="16009379" cy="14079341"/>
            <a:chOff x="-604450" y="-2556914"/>
            <a:chExt cx="12007034" cy="10559506"/>
          </a:xfrm>
        </p:grpSpPr>
        <p:sp>
          <p:nvSpPr>
            <p:cNvPr id="640" name="Google Shape;640;p13"/>
            <p:cNvSpPr/>
            <p:nvPr/>
          </p:nvSpPr>
          <p:spPr>
            <a:xfrm>
              <a:off x="6552898" y="-2556914"/>
              <a:ext cx="3136555" cy="4347003"/>
            </a:xfrm>
            <a:custGeom>
              <a:avLst/>
              <a:gdLst/>
              <a:ahLst/>
              <a:cxnLst/>
              <a:rect l="l" t="t" r="r" b="b"/>
              <a:pathLst>
                <a:path w="18194" h="25215" extrusionOk="0">
                  <a:moveTo>
                    <a:pt x="7071" y="6097"/>
                  </a:moveTo>
                  <a:cubicBezTo>
                    <a:pt x="7502" y="6097"/>
                    <a:pt x="7948" y="6264"/>
                    <a:pt x="8334" y="6457"/>
                  </a:cubicBezTo>
                  <a:lnTo>
                    <a:pt x="8333" y="6457"/>
                  </a:lnTo>
                  <a:cubicBezTo>
                    <a:pt x="8333" y="6465"/>
                    <a:pt x="8334" y="6471"/>
                    <a:pt x="8338" y="6479"/>
                  </a:cubicBezTo>
                  <a:cubicBezTo>
                    <a:pt x="8393" y="6577"/>
                    <a:pt x="8414" y="6629"/>
                    <a:pt x="8338" y="6678"/>
                  </a:cubicBezTo>
                  <a:cubicBezTo>
                    <a:pt x="8173" y="6719"/>
                    <a:pt x="8009" y="6766"/>
                    <a:pt x="7846" y="6817"/>
                  </a:cubicBezTo>
                  <a:cubicBezTo>
                    <a:pt x="7624" y="6848"/>
                    <a:pt x="7398" y="6867"/>
                    <a:pt x="7174" y="6867"/>
                  </a:cubicBezTo>
                  <a:cubicBezTo>
                    <a:pt x="7068" y="6867"/>
                    <a:pt x="6962" y="6863"/>
                    <a:pt x="6857" y="6854"/>
                  </a:cubicBezTo>
                  <a:cubicBezTo>
                    <a:pt x="6835" y="6853"/>
                    <a:pt x="6809" y="6851"/>
                    <a:pt x="6781" y="6850"/>
                  </a:cubicBezTo>
                  <a:cubicBezTo>
                    <a:pt x="6785" y="6847"/>
                    <a:pt x="6789" y="6846"/>
                    <a:pt x="6793" y="6843"/>
                  </a:cubicBezTo>
                  <a:cubicBezTo>
                    <a:pt x="6818" y="6831"/>
                    <a:pt x="6807" y="6796"/>
                    <a:pt x="6783" y="6796"/>
                  </a:cubicBezTo>
                  <a:cubicBezTo>
                    <a:pt x="6780" y="6796"/>
                    <a:pt x="6776" y="6797"/>
                    <a:pt x="6771" y="6799"/>
                  </a:cubicBezTo>
                  <a:cubicBezTo>
                    <a:pt x="6731" y="6811"/>
                    <a:pt x="6691" y="6826"/>
                    <a:pt x="6651" y="6839"/>
                  </a:cubicBezTo>
                  <a:cubicBezTo>
                    <a:pt x="6594" y="6831"/>
                    <a:pt x="6541" y="6818"/>
                    <a:pt x="6505" y="6789"/>
                  </a:cubicBezTo>
                  <a:cubicBezTo>
                    <a:pt x="6114" y="6491"/>
                    <a:pt x="6619" y="6133"/>
                    <a:pt x="6933" y="6103"/>
                  </a:cubicBezTo>
                  <a:cubicBezTo>
                    <a:pt x="6978" y="6099"/>
                    <a:pt x="7025" y="6097"/>
                    <a:pt x="7071" y="6097"/>
                  </a:cubicBezTo>
                  <a:close/>
                  <a:moveTo>
                    <a:pt x="11413" y="6352"/>
                  </a:moveTo>
                  <a:cubicBezTo>
                    <a:pt x="11563" y="6352"/>
                    <a:pt x="11712" y="6368"/>
                    <a:pt x="11854" y="6405"/>
                  </a:cubicBezTo>
                  <a:cubicBezTo>
                    <a:pt x="12158" y="6483"/>
                    <a:pt x="12600" y="6919"/>
                    <a:pt x="12167" y="7150"/>
                  </a:cubicBezTo>
                  <a:cubicBezTo>
                    <a:pt x="12130" y="7170"/>
                    <a:pt x="12081" y="7176"/>
                    <a:pt x="12029" y="7176"/>
                  </a:cubicBezTo>
                  <a:cubicBezTo>
                    <a:pt x="12023" y="7176"/>
                    <a:pt x="12018" y="7176"/>
                    <a:pt x="12012" y="7176"/>
                  </a:cubicBezTo>
                  <a:cubicBezTo>
                    <a:pt x="11976" y="7156"/>
                    <a:pt x="11939" y="7135"/>
                    <a:pt x="11900" y="7117"/>
                  </a:cubicBezTo>
                  <a:cubicBezTo>
                    <a:pt x="11896" y="7114"/>
                    <a:pt x="11892" y="7113"/>
                    <a:pt x="11888" y="7113"/>
                  </a:cubicBezTo>
                  <a:cubicBezTo>
                    <a:pt x="11868" y="7113"/>
                    <a:pt x="11854" y="7141"/>
                    <a:pt x="11874" y="7157"/>
                  </a:cubicBezTo>
                  <a:cubicBezTo>
                    <a:pt x="11876" y="7160"/>
                    <a:pt x="11880" y="7164"/>
                    <a:pt x="11884" y="7166"/>
                  </a:cubicBezTo>
                  <a:cubicBezTo>
                    <a:pt x="11856" y="7162"/>
                    <a:pt x="11830" y="7160"/>
                    <a:pt x="11808" y="7158"/>
                  </a:cubicBezTo>
                  <a:cubicBezTo>
                    <a:pt x="11478" y="7129"/>
                    <a:pt x="11152" y="7062"/>
                    <a:pt x="10837" y="6961"/>
                  </a:cubicBezTo>
                  <a:cubicBezTo>
                    <a:pt x="10684" y="6885"/>
                    <a:pt x="10531" y="6813"/>
                    <a:pt x="10375" y="6745"/>
                  </a:cubicBezTo>
                  <a:cubicBezTo>
                    <a:pt x="10308" y="6685"/>
                    <a:pt x="10337" y="6635"/>
                    <a:pt x="10407" y="6550"/>
                  </a:cubicBezTo>
                  <a:cubicBezTo>
                    <a:pt x="10411" y="6543"/>
                    <a:pt x="10413" y="6535"/>
                    <a:pt x="10413" y="6529"/>
                  </a:cubicBezTo>
                  <a:cubicBezTo>
                    <a:pt x="10729" y="6431"/>
                    <a:pt x="11076" y="6352"/>
                    <a:pt x="11413" y="6352"/>
                  </a:cubicBezTo>
                  <a:close/>
                  <a:moveTo>
                    <a:pt x="9341" y="7486"/>
                  </a:moveTo>
                  <a:lnTo>
                    <a:pt x="9341" y="7486"/>
                  </a:lnTo>
                  <a:cubicBezTo>
                    <a:pt x="9332" y="7597"/>
                    <a:pt x="9324" y="7706"/>
                    <a:pt x="9314" y="7817"/>
                  </a:cubicBezTo>
                  <a:lnTo>
                    <a:pt x="9314" y="7816"/>
                  </a:lnTo>
                  <a:cubicBezTo>
                    <a:pt x="9322" y="7706"/>
                    <a:pt x="9330" y="7597"/>
                    <a:pt x="9341" y="7486"/>
                  </a:cubicBezTo>
                  <a:close/>
                  <a:moveTo>
                    <a:pt x="9313" y="7830"/>
                  </a:moveTo>
                  <a:lnTo>
                    <a:pt x="9313" y="7830"/>
                  </a:lnTo>
                  <a:cubicBezTo>
                    <a:pt x="9301" y="7973"/>
                    <a:pt x="9289" y="8116"/>
                    <a:pt x="9278" y="8258"/>
                  </a:cubicBezTo>
                  <a:lnTo>
                    <a:pt x="9278" y="8257"/>
                  </a:lnTo>
                  <a:cubicBezTo>
                    <a:pt x="9289" y="8114"/>
                    <a:pt x="9301" y="7972"/>
                    <a:pt x="9313" y="7830"/>
                  </a:cubicBezTo>
                  <a:close/>
                  <a:moveTo>
                    <a:pt x="9654" y="8464"/>
                  </a:moveTo>
                  <a:lnTo>
                    <a:pt x="9654" y="8464"/>
                  </a:lnTo>
                  <a:cubicBezTo>
                    <a:pt x="9658" y="8467"/>
                    <a:pt x="9663" y="8470"/>
                    <a:pt x="9668" y="8473"/>
                  </a:cubicBezTo>
                  <a:lnTo>
                    <a:pt x="9667" y="8473"/>
                  </a:lnTo>
                  <a:cubicBezTo>
                    <a:pt x="9662" y="8470"/>
                    <a:pt x="9658" y="8467"/>
                    <a:pt x="9654" y="8464"/>
                  </a:cubicBezTo>
                  <a:close/>
                  <a:moveTo>
                    <a:pt x="9785" y="8513"/>
                  </a:moveTo>
                  <a:cubicBezTo>
                    <a:pt x="9780" y="8517"/>
                    <a:pt x="9777" y="8522"/>
                    <a:pt x="9777" y="8529"/>
                  </a:cubicBezTo>
                  <a:lnTo>
                    <a:pt x="9777" y="8528"/>
                  </a:lnTo>
                  <a:cubicBezTo>
                    <a:pt x="9777" y="8522"/>
                    <a:pt x="9780" y="8516"/>
                    <a:pt x="9785" y="8513"/>
                  </a:cubicBezTo>
                  <a:close/>
                  <a:moveTo>
                    <a:pt x="7881" y="8271"/>
                  </a:moveTo>
                  <a:cubicBezTo>
                    <a:pt x="7999" y="8271"/>
                    <a:pt x="8114" y="8287"/>
                    <a:pt x="8225" y="8322"/>
                  </a:cubicBezTo>
                  <a:cubicBezTo>
                    <a:pt x="8217" y="8326"/>
                    <a:pt x="8209" y="8332"/>
                    <a:pt x="8201" y="8336"/>
                  </a:cubicBezTo>
                  <a:cubicBezTo>
                    <a:pt x="8168" y="8354"/>
                    <a:pt x="8184" y="8403"/>
                    <a:pt x="8215" y="8403"/>
                  </a:cubicBezTo>
                  <a:cubicBezTo>
                    <a:pt x="8220" y="8403"/>
                    <a:pt x="8226" y="8401"/>
                    <a:pt x="8232" y="8398"/>
                  </a:cubicBezTo>
                  <a:lnTo>
                    <a:pt x="8314" y="8356"/>
                  </a:lnTo>
                  <a:cubicBezTo>
                    <a:pt x="8349" y="8370"/>
                    <a:pt x="8382" y="8387"/>
                    <a:pt x="8413" y="8406"/>
                  </a:cubicBezTo>
                  <a:lnTo>
                    <a:pt x="8413" y="8406"/>
                  </a:lnTo>
                  <a:cubicBezTo>
                    <a:pt x="8431" y="8436"/>
                    <a:pt x="8448" y="8465"/>
                    <a:pt x="8462" y="8496"/>
                  </a:cubicBezTo>
                  <a:cubicBezTo>
                    <a:pt x="8437" y="8488"/>
                    <a:pt x="8410" y="8481"/>
                    <a:pt x="8384" y="8477"/>
                  </a:cubicBezTo>
                  <a:cubicBezTo>
                    <a:pt x="8378" y="8476"/>
                    <a:pt x="8372" y="8475"/>
                    <a:pt x="8366" y="8475"/>
                  </a:cubicBezTo>
                  <a:cubicBezTo>
                    <a:pt x="8305" y="8475"/>
                    <a:pt x="8260" y="8553"/>
                    <a:pt x="8321" y="8596"/>
                  </a:cubicBezTo>
                  <a:lnTo>
                    <a:pt x="8381" y="8636"/>
                  </a:lnTo>
                  <a:cubicBezTo>
                    <a:pt x="8242" y="8774"/>
                    <a:pt x="8046" y="8879"/>
                    <a:pt x="7886" y="8975"/>
                  </a:cubicBezTo>
                  <a:cubicBezTo>
                    <a:pt x="7597" y="9148"/>
                    <a:pt x="7299" y="9316"/>
                    <a:pt x="6993" y="9463"/>
                  </a:cubicBezTo>
                  <a:cubicBezTo>
                    <a:pt x="6889" y="9512"/>
                    <a:pt x="6215" y="9862"/>
                    <a:pt x="5896" y="9862"/>
                  </a:cubicBezTo>
                  <a:cubicBezTo>
                    <a:pt x="5791" y="9862"/>
                    <a:pt x="5724" y="9824"/>
                    <a:pt x="5728" y="9725"/>
                  </a:cubicBezTo>
                  <a:cubicBezTo>
                    <a:pt x="5748" y="9227"/>
                    <a:pt x="6449" y="8781"/>
                    <a:pt x="6834" y="8578"/>
                  </a:cubicBezTo>
                  <a:cubicBezTo>
                    <a:pt x="7143" y="8417"/>
                    <a:pt x="7521" y="8271"/>
                    <a:pt x="7881" y="8271"/>
                  </a:cubicBezTo>
                  <a:close/>
                  <a:moveTo>
                    <a:pt x="10374" y="8375"/>
                  </a:moveTo>
                  <a:cubicBezTo>
                    <a:pt x="10794" y="8375"/>
                    <a:pt x="11224" y="8616"/>
                    <a:pt x="11554" y="8863"/>
                  </a:cubicBezTo>
                  <a:cubicBezTo>
                    <a:pt x="11902" y="9124"/>
                    <a:pt x="12520" y="9677"/>
                    <a:pt x="12462" y="10172"/>
                  </a:cubicBezTo>
                  <a:cubicBezTo>
                    <a:pt x="12452" y="10253"/>
                    <a:pt x="12402" y="10285"/>
                    <a:pt x="12327" y="10285"/>
                  </a:cubicBezTo>
                  <a:cubicBezTo>
                    <a:pt x="12033" y="10285"/>
                    <a:pt x="11355" y="9780"/>
                    <a:pt x="11253" y="9709"/>
                  </a:cubicBezTo>
                  <a:cubicBezTo>
                    <a:pt x="10976" y="9516"/>
                    <a:pt x="10708" y="9304"/>
                    <a:pt x="10451" y="9084"/>
                  </a:cubicBezTo>
                  <a:cubicBezTo>
                    <a:pt x="10309" y="8964"/>
                    <a:pt x="10132" y="8829"/>
                    <a:pt x="10017" y="8672"/>
                  </a:cubicBezTo>
                  <a:cubicBezTo>
                    <a:pt x="10039" y="8661"/>
                    <a:pt x="10061" y="8652"/>
                    <a:pt x="10083" y="8641"/>
                  </a:cubicBezTo>
                  <a:cubicBezTo>
                    <a:pt x="10154" y="8608"/>
                    <a:pt x="10115" y="8514"/>
                    <a:pt x="10046" y="8514"/>
                  </a:cubicBezTo>
                  <a:cubicBezTo>
                    <a:pt x="10043" y="8514"/>
                    <a:pt x="10041" y="8514"/>
                    <a:pt x="10039" y="8514"/>
                  </a:cubicBezTo>
                  <a:cubicBezTo>
                    <a:pt x="10033" y="8514"/>
                    <a:pt x="10027" y="8514"/>
                    <a:pt x="10021" y="8514"/>
                  </a:cubicBezTo>
                  <a:cubicBezTo>
                    <a:pt x="9970" y="8514"/>
                    <a:pt x="9919" y="8525"/>
                    <a:pt x="9871" y="8546"/>
                  </a:cubicBezTo>
                  <a:cubicBezTo>
                    <a:pt x="9852" y="8553"/>
                    <a:pt x="9835" y="8565"/>
                    <a:pt x="9821" y="8582"/>
                  </a:cubicBezTo>
                  <a:cubicBezTo>
                    <a:pt x="9804" y="8570"/>
                    <a:pt x="9788" y="8558"/>
                    <a:pt x="9771" y="8546"/>
                  </a:cubicBezTo>
                  <a:lnTo>
                    <a:pt x="9771" y="8546"/>
                  </a:lnTo>
                  <a:cubicBezTo>
                    <a:pt x="9772" y="8546"/>
                    <a:pt x="9772" y="8548"/>
                    <a:pt x="9773" y="8548"/>
                  </a:cubicBezTo>
                  <a:cubicBezTo>
                    <a:pt x="9776" y="8546"/>
                    <a:pt x="9779" y="8545"/>
                    <a:pt x="9781" y="8542"/>
                  </a:cubicBezTo>
                  <a:cubicBezTo>
                    <a:pt x="9785" y="8549"/>
                    <a:pt x="9793" y="8552"/>
                    <a:pt x="9800" y="8552"/>
                  </a:cubicBezTo>
                  <a:cubicBezTo>
                    <a:pt x="9805" y="8552"/>
                    <a:pt x="9810" y="8551"/>
                    <a:pt x="9815" y="8548"/>
                  </a:cubicBezTo>
                  <a:cubicBezTo>
                    <a:pt x="9909" y="8481"/>
                    <a:pt x="10015" y="8433"/>
                    <a:pt x="10128" y="8404"/>
                  </a:cubicBezTo>
                  <a:cubicBezTo>
                    <a:pt x="10153" y="8424"/>
                    <a:pt x="10177" y="8442"/>
                    <a:pt x="10204" y="8461"/>
                  </a:cubicBezTo>
                  <a:cubicBezTo>
                    <a:pt x="10211" y="8466"/>
                    <a:pt x="10218" y="8469"/>
                    <a:pt x="10225" y="8469"/>
                  </a:cubicBezTo>
                  <a:cubicBezTo>
                    <a:pt x="10253" y="8469"/>
                    <a:pt x="10272" y="8426"/>
                    <a:pt x="10244" y="8404"/>
                  </a:cubicBezTo>
                  <a:lnTo>
                    <a:pt x="10244" y="8402"/>
                  </a:lnTo>
                  <a:cubicBezTo>
                    <a:pt x="10237" y="8397"/>
                    <a:pt x="10229" y="8390"/>
                    <a:pt x="10223" y="8386"/>
                  </a:cubicBezTo>
                  <a:cubicBezTo>
                    <a:pt x="10273" y="8379"/>
                    <a:pt x="10324" y="8375"/>
                    <a:pt x="10374" y="8375"/>
                  </a:cubicBezTo>
                  <a:close/>
                  <a:moveTo>
                    <a:pt x="7977" y="10952"/>
                  </a:moveTo>
                  <a:cubicBezTo>
                    <a:pt x="8019" y="10952"/>
                    <a:pt x="8055" y="10964"/>
                    <a:pt x="8069" y="11002"/>
                  </a:cubicBezTo>
                  <a:cubicBezTo>
                    <a:pt x="8097" y="11072"/>
                    <a:pt x="8045" y="11151"/>
                    <a:pt x="8005" y="11206"/>
                  </a:cubicBezTo>
                  <a:cubicBezTo>
                    <a:pt x="7817" y="11459"/>
                    <a:pt x="7497" y="11740"/>
                    <a:pt x="7195" y="11851"/>
                  </a:cubicBezTo>
                  <a:cubicBezTo>
                    <a:pt x="7109" y="11884"/>
                    <a:pt x="6998" y="11909"/>
                    <a:pt x="6902" y="11909"/>
                  </a:cubicBezTo>
                  <a:cubicBezTo>
                    <a:pt x="6819" y="11909"/>
                    <a:pt x="6745" y="11891"/>
                    <a:pt x="6705" y="11844"/>
                  </a:cubicBezTo>
                  <a:lnTo>
                    <a:pt x="6705" y="11843"/>
                  </a:lnTo>
                  <a:cubicBezTo>
                    <a:pt x="6725" y="11824"/>
                    <a:pt x="6745" y="11807"/>
                    <a:pt x="6765" y="11788"/>
                  </a:cubicBezTo>
                  <a:cubicBezTo>
                    <a:pt x="6784" y="11770"/>
                    <a:pt x="6770" y="11739"/>
                    <a:pt x="6747" y="11739"/>
                  </a:cubicBezTo>
                  <a:cubicBezTo>
                    <a:pt x="6743" y="11739"/>
                    <a:pt x="6739" y="11740"/>
                    <a:pt x="6734" y="11742"/>
                  </a:cubicBezTo>
                  <a:cubicBezTo>
                    <a:pt x="6714" y="11752"/>
                    <a:pt x="6694" y="11764"/>
                    <a:pt x="6674" y="11775"/>
                  </a:cubicBezTo>
                  <a:cubicBezTo>
                    <a:pt x="6667" y="11730"/>
                    <a:pt x="6674" y="11671"/>
                    <a:pt x="6707" y="11595"/>
                  </a:cubicBezTo>
                  <a:cubicBezTo>
                    <a:pt x="6829" y="11315"/>
                    <a:pt x="7081" y="11114"/>
                    <a:pt x="7367" y="11027"/>
                  </a:cubicBezTo>
                  <a:lnTo>
                    <a:pt x="7367" y="11027"/>
                  </a:lnTo>
                  <a:cubicBezTo>
                    <a:pt x="7319" y="11059"/>
                    <a:pt x="7274" y="11096"/>
                    <a:pt x="7234" y="11139"/>
                  </a:cubicBezTo>
                  <a:cubicBezTo>
                    <a:pt x="7196" y="11183"/>
                    <a:pt x="7242" y="11232"/>
                    <a:pt x="7288" y="11232"/>
                  </a:cubicBezTo>
                  <a:cubicBezTo>
                    <a:pt x="7295" y="11232"/>
                    <a:pt x="7302" y="11231"/>
                    <a:pt x="7309" y="11228"/>
                  </a:cubicBezTo>
                  <a:cubicBezTo>
                    <a:pt x="7481" y="11167"/>
                    <a:pt x="7630" y="11051"/>
                    <a:pt x="7805" y="10991"/>
                  </a:cubicBezTo>
                  <a:cubicBezTo>
                    <a:pt x="7840" y="10979"/>
                    <a:pt x="7915" y="10952"/>
                    <a:pt x="7977" y="10952"/>
                  </a:cubicBezTo>
                  <a:close/>
                  <a:moveTo>
                    <a:pt x="10017" y="11021"/>
                  </a:moveTo>
                  <a:cubicBezTo>
                    <a:pt x="10084" y="11021"/>
                    <a:pt x="10171" y="11069"/>
                    <a:pt x="10209" y="11090"/>
                  </a:cubicBezTo>
                  <a:cubicBezTo>
                    <a:pt x="10372" y="11176"/>
                    <a:pt x="10500" y="11315"/>
                    <a:pt x="10660" y="11403"/>
                  </a:cubicBezTo>
                  <a:cubicBezTo>
                    <a:pt x="10670" y="11408"/>
                    <a:pt x="10680" y="11411"/>
                    <a:pt x="10691" y="11411"/>
                  </a:cubicBezTo>
                  <a:cubicBezTo>
                    <a:pt x="10734" y="11411"/>
                    <a:pt x="10777" y="11372"/>
                    <a:pt x="10748" y="11327"/>
                  </a:cubicBezTo>
                  <a:cubicBezTo>
                    <a:pt x="10716" y="11278"/>
                    <a:pt x="10677" y="11232"/>
                    <a:pt x="10635" y="11194"/>
                  </a:cubicBezTo>
                  <a:lnTo>
                    <a:pt x="10635" y="11194"/>
                  </a:lnTo>
                  <a:cubicBezTo>
                    <a:pt x="10903" y="11327"/>
                    <a:pt x="11120" y="11566"/>
                    <a:pt x="11195" y="11860"/>
                  </a:cubicBezTo>
                  <a:cubicBezTo>
                    <a:pt x="11213" y="11942"/>
                    <a:pt x="11213" y="12000"/>
                    <a:pt x="11197" y="12044"/>
                  </a:cubicBezTo>
                  <a:cubicBezTo>
                    <a:pt x="11180" y="12030"/>
                    <a:pt x="11163" y="12015"/>
                    <a:pt x="11144" y="12002"/>
                  </a:cubicBezTo>
                  <a:cubicBezTo>
                    <a:pt x="11139" y="11998"/>
                    <a:pt x="11133" y="11996"/>
                    <a:pt x="11128" y="11996"/>
                  </a:cubicBezTo>
                  <a:cubicBezTo>
                    <a:pt x="11107" y="11996"/>
                    <a:pt x="11090" y="12023"/>
                    <a:pt x="11107" y="12043"/>
                  </a:cubicBezTo>
                  <a:cubicBezTo>
                    <a:pt x="11124" y="12064"/>
                    <a:pt x="11140" y="12084"/>
                    <a:pt x="11157" y="12106"/>
                  </a:cubicBezTo>
                  <a:cubicBezTo>
                    <a:pt x="11124" y="12133"/>
                    <a:pt x="11078" y="12145"/>
                    <a:pt x="11025" y="12145"/>
                  </a:cubicBezTo>
                  <a:cubicBezTo>
                    <a:pt x="10914" y="12145"/>
                    <a:pt x="10775" y="12094"/>
                    <a:pt x="10672" y="12035"/>
                  </a:cubicBezTo>
                  <a:cubicBezTo>
                    <a:pt x="10392" y="11878"/>
                    <a:pt x="10121" y="11548"/>
                    <a:pt x="9977" y="11268"/>
                  </a:cubicBezTo>
                  <a:cubicBezTo>
                    <a:pt x="9947" y="11208"/>
                    <a:pt x="9908" y="11122"/>
                    <a:pt x="9945" y="11058"/>
                  </a:cubicBezTo>
                  <a:cubicBezTo>
                    <a:pt x="9961" y="11031"/>
                    <a:pt x="9987" y="11021"/>
                    <a:pt x="10017" y="11021"/>
                  </a:cubicBezTo>
                  <a:close/>
                  <a:moveTo>
                    <a:pt x="7468" y="13428"/>
                  </a:moveTo>
                  <a:cubicBezTo>
                    <a:pt x="7502" y="13428"/>
                    <a:pt x="7536" y="13430"/>
                    <a:pt x="7570" y="13433"/>
                  </a:cubicBezTo>
                  <a:cubicBezTo>
                    <a:pt x="7549" y="13435"/>
                    <a:pt x="7527" y="13438"/>
                    <a:pt x="7506" y="13442"/>
                  </a:cubicBezTo>
                  <a:cubicBezTo>
                    <a:pt x="7443" y="13458"/>
                    <a:pt x="7426" y="13553"/>
                    <a:pt x="7494" y="13575"/>
                  </a:cubicBezTo>
                  <a:cubicBezTo>
                    <a:pt x="7669" y="13635"/>
                    <a:pt x="7803" y="13675"/>
                    <a:pt x="7713" y="13887"/>
                  </a:cubicBezTo>
                  <a:cubicBezTo>
                    <a:pt x="7653" y="14026"/>
                    <a:pt x="7575" y="14158"/>
                    <a:pt x="7482" y="14278"/>
                  </a:cubicBezTo>
                  <a:cubicBezTo>
                    <a:pt x="7333" y="14478"/>
                    <a:pt x="7169" y="14669"/>
                    <a:pt x="7011" y="14861"/>
                  </a:cubicBezTo>
                  <a:cubicBezTo>
                    <a:pt x="6765" y="15162"/>
                    <a:pt x="6510" y="15472"/>
                    <a:pt x="6199" y="15710"/>
                  </a:cubicBezTo>
                  <a:cubicBezTo>
                    <a:pt x="6060" y="15817"/>
                    <a:pt x="5711" y="16053"/>
                    <a:pt x="5447" y="16053"/>
                  </a:cubicBezTo>
                  <a:cubicBezTo>
                    <a:pt x="5351" y="16053"/>
                    <a:pt x="5267" y="16022"/>
                    <a:pt x="5207" y="15944"/>
                  </a:cubicBezTo>
                  <a:lnTo>
                    <a:pt x="5208" y="15944"/>
                  </a:lnTo>
                  <a:cubicBezTo>
                    <a:pt x="4932" y="15581"/>
                    <a:pt x="5488" y="14802"/>
                    <a:pt x="5704" y="14518"/>
                  </a:cubicBezTo>
                  <a:cubicBezTo>
                    <a:pt x="6096" y="14004"/>
                    <a:pt x="6779" y="13428"/>
                    <a:pt x="7468" y="13428"/>
                  </a:cubicBezTo>
                  <a:close/>
                  <a:moveTo>
                    <a:pt x="10035" y="13534"/>
                  </a:moveTo>
                  <a:cubicBezTo>
                    <a:pt x="10764" y="13582"/>
                    <a:pt x="11394" y="14305"/>
                    <a:pt x="11715" y="14908"/>
                  </a:cubicBezTo>
                  <a:cubicBezTo>
                    <a:pt x="11882" y="15221"/>
                    <a:pt x="12306" y="16080"/>
                    <a:pt x="11975" y="16393"/>
                  </a:cubicBezTo>
                  <a:cubicBezTo>
                    <a:pt x="11920" y="16446"/>
                    <a:pt x="11854" y="16468"/>
                    <a:pt x="11783" y="16468"/>
                  </a:cubicBezTo>
                  <a:cubicBezTo>
                    <a:pt x="11512" y="16468"/>
                    <a:pt x="11165" y="16143"/>
                    <a:pt x="11035" y="16004"/>
                  </a:cubicBezTo>
                  <a:cubicBezTo>
                    <a:pt x="10767" y="15718"/>
                    <a:pt x="10564" y="15373"/>
                    <a:pt x="10369" y="15036"/>
                  </a:cubicBezTo>
                  <a:cubicBezTo>
                    <a:pt x="10244" y="14818"/>
                    <a:pt x="10113" y="14605"/>
                    <a:pt x="9997" y="14384"/>
                  </a:cubicBezTo>
                  <a:cubicBezTo>
                    <a:pt x="9925" y="14250"/>
                    <a:pt x="9871" y="14109"/>
                    <a:pt x="9833" y="13961"/>
                  </a:cubicBezTo>
                  <a:cubicBezTo>
                    <a:pt x="9779" y="13737"/>
                    <a:pt x="9919" y="13719"/>
                    <a:pt x="10100" y="13689"/>
                  </a:cubicBezTo>
                  <a:cubicBezTo>
                    <a:pt x="10171" y="13677"/>
                    <a:pt x="10168" y="13581"/>
                    <a:pt x="10108" y="13555"/>
                  </a:cubicBezTo>
                  <a:cubicBezTo>
                    <a:pt x="10084" y="13546"/>
                    <a:pt x="10060" y="13539"/>
                    <a:pt x="10035" y="13534"/>
                  </a:cubicBezTo>
                  <a:close/>
                  <a:moveTo>
                    <a:pt x="7354" y="16871"/>
                  </a:moveTo>
                  <a:cubicBezTo>
                    <a:pt x="7366" y="16884"/>
                    <a:pt x="7383" y="16891"/>
                    <a:pt x="7401" y="16891"/>
                  </a:cubicBezTo>
                  <a:cubicBezTo>
                    <a:pt x="7775" y="16893"/>
                    <a:pt x="7406" y="17667"/>
                    <a:pt x="7319" y="17816"/>
                  </a:cubicBezTo>
                  <a:cubicBezTo>
                    <a:pt x="7180" y="18059"/>
                    <a:pt x="6872" y="18578"/>
                    <a:pt x="6530" y="18578"/>
                  </a:cubicBezTo>
                  <a:cubicBezTo>
                    <a:pt x="6516" y="18578"/>
                    <a:pt x="6502" y="18577"/>
                    <a:pt x="6487" y="18575"/>
                  </a:cubicBezTo>
                  <a:cubicBezTo>
                    <a:pt x="6020" y="18514"/>
                    <a:pt x="6465" y="17734"/>
                    <a:pt x="6594" y="17550"/>
                  </a:cubicBezTo>
                  <a:lnTo>
                    <a:pt x="6595" y="17550"/>
                  </a:lnTo>
                  <a:cubicBezTo>
                    <a:pt x="6779" y="17287"/>
                    <a:pt x="7037" y="16983"/>
                    <a:pt x="7354" y="16871"/>
                  </a:cubicBezTo>
                  <a:close/>
                  <a:moveTo>
                    <a:pt x="9709" y="16964"/>
                  </a:moveTo>
                  <a:cubicBezTo>
                    <a:pt x="10005" y="17124"/>
                    <a:pt x="10209" y="17467"/>
                    <a:pt x="10349" y="17755"/>
                  </a:cubicBezTo>
                  <a:cubicBezTo>
                    <a:pt x="10446" y="17956"/>
                    <a:pt x="10755" y="18786"/>
                    <a:pt x="10301" y="18786"/>
                  </a:cubicBezTo>
                  <a:cubicBezTo>
                    <a:pt x="10297" y="18786"/>
                    <a:pt x="10293" y="18786"/>
                    <a:pt x="10289" y="18786"/>
                  </a:cubicBezTo>
                  <a:lnTo>
                    <a:pt x="10289" y="18784"/>
                  </a:lnTo>
                  <a:cubicBezTo>
                    <a:pt x="9928" y="18772"/>
                    <a:pt x="9693" y="18175"/>
                    <a:pt x="9591" y="17903"/>
                  </a:cubicBezTo>
                  <a:cubicBezTo>
                    <a:pt x="9531" y="17746"/>
                    <a:pt x="9305" y="16973"/>
                    <a:pt x="9623" y="16973"/>
                  </a:cubicBezTo>
                  <a:cubicBezTo>
                    <a:pt x="9634" y="16973"/>
                    <a:pt x="9646" y="16974"/>
                    <a:pt x="9659" y="16976"/>
                  </a:cubicBezTo>
                  <a:cubicBezTo>
                    <a:pt x="9662" y="16977"/>
                    <a:pt x="9666" y="16977"/>
                    <a:pt x="9669" y="16977"/>
                  </a:cubicBezTo>
                  <a:cubicBezTo>
                    <a:pt x="9683" y="16977"/>
                    <a:pt x="9697" y="16973"/>
                    <a:pt x="9709" y="16964"/>
                  </a:cubicBezTo>
                  <a:close/>
                  <a:moveTo>
                    <a:pt x="7643" y="18562"/>
                  </a:moveTo>
                  <a:cubicBezTo>
                    <a:pt x="7684" y="18562"/>
                    <a:pt x="7722" y="18577"/>
                    <a:pt x="7755" y="18603"/>
                  </a:cubicBezTo>
                  <a:cubicBezTo>
                    <a:pt x="7744" y="18628"/>
                    <a:pt x="7769" y="18651"/>
                    <a:pt x="7792" y="18651"/>
                  </a:cubicBezTo>
                  <a:cubicBezTo>
                    <a:pt x="7795" y="18651"/>
                    <a:pt x="7798" y="18650"/>
                    <a:pt x="7801" y="18650"/>
                  </a:cubicBezTo>
                  <a:lnTo>
                    <a:pt x="7809" y="18662"/>
                  </a:lnTo>
                  <a:cubicBezTo>
                    <a:pt x="7797" y="18668"/>
                    <a:pt x="7787" y="18680"/>
                    <a:pt x="7785" y="18695"/>
                  </a:cubicBezTo>
                  <a:cubicBezTo>
                    <a:pt x="7757" y="18814"/>
                    <a:pt x="7766" y="18926"/>
                    <a:pt x="7658" y="19007"/>
                  </a:cubicBezTo>
                  <a:cubicBezTo>
                    <a:pt x="7625" y="19032"/>
                    <a:pt x="7579" y="19052"/>
                    <a:pt x="7537" y="19052"/>
                  </a:cubicBezTo>
                  <a:cubicBezTo>
                    <a:pt x="7502" y="19052"/>
                    <a:pt x="7470" y="19038"/>
                    <a:pt x="7450" y="18998"/>
                  </a:cubicBezTo>
                  <a:cubicBezTo>
                    <a:pt x="7450" y="18987"/>
                    <a:pt x="7446" y="18976"/>
                    <a:pt x="7438" y="18967"/>
                  </a:cubicBezTo>
                  <a:cubicBezTo>
                    <a:pt x="7397" y="18851"/>
                    <a:pt x="7413" y="18691"/>
                    <a:pt x="7511" y="18614"/>
                  </a:cubicBezTo>
                  <a:cubicBezTo>
                    <a:pt x="7557" y="18578"/>
                    <a:pt x="7601" y="18562"/>
                    <a:pt x="7643" y="18562"/>
                  </a:cubicBezTo>
                  <a:close/>
                  <a:moveTo>
                    <a:pt x="9125" y="18584"/>
                  </a:moveTo>
                  <a:cubicBezTo>
                    <a:pt x="9174" y="18584"/>
                    <a:pt x="9226" y="18606"/>
                    <a:pt x="9273" y="18658"/>
                  </a:cubicBezTo>
                  <a:cubicBezTo>
                    <a:pt x="9358" y="18751"/>
                    <a:pt x="9346" y="18912"/>
                    <a:pt x="9288" y="19020"/>
                  </a:cubicBezTo>
                  <a:cubicBezTo>
                    <a:pt x="9278" y="19027"/>
                    <a:pt x="9273" y="19036"/>
                    <a:pt x="9270" y="19047"/>
                  </a:cubicBezTo>
                  <a:cubicBezTo>
                    <a:pt x="9250" y="19077"/>
                    <a:pt x="9223" y="19089"/>
                    <a:pt x="9194" y="19089"/>
                  </a:cubicBezTo>
                  <a:cubicBezTo>
                    <a:pt x="9148" y="19089"/>
                    <a:pt x="9097" y="19057"/>
                    <a:pt x="9065" y="19023"/>
                  </a:cubicBezTo>
                  <a:cubicBezTo>
                    <a:pt x="8970" y="18924"/>
                    <a:pt x="8998" y="18815"/>
                    <a:pt x="8990" y="18695"/>
                  </a:cubicBezTo>
                  <a:cubicBezTo>
                    <a:pt x="8989" y="18680"/>
                    <a:pt x="8982" y="18667"/>
                    <a:pt x="8970" y="18658"/>
                  </a:cubicBezTo>
                  <a:cubicBezTo>
                    <a:pt x="8974" y="18654"/>
                    <a:pt x="8978" y="18651"/>
                    <a:pt x="8982" y="18647"/>
                  </a:cubicBezTo>
                  <a:cubicBezTo>
                    <a:pt x="8987" y="18649"/>
                    <a:pt x="8992" y="18651"/>
                    <a:pt x="8997" y="18651"/>
                  </a:cubicBezTo>
                  <a:cubicBezTo>
                    <a:pt x="9018" y="18651"/>
                    <a:pt x="9041" y="18633"/>
                    <a:pt x="9034" y="18608"/>
                  </a:cubicBezTo>
                  <a:cubicBezTo>
                    <a:pt x="9063" y="18592"/>
                    <a:pt x="9094" y="18584"/>
                    <a:pt x="9125" y="18584"/>
                  </a:cubicBezTo>
                  <a:close/>
                  <a:moveTo>
                    <a:pt x="9848" y="1"/>
                  </a:moveTo>
                  <a:cubicBezTo>
                    <a:pt x="9837" y="1"/>
                    <a:pt x="9827" y="6"/>
                    <a:pt x="9824" y="18"/>
                  </a:cubicBezTo>
                  <a:cubicBezTo>
                    <a:pt x="9587" y="965"/>
                    <a:pt x="9695" y="1958"/>
                    <a:pt x="9632" y="2925"/>
                  </a:cubicBezTo>
                  <a:cubicBezTo>
                    <a:pt x="9578" y="3754"/>
                    <a:pt x="9476" y="4578"/>
                    <a:pt x="9372" y="5402"/>
                  </a:cubicBezTo>
                  <a:cubicBezTo>
                    <a:pt x="9141" y="5255"/>
                    <a:pt x="8902" y="5127"/>
                    <a:pt x="8693" y="4944"/>
                  </a:cubicBezTo>
                  <a:cubicBezTo>
                    <a:pt x="8434" y="4720"/>
                    <a:pt x="8206" y="4464"/>
                    <a:pt x="7958" y="4228"/>
                  </a:cubicBezTo>
                  <a:cubicBezTo>
                    <a:pt x="7556" y="3844"/>
                    <a:pt x="7025" y="3475"/>
                    <a:pt x="6446" y="3475"/>
                  </a:cubicBezTo>
                  <a:cubicBezTo>
                    <a:pt x="6420" y="3475"/>
                    <a:pt x="6394" y="3476"/>
                    <a:pt x="6369" y="3477"/>
                  </a:cubicBezTo>
                  <a:cubicBezTo>
                    <a:pt x="6362" y="3479"/>
                    <a:pt x="6355" y="3480"/>
                    <a:pt x="6350" y="3483"/>
                  </a:cubicBezTo>
                  <a:cubicBezTo>
                    <a:pt x="6349" y="3483"/>
                    <a:pt x="6348" y="3483"/>
                    <a:pt x="6347" y="3483"/>
                  </a:cubicBezTo>
                  <a:cubicBezTo>
                    <a:pt x="6322" y="3483"/>
                    <a:pt x="6299" y="3501"/>
                    <a:pt x="6295" y="3527"/>
                  </a:cubicBezTo>
                  <a:cubicBezTo>
                    <a:pt x="6254" y="3775"/>
                    <a:pt x="6378" y="4027"/>
                    <a:pt x="6367" y="4275"/>
                  </a:cubicBezTo>
                  <a:cubicBezTo>
                    <a:pt x="6358" y="4527"/>
                    <a:pt x="6236" y="4627"/>
                    <a:pt x="6078" y="4627"/>
                  </a:cubicBezTo>
                  <a:cubicBezTo>
                    <a:pt x="5974" y="4627"/>
                    <a:pt x="5855" y="4585"/>
                    <a:pt x="5740" y="4514"/>
                  </a:cubicBezTo>
                  <a:cubicBezTo>
                    <a:pt x="5354" y="4275"/>
                    <a:pt x="5042" y="3891"/>
                    <a:pt x="4624" y="3707"/>
                  </a:cubicBezTo>
                  <a:cubicBezTo>
                    <a:pt x="4407" y="3611"/>
                    <a:pt x="4156" y="3562"/>
                    <a:pt x="3904" y="3562"/>
                  </a:cubicBezTo>
                  <a:cubicBezTo>
                    <a:pt x="3362" y="3562"/>
                    <a:pt x="2818" y="3792"/>
                    <a:pt x="2609" y="4286"/>
                  </a:cubicBezTo>
                  <a:lnTo>
                    <a:pt x="2549" y="4286"/>
                  </a:lnTo>
                  <a:cubicBezTo>
                    <a:pt x="2548" y="4286"/>
                    <a:pt x="2547" y="4285"/>
                    <a:pt x="2547" y="4285"/>
                  </a:cubicBezTo>
                  <a:cubicBezTo>
                    <a:pt x="2520" y="4285"/>
                    <a:pt x="2517" y="4328"/>
                    <a:pt x="2545" y="4331"/>
                  </a:cubicBezTo>
                  <a:cubicBezTo>
                    <a:pt x="2560" y="4332"/>
                    <a:pt x="2574" y="4335"/>
                    <a:pt x="2589" y="4338"/>
                  </a:cubicBezTo>
                  <a:cubicBezTo>
                    <a:pt x="2568" y="4398"/>
                    <a:pt x="2550" y="4462"/>
                    <a:pt x="2540" y="4526"/>
                  </a:cubicBezTo>
                  <a:cubicBezTo>
                    <a:pt x="2521" y="4544"/>
                    <a:pt x="2517" y="4572"/>
                    <a:pt x="2529" y="4596"/>
                  </a:cubicBezTo>
                  <a:cubicBezTo>
                    <a:pt x="2524" y="4632"/>
                    <a:pt x="2555" y="4655"/>
                    <a:pt x="2586" y="4655"/>
                  </a:cubicBezTo>
                  <a:cubicBezTo>
                    <a:pt x="2598" y="4655"/>
                    <a:pt x="2610" y="4651"/>
                    <a:pt x="2620" y="4643"/>
                  </a:cubicBezTo>
                  <a:cubicBezTo>
                    <a:pt x="2939" y="4688"/>
                    <a:pt x="4365" y="4744"/>
                    <a:pt x="4153" y="5148"/>
                  </a:cubicBezTo>
                  <a:cubicBezTo>
                    <a:pt x="4035" y="5376"/>
                    <a:pt x="3589" y="5425"/>
                    <a:pt x="3367" y="5463"/>
                  </a:cubicBezTo>
                  <a:cubicBezTo>
                    <a:pt x="3079" y="5514"/>
                    <a:pt x="2788" y="5543"/>
                    <a:pt x="2497" y="5577"/>
                  </a:cubicBezTo>
                  <a:cubicBezTo>
                    <a:pt x="1893" y="5646"/>
                    <a:pt x="1330" y="5890"/>
                    <a:pt x="977" y="6407"/>
                  </a:cubicBezTo>
                  <a:cubicBezTo>
                    <a:pt x="890" y="6537"/>
                    <a:pt x="814" y="6671"/>
                    <a:pt x="750" y="6811"/>
                  </a:cubicBezTo>
                  <a:lnTo>
                    <a:pt x="727" y="6819"/>
                  </a:lnTo>
                  <a:cubicBezTo>
                    <a:pt x="707" y="6826"/>
                    <a:pt x="710" y="6854"/>
                    <a:pt x="726" y="6863"/>
                  </a:cubicBezTo>
                  <a:cubicBezTo>
                    <a:pt x="642" y="7046"/>
                    <a:pt x="570" y="7233"/>
                    <a:pt x="493" y="7420"/>
                  </a:cubicBezTo>
                  <a:cubicBezTo>
                    <a:pt x="445" y="7533"/>
                    <a:pt x="389" y="7654"/>
                    <a:pt x="342" y="7781"/>
                  </a:cubicBezTo>
                  <a:cubicBezTo>
                    <a:pt x="311" y="7800"/>
                    <a:pt x="279" y="7818"/>
                    <a:pt x="249" y="7837"/>
                  </a:cubicBezTo>
                  <a:cubicBezTo>
                    <a:pt x="226" y="7851"/>
                    <a:pt x="235" y="7884"/>
                    <a:pt x="258" y="7884"/>
                  </a:cubicBezTo>
                  <a:cubicBezTo>
                    <a:pt x="261" y="7884"/>
                    <a:pt x="265" y="7883"/>
                    <a:pt x="269" y="7881"/>
                  </a:cubicBezTo>
                  <a:lnTo>
                    <a:pt x="314" y="7861"/>
                  </a:lnTo>
                  <a:lnTo>
                    <a:pt x="314" y="7861"/>
                  </a:lnTo>
                  <a:cubicBezTo>
                    <a:pt x="259" y="8033"/>
                    <a:pt x="233" y="8212"/>
                    <a:pt x="281" y="8381"/>
                  </a:cubicBezTo>
                  <a:cubicBezTo>
                    <a:pt x="270" y="8392"/>
                    <a:pt x="258" y="8401"/>
                    <a:pt x="247" y="8412"/>
                  </a:cubicBezTo>
                  <a:cubicBezTo>
                    <a:pt x="191" y="8468"/>
                    <a:pt x="240" y="8556"/>
                    <a:pt x="300" y="8556"/>
                  </a:cubicBezTo>
                  <a:cubicBezTo>
                    <a:pt x="316" y="8556"/>
                    <a:pt x="333" y="8549"/>
                    <a:pt x="349" y="8534"/>
                  </a:cubicBezTo>
                  <a:cubicBezTo>
                    <a:pt x="1048" y="7880"/>
                    <a:pt x="1929" y="7397"/>
                    <a:pt x="2820" y="7058"/>
                  </a:cubicBezTo>
                  <a:cubicBezTo>
                    <a:pt x="3359" y="6853"/>
                    <a:pt x="4032" y="6629"/>
                    <a:pt x="4668" y="6629"/>
                  </a:cubicBezTo>
                  <a:cubicBezTo>
                    <a:pt x="5023" y="6629"/>
                    <a:pt x="5367" y="6699"/>
                    <a:pt x="5668" y="6881"/>
                  </a:cubicBezTo>
                  <a:cubicBezTo>
                    <a:pt x="5279" y="7414"/>
                    <a:pt x="4378" y="7477"/>
                    <a:pt x="3797" y="7654"/>
                  </a:cubicBezTo>
                  <a:cubicBezTo>
                    <a:pt x="3020" y="7890"/>
                    <a:pt x="2238" y="8281"/>
                    <a:pt x="1576" y="8750"/>
                  </a:cubicBezTo>
                  <a:cubicBezTo>
                    <a:pt x="994" y="9164"/>
                    <a:pt x="298" y="9732"/>
                    <a:pt x="110" y="10460"/>
                  </a:cubicBezTo>
                  <a:cubicBezTo>
                    <a:pt x="1" y="10884"/>
                    <a:pt x="29" y="11312"/>
                    <a:pt x="103" y="11735"/>
                  </a:cubicBezTo>
                  <a:cubicBezTo>
                    <a:pt x="85" y="11751"/>
                    <a:pt x="65" y="11767"/>
                    <a:pt x="46" y="11782"/>
                  </a:cubicBezTo>
                  <a:cubicBezTo>
                    <a:pt x="33" y="11792"/>
                    <a:pt x="43" y="11811"/>
                    <a:pt x="56" y="11811"/>
                  </a:cubicBezTo>
                  <a:cubicBezTo>
                    <a:pt x="59" y="11811"/>
                    <a:pt x="61" y="11811"/>
                    <a:pt x="63" y="11810"/>
                  </a:cubicBezTo>
                  <a:cubicBezTo>
                    <a:pt x="81" y="11802"/>
                    <a:pt x="97" y="11791"/>
                    <a:pt x="113" y="11783"/>
                  </a:cubicBezTo>
                  <a:cubicBezTo>
                    <a:pt x="153" y="11994"/>
                    <a:pt x="202" y="12203"/>
                    <a:pt x="253" y="12410"/>
                  </a:cubicBezTo>
                  <a:cubicBezTo>
                    <a:pt x="262" y="12450"/>
                    <a:pt x="290" y="12466"/>
                    <a:pt x="319" y="12466"/>
                  </a:cubicBezTo>
                  <a:cubicBezTo>
                    <a:pt x="337" y="12466"/>
                    <a:pt x="355" y="12460"/>
                    <a:pt x="369" y="12450"/>
                  </a:cubicBezTo>
                  <a:cubicBezTo>
                    <a:pt x="377" y="12453"/>
                    <a:pt x="386" y="12455"/>
                    <a:pt x="395" y="12455"/>
                  </a:cubicBezTo>
                  <a:cubicBezTo>
                    <a:pt x="420" y="12455"/>
                    <a:pt x="444" y="12442"/>
                    <a:pt x="457" y="12421"/>
                  </a:cubicBezTo>
                  <a:cubicBezTo>
                    <a:pt x="587" y="12236"/>
                    <a:pt x="723" y="12058"/>
                    <a:pt x="885" y="11900"/>
                  </a:cubicBezTo>
                  <a:cubicBezTo>
                    <a:pt x="1430" y="11362"/>
                    <a:pt x="2057" y="10904"/>
                    <a:pt x="2626" y="10389"/>
                  </a:cubicBezTo>
                  <a:cubicBezTo>
                    <a:pt x="3144" y="9920"/>
                    <a:pt x="3777" y="9303"/>
                    <a:pt x="4498" y="9189"/>
                  </a:cubicBezTo>
                  <a:cubicBezTo>
                    <a:pt x="4542" y="9182"/>
                    <a:pt x="4625" y="9174"/>
                    <a:pt x="4719" y="9174"/>
                  </a:cubicBezTo>
                  <a:cubicBezTo>
                    <a:pt x="4947" y="9174"/>
                    <a:pt x="5240" y="9220"/>
                    <a:pt x="5203" y="9428"/>
                  </a:cubicBezTo>
                  <a:cubicBezTo>
                    <a:pt x="5167" y="9632"/>
                    <a:pt x="4983" y="9815"/>
                    <a:pt x="4840" y="9951"/>
                  </a:cubicBezTo>
                  <a:cubicBezTo>
                    <a:pt x="4534" y="10243"/>
                    <a:pt x="4179" y="10537"/>
                    <a:pt x="3804" y="10740"/>
                  </a:cubicBezTo>
                  <a:cubicBezTo>
                    <a:pt x="3005" y="11172"/>
                    <a:pt x="2289" y="11731"/>
                    <a:pt x="1597" y="12315"/>
                  </a:cubicBezTo>
                  <a:cubicBezTo>
                    <a:pt x="1150" y="12691"/>
                    <a:pt x="377" y="13182"/>
                    <a:pt x="357" y="13846"/>
                  </a:cubicBezTo>
                  <a:cubicBezTo>
                    <a:pt x="355" y="13898"/>
                    <a:pt x="357" y="13950"/>
                    <a:pt x="362" y="14003"/>
                  </a:cubicBezTo>
                  <a:cubicBezTo>
                    <a:pt x="357" y="14010"/>
                    <a:pt x="350" y="14018"/>
                    <a:pt x="343" y="14025"/>
                  </a:cubicBezTo>
                  <a:cubicBezTo>
                    <a:pt x="328" y="14045"/>
                    <a:pt x="346" y="14065"/>
                    <a:pt x="364" y="14065"/>
                  </a:cubicBezTo>
                  <a:cubicBezTo>
                    <a:pt x="365" y="14065"/>
                    <a:pt x="365" y="14065"/>
                    <a:pt x="366" y="14065"/>
                  </a:cubicBezTo>
                  <a:cubicBezTo>
                    <a:pt x="419" y="14526"/>
                    <a:pt x="665" y="14968"/>
                    <a:pt x="873" y="15373"/>
                  </a:cubicBezTo>
                  <a:cubicBezTo>
                    <a:pt x="886" y="15401"/>
                    <a:pt x="920" y="15474"/>
                    <a:pt x="962" y="15562"/>
                  </a:cubicBezTo>
                  <a:cubicBezTo>
                    <a:pt x="956" y="15569"/>
                    <a:pt x="949" y="15576"/>
                    <a:pt x="941" y="15582"/>
                  </a:cubicBezTo>
                  <a:cubicBezTo>
                    <a:pt x="920" y="15604"/>
                    <a:pt x="938" y="15637"/>
                    <a:pt x="961" y="15637"/>
                  </a:cubicBezTo>
                  <a:cubicBezTo>
                    <a:pt x="967" y="15637"/>
                    <a:pt x="973" y="15634"/>
                    <a:pt x="980" y="15629"/>
                  </a:cubicBezTo>
                  <a:lnTo>
                    <a:pt x="992" y="15618"/>
                  </a:lnTo>
                  <a:cubicBezTo>
                    <a:pt x="1099" y="15828"/>
                    <a:pt x="1257" y="16089"/>
                    <a:pt x="1393" y="16089"/>
                  </a:cubicBezTo>
                  <a:cubicBezTo>
                    <a:pt x="1416" y="16089"/>
                    <a:pt x="1438" y="16082"/>
                    <a:pt x="1460" y="16065"/>
                  </a:cubicBezTo>
                  <a:cubicBezTo>
                    <a:pt x="1465" y="16061"/>
                    <a:pt x="1468" y="16056"/>
                    <a:pt x="1469" y="16051"/>
                  </a:cubicBezTo>
                  <a:cubicBezTo>
                    <a:pt x="1481" y="16060"/>
                    <a:pt x="1495" y="16066"/>
                    <a:pt x="1509" y="16066"/>
                  </a:cubicBezTo>
                  <a:cubicBezTo>
                    <a:pt x="1529" y="16066"/>
                    <a:pt x="1547" y="16055"/>
                    <a:pt x="1554" y="16029"/>
                  </a:cubicBezTo>
                  <a:cubicBezTo>
                    <a:pt x="1690" y="15549"/>
                    <a:pt x="1958" y="15042"/>
                    <a:pt x="2317" y="14690"/>
                  </a:cubicBezTo>
                  <a:cubicBezTo>
                    <a:pt x="2517" y="14493"/>
                    <a:pt x="2892" y="14245"/>
                    <a:pt x="3224" y="14245"/>
                  </a:cubicBezTo>
                  <a:cubicBezTo>
                    <a:pt x="3384" y="14245"/>
                    <a:pt x="3535" y="14303"/>
                    <a:pt x="3651" y="14453"/>
                  </a:cubicBezTo>
                  <a:cubicBezTo>
                    <a:pt x="3887" y="14760"/>
                    <a:pt x="3736" y="15220"/>
                    <a:pt x="3588" y="15533"/>
                  </a:cubicBezTo>
                  <a:cubicBezTo>
                    <a:pt x="3373" y="15988"/>
                    <a:pt x="3033" y="16336"/>
                    <a:pt x="2680" y="16687"/>
                  </a:cubicBezTo>
                  <a:cubicBezTo>
                    <a:pt x="2376" y="16987"/>
                    <a:pt x="2085" y="17312"/>
                    <a:pt x="1813" y="17640"/>
                  </a:cubicBezTo>
                  <a:cubicBezTo>
                    <a:pt x="1646" y="17840"/>
                    <a:pt x="1333" y="18174"/>
                    <a:pt x="1380" y="18466"/>
                  </a:cubicBezTo>
                  <a:cubicBezTo>
                    <a:pt x="1436" y="18808"/>
                    <a:pt x="1784" y="19098"/>
                    <a:pt x="1984" y="19362"/>
                  </a:cubicBezTo>
                  <a:cubicBezTo>
                    <a:pt x="2058" y="19462"/>
                    <a:pt x="2136" y="19565"/>
                    <a:pt x="2213" y="19670"/>
                  </a:cubicBezTo>
                  <a:cubicBezTo>
                    <a:pt x="2208" y="19677"/>
                    <a:pt x="2202" y="19683"/>
                    <a:pt x="2196" y="19690"/>
                  </a:cubicBezTo>
                  <a:cubicBezTo>
                    <a:pt x="2178" y="19714"/>
                    <a:pt x="2200" y="19740"/>
                    <a:pt x="2224" y="19740"/>
                  </a:cubicBezTo>
                  <a:cubicBezTo>
                    <a:pt x="2233" y="19740"/>
                    <a:pt x="2242" y="19736"/>
                    <a:pt x="2249" y="19727"/>
                  </a:cubicBezTo>
                  <a:cubicBezTo>
                    <a:pt x="2249" y="19726"/>
                    <a:pt x="2250" y="19725"/>
                    <a:pt x="2252" y="19723"/>
                  </a:cubicBezTo>
                  <a:cubicBezTo>
                    <a:pt x="2336" y="19841"/>
                    <a:pt x="2420" y="19961"/>
                    <a:pt x="2498" y="20082"/>
                  </a:cubicBezTo>
                  <a:cubicBezTo>
                    <a:pt x="2493" y="20089"/>
                    <a:pt x="2488" y="20097"/>
                    <a:pt x="2482" y="20103"/>
                  </a:cubicBezTo>
                  <a:cubicBezTo>
                    <a:pt x="2467" y="20125"/>
                    <a:pt x="2485" y="20149"/>
                    <a:pt x="2506" y="20149"/>
                  </a:cubicBezTo>
                  <a:cubicBezTo>
                    <a:pt x="2513" y="20149"/>
                    <a:pt x="2519" y="20147"/>
                    <a:pt x="2525" y="20142"/>
                  </a:cubicBezTo>
                  <a:lnTo>
                    <a:pt x="2533" y="20134"/>
                  </a:lnTo>
                  <a:cubicBezTo>
                    <a:pt x="2651" y="20314"/>
                    <a:pt x="2755" y="20503"/>
                    <a:pt x="2843" y="20701"/>
                  </a:cubicBezTo>
                  <a:cubicBezTo>
                    <a:pt x="2851" y="20717"/>
                    <a:pt x="2864" y="20729"/>
                    <a:pt x="2880" y="20734"/>
                  </a:cubicBezTo>
                  <a:cubicBezTo>
                    <a:pt x="2880" y="20743"/>
                    <a:pt x="2877" y="20754"/>
                    <a:pt x="2877" y="20765"/>
                  </a:cubicBezTo>
                  <a:cubicBezTo>
                    <a:pt x="2877" y="20800"/>
                    <a:pt x="2906" y="20823"/>
                    <a:pt x="2934" y="20823"/>
                  </a:cubicBezTo>
                  <a:cubicBezTo>
                    <a:pt x="2952" y="20823"/>
                    <a:pt x="2969" y="20813"/>
                    <a:pt x="2977" y="20790"/>
                  </a:cubicBezTo>
                  <a:cubicBezTo>
                    <a:pt x="3107" y="20421"/>
                    <a:pt x="3347" y="20018"/>
                    <a:pt x="3555" y="19687"/>
                  </a:cubicBezTo>
                  <a:cubicBezTo>
                    <a:pt x="3769" y="19346"/>
                    <a:pt x="4037" y="18928"/>
                    <a:pt x="4416" y="18751"/>
                  </a:cubicBezTo>
                  <a:cubicBezTo>
                    <a:pt x="4513" y="18706"/>
                    <a:pt x="4619" y="18683"/>
                    <a:pt x="4721" y="18683"/>
                  </a:cubicBezTo>
                  <a:cubicBezTo>
                    <a:pt x="5014" y="18683"/>
                    <a:pt x="5281" y="18866"/>
                    <a:pt x="5228" y="19221"/>
                  </a:cubicBezTo>
                  <a:cubicBezTo>
                    <a:pt x="5176" y="19566"/>
                    <a:pt x="5006" y="19879"/>
                    <a:pt x="4858" y="20191"/>
                  </a:cubicBezTo>
                  <a:cubicBezTo>
                    <a:pt x="4552" y="20837"/>
                    <a:pt x="4220" y="21654"/>
                    <a:pt x="4216" y="22376"/>
                  </a:cubicBezTo>
                  <a:cubicBezTo>
                    <a:pt x="4215" y="22665"/>
                    <a:pt x="4269" y="22944"/>
                    <a:pt x="4512" y="23125"/>
                  </a:cubicBezTo>
                  <a:cubicBezTo>
                    <a:pt x="4922" y="23432"/>
                    <a:pt x="5396" y="23576"/>
                    <a:pt x="5750" y="23961"/>
                  </a:cubicBezTo>
                  <a:cubicBezTo>
                    <a:pt x="5760" y="23973"/>
                    <a:pt x="5774" y="23978"/>
                    <a:pt x="5788" y="23978"/>
                  </a:cubicBezTo>
                  <a:cubicBezTo>
                    <a:pt x="5809" y="23978"/>
                    <a:pt x="5830" y="23966"/>
                    <a:pt x="5839" y="23944"/>
                  </a:cubicBezTo>
                  <a:cubicBezTo>
                    <a:pt x="5870" y="23944"/>
                    <a:pt x="5895" y="23924"/>
                    <a:pt x="5900" y="23895"/>
                  </a:cubicBezTo>
                  <a:cubicBezTo>
                    <a:pt x="6080" y="23168"/>
                    <a:pt x="6165" y="22425"/>
                    <a:pt x="6390" y="21708"/>
                  </a:cubicBezTo>
                  <a:cubicBezTo>
                    <a:pt x="6523" y="21282"/>
                    <a:pt x="6671" y="20858"/>
                    <a:pt x="6849" y="20449"/>
                  </a:cubicBezTo>
                  <a:cubicBezTo>
                    <a:pt x="6942" y="20234"/>
                    <a:pt x="7039" y="20011"/>
                    <a:pt x="7181" y="19822"/>
                  </a:cubicBezTo>
                  <a:cubicBezTo>
                    <a:pt x="7218" y="19771"/>
                    <a:pt x="7298" y="19662"/>
                    <a:pt x="7346" y="19662"/>
                  </a:cubicBezTo>
                  <a:cubicBezTo>
                    <a:pt x="7367" y="19662"/>
                    <a:pt x="7382" y="19682"/>
                    <a:pt x="7386" y="19734"/>
                  </a:cubicBezTo>
                  <a:cubicBezTo>
                    <a:pt x="7413" y="20089"/>
                    <a:pt x="7294" y="20470"/>
                    <a:pt x="7209" y="20810"/>
                  </a:cubicBezTo>
                  <a:cubicBezTo>
                    <a:pt x="6998" y="21634"/>
                    <a:pt x="6730" y="22440"/>
                    <a:pt x="6485" y="23253"/>
                  </a:cubicBezTo>
                  <a:cubicBezTo>
                    <a:pt x="6413" y="23491"/>
                    <a:pt x="6278" y="23860"/>
                    <a:pt x="6477" y="24064"/>
                  </a:cubicBezTo>
                  <a:cubicBezTo>
                    <a:pt x="6625" y="24215"/>
                    <a:pt x="6854" y="24277"/>
                    <a:pt x="7022" y="24400"/>
                  </a:cubicBezTo>
                  <a:cubicBezTo>
                    <a:pt x="7333" y="24627"/>
                    <a:pt x="7655" y="24867"/>
                    <a:pt x="7861" y="25196"/>
                  </a:cubicBezTo>
                  <a:cubicBezTo>
                    <a:pt x="7869" y="25209"/>
                    <a:pt x="7881" y="25215"/>
                    <a:pt x="7893" y="25215"/>
                  </a:cubicBezTo>
                  <a:cubicBezTo>
                    <a:pt x="7915" y="25215"/>
                    <a:pt x="7936" y="25195"/>
                    <a:pt x="7924" y="25167"/>
                  </a:cubicBezTo>
                  <a:cubicBezTo>
                    <a:pt x="7912" y="25139"/>
                    <a:pt x="7897" y="25112"/>
                    <a:pt x="7882" y="25086"/>
                  </a:cubicBezTo>
                  <a:cubicBezTo>
                    <a:pt x="8138" y="24802"/>
                    <a:pt x="8488" y="24619"/>
                    <a:pt x="8824" y="24450"/>
                  </a:cubicBezTo>
                  <a:cubicBezTo>
                    <a:pt x="9012" y="24355"/>
                    <a:pt x="9248" y="24330"/>
                    <a:pt x="9417" y="24204"/>
                  </a:cubicBezTo>
                  <a:cubicBezTo>
                    <a:pt x="9647" y="24035"/>
                    <a:pt x="9573" y="23648"/>
                    <a:pt x="9540" y="23404"/>
                  </a:cubicBezTo>
                  <a:cubicBezTo>
                    <a:pt x="9428" y="22560"/>
                    <a:pt x="9293" y="21722"/>
                    <a:pt x="9218" y="20874"/>
                  </a:cubicBezTo>
                  <a:cubicBezTo>
                    <a:pt x="9188" y="20526"/>
                    <a:pt x="9132" y="20130"/>
                    <a:pt x="9216" y="19785"/>
                  </a:cubicBezTo>
                  <a:cubicBezTo>
                    <a:pt x="9227" y="19738"/>
                    <a:pt x="9243" y="19719"/>
                    <a:pt x="9262" y="19719"/>
                  </a:cubicBezTo>
                  <a:cubicBezTo>
                    <a:pt x="9311" y="19719"/>
                    <a:pt x="9375" y="19846"/>
                    <a:pt x="9405" y="19905"/>
                  </a:cubicBezTo>
                  <a:cubicBezTo>
                    <a:pt x="9513" y="20113"/>
                    <a:pt x="9574" y="20349"/>
                    <a:pt x="9632" y="20577"/>
                  </a:cubicBezTo>
                  <a:cubicBezTo>
                    <a:pt x="9741" y="21009"/>
                    <a:pt x="9819" y="21450"/>
                    <a:pt x="9881" y="21892"/>
                  </a:cubicBezTo>
                  <a:cubicBezTo>
                    <a:pt x="9989" y="22636"/>
                    <a:pt x="9953" y="23384"/>
                    <a:pt x="10015" y="24129"/>
                  </a:cubicBezTo>
                  <a:cubicBezTo>
                    <a:pt x="10016" y="24159"/>
                    <a:pt x="10037" y="24184"/>
                    <a:pt x="10067" y="24188"/>
                  </a:cubicBezTo>
                  <a:cubicBezTo>
                    <a:pt x="10073" y="24215"/>
                    <a:pt x="10096" y="24231"/>
                    <a:pt x="10121" y="24231"/>
                  </a:cubicBezTo>
                  <a:cubicBezTo>
                    <a:pt x="10132" y="24231"/>
                    <a:pt x="10143" y="24227"/>
                    <a:pt x="10153" y="24220"/>
                  </a:cubicBezTo>
                  <a:cubicBezTo>
                    <a:pt x="10564" y="23895"/>
                    <a:pt x="11055" y="23829"/>
                    <a:pt x="11508" y="23593"/>
                  </a:cubicBezTo>
                  <a:cubicBezTo>
                    <a:pt x="11778" y="23453"/>
                    <a:pt x="11876" y="23187"/>
                    <a:pt x="11922" y="22901"/>
                  </a:cubicBezTo>
                  <a:cubicBezTo>
                    <a:pt x="12034" y="22188"/>
                    <a:pt x="11838" y="21328"/>
                    <a:pt x="11639" y="20642"/>
                  </a:cubicBezTo>
                  <a:cubicBezTo>
                    <a:pt x="11543" y="20310"/>
                    <a:pt x="11426" y="19973"/>
                    <a:pt x="11430" y="19623"/>
                  </a:cubicBezTo>
                  <a:cubicBezTo>
                    <a:pt x="11434" y="19310"/>
                    <a:pt x="11658" y="19166"/>
                    <a:pt x="11908" y="19166"/>
                  </a:cubicBezTo>
                  <a:cubicBezTo>
                    <a:pt x="12044" y="19166"/>
                    <a:pt x="12187" y="19208"/>
                    <a:pt x="12306" y="19290"/>
                  </a:cubicBezTo>
                  <a:cubicBezTo>
                    <a:pt x="12651" y="19527"/>
                    <a:pt x="12848" y="19982"/>
                    <a:pt x="13006" y="20354"/>
                  </a:cubicBezTo>
                  <a:cubicBezTo>
                    <a:pt x="13159" y="20714"/>
                    <a:pt x="13330" y="21150"/>
                    <a:pt x="13398" y="21536"/>
                  </a:cubicBezTo>
                  <a:cubicBezTo>
                    <a:pt x="13403" y="21563"/>
                    <a:pt x="13423" y="21575"/>
                    <a:pt x="13444" y="21575"/>
                  </a:cubicBezTo>
                  <a:cubicBezTo>
                    <a:pt x="13469" y="21575"/>
                    <a:pt x="13496" y="21558"/>
                    <a:pt x="13501" y="21529"/>
                  </a:cubicBezTo>
                  <a:cubicBezTo>
                    <a:pt x="13502" y="21518"/>
                    <a:pt x="13502" y="21508"/>
                    <a:pt x="13503" y="21497"/>
                  </a:cubicBezTo>
                  <a:cubicBezTo>
                    <a:pt x="13519" y="21494"/>
                    <a:pt x="13535" y="21485"/>
                    <a:pt x="13545" y="21470"/>
                  </a:cubicBezTo>
                  <a:cubicBezTo>
                    <a:pt x="13663" y="21290"/>
                    <a:pt x="13795" y="21120"/>
                    <a:pt x="13942" y="20961"/>
                  </a:cubicBezTo>
                  <a:cubicBezTo>
                    <a:pt x="13943" y="20964"/>
                    <a:pt x="13946" y="20968"/>
                    <a:pt x="13949" y="20970"/>
                  </a:cubicBezTo>
                  <a:cubicBezTo>
                    <a:pt x="13954" y="20978"/>
                    <a:pt x="13961" y="20981"/>
                    <a:pt x="13969" y="20981"/>
                  </a:cubicBezTo>
                  <a:cubicBezTo>
                    <a:pt x="13988" y="20981"/>
                    <a:pt x="14007" y="20959"/>
                    <a:pt x="13997" y="20938"/>
                  </a:cubicBezTo>
                  <a:cubicBezTo>
                    <a:pt x="13993" y="20930"/>
                    <a:pt x="13989" y="20922"/>
                    <a:pt x="13983" y="20914"/>
                  </a:cubicBezTo>
                  <a:cubicBezTo>
                    <a:pt x="14082" y="20807"/>
                    <a:pt x="14183" y="20702"/>
                    <a:pt x="14286" y="20601"/>
                  </a:cubicBezTo>
                  <a:cubicBezTo>
                    <a:pt x="14286" y="20602"/>
                    <a:pt x="14287" y="20603"/>
                    <a:pt x="14287" y="20605"/>
                  </a:cubicBezTo>
                  <a:cubicBezTo>
                    <a:pt x="14294" y="20617"/>
                    <a:pt x="14305" y="20622"/>
                    <a:pt x="14316" y="20622"/>
                  </a:cubicBezTo>
                  <a:cubicBezTo>
                    <a:pt x="14337" y="20622"/>
                    <a:pt x="14358" y="20601"/>
                    <a:pt x="14345" y="20577"/>
                  </a:cubicBezTo>
                  <a:lnTo>
                    <a:pt x="14333" y="20554"/>
                  </a:lnTo>
                  <a:cubicBezTo>
                    <a:pt x="14426" y="20462"/>
                    <a:pt x="14519" y="20373"/>
                    <a:pt x="14609" y="20287"/>
                  </a:cubicBezTo>
                  <a:cubicBezTo>
                    <a:pt x="14849" y="20058"/>
                    <a:pt x="15238" y="19829"/>
                    <a:pt x="15349" y="19499"/>
                  </a:cubicBezTo>
                  <a:cubicBezTo>
                    <a:pt x="15442" y="19219"/>
                    <a:pt x="15186" y="18839"/>
                    <a:pt x="15054" y="18615"/>
                  </a:cubicBezTo>
                  <a:cubicBezTo>
                    <a:pt x="14838" y="18247"/>
                    <a:pt x="14603" y="17880"/>
                    <a:pt x="14353" y="17535"/>
                  </a:cubicBezTo>
                  <a:cubicBezTo>
                    <a:pt x="14058" y="17131"/>
                    <a:pt x="13779" y="16733"/>
                    <a:pt x="13641" y="16251"/>
                  </a:cubicBezTo>
                  <a:cubicBezTo>
                    <a:pt x="13545" y="15917"/>
                    <a:pt x="13470" y="15440"/>
                    <a:pt x="13753" y="15176"/>
                  </a:cubicBezTo>
                  <a:cubicBezTo>
                    <a:pt x="13862" y="15072"/>
                    <a:pt x="13985" y="15030"/>
                    <a:pt x="14110" y="15030"/>
                  </a:cubicBezTo>
                  <a:cubicBezTo>
                    <a:pt x="14467" y="15030"/>
                    <a:pt x="14848" y="15373"/>
                    <a:pt x="15030" y="15622"/>
                  </a:cubicBezTo>
                  <a:cubicBezTo>
                    <a:pt x="15328" y="16028"/>
                    <a:pt x="15510" y="16572"/>
                    <a:pt x="15568" y="17067"/>
                  </a:cubicBezTo>
                  <a:cubicBezTo>
                    <a:pt x="15571" y="17098"/>
                    <a:pt x="15593" y="17111"/>
                    <a:pt x="15616" y="17111"/>
                  </a:cubicBezTo>
                  <a:cubicBezTo>
                    <a:pt x="15627" y="17111"/>
                    <a:pt x="15639" y="17108"/>
                    <a:pt x="15649" y="17103"/>
                  </a:cubicBezTo>
                  <a:cubicBezTo>
                    <a:pt x="15649" y="17108"/>
                    <a:pt x="15652" y="17113"/>
                    <a:pt x="15656" y="17119"/>
                  </a:cubicBezTo>
                  <a:cubicBezTo>
                    <a:pt x="15679" y="17143"/>
                    <a:pt x="15706" y="17154"/>
                    <a:pt x="15735" y="17154"/>
                  </a:cubicBezTo>
                  <a:cubicBezTo>
                    <a:pt x="15869" y="17154"/>
                    <a:pt x="16056" y="16933"/>
                    <a:pt x="16189" y="16752"/>
                  </a:cubicBezTo>
                  <a:lnTo>
                    <a:pt x="16200" y="16765"/>
                  </a:lnTo>
                  <a:cubicBezTo>
                    <a:pt x="16206" y="16773"/>
                    <a:pt x="16213" y="16776"/>
                    <a:pt x="16220" y="16776"/>
                  </a:cubicBezTo>
                  <a:cubicBezTo>
                    <a:pt x="16241" y="16776"/>
                    <a:pt x="16261" y="16748"/>
                    <a:pt x="16245" y="16725"/>
                  </a:cubicBezTo>
                  <a:cubicBezTo>
                    <a:pt x="16238" y="16717"/>
                    <a:pt x="16233" y="16709"/>
                    <a:pt x="16226" y="16701"/>
                  </a:cubicBezTo>
                  <a:cubicBezTo>
                    <a:pt x="16284" y="16621"/>
                    <a:pt x="16326" y="16555"/>
                    <a:pt x="16346" y="16529"/>
                  </a:cubicBezTo>
                  <a:cubicBezTo>
                    <a:pt x="16616" y="16161"/>
                    <a:pt x="16931" y="15767"/>
                    <a:pt x="17056" y="15318"/>
                  </a:cubicBezTo>
                  <a:cubicBezTo>
                    <a:pt x="17058" y="15319"/>
                    <a:pt x="17060" y="15319"/>
                    <a:pt x="17062" y="15319"/>
                  </a:cubicBezTo>
                  <a:cubicBezTo>
                    <a:pt x="17080" y="15319"/>
                    <a:pt x="17096" y="15304"/>
                    <a:pt x="17085" y="15284"/>
                  </a:cubicBezTo>
                  <a:cubicBezTo>
                    <a:pt x="17080" y="15276"/>
                    <a:pt x="17075" y="15268"/>
                    <a:pt x="17071" y="15258"/>
                  </a:cubicBezTo>
                  <a:cubicBezTo>
                    <a:pt x="17083" y="15208"/>
                    <a:pt x="17093" y="15157"/>
                    <a:pt x="17101" y="15105"/>
                  </a:cubicBezTo>
                  <a:cubicBezTo>
                    <a:pt x="17188" y="14445"/>
                    <a:pt x="16504" y="13838"/>
                    <a:pt x="16124" y="13394"/>
                  </a:cubicBezTo>
                  <a:cubicBezTo>
                    <a:pt x="15534" y="12707"/>
                    <a:pt x="14917" y="12039"/>
                    <a:pt x="14198" y="11484"/>
                  </a:cubicBezTo>
                  <a:cubicBezTo>
                    <a:pt x="13861" y="11226"/>
                    <a:pt x="13558" y="10878"/>
                    <a:pt x="13302" y="10540"/>
                  </a:cubicBezTo>
                  <a:cubicBezTo>
                    <a:pt x="13183" y="10381"/>
                    <a:pt x="13030" y="10172"/>
                    <a:pt x="13028" y="9965"/>
                  </a:cubicBezTo>
                  <a:cubicBezTo>
                    <a:pt x="13027" y="9817"/>
                    <a:pt x="13171" y="9773"/>
                    <a:pt x="13335" y="9773"/>
                  </a:cubicBezTo>
                  <a:cubicBezTo>
                    <a:pt x="13502" y="9773"/>
                    <a:pt x="13689" y="9818"/>
                    <a:pt x="13762" y="9843"/>
                  </a:cubicBezTo>
                  <a:cubicBezTo>
                    <a:pt x="14454" y="10069"/>
                    <a:pt x="14981" y="10782"/>
                    <a:pt x="15417" y="11327"/>
                  </a:cubicBezTo>
                  <a:cubicBezTo>
                    <a:pt x="15896" y="11927"/>
                    <a:pt x="16440" y="12479"/>
                    <a:pt x="16892" y="13098"/>
                  </a:cubicBezTo>
                  <a:cubicBezTo>
                    <a:pt x="17025" y="13281"/>
                    <a:pt x="17131" y="13479"/>
                    <a:pt x="17231" y="13681"/>
                  </a:cubicBezTo>
                  <a:cubicBezTo>
                    <a:pt x="17242" y="13709"/>
                    <a:pt x="17268" y="13727"/>
                    <a:pt x="17298" y="13727"/>
                  </a:cubicBezTo>
                  <a:cubicBezTo>
                    <a:pt x="17303" y="13727"/>
                    <a:pt x="17309" y="13726"/>
                    <a:pt x="17315" y="13725"/>
                  </a:cubicBezTo>
                  <a:cubicBezTo>
                    <a:pt x="17329" y="13740"/>
                    <a:pt x="17350" y="13749"/>
                    <a:pt x="17371" y="13749"/>
                  </a:cubicBezTo>
                  <a:cubicBezTo>
                    <a:pt x="17396" y="13749"/>
                    <a:pt x="17421" y="13736"/>
                    <a:pt x="17435" y="13703"/>
                  </a:cubicBezTo>
                  <a:cubicBezTo>
                    <a:pt x="17519" y="13507"/>
                    <a:pt x="17601" y="13309"/>
                    <a:pt x="17673" y="13107"/>
                  </a:cubicBezTo>
                  <a:cubicBezTo>
                    <a:pt x="17688" y="13118"/>
                    <a:pt x="17703" y="13130"/>
                    <a:pt x="17717" y="13141"/>
                  </a:cubicBezTo>
                  <a:cubicBezTo>
                    <a:pt x="17721" y="13143"/>
                    <a:pt x="17724" y="13144"/>
                    <a:pt x="17727" y="13144"/>
                  </a:cubicBezTo>
                  <a:cubicBezTo>
                    <a:pt x="17740" y="13144"/>
                    <a:pt x="17750" y="13128"/>
                    <a:pt x="17740" y="13117"/>
                  </a:cubicBezTo>
                  <a:cubicBezTo>
                    <a:pt x="17723" y="13098"/>
                    <a:pt x="17707" y="13079"/>
                    <a:pt x="17689" y="13061"/>
                  </a:cubicBezTo>
                  <a:cubicBezTo>
                    <a:pt x="17832" y="12655"/>
                    <a:pt x="17928" y="12238"/>
                    <a:pt x="17888" y="11802"/>
                  </a:cubicBezTo>
                  <a:cubicBezTo>
                    <a:pt x="17820" y="11054"/>
                    <a:pt x="17225" y="10380"/>
                    <a:pt x="16716" y="9879"/>
                  </a:cubicBezTo>
                  <a:cubicBezTo>
                    <a:pt x="16138" y="9308"/>
                    <a:pt x="15430" y="8797"/>
                    <a:pt x="14701" y="8440"/>
                  </a:cubicBezTo>
                  <a:cubicBezTo>
                    <a:pt x="14155" y="8172"/>
                    <a:pt x="13277" y="7964"/>
                    <a:pt x="12978" y="7376"/>
                  </a:cubicBezTo>
                  <a:cubicBezTo>
                    <a:pt x="13187" y="7292"/>
                    <a:pt x="13406" y="7256"/>
                    <a:pt x="13628" y="7256"/>
                  </a:cubicBezTo>
                  <a:cubicBezTo>
                    <a:pt x="14375" y="7256"/>
                    <a:pt x="15162" y="7660"/>
                    <a:pt x="15761" y="8008"/>
                  </a:cubicBezTo>
                  <a:cubicBezTo>
                    <a:pt x="16585" y="8485"/>
                    <a:pt x="17379" y="9104"/>
                    <a:pt x="17961" y="9863"/>
                  </a:cubicBezTo>
                  <a:cubicBezTo>
                    <a:pt x="17978" y="9884"/>
                    <a:pt x="17998" y="9893"/>
                    <a:pt x="18017" y="9893"/>
                  </a:cubicBezTo>
                  <a:cubicBezTo>
                    <a:pt x="18074" y="9893"/>
                    <a:pt x="18126" y="9819"/>
                    <a:pt x="18083" y="9759"/>
                  </a:cubicBezTo>
                  <a:lnTo>
                    <a:pt x="18055" y="9723"/>
                  </a:lnTo>
                  <a:cubicBezTo>
                    <a:pt x="18129" y="9563"/>
                    <a:pt x="18131" y="9383"/>
                    <a:pt x="18104" y="9203"/>
                  </a:cubicBezTo>
                  <a:lnTo>
                    <a:pt x="18104" y="9203"/>
                  </a:lnTo>
                  <a:cubicBezTo>
                    <a:pt x="18119" y="9212"/>
                    <a:pt x="18132" y="9221"/>
                    <a:pt x="18147" y="9231"/>
                  </a:cubicBezTo>
                  <a:cubicBezTo>
                    <a:pt x="18152" y="9234"/>
                    <a:pt x="18156" y="9235"/>
                    <a:pt x="18161" y="9235"/>
                  </a:cubicBezTo>
                  <a:cubicBezTo>
                    <a:pt x="18181" y="9235"/>
                    <a:pt x="18193" y="9207"/>
                    <a:pt x="18175" y="9191"/>
                  </a:cubicBezTo>
                  <a:cubicBezTo>
                    <a:pt x="18147" y="9167"/>
                    <a:pt x="18119" y="9144"/>
                    <a:pt x="18091" y="9120"/>
                  </a:cubicBezTo>
                  <a:cubicBezTo>
                    <a:pt x="18065" y="8988"/>
                    <a:pt x="18031" y="8858"/>
                    <a:pt x="18001" y="8740"/>
                  </a:cubicBezTo>
                  <a:cubicBezTo>
                    <a:pt x="17955" y="8541"/>
                    <a:pt x="17913" y="8346"/>
                    <a:pt x="17860" y="8153"/>
                  </a:cubicBezTo>
                  <a:cubicBezTo>
                    <a:pt x="17877" y="8146"/>
                    <a:pt x="17885" y="8120"/>
                    <a:pt x="17865" y="8109"/>
                  </a:cubicBezTo>
                  <a:cubicBezTo>
                    <a:pt x="17859" y="8105"/>
                    <a:pt x="17852" y="8101"/>
                    <a:pt x="17844" y="8097"/>
                  </a:cubicBezTo>
                  <a:cubicBezTo>
                    <a:pt x="17803" y="7949"/>
                    <a:pt x="17749" y="7804"/>
                    <a:pt x="17687" y="7662"/>
                  </a:cubicBezTo>
                  <a:cubicBezTo>
                    <a:pt x="17420" y="7094"/>
                    <a:pt x="16903" y="6762"/>
                    <a:pt x="16320" y="6598"/>
                  </a:cubicBezTo>
                  <a:cubicBezTo>
                    <a:pt x="16037" y="6518"/>
                    <a:pt x="15756" y="6441"/>
                    <a:pt x="15480" y="6346"/>
                  </a:cubicBezTo>
                  <a:cubicBezTo>
                    <a:pt x="15266" y="6273"/>
                    <a:pt x="14834" y="6153"/>
                    <a:pt x="14753" y="5909"/>
                  </a:cubicBezTo>
                  <a:cubicBezTo>
                    <a:pt x="14674" y="5671"/>
                    <a:pt x="15064" y="5616"/>
                    <a:pt x="15486" y="5616"/>
                  </a:cubicBezTo>
                  <a:cubicBezTo>
                    <a:pt x="15834" y="5616"/>
                    <a:pt x="16204" y="5654"/>
                    <a:pt x="16349" y="5657"/>
                  </a:cubicBezTo>
                  <a:cubicBezTo>
                    <a:pt x="16359" y="5669"/>
                    <a:pt x="16375" y="5675"/>
                    <a:pt x="16391" y="5675"/>
                  </a:cubicBezTo>
                  <a:cubicBezTo>
                    <a:pt x="16418" y="5675"/>
                    <a:pt x="16445" y="5657"/>
                    <a:pt x="16446" y="5625"/>
                  </a:cubicBezTo>
                  <a:cubicBezTo>
                    <a:pt x="16461" y="5603"/>
                    <a:pt x="16461" y="5575"/>
                    <a:pt x="16446" y="5554"/>
                  </a:cubicBezTo>
                  <a:cubicBezTo>
                    <a:pt x="16446" y="5489"/>
                    <a:pt x="16440" y="5423"/>
                    <a:pt x="16429" y="5359"/>
                  </a:cubicBezTo>
                  <a:lnTo>
                    <a:pt x="16473" y="5359"/>
                  </a:lnTo>
                  <a:cubicBezTo>
                    <a:pt x="16474" y="5359"/>
                    <a:pt x="16474" y="5359"/>
                    <a:pt x="16474" y="5359"/>
                  </a:cubicBezTo>
                  <a:cubicBezTo>
                    <a:pt x="16501" y="5359"/>
                    <a:pt x="16505" y="5318"/>
                    <a:pt x="16476" y="5315"/>
                  </a:cubicBezTo>
                  <a:cubicBezTo>
                    <a:pt x="16456" y="5311"/>
                    <a:pt x="16437" y="5310"/>
                    <a:pt x="16417" y="5307"/>
                  </a:cubicBezTo>
                  <a:cubicBezTo>
                    <a:pt x="16268" y="4687"/>
                    <a:pt x="15588" y="4358"/>
                    <a:pt x="14949" y="4358"/>
                  </a:cubicBezTo>
                  <a:cubicBezTo>
                    <a:pt x="14802" y="4358"/>
                    <a:pt x="14658" y="4376"/>
                    <a:pt x="14522" y="4411"/>
                  </a:cubicBezTo>
                  <a:cubicBezTo>
                    <a:pt x="14079" y="4526"/>
                    <a:pt x="13709" y="4854"/>
                    <a:pt x="13289" y="5027"/>
                  </a:cubicBezTo>
                  <a:cubicBezTo>
                    <a:pt x="13191" y="5067"/>
                    <a:pt x="13094" y="5090"/>
                    <a:pt x="13007" y="5090"/>
                  </a:cubicBezTo>
                  <a:cubicBezTo>
                    <a:pt x="12814" y="5090"/>
                    <a:pt x="12674" y="4976"/>
                    <a:pt x="12708" y="4691"/>
                  </a:cubicBezTo>
                  <a:cubicBezTo>
                    <a:pt x="12739" y="4444"/>
                    <a:pt x="12902" y="4216"/>
                    <a:pt x="12899" y="3964"/>
                  </a:cubicBezTo>
                  <a:cubicBezTo>
                    <a:pt x="12900" y="3935"/>
                    <a:pt x="12878" y="3911"/>
                    <a:pt x="12848" y="3910"/>
                  </a:cubicBezTo>
                  <a:cubicBezTo>
                    <a:pt x="12844" y="3907"/>
                    <a:pt x="12840" y="3906"/>
                    <a:pt x="12835" y="3904"/>
                  </a:cubicBezTo>
                  <a:cubicBezTo>
                    <a:pt x="12733" y="3881"/>
                    <a:pt x="12631" y="3871"/>
                    <a:pt x="12529" y="3871"/>
                  </a:cubicBezTo>
                  <a:cubicBezTo>
                    <a:pt x="12034" y="3871"/>
                    <a:pt x="11544" y="4116"/>
                    <a:pt x="11147" y="4388"/>
                  </a:cubicBezTo>
                  <a:cubicBezTo>
                    <a:pt x="10864" y="4582"/>
                    <a:pt x="10596" y="4799"/>
                    <a:pt x="10305" y="4979"/>
                  </a:cubicBezTo>
                  <a:cubicBezTo>
                    <a:pt x="10076" y="5122"/>
                    <a:pt x="9828" y="5208"/>
                    <a:pt x="9582" y="5312"/>
                  </a:cubicBezTo>
                  <a:cubicBezTo>
                    <a:pt x="9675" y="4564"/>
                    <a:pt x="9763" y="3816"/>
                    <a:pt x="9807" y="3064"/>
                  </a:cubicBezTo>
                  <a:cubicBezTo>
                    <a:pt x="9867" y="2053"/>
                    <a:pt x="9771" y="1038"/>
                    <a:pt x="9877" y="30"/>
                  </a:cubicBezTo>
                  <a:cubicBezTo>
                    <a:pt x="9880" y="12"/>
                    <a:pt x="9863" y="1"/>
                    <a:pt x="9848" y="1"/>
                  </a:cubicBezTo>
                  <a:close/>
                </a:path>
              </a:pathLst>
            </a:custGeom>
            <a:solidFill>
              <a:schemeClr val="lt1">
                <a:alpha val="116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1" name="Google Shape;641;p13"/>
            <p:cNvSpPr/>
            <p:nvPr/>
          </p:nvSpPr>
          <p:spPr>
            <a:xfrm>
              <a:off x="-604450" y="2153065"/>
              <a:ext cx="1507183" cy="3535385"/>
            </a:xfrm>
            <a:custGeom>
              <a:avLst/>
              <a:gdLst/>
              <a:ahLst/>
              <a:cxnLst/>
              <a:rect l="l" t="t" r="r" b="b"/>
              <a:pathLst>
                <a:path w="13410" h="31455" extrusionOk="0">
                  <a:moveTo>
                    <a:pt x="7965" y="11555"/>
                  </a:moveTo>
                  <a:cubicBezTo>
                    <a:pt x="8046" y="11555"/>
                    <a:pt x="8142" y="11643"/>
                    <a:pt x="8189" y="11687"/>
                  </a:cubicBezTo>
                  <a:cubicBezTo>
                    <a:pt x="8329" y="11822"/>
                    <a:pt x="8461" y="11999"/>
                    <a:pt x="8536" y="12190"/>
                  </a:cubicBezTo>
                  <a:cubicBezTo>
                    <a:pt x="8526" y="12346"/>
                    <a:pt x="8500" y="12516"/>
                    <a:pt x="8352" y="12516"/>
                  </a:cubicBezTo>
                  <a:cubicBezTo>
                    <a:pt x="8334" y="12516"/>
                    <a:pt x="8314" y="12514"/>
                    <a:pt x="8293" y="12509"/>
                  </a:cubicBezTo>
                  <a:cubicBezTo>
                    <a:pt x="8069" y="12453"/>
                    <a:pt x="7875" y="12219"/>
                    <a:pt x="7842" y="11991"/>
                  </a:cubicBezTo>
                  <a:cubicBezTo>
                    <a:pt x="7827" y="11890"/>
                    <a:pt x="7809" y="11635"/>
                    <a:pt x="7915" y="11568"/>
                  </a:cubicBezTo>
                  <a:cubicBezTo>
                    <a:pt x="7931" y="11559"/>
                    <a:pt x="7947" y="11555"/>
                    <a:pt x="7965" y="11555"/>
                  </a:cubicBezTo>
                  <a:close/>
                  <a:moveTo>
                    <a:pt x="8106" y="9255"/>
                  </a:moveTo>
                  <a:lnTo>
                    <a:pt x="8106" y="9255"/>
                  </a:lnTo>
                  <a:cubicBezTo>
                    <a:pt x="8656" y="9515"/>
                    <a:pt x="9304" y="9601"/>
                    <a:pt x="9776" y="9995"/>
                  </a:cubicBezTo>
                  <a:cubicBezTo>
                    <a:pt x="10073" y="10242"/>
                    <a:pt x="10377" y="10479"/>
                    <a:pt x="10665" y="10735"/>
                  </a:cubicBezTo>
                  <a:cubicBezTo>
                    <a:pt x="11029" y="11058"/>
                    <a:pt x="11432" y="11404"/>
                    <a:pt x="11672" y="11834"/>
                  </a:cubicBezTo>
                  <a:cubicBezTo>
                    <a:pt x="11872" y="12190"/>
                    <a:pt x="11823" y="12679"/>
                    <a:pt x="11407" y="12679"/>
                  </a:cubicBezTo>
                  <a:cubicBezTo>
                    <a:pt x="11357" y="12679"/>
                    <a:pt x="11302" y="12672"/>
                    <a:pt x="11241" y="12657"/>
                  </a:cubicBezTo>
                  <a:cubicBezTo>
                    <a:pt x="10428" y="12457"/>
                    <a:pt x="9713" y="11716"/>
                    <a:pt x="9172" y="11114"/>
                  </a:cubicBezTo>
                  <a:lnTo>
                    <a:pt x="9172" y="11112"/>
                  </a:lnTo>
                  <a:cubicBezTo>
                    <a:pt x="8838" y="10742"/>
                    <a:pt x="8306" y="10207"/>
                    <a:pt x="8046" y="9665"/>
                  </a:cubicBezTo>
                  <a:lnTo>
                    <a:pt x="8046" y="9665"/>
                  </a:lnTo>
                  <a:cubicBezTo>
                    <a:pt x="8063" y="9685"/>
                    <a:pt x="8079" y="9705"/>
                    <a:pt x="8097" y="9728"/>
                  </a:cubicBezTo>
                  <a:cubicBezTo>
                    <a:pt x="8109" y="9743"/>
                    <a:pt x="8125" y="9749"/>
                    <a:pt x="8140" y="9749"/>
                  </a:cubicBezTo>
                  <a:cubicBezTo>
                    <a:pt x="8177" y="9749"/>
                    <a:pt x="8211" y="9710"/>
                    <a:pt x="8185" y="9668"/>
                  </a:cubicBezTo>
                  <a:cubicBezTo>
                    <a:pt x="8158" y="9531"/>
                    <a:pt x="8133" y="9392"/>
                    <a:pt x="8106" y="9255"/>
                  </a:cubicBezTo>
                  <a:close/>
                  <a:moveTo>
                    <a:pt x="5799" y="10106"/>
                  </a:moveTo>
                  <a:cubicBezTo>
                    <a:pt x="5972" y="10106"/>
                    <a:pt x="5898" y="10646"/>
                    <a:pt x="5860" y="10811"/>
                  </a:cubicBezTo>
                  <a:cubicBezTo>
                    <a:pt x="5791" y="11116"/>
                    <a:pt x="5703" y="11420"/>
                    <a:pt x="5606" y="11719"/>
                  </a:cubicBezTo>
                  <a:cubicBezTo>
                    <a:pt x="5506" y="12026"/>
                    <a:pt x="5408" y="12338"/>
                    <a:pt x="5299" y="12643"/>
                  </a:cubicBezTo>
                  <a:cubicBezTo>
                    <a:pt x="5178" y="12822"/>
                    <a:pt x="5076" y="13013"/>
                    <a:pt x="4996" y="13214"/>
                  </a:cubicBezTo>
                  <a:cubicBezTo>
                    <a:pt x="4986" y="13233"/>
                    <a:pt x="5003" y="13249"/>
                    <a:pt x="5019" y="13249"/>
                  </a:cubicBezTo>
                  <a:cubicBezTo>
                    <a:pt x="5027" y="13249"/>
                    <a:pt x="5035" y="13245"/>
                    <a:pt x="5040" y="13235"/>
                  </a:cubicBezTo>
                  <a:cubicBezTo>
                    <a:pt x="5070" y="13178"/>
                    <a:pt x="5102" y="13123"/>
                    <a:pt x="5136" y="13069"/>
                  </a:cubicBezTo>
                  <a:lnTo>
                    <a:pt x="5136" y="13069"/>
                  </a:lnTo>
                  <a:cubicBezTo>
                    <a:pt x="5118" y="13114"/>
                    <a:pt x="5099" y="13159"/>
                    <a:pt x="5079" y="13205"/>
                  </a:cubicBezTo>
                  <a:cubicBezTo>
                    <a:pt x="4998" y="13395"/>
                    <a:pt x="4916" y="13589"/>
                    <a:pt x="4807" y="13768"/>
                  </a:cubicBezTo>
                  <a:cubicBezTo>
                    <a:pt x="4747" y="13874"/>
                    <a:pt x="4676" y="13976"/>
                    <a:pt x="4597" y="14069"/>
                  </a:cubicBezTo>
                  <a:cubicBezTo>
                    <a:pt x="4519" y="14184"/>
                    <a:pt x="4429" y="14242"/>
                    <a:pt x="4327" y="14242"/>
                  </a:cubicBezTo>
                  <a:cubicBezTo>
                    <a:pt x="4213" y="14242"/>
                    <a:pt x="4084" y="14169"/>
                    <a:pt x="3940" y="14025"/>
                  </a:cubicBezTo>
                  <a:cubicBezTo>
                    <a:pt x="3927" y="13968"/>
                    <a:pt x="3916" y="13909"/>
                    <a:pt x="3908" y="13850"/>
                  </a:cubicBezTo>
                  <a:cubicBezTo>
                    <a:pt x="3928" y="13833"/>
                    <a:pt x="3947" y="13814"/>
                    <a:pt x="3965" y="13797"/>
                  </a:cubicBezTo>
                  <a:cubicBezTo>
                    <a:pt x="3981" y="13781"/>
                    <a:pt x="3966" y="13752"/>
                    <a:pt x="3946" y="13752"/>
                  </a:cubicBezTo>
                  <a:cubicBezTo>
                    <a:pt x="3943" y="13752"/>
                    <a:pt x="3939" y="13753"/>
                    <a:pt x="3936" y="13754"/>
                  </a:cubicBezTo>
                  <a:cubicBezTo>
                    <a:pt x="3924" y="13761"/>
                    <a:pt x="3912" y="13766"/>
                    <a:pt x="3900" y="13773"/>
                  </a:cubicBezTo>
                  <a:cubicBezTo>
                    <a:pt x="3872" y="13450"/>
                    <a:pt x="3928" y="13117"/>
                    <a:pt x="4012" y="12807"/>
                  </a:cubicBezTo>
                  <a:cubicBezTo>
                    <a:pt x="4272" y="11858"/>
                    <a:pt x="4804" y="11002"/>
                    <a:pt x="5440" y="10252"/>
                  </a:cubicBezTo>
                  <a:cubicBezTo>
                    <a:pt x="5457" y="10278"/>
                    <a:pt x="5487" y="10295"/>
                    <a:pt x="5518" y="10295"/>
                  </a:cubicBezTo>
                  <a:cubicBezTo>
                    <a:pt x="5540" y="10295"/>
                    <a:pt x="5562" y="10286"/>
                    <a:pt x="5580" y="10264"/>
                  </a:cubicBezTo>
                  <a:cubicBezTo>
                    <a:pt x="5679" y="10151"/>
                    <a:pt x="5749" y="10106"/>
                    <a:pt x="5799" y="10106"/>
                  </a:cubicBezTo>
                  <a:close/>
                  <a:moveTo>
                    <a:pt x="9279" y="13490"/>
                  </a:moveTo>
                  <a:cubicBezTo>
                    <a:pt x="9524" y="13490"/>
                    <a:pt x="9897" y="13800"/>
                    <a:pt x="10049" y="13924"/>
                  </a:cubicBezTo>
                  <a:cubicBezTo>
                    <a:pt x="10321" y="14144"/>
                    <a:pt x="10592" y="14366"/>
                    <a:pt x="10851" y="14604"/>
                  </a:cubicBezTo>
                  <a:cubicBezTo>
                    <a:pt x="11176" y="14900"/>
                    <a:pt x="11647" y="15271"/>
                    <a:pt x="11771" y="15712"/>
                  </a:cubicBezTo>
                  <a:cubicBezTo>
                    <a:pt x="11848" y="15988"/>
                    <a:pt x="11719" y="16089"/>
                    <a:pt x="11538" y="16089"/>
                  </a:cubicBezTo>
                  <a:cubicBezTo>
                    <a:pt x="11451" y="16089"/>
                    <a:pt x="11352" y="16065"/>
                    <a:pt x="11257" y="16027"/>
                  </a:cubicBezTo>
                  <a:cubicBezTo>
                    <a:pt x="10889" y="15877"/>
                    <a:pt x="8753" y="14372"/>
                    <a:pt x="8881" y="13690"/>
                  </a:cubicBezTo>
                  <a:lnTo>
                    <a:pt x="8881" y="13690"/>
                  </a:lnTo>
                  <a:lnTo>
                    <a:pt x="8937" y="13718"/>
                  </a:lnTo>
                  <a:cubicBezTo>
                    <a:pt x="8941" y="13720"/>
                    <a:pt x="8946" y="13721"/>
                    <a:pt x="8949" y="13721"/>
                  </a:cubicBezTo>
                  <a:cubicBezTo>
                    <a:pt x="8973" y="13721"/>
                    <a:pt x="8985" y="13685"/>
                    <a:pt x="8960" y="13670"/>
                  </a:cubicBezTo>
                  <a:cubicBezTo>
                    <a:pt x="8940" y="13657"/>
                    <a:pt x="8918" y="13645"/>
                    <a:pt x="8898" y="13632"/>
                  </a:cubicBezTo>
                  <a:cubicBezTo>
                    <a:pt x="8906" y="13610"/>
                    <a:pt x="8918" y="13590"/>
                    <a:pt x="8933" y="13572"/>
                  </a:cubicBezTo>
                  <a:cubicBezTo>
                    <a:pt x="8936" y="13581"/>
                    <a:pt x="8938" y="13589"/>
                    <a:pt x="8942" y="13597"/>
                  </a:cubicBezTo>
                  <a:cubicBezTo>
                    <a:pt x="8957" y="13631"/>
                    <a:pt x="8990" y="13650"/>
                    <a:pt x="9022" y="13650"/>
                  </a:cubicBezTo>
                  <a:cubicBezTo>
                    <a:pt x="9049" y="13650"/>
                    <a:pt x="9076" y="13636"/>
                    <a:pt x="9092" y="13605"/>
                  </a:cubicBezTo>
                  <a:cubicBezTo>
                    <a:pt x="9133" y="13522"/>
                    <a:pt x="9199" y="13490"/>
                    <a:pt x="9279" y="13490"/>
                  </a:cubicBezTo>
                  <a:close/>
                  <a:moveTo>
                    <a:pt x="6208" y="14428"/>
                  </a:moveTo>
                  <a:cubicBezTo>
                    <a:pt x="6224" y="14492"/>
                    <a:pt x="6280" y="14536"/>
                    <a:pt x="6346" y="14536"/>
                  </a:cubicBezTo>
                  <a:cubicBezTo>
                    <a:pt x="7106" y="14572"/>
                    <a:pt x="5863" y="17632"/>
                    <a:pt x="5638" y="18062"/>
                  </a:cubicBezTo>
                  <a:cubicBezTo>
                    <a:pt x="5551" y="18226"/>
                    <a:pt x="5467" y="18415"/>
                    <a:pt x="5327" y="18540"/>
                  </a:cubicBezTo>
                  <a:cubicBezTo>
                    <a:pt x="4996" y="18484"/>
                    <a:pt x="4846" y="18328"/>
                    <a:pt x="4874" y="18074"/>
                  </a:cubicBezTo>
                  <a:cubicBezTo>
                    <a:pt x="4882" y="17760"/>
                    <a:pt x="4922" y="17450"/>
                    <a:pt x="4992" y="17144"/>
                  </a:cubicBezTo>
                  <a:cubicBezTo>
                    <a:pt x="5060" y="16859"/>
                    <a:pt x="5126" y="16572"/>
                    <a:pt x="5218" y="16292"/>
                  </a:cubicBezTo>
                  <a:cubicBezTo>
                    <a:pt x="5367" y="15836"/>
                    <a:pt x="5679" y="14764"/>
                    <a:pt x="6208" y="14428"/>
                  </a:cubicBezTo>
                  <a:close/>
                  <a:moveTo>
                    <a:pt x="8947" y="16251"/>
                  </a:moveTo>
                  <a:cubicBezTo>
                    <a:pt x="8979" y="16251"/>
                    <a:pt x="9018" y="16258"/>
                    <a:pt x="9065" y="16273"/>
                  </a:cubicBezTo>
                  <a:cubicBezTo>
                    <a:pt x="9065" y="16292"/>
                    <a:pt x="9072" y="16309"/>
                    <a:pt x="9082" y="16325"/>
                  </a:cubicBezTo>
                  <a:cubicBezTo>
                    <a:pt x="9322" y="16687"/>
                    <a:pt x="11257" y="18000"/>
                    <a:pt x="11333" y="18743"/>
                  </a:cubicBezTo>
                  <a:cubicBezTo>
                    <a:pt x="11312" y="18731"/>
                    <a:pt x="11289" y="18722"/>
                    <a:pt x="11265" y="18715"/>
                  </a:cubicBezTo>
                  <a:cubicBezTo>
                    <a:pt x="11264" y="18715"/>
                    <a:pt x="11263" y="18715"/>
                    <a:pt x="11262" y="18715"/>
                  </a:cubicBezTo>
                  <a:cubicBezTo>
                    <a:pt x="11249" y="18715"/>
                    <a:pt x="11239" y="18728"/>
                    <a:pt x="11243" y="18742"/>
                  </a:cubicBezTo>
                  <a:cubicBezTo>
                    <a:pt x="11265" y="18787"/>
                    <a:pt x="11293" y="18831"/>
                    <a:pt x="11327" y="18871"/>
                  </a:cubicBezTo>
                  <a:cubicBezTo>
                    <a:pt x="11307" y="18953"/>
                    <a:pt x="11256" y="19023"/>
                    <a:pt x="11168" y="19082"/>
                  </a:cubicBezTo>
                  <a:cubicBezTo>
                    <a:pt x="11096" y="19130"/>
                    <a:pt x="11019" y="19152"/>
                    <a:pt x="10939" y="19152"/>
                  </a:cubicBezTo>
                  <a:cubicBezTo>
                    <a:pt x="10343" y="19152"/>
                    <a:pt x="9576" y="17959"/>
                    <a:pt x="9326" y="17606"/>
                  </a:cubicBezTo>
                  <a:cubicBezTo>
                    <a:pt x="9178" y="17395"/>
                    <a:pt x="9045" y="17184"/>
                    <a:pt x="8949" y="16943"/>
                  </a:cubicBezTo>
                  <a:cubicBezTo>
                    <a:pt x="8844" y="16678"/>
                    <a:pt x="8697" y="16251"/>
                    <a:pt x="8947" y="16251"/>
                  </a:cubicBezTo>
                  <a:close/>
                  <a:moveTo>
                    <a:pt x="9250" y="19675"/>
                  </a:moveTo>
                  <a:cubicBezTo>
                    <a:pt x="9261" y="19682"/>
                    <a:pt x="9272" y="19690"/>
                    <a:pt x="9281" y="19697"/>
                  </a:cubicBezTo>
                  <a:cubicBezTo>
                    <a:pt x="9287" y="19701"/>
                    <a:pt x="9294" y="19703"/>
                    <a:pt x="9301" y="19703"/>
                  </a:cubicBezTo>
                  <a:cubicBezTo>
                    <a:pt x="9315" y="19703"/>
                    <a:pt x="9329" y="19695"/>
                    <a:pt x="9336" y="19679"/>
                  </a:cubicBezTo>
                  <a:cubicBezTo>
                    <a:pt x="9454" y="19697"/>
                    <a:pt x="9558" y="19755"/>
                    <a:pt x="9653" y="19830"/>
                  </a:cubicBezTo>
                  <a:cubicBezTo>
                    <a:pt x="9788" y="19935"/>
                    <a:pt x="9906" y="20054"/>
                    <a:pt x="10024" y="20175"/>
                  </a:cubicBezTo>
                  <a:cubicBezTo>
                    <a:pt x="10022" y="20175"/>
                    <a:pt x="10021" y="20175"/>
                    <a:pt x="10020" y="20175"/>
                  </a:cubicBezTo>
                  <a:cubicBezTo>
                    <a:pt x="9966" y="20175"/>
                    <a:pt x="9927" y="20249"/>
                    <a:pt x="9958" y="20299"/>
                  </a:cubicBezTo>
                  <a:cubicBezTo>
                    <a:pt x="10093" y="20520"/>
                    <a:pt x="10740" y="20990"/>
                    <a:pt x="10553" y="21289"/>
                  </a:cubicBezTo>
                  <a:cubicBezTo>
                    <a:pt x="10504" y="21368"/>
                    <a:pt x="10451" y="21421"/>
                    <a:pt x="10395" y="21453"/>
                  </a:cubicBezTo>
                  <a:lnTo>
                    <a:pt x="10363" y="21433"/>
                  </a:lnTo>
                  <a:cubicBezTo>
                    <a:pt x="10359" y="21431"/>
                    <a:pt x="10355" y="21430"/>
                    <a:pt x="10351" y="21430"/>
                  </a:cubicBezTo>
                  <a:cubicBezTo>
                    <a:pt x="10329" y="21430"/>
                    <a:pt x="10305" y="21453"/>
                    <a:pt x="10316" y="21476"/>
                  </a:cubicBezTo>
                  <a:cubicBezTo>
                    <a:pt x="10317" y="21478"/>
                    <a:pt x="10320" y="21481"/>
                    <a:pt x="10321" y="21484"/>
                  </a:cubicBezTo>
                  <a:cubicBezTo>
                    <a:pt x="10296" y="21490"/>
                    <a:pt x="10270" y="21494"/>
                    <a:pt x="10244" y="21494"/>
                  </a:cubicBezTo>
                  <a:cubicBezTo>
                    <a:pt x="9903" y="21494"/>
                    <a:pt x="9515" y="20952"/>
                    <a:pt x="9388" y="20717"/>
                  </a:cubicBezTo>
                  <a:cubicBezTo>
                    <a:pt x="9368" y="20682"/>
                    <a:pt x="9348" y="20646"/>
                    <a:pt x="9326" y="20609"/>
                  </a:cubicBezTo>
                  <a:cubicBezTo>
                    <a:pt x="9340" y="20592"/>
                    <a:pt x="9337" y="20566"/>
                    <a:pt x="9318" y="20553"/>
                  </a:cubicBezTo>
                  <a:cubicBezTo>
                    <a:pt x="9305" y="20544"/>
                    <a:pt x="9292" y="20533"/>
                    <a:pt x="9278" y="20524"/>
                  </a:cubicBezTo>
                  <a:cubicBezTo>
                    <a:pt x="9218" y="20417"/>
                    <a:pt x="9161" y="20307"/>
                    <a:pt x="9124" y="20198"/>
                  </a:cubicBezTo>
                  <a:cubicBezTo>
                    <a:pt x="9081" y="20073"/>
                    <a:pt x="8961" y="19693"/>
                    <a:pt x="9250" y="19675"/>
                  </a:cubicBezTo>
                  <a:close/>
                  <a:moveTo>
                    <a:pt x="6758" y="18420"/>
                  </a:moveTo>
                  <a:cubicBezTo>
                    <a:pt x="6799" y="18519"/>
                    <a:pt x="6834" y="18619"/>
                    <a:pt x="6861" y="18723"/>
                  </a:cubicBezTo>
                  <a:cubicBezTo>
                    <a:pt x="6841" y="18750"/>
                    <a:pt x="6821" y="18778"/>
                    <a:pt x="6801" y="18806"/>
                  </a:cubicBezTo>
                  <a:cubicBezTo>
                    <a:pt x="6791" y="18822"/>
                    <a:pt x="6803" y="18839"/>
                    <a:pt x="6816" y="18839"/>
                  </a:cubicBezTo>
                  <a:cubicBezTo>
                    <a:pt x="6821" y="18839"/>
                    <a:pt x="6826" y="18836"/>
                    <a:pt x="6830" y="18831"/>
                  </a:cubicBezTo>
                  <a:cubicBezTo>
                    <a:pt x="6845" y="18815"/>
                    <a:pt x="6861" y="18798"/>
                    <a:pt x="6875" y="18782"/>
                  </a:cubicBezTo>
                  <a:lnTo>
                    <a:pt x="6875" y="18782"/>
                  </a:lnTo>
                  <a:cubicBezTo>
                    <a:pt x="6999" y="19319"/>
                    <a:pt x="6943" y="19907"/>
                    <a:pt x="6829" y="20436"/>
                  </a:cubicBezTo>
                  <a:cubicBezTo>
                    <a:pt x="6757" y="20766"/>
                    <a:pt x="6674" y="21104"/>
                    <a:pt x="6534" y="21413"/>
                  </a:cubicBezTo>
                  <a:cubicBezTo>
                    <a:pt x="6489" y="21513"/>
                    <a:pt x="6171" y="22102"/>
                    <a:pt x="5966" y="22102"/>
                  </a:cubicBezTo>
                  <a:cubicBezTo>
                    <a:pt x="5919" y="22102"/>
                    <a:pt x="5879" y="22072"/>
                    <a:pt x="5848" y="21997"/>
                  </a:cubicBezTo>
                  <a:cubicBezTo>
                    <a:pt x="5878" y="21957"/>
                    <a:pt x="5908" y="21917"/>
                    <a:pt x="5938" y="21877"/>
                  </a:cubicBezTo>
                  <a:cubicBezTo>
                    <a:pt x="5946" y="21864"/>
                    <a:pt x="5937" y="21847"/>
                    <a:pt x="5924" y="21847"/>
                  </a:cubicBezTo>
                  <a:cubicBezTo>
                    <a:pt x="5921" y="21847"/>
                    <a:pt x="5917" y="21848"/>
                    <a:pt x="5914" y="21850"/>
                  </a:cubicBezTo>
                  <a:cubicBezTo>
                    <a:pt x="5884" y="21876"/>
                    <a:pt x="5854" y="21901"/>
                    <a:pt x="5824" y="21926"/>
                  </a:cubicBezTo>
                  <a:cubicBezTo>
                    <a:pt x="5676" y="21444"/>
                    <a:pt x="5678" y="20902"/>
                    <a:pt x="5788" y="20373"/>
                  </a:cubicBezTo>
                  <a:cubicBezTo>
                    <a:pt x="5790" y="20370"/>
                    <a:pt x="5791" y="20367"/>
                    <a:pt x="5790" y="20363"/>
                  </a:cubicBezTo>
                  <a:cubicBezTo>
                    <a:pt x="5944" y="19631"/>
                    <a:pt x="6304" y="18922"/>
                    <a:pt x="6758" y="18420"/>
                  </a:cubicBezTo>
                  <a:close/>
                  <a:moveTo>
                    <a:pt x="9463" y="23594"/>
                  </a:moveTo>
                  <a:cubicBezTo>
                    <a:pt x="9479" y="23594"/>
                    <a:pt x="9496" y="23596"/>
                    <a:pt x="9513" y="23600"/>
                  </a:cubicBezTo>
                  <a:lnTo>
                    <a:pt x="9513" y="23601"/>
                  </a:lnTo>
                  <a:cubicBezTo>
                    <a:pt x="9550" y="23721"/>
                    <a:pt x="9658" y="23819"/>
                    <a:pt x="9728" y="23920"/>
                  </a:cubicBezTo>
                  <a:cubicBezTo>
                    <a:pt x="9817" y="24048"/>
                    <a:pt x="9905" y="24182"/>
                    <a:pt x="9965" y="24326"/>
                  </a:cubicBezTo>
                  <a:cubicBezTo>
                    <a:pt x="10011" y="24438"/>
                    <a:pt x="10088" y="24656"/>
                    <a:pt x="9890" y="24656"/>
                  </a:cubicBezTo>
                  <a:cubicBezTo>
                    <a:pt x="9746" y="24655"/>
                    <a:pt x="9574" y="24611"/>
                    <a:pt x="9465" y="24510"/>
                  </a:cubicBezTo>
                  <a:cubicBezTo>
                    <a:pt x="9284" y="24340"/>
                    <a:pt x="9197" y="24047"/>
                    <a:pt x="9261" y="23804"/>
                  </a:cubicBezTo>
                  <a:cubicBezTo>
                    <a:pt x="9301" y="23652"/>
                    <a:pt x="9376" y="23594"/>
                    <a:pt x="9463" y="23594"/>
                  </a:cubicBezTo>
                  <a:close/>
                  <a:moveTo>
                    <a:pt x="7533" y="22951"/>
                  </a:moveTo>
                  <a:cubicBezTo>
                    <a:pt x="7662" y="22951"/>
                    <a:pt x="7720" y="23085"/>
                    <a:pt x="7738" y="23260"/>
                  </a:cubicBezTo>
                  <a:cubicBezTo>
                    <a:pt x="7667" y="23520"/>
                    <a:pt x="7682" y="23804"/>
                    <a:pt x="7635" y="24070"/>
                  </a:cubicBezTo>
                  <a:cubicBezTo>
                    <a:pt x="7601" y="24270"/>
                    <a:pt x="7460" y="24685"/>
                    <a:pt x="7267" y="24685"/>
                  </a:cubicBezTo>
                  <a:cubicBezTo>
                    <a:pt x="7196" y="24685"/>
                    <a:pt x="7118" y="24629"/>
                    <a:pt x="7035" y="24484"/>
                  </a:cubicBezTo>
                  <a:cubicBezTo>
                    <a:pt x="6815" y="24096"/>
                    <a:pt x="6963" y="23251"/>
                    <a:pt x="7358" y="23012"/>
                  </a:cubicBezTo>
                  <a:cubicBezTo>
                    <a:pt x="7427" y="22970"/>
                    <a:pt x="7485" y="22951"/>
                    <a:pt x="7533" y="22951"/>
                  </a:cubicBezTo>
                  <a:close/>
                  <a:moveTo>
                    <a:pt x="9590" y="26792"/>
                  </a:moveTo>
                  <a:cubicBezTo>
                    <a:pt x="9597" y="26792"/>
                    <a:pt x="9604" y="26792"/>
                    <a:pt x="9610" y="26793"/>
                  </a:cubicBezTo>
                  <a:cubicBezTo>
                    <a:pt x="9686" y="26850"/>
                    <a:pt x="9764" y="26907"/>
                    <a:pt x="9840" y="26965"/>
                  </a:cubicBezTo>
                  <a:cubicBezTo>
                    <a:pt x="9900" y="27074"/>
                    <a:pt x="10021" y="27274"/>
                    <a:pt x="9854" y="27325"/>
                  </a:cubicBezTo>
                  <a:cubicBezTo>
                    <a:pt x="9834" y="27331"/>
                    <a:pt x="9815" y="27334"/>
                    <a:pt x="9795" y="27334"/>
                  </a:cubicBezTo>
                  <a:cubicBezTo>
                    <a:pt x="9644" y="27334"/>
                    <a:pt x="9519" y="27162"/>
                    <a:pt x="9473" y="27035"/>
                  </a:cubicBezTo>
                  <a:cubicBezTo>
                    <a:pt x="9438" y="26937"/>
                    <a:pt x="9426" y="26823"/>
                    <a:pt x="9549" y="26797"/>
                  </a:cubicBezTo>
                  <a:cubicBezTo>
                    <a:pt x="9562" y="26793"/>
                    <a:pt x="9576" y="26792"/>
                    <a:pt x="9590" y="26792"/>
                  </a:cubicBezTo>
                  <a:close/>
                  <a:moveTo>
                    <a:pt x="8073" y="26539"/>
                  </a:moveTo>
                  <a:cubicBezTo>
                    <a:pt x="8153" y="26539"/>
                    <a:pt x="8216" y="26637"/>
                    <a:pt x="8250" y="26714"/>
                  </a:cubicBezTo>
                  <a:cubicBezTo>
                    <a:pt x="8253" y="26737"/>
                    <a:pt x="8255" y="26758"/>
                    <a:pt x="8255" y="26781"/>
                  </a:cubicBezTo>
                  <a:cubicBezTo>
                    <a:pt x="8251" y="26790"/>
                    <a:pt x="8246" y="26799"/>
                    <a:pt x="8242" y="26809"/>
                  </a:cubicBezTo>
                  <a:cubicBezTo>
                    <a:pt x="8233" y="26825"/>
                    <a:pt x="8241" y="26846"/>
                    <a:pt x="8259" y="26853"/>
                  </a:cubicBezTo>
                  <a:cubicBezTo>
                    <a:pt x="8259" y="26997"/>
                    <a:pt x="8226" y="27138"/>
                    <a:pt x="8161" y="27266"/>
                  </a:cubicBezTo>
                  <a:cubicBezTo>
                    <a:pt x="8131" y="27325"/>
                    <a:pt x="8014" y="27500"/>
                    <a:pt x="7930" y="27500"/>
                  </a:cubicBezTo>
                  <a:cubicBezTo>
                    <a:pt x="7901" y="27500"/>
                    <a:pt x="7876" y="27480"/>
                    <a:pt x="7859" y="27428"/>
                  </a:cubicBezTo>
                  <a:cubicBezTo>
                    <a:pt x="7809" y="27261"/>
                    <a:pt x="7822" y="27054"/>
                    <a:pt x="7855" y="26886"/>
                  </a:cubicBezTo>
                  <a:cubicBezTo>
                    <a:pt x="7877" y="26775"/>
                    <a:pt x="7917" y="26574"/>
                    <a:pt x="8050" y="26542"/>
                  </a:cubicBezTo>
                  <a:cubicBezTo>
                    <a:pt x="8058" y="26540"/>
                    <a:pt x="8066" y="26539"/>
                    <a:pt x="8073" y="26539"/>
                  </a:cubicBezTo>
                  <a:close/>
                  <a:moveTo>
                    <a:pt x="6966" y="0"/>
                  </a:moveTo>
                  <a:cubicBezTo>
                    <a:pt x="6929" y="0"/>
                    <a:pt x="6892" y="23"/>
                    <a:pt x="6882" y="66"/>
                  </a:cubicBezTo>
                  <a:cubicBezTo>
                    <a:pt x="6614" y="1104"/>
                    <a:pt x="6899" y="2313"/>
                    <a:pt x="6862" y="3382"/>
                  </a:cubicBezTo>
                  <a:cubicBezTo>
                    <a:pt x="6845" y="3876"/>
                    <a:pt x="6705" y="4646"/>
                    <a:pt x="6935" y="5115"/>
                  </a:cubicBezTo>
                  <a:cubicBezTo>
                    <a:pt x="6926" y="5145"/>
                    <a:pt x="6917" y="5173"/>
                    <a:pt x="6907" y="5201"/>
                  </a:cubicBezTo>
                  <a:cubicBezTo>
                    <a:pt x="6902" y="5198"/>
                    <a:pt x="6895" y="5195"/>
                    <a:pt x="6889" y="5194"/>
                  </a:cubicBezTo>
                  <a:cubicBezTo>
                    <a:pt x="6338" y="5075"/>
                    <a:pt x="5819" y="4923"/>
                    <a:pt x="5266" y="4923"/>
                  </a:cubicBezTo>
                  <a:cubicBezTo>
                    <a:pt x="5145" y="4923"/>
                    <a:pt x="5022" y="4931"/>
                    <a:pt x="4896" y="4947"/>
                  </a:cubicBezTo>
                  <a:cubicBezTo>
                    <a:pt x="4380" y="5015"/>
                    <a:pt x="3868" y="5142"/>
                    <a:pt x="3397" y="5371"/>
                  </a:cubicBezTo>
                  <a:cubicBezTo>
                    <a:pt x="2442" y="5838"/>
                    <a:pt x="1602" y="6541"/>
                    <a:pt x="1022" y="7438"/>
                  </a:cubicBezTo>
                  <a:cubicBezTo>
                    <a:pt x="325" y="8519"/>
                    <a:pt x="54" y="9737"/>
                    <a:pt x="45" y="10982"/>
                  </a:cubicBezTo>
                  <a:lnTo>
                    <a:pt x="17" y="11026"/>
                  </a:lnTo>
                  <a:cubicBezTo>
                    <a:pt x="1" y="11051"/>
                    <a:pt x="21" y="11072"/>
                    <a:pt x="45" y="11076"/>
                  </a:cubicBezTo>
                  <a:cubicBezTo>
                    <a:pt x="49" y="12415"/>
                    <a:pt x="350" y="13781"/>
                    <a:pt x="749" y="15030"/>
                  </a:cubicBezTo>
                  <a:cubicBezTo>
                    <a:pt x="1071" y="16045"/>
                    <a:pt x="1457" y="17026"/>
                    <a:pt x="1886" y="17984"/>
                  </a:cubicBezTo>
                  <a:cubicBezTo>
                    <a:pt x="1882" y="17996"/>
                    <a:pt x="1880" y="18007"/>
                    <a:pt x="1876" y="18018"/>
                  </a:cubicBezTo>
                  <a:cubicBezTo>
                    <a:pt x="1870" y="18040"/>
                    <a:pt x="1890" y="18056"/>
                    <a:pt x="1910" y="18056"/>
                  </a:cubicBezTo>
                  <a:cubicBezTo>
                    <a:pt x="1913" y="18056"/>
                    <a:pt x="1915" y="18055"/>
                    <a:pt x="1917" y="18055"/>
                  </a:cubicBezTo>
                  <a:cubicBezTo>
                    <a:pt x="2002" y="18243"/>
                    <a:pt x="2089" y="18431"/>
                    <a:pt x="2177" y="18618"/>
                  </a:cubicBezTo>
                  <a:cubicBezTo>
                    <a:pt x="2164" y="18634"/>
                    <a:pt x="2149" y="18650"/>
                    <a:pt x="2134" y="18664"/>
                  </a:cubicBezTo>
                  <a:cubicBezTo>
                    <a:pt x="2117" y="18684"/>
                    <a:pt x="2136" y="18706"/>
                    <a:pt x="2156" y="18706"/>
                  </a:cubicBezTo>
                  <a:cubicBezTo>
                    <a:pt x="2162" y="18706"/>
                    <a:pt x="2169" y="18704"/>
                    <a:pt x="2174" y="18699"/>
                  </a:cubicBezTo>
                  <a:cubicBezTo>
                    <a:pt x="2184" y="18690"/>
                    <a:pt x="2193" y="18680"/>
                    <a:pt x="2202" y="18671"/>
                  </a:cubicBezTo>
                  <a:cubicBezTo>
                    <a:pt x="2949" y="20246"/>
                    <a:pt x="3807" y="21769"/>
                    <a:pt x="4693" y="23287"/>
                  </a:cubicBezTo>
                  <a:cubicBezTo>
                    <a:pt x="4842" y="23541"/>
                    <a:pt x="4991" y="23796"/>
                    <a:pt x="5139" y="24051"/>
                  </a:cubicBezTo>
                  <a:cubicBezTo>
                    <a:pt x="5128" y="24075"/>
                    <a:pt x="5144" y="24102"/>
                    <a:pt x="5170" y="24104"/>
                  </a:cubicBezTo>
                  <a:cubicBezTo>
                    <a:pt x="5806" y="25199"/>
                    <a:pt x="6434" y="26297"/>
                    <a:pt x="7041" y="27408"/>
                  </a:cubicBezTo>
                  <a:cubicBezTo>
                    <a:pt x="7771" y="28745"/>
                    <a:pt x="8453" y="30129"/>
                    <a:pt x="9276" y="31414"/>
                  </a:cubicBezTo>
                  <a:cubicBezTo>
                    <a:pt x="9294" y="31442"/>
                    <a:pt x="9323" y="31455"/>
                    <a:pt x="9352" y="31455"/>
                  </a:cubicBezTo>
                  <a:cubicBezTo>
                    <a:pt x="9407" y="31455"/>
                    <a:pt x="9464" y="31412"/>
                    <a:pt x="9460" y="31356"/>
                  </a:cubicBezTo>
                  <a:cubicBezTo>
                    <a:pt x="9473" y="31350"/>
                    <a:pt x="9482" y="31336"/>
                    <a:pt x="9482" y="31320"/>
                  </a:cubicBezTo>
                  <a:cubicBezTo>
                    <a:pt x="9545" y="30675"/>
                    <a:pt x="9909" y="30061"/>
                    <a:pt x="10079" y="29432"/>
                  </a:cubicBezTo>
                  <a:cubicBezTo>
                    <a:pt x="10245" y="28812"/>
                    <a:pt x="10417" y="28194"/>
                    <a:pt x="10595" y="27577"/>
                  </a:cubicBezTo>
                  <a:cubicBezTo>
                    <a:pt x="10637" y="27425"/>
                    <a:pt x="10680" y="27273"/>
                    <a:pt x="10723" y="27121"/>
                  </a:cubicBezTo>
                  <a:lnTo>
                    <a:pt x="10741" y="27139"/>
                  </a:lnTo>
                  <a:cubicBezTo>
                    <a:pt x="10747" y="27145"/>
                    <a:pt x="10752" y="27147"/>
                    <a:pt x="10758" y="27147"/>
                  </a:cubicBezTo>
                  <a:cubicBezTo>
                    <a:pt x="10777" y="27147"/>
                    <a:pt x="10793" y="27118"/>
                    <a:pt x="10775" y="27099"/>
                  </a:cubicBezTo>
                  <a:cubicBezTo>
                    <a:pt x="10764" y="27087"/>
                    <a:pt x="10751" y="27074"/>
                    <a:pt x="10740" y="27062"/>
                  </a:cubicBezTo>
                  <a:cubicBezTo>
                    <a:pt x="11073" y="25867"/>
                    <a:pt x="11380" y="24664"/>
                    <a:pt x="11603" y="23444"/>
                  </a:cubicBezTo>
                  <a:cubicBezTo>
                    <a:pt x="12127" y="20577"/>
                    <a:pt x="12598" y="17698"/>
                    <a:pt x="12904" y="14797"/>
                  </a:cubicBezTo>
                  <a:cubicBezTo>
                    <a:pt x="13152" y="12459"/>
                    <a:pt x="13410" y="9721"/>
                    <a:pt x="12163" y="7600"/>
                  </a:cubicBezTo>
                  <a:cubicBezTo>
                    <a:pt x="11345" y="6207"/>
                    <a:pt x="9823" y="4955"/>
                    <a:pt x="8166" y="4955"/>
                  </a:cubicBezTo>
                  <a:cubicBezTo>
                    <a:pt x="7891" y="4955"/>
                    <a:pt x="7612" y="4989"/>
                    <a:pt x="7333" y="5063"/>
                  </a:cubicBezTo>
                  <a:cubicBezTo>
                    <a:pt x="7318" y="5067"/>
                    <a:pt x="7305" y="5073"/>
                    <a:pt x="7293" y="5082"/>
                  </a:cubicBezTo>
                  <a:lnTo>
                    <a:pt x="7293" y="5065"/>
                  </a:lnTo>
                  <a:cubicBezTo>
                    <a:pt x="7290" y="5035"/>
                    <a:pt x="7290" y="5005"/>
                    <a:pt x="7287" y="4975"/>
                  </a:cubicBezTo>
                  <a:cubicBezTo>
                    <a:pt x="7409" y="4452"/>
                    <a:pt x="7307" y="3782"/>
                    <a:pt x="7329" y="3262"/>
                  </a:cubicBezTo>
                  <a:cubicBezTo>
                    <a:pt x="7369" y="2265"/>
                    <a:pt x="7438" y="988"/>
                    <a:pt x="7045" y="54"/>
                  </a:cubicBezTo>
                  <a:cubicBezTo>
                    <a:pt x="7031" y="18"/>
                    <a:pt x="6998" y="0"/>
                    <a:pt x="6966" y="0"/>
                  </a:cubicBezTo>
                  <a:close/>
                </a:path>
              </a:pathLst>
            </a:custGeom>
            <a:solidFill>
              <a:schemeClr val="lt1">
                <a:alpha val="116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2" name="Google Shape;642;p13"/>
            <p:cNvSpPr/>
            <p:nvPr/>
          </p:nvSpPr>
          <p:spPr>
            <a:xfrm rot="8559465">
              <a:off x="6042763" y="3511485"/>
              <a:ext cx="4832761" cy="3370870"/>
            </a:xfrm>
            <a:custGeom>
              <a:avLst/>
              <a:gdLst/>
              <a:ahLst/>
              <a:cxnLst/>
              <a:rect l="l" t="t" r="r" b="b"/>
              <a:pathLst>
                <a:path w="28216" h="19681" extrusionOk="0">
                  <a:moveTo>
                    <a:pt x="27561" y="1"/>
                  </a:moveTo>
                  <a:cubicBezTo>
                    <a:pt x="27439" y="1"/>
                    <a:pt x="27318" y="39"/>
                    <a:pt x="27215" y="126"/>
                  </a:cubicBezTo>
                  <a:cubicBezTo>
                    <a:pt x="27202" y="139"/>
                    <a:pt x="27198" y="159"/>
                    <a:pt x="27207" y="177"/>
                  </a:cubicBezTo>
                  <a:cubicBezTo>
                    <a:pt x="27186" y="186"/>
                    <a:pt x="27168" y="205"/>
                    <a:pt x="27162" y="227"/>
                  </a:cubicBezTo>
                  <a:cubicBezTo>
                    <a:pt x="26619" y="1752"/>
                    <a:pt x="25687" y="3129"/>
                    <a:pt x="24622" y="4383"/>
                  </a:cubicBezTo>
                  <a:cubicBezTo>
                    <a:pt x="24388" y="3299"/>
                    <a:pt x="23416" y="2945"/>
                    <a:pt x="22348" y="2945"/>
                  </a:cubicBezTo>
                  <a:cubicBezTo>
                    <a:pt x="21365" y="2945"/>
                    <a:pt x="20301" y="3245"/>
                    <a:pt x="19659" y="3553"/>
                  </a:cubicBezTo>
                  <a:cubicBezTo>
                    <a:pt x="19640" y="3561"/>
                    <a:pt x="19627" y="3579"/>
                    <a:pt x="19624" y="3600"/>
                  </a:cubicBezTo>
                  <a:cubicBezTo>
                    <a:pt x="19596" y="3652"/>
                    <a:pt x="19617" y="3731"/>
                    <a:pt x="19695" y="3731"/>
                  </a:cubicBezTo>
                  <a:cubicBezTo>
                    <a:pt x="20159" y="3736"/>
                    <a:pt x="20612" y="3792"/>
                    <a:pt x="21056" y="3936"/>
                  </a:cubicBezTo>
                  <a:cubicBezTo>
                    <a:pt x="21283" y="4012"/>
                    <a:pt x="21510" y="4103"/>
                    <a:pt x="21718" y="4223"/>
                  </a:cubicBezTo>
                  <a:cubicBezTo>
                    <a:pt x="21891" y="4324"/>
                    <a:pt x="22821" y="5051"/>
                    <a:pt x="22021" y="5264"/>
                  </a:cubicBezTo>
                  <a:cubicBezTo>
                    <a:pt x="22014" y="5252"/>
                    <a:pt x="22005" y="5240"/>
                    <a:pt x="21993" y="5231"/>
                  </a:cubicBezTo>
                  <a:cubicBezTo>
                    <a:pt x="21073" y="4563"/>
                    <a:pt x="20111" y="4297"/>
                    <a:pt x="19135" y="4297"/>
                  </a:cubicBezTo>
                  <a:cubicBezTo>
                    <a:pt x="16263" y="4297"/>
                    <a:pt x="13268" y="6602"/>
                    <a:pt x="10860" y="7763"/>
                  </a:cubicBezTo>
                  <a:cubicBezTo>
                    <a:pt x="10786" y="7797"/>
                    <a:pt x="10818" y="7883"/>
                    <a:pt x="10880" y="7899"/>
                  </a:cubicBezTo>
                  <a:cubicBezTo>
                    <a:pt x="10852" y="7961"/>
                    <a:pt x="10880" y="8054"/>
                    <a:pt x="10969" y="8066"/>
                  </a:cubicBezTo>
                  <a:cubicBezTo>
                    <a:pt x="11519" y="8136"/>
                    <a:pt x="11997" y="8376"/>
                    <a:pt x="12391" y="8770"/>
                  </a:cubicBezTo>
                  <a:cubicBezTo>
                    <a:pt x="12681" y="9064"/>
                    <a:pt x="13430" y="10071"/>
                    <a:pt x="12987" y="10528"/>
                  </a:cubicBezTo>
                  <a:cubicBezTo>
                    <a:pt x="12846" y="10604"/>
                    <a:pt x="12715" y="10637"/>
                    <a:pt x="12591" y="10637"/>
                  </a:cubicBezTo>
                  <a:cubicBezTo>
                    <a:pt x="11917" y="10637"/>
                    <a:pt x="11477" y="9644"/>
                    <a:pt x="11129" y="9149"/>
                  </a:cubicBezTo>
                  <a:cubicBezTo>
                    <a:pt x="10936" y="8875"/>
                    <a:pt x="10702" y="8592"/>
                    <a:pt x="10372" y="8592"/>
                  </a:cubicBezTo>
                  <a:cubicBezTo>
                    <a:pt x="10340" y="8592"/>
                    <a:pt x="10308" y="8594"/>
                    <a:pt x="10274" y="8600"/>
                  </a:cubicBezTo>
                  <a:cubicBezTo>
                    <a:pt x="10260" y="8569"/>
                    <a:pt x="10230" y="8551"/>
                    <a:pt x="10199" y="8551"/>
                  </a:cubicBezTo>
                  <a:cubicBezTo>
                    <a:pt x="10192" y="8551"/>
                    <a:pt x="10184" y="8552"/>
                    <a:pt x="10177" y="8554"/>
                  </a:cubicBezTo>
                  <a:cubicBezTo>
                    <a:pt x="8889" y="8852"/>
                    <a:pt x="7640" y="9313"/>
                    <a:pt x="6510" y="10005"/>
                  </a:cubicBezTo>
                  <a:cubicBezTo>
                    <a:pt x="6479" y="10023"/>
                    <a:pt x="6470" y="10061"/>
                    <a:pt x="6486" y="10091"/>
                  </a:cubicBezTo>
                  <a:cubicBezTo>
                    <a:pt x="6471" y="10137"/>
                    <a:pt x="6498" y="10187"/>
                    <a:pt x="6544" y="10200"/>
                  </a:cubicBezTo>
                  <a:cubicBezTo>
                    <a:pt x="7055" y="10371"/>
                    <a:pt x="7474" y="10612"/>
                    <a:pt x="7858" y="10991"/>
                  </a:cubicBezTo>
                  <a:cubicBezTo>
                    <a:pt x="7987" y="11117"/>
                    <a:pt x="8107" y="11252"/>
                    <a:pt x="8221" y="11392"/>
                  </a:cubicBezTo>
                  <a:cubicBezTo>
                    <a:pt x="8311" y="11502"/>
                    <a:pt x="8557" y="11831"/>
                    <a:pt x="8634" y="12124"/>
                  </a:cubicBezTo>
                  <a:cubicBezTo>
                    <a:pt x="8615" y="12236"/>
                    <a:pt x="8597" y="12336"/>
                    <a:pt x="8525" y="12431"/>
                  </a:cubicBezTo>
                  <a:cubicBezTo>
                    <a:pt x="8457" y="12524"/>
                    <a:pt x="8362" y="12595"/>
                    <a:pt x="8255" y="12636"/>
                  </a:cubicBezTo>
                  <a:cubicBezTo>
                    <a:pt x="8233" y="12639"/>
                    <a:pt x="8211" y="12641"/>
                    <a:pt x="8189" y="12641"/>
                  </a:cubicBezTo>
                  <a:cubicBezTo>
                    <a:pt x="7588" y="12641"/>
                    <a:pt x="6874" y="11648"/>
                    <a:pt x="6319" y="11500"/>
                  </a:cubicBezTo>
                  <a:cubicBezTo>
                    <a:pt x="6144" y="11454"/>
                    <a:pt x="5962" y="11434"/>
                    <a:pt x="5780" y="11434"/>
                  </a:cubicBezTo>
                  <a:cubicBezTo>
                    <a:pt x="5427" y="11434"/>
                    <a:pt x="5071" y="11512"/>
                    <a:pt x="4748" y="11638"/>
                  </a:cubicBezTo>
                  <a:cubicBezTo>
                    <a:pt x="3010" y="12316"/>
                    <a:pt x="2118" y="14315"/>
                    <a:pt x="115" y="14455"/>
                  </a:cubicBezTo>
                  <a:cubicBezTo>
                    <a:pt x="100" y="14457"/>
                    <a:pt x="86" y="14463"/>
                    <a:pt x="76" y="14475"/>
                  </a:cubicBezTo>
                  <a:cubicBezTo>
                    <a:pt x="28" y="14481"/>
                    <a:pt x="0" y="14555"/>
                    <a:pt x="52" y="14579"/>
                  </a:cubicBezTo>
                  <a:cubicBezTo>
                    <a:pt x="1753" y="15373"/>
                    <a:pt x="2640" y="17387"/>
                    <a:pt x="4461" y="17937"/>
                  </a:cubicBezTo>
                  <a:cubicBezTo>
                    <a:pt x="4758" y="18027"/>
                    <a:pt x="5067" y="18071"/>
                    <a:pt x="5375" y="18071"/>
                  </a:cubicBezTo>
                  <a:cubicBezTo>
                    <a:pt x="5810" y="18071"/>
                    <a:pt x="6244" y="17984"/>
                    <a:pt x="6644" y="17816"/>
                  </a:cubicBezTo>
                  <a:cubicBezTo>
                    <a:pt x="7611" y="17411"/>
                    <a:pt x="8067" y="16484"/>
                    <a:pt x="8871" y="15878"/>
                  </a:cubicBezTo>
                  <a:cubicBezTo>
                    <a:pt x="8932" y="15867"/>
                    <a:pt x="9003" y="15861"/>
                    <a:pt x="9076" y="15861"/>
                  </a:cubicBezTo>
                  <a:cubicBezTo>
                    <a:pt x="9219" y="15861"/>
                    <a:pt x="9368" y="15885"/>
                    <a:pt x="9451" y="15946"/>
                  </a:cubicBezTo>
                  <a:cubicBezTo>
                    <a:pt x="9616" y="16062"/>
                    <a:pt x="9672" y="16629"/>
                    <a:pt x="9629" y="16824"/>
                  </a:cubicBezTo>
                  <a:cubicBezTo>
                    <a:pt x="9562" y="17124"/>
                    <a:pt x="9401" y="17445"/>
                    <a:pt x="9221" y="17687"/>
                  </a:cubicBezTo>
                  <a:cubicBezTo>
                    <a:pt x="8867" y="18156"/>
                    <a:pt x="8311" y="18410"/>
                    <a:pt x="7915" y="18839"/>
                  </a:cubicBezTo>
                  <a:cubicBezTo>
                    <a:pt x="7881" y="18875"/>
                    <a:pt x="7877" y="18928"/>
                    <a:pt x="7905" y="18968"/>
                  </a:cubicBezTo>
                  <a:cubicBezTo>
                    <a:pt x="7879" y="18992"/>
                    <a:pt x="7885" y="19034"/>
                    <a:pt x="7914" y="19052"/>
                  </a:cubicBezTo>
                  <a:cubicBezTo>
                    <a:pt x="8635" y="19521"/>
                    <a:pt x="9535" y="19681"/>
                    <a:pt x="10447" y="19681"/>
                  </a:cubicBezTo>
                  <a:cubicBezTo>
                    <a:pt x="11262" y="19681"/>
                    <a:pt x="12086" y="19553"/>
                    <a:pt x="12797" y="19402"/>
                  </a:cubicBezTo>
                  <a:cubicBezTo>
                    <a:pt x="14889" y="18960"/>
                    <a:pt x="16916" y="18149"/>
                    <a:pt x="18769" y="17093"/>
                  </a:cubicBezTo>
                  <a:cubicBezTo>
                    <a:pt x="18774" y="17094"/>
                    <a:pt x="18778" y="17095"/>
                    <a:pt x="18783" y="17095"/>
                  </a:cubicBezTo>
                  <a:cubicBezTo>
                    <a:pt x="18796" y="17095"/>
                    <a:pt x="18809" y="17091"/>
                    <a:pt x="18820" y="17083"/>
                  </a:cubicBezTo>
                  <a:cubicBezTo>
                    <a:pt x="19336" y="16728"/>
                    <a:pt x="19380" y="16077"/>
                    <a:pt x="19355" y="15494"/>
                  </a:cubicBezTo>
                  <a:cubicBezTo>
                    <a:pt x="19320" y="14761"/>
                    <a:pt x="18452" y="12612"/>
                    <a:pt x="19319" y="12230"/>
                  </a:cubicBezTo>
                  <a:cubicBezTo>
                    <a:pt x="19329" y="12227"/>
                    <a:pt x="19339" y="12220"/>
                    <a:pt x="19345" y="12211"/>
                  </a:cubicBezTo>
                  <a:cubicBezTo>
                    <a:pt x="19445" y="12173"/>
                    <a:pt x="19538" y="12156"/>
                    <a:pt x="19623" y="12156"/>
                  </a:cubicBezTo>
                  <a:cubicBezTo>
                    <a:pt x="20383" y="12156"/>
                    <a:pt x="20597" y="13525"/>
                    <a:pt x="20616" y="14114"/>
                  </a:cubicBezTo>
                  <a:cubicBezTo>
                    <a:pt x="20635" y="14683"/>
                    <a:pt x="20547" y="15236"/>
                    <a:pt x="20391" y="15782"/>
                  </a:cubicBezTo>
                  <a:cubicBezTo>
                    <a:pt x="20366" y="15873"/>
                    <a:pt x="20440" y="15934"/>
                    <a:pt x="20512" y="15934"/>
                  </a:cubicBezTo>
                  <a:cubicBezTo>
                    <a:pt x="20543" y="15934"/>
                    <a:pt x="20573" y="15922"/>
                    <a:pt x="20595" y="15897"/>
                  </a:cubicBezTo>
                  <a:cubicBezTo>
                    <a:pt x="22471" y="15298"/>
                    <a:pt x="24058" y="13982"/>
                    <a:pt x="25049" y="12284"/>
                  </a:cubicBezTo>
                  <a:cubicBezTo>
                    <a:pt x="25080" y="12239"/>
                    <a:pt x="25069" y="12178"/>
                    <a:pt x="25026" y="12144"/>
                  </a:cubicBezTo>
                  <a:cubicBezTo>
                    <a:pt x="24998" y="11796"/>
                    <a:pt x="24889" y="11468"/>
                    <a:pt x="24748" y="11149"/>
                  </a:cubicBezTo>
                  <a:cubicBezTo>
                    <a:pt x="24524" y="10651"/>
                    <a:pt x="23589" y="9504"/>
                    <a:pt x="24496" y="9148"/>
                  </a:cubicBezTo>
                  <a:lnTo>
                    <a:pt x="24496" y="9148"/>
                  </a:lnTo>
                  <a:cubicBezTo>
                    <a:pt x="24517" y="9160"/>
                    <a:pt x="24540" y="9172"/>
                    <a:pt x="24562" y="9185"/>
                  </a:cubicBezTo>
                  <a:cubicBezTo>
                    <a:pt x="24600" y="9168"/>
                    <a:pt x="24640" y="9159"/>
                    <a:pt x="24680" y="9159"/>
                  </a:cubicBezTo>
                  <a:cubicBezTo>
                    <a:pt x="24690" y="9159"/>
                    <a:pt x="24700" y="9160"/>
                    <a:pt x="24710" y="9161"/>
                  </a:cubicBezTo>
                  <a:cubicBezTo>
                    <a:pt x="24865" y="9185"/>
                    <a:pt x="24992" y="9246"/>
                    <a:pt x="25068" y="9390"/>
                  </a:cubicBezTo>
                  <a:cubicBezTo>
                    <a:pt x="25086" y="9426"/>
                    <a:pt x="25101" y="9465"/>
                    <a:pt x="25112" y="9505"/>
                  </a:cubicBezTo>
                  <a:cubicBezTo>
                    <a:pt x="25117" y="9508"/>
                    <a:pt x="25124" y="9510"/>
                    <a:pt x="25129" y="9513"/>
                  </a:cubicBezTo>
                  <a:cubicBezTo>
                    <a:pt x="25224" y="9694"/>
                    <a:pt x="25280" y="9892"/>
                    <a:pt x="25296" y="10095"/>
                  </a:cubicBezTo>
                  <a:cubicBezTo>
                    <a:pt x="25340" y="10393"/>
                    <a:pt x="25324" y="10600"/>
                    <a:pt x="25251" y="10909"/>
                  </a:cubicBezTo>
                  <a:cubicBezTo>
                    <a:pt x="25237" y="10965"/>
                    <a:pt x="25284" y="11033"/>
                    <a:pt x="25341" y="11033"/>
                  </a:cubicBezTo>
                  <a:cubicBezTo>
                    <a:pt x="25356" y="11033"/>
                    <a:pt x="25370" y="11029"/>
                    <a:pt x="25385" y="11019"/>
                  </a:cubicBezTo>
                  <a:cubicBezTo>
                    <a:pt x="27322" y="9701"/>
                    <a:pt x="26764" y="6210"/>
                    <a:pt x="24717" y="5307"/>
                  </a:cubicBezTo>
                  <a:cubicBezTo>
                    <a:pt x="26015" y="3865"/>
                    <a:pt x="27162" y="2294"/>
                    <a:pt x="28136" y="618"/>
                  </a:cubicBezTo>
                  <a:cubicBezTo>
                    <a:pt x="28147" y="601"/>
                    <a:pt x="28152" y="579"/>
                    <a:pt x="28150" y="559"/>
                  </a:cubicBezTo>
                  <a:cubicBezTo>
                    <a:pt x="28190" y="538"/>
                    <a:pt x="28215" y="493"/>
                    <a:pt x="28191" y="431"/>
                  </a:cubicBezTo>
                  <a:cubicBezTo>
                    <a:pt x="28094" y="180"/>
                    <a:pt x="27826" y="1"/>
                    <a:pt x="27561" y="1"/>
                  </a:cubicBezTo>
                  <a:close/>
                </a:path>
              </a:pathLst>
            </a:custGeom>
            <a:solidFill>
              <a:schemeClr val="lt1">
                <a:alpha val="116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43" name="Google Shape;643;p13"/>
          <p:cNvGrpSpPr/>
          <p:nvPr/>
        </p:nvGrpSpPr>
        <p:grpSpPr>
          <a:xfrm>
            <a:off x="9839987" y="5508766"/>
            <a:ext cx="3786672" cy="2585351"/>
            <a:chOff x="2639775" y="3965525"/>
            <a:chExt cx="545075" cy="372150"/>
          </a:xfrm>
        </p:grpSpPr>
        <p:sp>
          <p:nvSpPr>
            <p:cNvPr id="644" name="Google Shape;644;p13"/>
            <p:cNvSpPr/>
            <p:nvPr/>
          </p:nvSpPr>
          <p:spPr>
            <a:xfrm>
              <a:off x="2639775" y="3965525"/>
              <a:ext cx="545075" cy="372150"/>
            </a:xfrm>
            <a:custGeom>
              <a:avLst/>
              <a:gdLst/>
              <a:ahLst/>
              <a:cxnLst/>
              <a:rect l="l" t="t" r="r" b="b"/>
              <a:pathLst>
                <a:path w="21803" h="14886" extrusionOk="0">
                  <a:moveTo>
                    <a:pt x="18008" y="250"/>
                  </a:moveTo>
                  <a:cubicBezTo>
                    <a:pt x="18573" y="250"/>
                    <a:pt x="19135" y="383"/>
                    <a:pt x="19742" y="521"/>
                  </a:cubicBezTo>
                  <a:cubicBezTo>
                    <a:pt x="20099" y="602"/>
                    <a:pt x="20440" y="673"/>
                    <a:pt x="20773" y="673"/>
                  </a:cubicBezTo>
                  <a:cubicBezTo>
                    <a:pt x="20932" y="673"/>
                    <a:pt x="21088" y="657"/>
                    <a:pt x="21243" y="618"/>
                  </a:cubicBezTo>
                  <a:lnTo>
                    <a:pt x="21243" y="618"/>
                  </a:lnTo>
                  <a:cubicBezTo>
                    <a:pt x="20419" y="1248"/>
                    <a:pt x="19331" y="1555"/>
                    <a:pt x="18374" y="1897"/>
                  </a:cubicBezTo>
                  <a:cubicBezTo>
                    <a:pt x="17245" y="2301"/>
                    <a:pt x="16102" y="2667"/>
                    <a:pt x="14972" y="3067"/>
                  </a:cubicBezTo>
                  <a:cubicBezTo>
                    <a:pt x="12782" y="3840"/>
                    <a:pt x="10741" y="4791"/>
                    <a:pt x="8829" y="6114"/>
                  </a:cubicBezTo>
                  <a:cubicBezTo>
                    <a:pt x="7263" y="7197"/>
                    <a:pt x="5624" y="8353"/>
                    <a:pt x="4127" y="9653"/>
                  </a:cubicBezTo>
                  <a:cubicBezTo>
                    <a:pt x="4399" y="8795"/>
                    <a:pt x="4435" y="7886"/>
                    <a:pt x="4731" y="7033"/>
                  </a:cubicBezTo>
                  <a:cubicBezTo>
                    <a:pt x="5131" y="5879"/>
                    <a:pt x="6002" y="5070"/>
                    <a:pt x="7121" y="4627"/>
                  </a:cubicBezTo>
                  <a:cubicBezTo>
                    <a:pt x="7918" y="4310"/>
                    <a:pt x="8581" y="4068"/>
                    <a:pt x="9157" y="3412"/>
                  </a:cubicBezTo>
                  <a:cubicBezTo>
                    <a:pt x="9959" y="2498"/>
                    <a:pt x="10754" y="1380"/>
                    <a:pt x="12089" y="1380"/>
                  </a:cubicBezTo>
                  <a:cubicBezTo>
                    <a:pt x="12137" y="1380"/>
                    <a:pt x="12185" y="1381"/>
                    <a:pt x="12234" y="1384"/>
                  </a:cubicBezTo>
                  <a:cubicBezTo>
                    <a:pt x="12888" y="1423"/>
                    <a:pt x="13401" y="1742"/>
                    <a:pt x="14022" y="1742"/>
                  </a:cubicBezTo>
                  <a:cubicBezTo>
                    <a:pt x="14149" y="1742"/>
                    <a:pt x="14280" y="1729"/>
                    <a:pt x="14418" y="1697"/>
                  </a:cubicBezTo>
                  <a:cubicBezTo>
                    <a:pt x="15266" y="1503"/>
                    <a:pt x="15905" y="906"/>
                    <a:pt x="16676" y="545"/>
                  </a:cubicBezTo>
                  <a:cubicBezTo>
                    <a:pt x="17135" y="329"/>
                    <a:pt x="17572" y="250"/>
                    <a:pt x="18008" y="250"/>
                  </a:cubicBezTo>
                  <a:close/>
                  <a:moveTo>
                    <a:pt x="21413" y="693"/>
                  </a:moveTo>
                  <a:lnTo>
                    <a:pt x="21413" y="693"/>
                  </a:lnTo>
                  <a:cubicBezTo>
                    <a:pt x="20529" y="2088"/>
                    <a:pt x="18807" y="2307"/>
                    <a:pt x="17575" y="3359"/>
                  </a:cubicBezTo>
                  <a:cubicBezTo>
                    <a:pt x="17120" y="3747"/>
                    <a:pt x="16820" y="4244"/>
                    <a:pt x="16456" y="4710"/>
                  </a:cubicBezTo>
                  <a:cubicBezTo>
                    <a:pt x="15694" y="5681"/>
                    <a:pt x="14777" y="6027"/>
                    <a:pt x="13601" y="6275"/>
                  </a:cubicBezTo>
                  <a:cubicBezTo>
                    <a:pt x="12038" y="6604"/>
                    <a:pt x="10653" y="6938"/>
                    <a:pt x="9360" y="7920"/>
                  </a:cubicBezTo>
                  <a:cubicBezTo>
                    <a:pt x="8468" y="8596"/>
                    <a:pt x="7730" y="9176"/>
                    <a:pt x="6566" y="9257"/>
                  </a:cubicBezTo>
                  <a:cubicBezTo>
                    <a:pt x="5810" y="9309"/>
                    <a:pt x="5251" y="9524"/>
                    <a:pt x="4595" y="9880"/>
                  </a:cubicBezTo>
                  <a:cubicBezTo>
                    <a:pt x="4659" y="9819"/>
                    <a:pt x="4724" y="9756"/>
                    <a:pt x="4788" y="9693"/>
                  </a:cubicBezTo>
                  <a:cubicBezTo>
                    <a:pt x="4818" y="9675"/>
                    <a:pt x="4846" y="9656"/>
                    <a:pt x="4874" y="9636"/>
                  </a:cubicBezTo>
                  <a:cubicBezTo>
                    <a:pt x="4876" y="9637"/>
                    <a:pt x="4879" y="9637"/>
                    <a:pt x="4882" y="9637"/>
                  </a:cubicBezTo>
                  <a:cubicBezTo>
                    <a:pt x="4895" y="9637"/>
                    <a:pt x="4908" y="9631"/>
                    <a:pt x="4918" y="9621"/>
                  </a:cubicBezTo>
                  <a:cubicBezTo>
                    <a:pt x="4940" y="9597"/>
                    <a:pt x="4964" y="9577"/>
                    <a:pt x="4987" y="9555"/>
                  </a:cubicBezTo>
                  <a:cubicBezTo>
                    <a:pt x="5020" y="9528"/>
                    <a:pt x="5054" y="9503"/>
                    <a:pt x="5084" y="9475"/>
                  </a:cubicBezTo>
                  <a:cubicBezTo>
                    <a:pt x="5091" y="9469"/>
                    <a:pt x="5095" y="9460"/>
                    <a:pt x="5095" y="9452"/>
                  </a:cubicBezTo>
                  <a:cubicBezTo>
                    <a:pt x="6206" y="8383"/>
                    <a:pt x="7579" y="7564"/>
                    <a:pt x="8834" y="6684"/>
                  </a:cubicBezTo>
                  <a:cubicBezTo>
                    <a:pt x="10372" y="5605"/>
                    <a:pt x="11890" y="4754"/>
                    <a:pt x="13643" y="4078"/>
                  </a:cubicBezTo>
                  <a:cubicBezTo>
                    <a:pt x="15277" y="3447"/>
                    <a:pt x="16911" y="2816"/>
                    <a:pt x="18546" y="2185"/>
                  </a:cubicBezTo>
                  <a:cubicBezTo>
                    <a:pt x="19570" y="1787"/>
                    <a:pt x="20610" y="1436"/>
                    <a:pt x="21413" y="693"/>
                  </a:cubicBezTo>
                  <a:close/>
                  <a:moveTo>
                    <a:pt x="21379" y="580"/>
                  </a:moveTo>
                  <a:cubicBezTo>
                    <a:pt x="20250" y="1636"/>
                    <a:pt x="18488" y="2057"/>
                    <a:pt x="17092" y="2601"/>
                  </a:cubicBezTo>
                  <a:cubicBezTo>
                    <a:pt x="15580" y="3191"/>
                    <a:pt x="14061" y="3763"/>
                    <a:pt x="12554" y="4368"/>
                  </a:cubicBezTo>
                  <a:cubicBezTo>
                    <a:pt x="11159" y="4930"/>
                    <a:pt x="9989" y="5734"/>
                    <a:pt x="8760" y="6589"/>
                  </a:cubicBezTo>
                  <a:cubicBezTo>
                    <a:pt x="7433" y="7510"/>
                    <a:pt x="5974" y="8359"/>
                    <a:pt x="4836" y="9517"/>
                  </a:cubicBezTo>
                  <a:cubicBezTo>
                    <a:pt x="4832" y="9521"/>
                    <a:pt x="4832" y="9525"/>
                    <a:pt x="4831" y="9529"/>
                  </a:cubicBezTo>
                  <a:cubicBezTo>
                    <a:pt x="4722" y="9589"/>
                    <a:pt x="4616" y="9655"/>
                    <a:pt x="4515" y="9727"/>
                  </a:cubicBezTo>
                  <a:cubicBezTo>
                    <a:pt x="4496" y="9741"/>
                    <a:pt x="4491" y="9767"/>
                    <a:pt x="4502" y="9788"/>
                  </a:cubicBezTo>
                  <a:cubicBezTo>
                    <a:pt x="3664" y="10434"/>
                    <a:pt x="2945" y="11258"/>
                    <a:pt x="2238" y="12029"/>
                  </a:cubicBezTo>
                  <a:cubicBezTo>
                    <a:pt x="1490" y="12846"/>
                    <a:pt x="796" y="13689"/>
                    <a:pt x="385" y="14728"/>
                  </a:cubicBezTo>
                  <a:cubicBezTo>
                    <a:pt x="273" y="14709"/>
                    <a:pt x="177" y="14638"/>
                    <a:pt x="126" y="14538"/>
                  </a:cubicBezTo>
                  <a:cubicBezTo>
                    <a:pt x="119" y="14526"/>
                    <a:pt x="109" y="14517"/>
                    <a:pt x="97" y="14512"/>
                  </a:cubicBezTo>
                  <a:cubicBezTo>
                    <a:pt x="97" y="14512"/>
                    <a:pt x="98" y="14512"/>
                    <a:pt x="98" y="14510"/>
                  </a:cubicBezTo>
                  <a:cubicBezTo>
                    <a:pt x="2613" y="10843"/>
                    <a:pt x="5983" y="8123"/>
                    <a:pt x="9680" y="5702"/>
                  </a:cubicBezTo>
                  <a:cubicBezTo>
                    <a:pt x="11747" y="4348"/>
                    <a:pt x="14050" y="3502"/>
                    <a:pt x="16372" y="2695"/>
                  </a:cubicBezTo>
                  <a:cubicBezTo>
                    <a:pt x="17504" y="2303"/>
                    <a:pt x="18642" y="1920"/>
                    <a:pt x="19752" y="1471"/>
                  </a:cubicBezTo>
                  <a:cubicBezTo>
                    <a:pt x="20342" y="1233"/>
                    <a:pt x="20910" y="990"/>
                    <a:pt x="21374" y="581"/>
                  </a:cubicBezTo>
                  <a:lnTo>
                    <a:pt x="21379" y="580"/>
                  </a:lnTo>
                  <a:close/>
                  <a:moveTo>
                    <a:pt x="17993" y="0"/>
                  </a:moveTo>
                  <a:cubicBezTo>
                    <a:pt x="17257" y="0"/>
                    <a:pt x="16651" y="317"/>
                    <a:pt x="16026" y="692"/>
                  </a:cubicBezTo>
                  <a:cubicBezTo>
                    <a:pt x="15534" y="986"/>
                    <a:pt x="15069" y="1311"/>
                    <a:pt x="14511" y="1468"/>
                  </a:cubicBezTo>
                  <a:cubicBezTo>
                    <a:pt x="14319" y="1522"/>
                    <a:pt x="14147" y="1544"/>
                    <a:pt x="13987" y="1544"/>
                  </a:cubicBezTo>
                  <a:cubicBezTo>
                    <a:pt x="13579" y="1544"/>
                    <a:pt x="13239" y="1401"/>
                    <a:pt x="12792" y="1276"/>
                  </a:cubicBezTo>
                  <a:cubicBezTo>
                    <a:pt x="12583" y="1217"/>
                    <a:pt x="12371" y="1190"/>
                    <a:pt x="12160" y="1190"/>
                  </a:cubicBezTo>
                  <a:cubicBezTo>
                    <a:pt x="11716" y="1190"/>
                    <a:pt x="11276" y="1311"/>
                    <a:pt x="10873" y="1520"/>
                  </a:cubicBezTo>
                  <a:cubicBezTo>
                    <a:pt x="10061" y="1941"/>
                    <a:pt x="9608" y="2649"/>
                    <a:pt x="9024" y="3314"/>
                  </a:cubicBezTo>
                  <a:cubicBezTo>
                    <a:pt x="8217" y="4232"/>
                    <a:pt x="7055" y="4304"/>
                    <a:pt x="6091" y="4963"/>
                  </a:cubicBezTo>
                  <a:cubicBezTo>
                    <a:pt x="4386" y="6129"/>
                    <a:pt x="4474" y="8012"/>
                    <a:pt x="3960" y="9795"/>
                  </a:cubicBezTo>
                  <a:cubicBezTo>
                    <a:pt x="2406" y="11163"/>
                    <a:pt x="1016" y="12693"/>
                    <a:pt x="31" y="14473"/>
                  </a:cubicBezTo>
                  <a:cubicBezTo>
                    <a:pt x="23" y="14486"/>
                    <a:pt x="27" y="14502"/>
                    <a:pt x="41" y="14512"/>
                  </a:cubicBezTo>
                  <a:cubicBezTo>
                    <a:pt x="13" y="14525"/>
                    <a:pt x="1" y="14557"/>
                    <a:pt x="11" y="14585"/>
                  </a:cubicBezTo>
                  <a:cubicBezTo>
                    <a:pt x="68" y="14755"/>
                    <a:pt x="248" y="14886"/>
                    <a:pt x="427" y="14886"/>
                  </a:cubicBezTo>
                  <a:cubicBezTo>
                    <a:pt x="447" y="14886"/>
                    <a:pt x="466" y="14884"/>
                    <a:pt x="485" y="14881"/>
                  </a:cubicBezTo>
                  <a:cubicBezTo>
                    <a:pt x="530" y="14873"/>
                    <a:pt x="550" y="14829"/>
                    <a:pt x="546" y="14793"/>
                  </a:cubicBezTo>
                  <a:cubicBezTo>
                    <a:pt x="1365" y="12905"/>
                    <a:pt x="3005" y="11412"/>
                    <a:pt x="4484" y="9987"/>
                  </a:cubicBezTo>
                  <a:cubicBezTo>
                    <a:pt x="4484" y="10026"/>
                    <a:pt x="4510" y="10063"/>
                    <a:pt x="4548" y="10063"/>
                  </a:cubicBezTo>
                  <a:cubicBezTo>
                    <a:pt x="4558" y="10063"/>
                    <a:pt x="4569" y="10060"/>
                    <a:pt x="4580" y="10054"/>
                  </a:cubicBezTo>
                  <a:cubicBezTo>
                    <a:pt x="5044" y="9804"/>
                    <a:pt x="5518" y="9552"/>
                    <a:pt x="6047" y="9471"/>
                  </a:cubicBezTo>
                  <a:cubicBezTo>
                    <a:pt x="6462" y="9407"/>
                    <a:pt x="6881" y="9453"/>
                    <a:pt x="7291" y="9364"/>
                  </a:cubicBezTo>
                  <a:cubicBezTo>
                    <a:pt x="8030" y="9203"/>
                    <a:pt x="8618" y="8728"/>
                    <a:pt x="9201" y="8273"/>
                  </a:cubicBezTo>
                  <a:cubicBezTo>
                    <a:pt x="10212" y="7484"/>
                    <a:pt x="11231" y="6972"/>
                    <a:pt x="12487" y="6674"/>
                  </a:cubicBezTo>
                  <a:cubicBezTo>
                    <a:pt x="13289" y="6485"/>
                    <a:pt x="14121" y="6397"/>
                    <a:pt x="14894" y="6102"/>
                  </a:cubicBezTo>
                  <a:cubicBezTo>
                    <a:pt x="16516" y="5482"/>
                    <a:pt x="17063" y="3740"/>
                    <a:pt x="18559" y="2918"/>
                  </a:cubicBezTo>
                  <a:cubicBezTo>
                    <a:pt x="19743" y="2265"/>
                    <a:pt x="21257" y="1803"/>
                    <a:pt x="21748" y="406"/>
                  </a:cubicBezTo>
                  <a:cubicBezTo>
                    <a:pt x="21750" y="405"/>
                    <a:pt x="21754" y="404"/>
                    <a:pt x="21757" y="401"/>
                  </a:cubicBezTo>
                  <a:cubicBezTo>
                    <a:pt x="21802" y="373"/>
                    <a:pt x="21797" y="328"/>
                    <a:pt x="21770" y="294"/>
                  </a:cubicBezTo>
                  <a:cubicBezTo>
                    <a:pt x="21760" y="266"/>
                    <a:pt x="21734" y="246"/>
                    <a:pt x="21704" y="244"/>
                  </a:cubicBezTo>
                  <a:cubicBezTo>
                    <a:pt x="21711" y="233"/>
                    <a:pt x="21702" y="221"/>
                    <a:pt x="21691" y="221"/>
                  </a:cubicBezTo>
                  <a:cubicBezTo>
                    <a:pt x="21687" y="221"/>
                    <a:pt x="21683" y="223"/>
                    <a:pt x="21680" y="226"/>
                  </a:cubicBezTo>
                  <a:cubicBezTo>
                    <a:pt x="21661" y="246"/>
                    <a:pt x="21641" y="265"/>
                    <a:pt x="21622" y="285"/>
                  </a:cubicBezTo>
                  <a:cubicBezTo>
                    <a:pt x="21344" y="454"/>
                    <a:pt x="21042" y="517"/>
                    <a:pt x="20728" y="517"/>
                  </a:cubicBezTo>
                  <a:cubicBezTo>
                    <a:pt x="19855" y="517"/>
                    <a:pt x="18891" y="33"/>
                    <a:pt x="18089" y="2"/>
                  </a:cubicBezTo>
                  <a:cubicBezTo>
                    <a:pt x="18057" y="1"/>
                    <a:pt x="18025" y="0"/>
                    <a:pt x="1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5" name="Google Shape;645;p13"/>
            <p:cNvSpPr/>
            <p:nvPr/>
          </p:nvSpPr>
          <p:spPr>
            <a:xfrm>
              <a:off x="3129775" y="3979275"/>
              <a:ext cx="14150" cy="22225"/>
            </a:xfrm>
            <a:custGeom>
              <a:avLst/>
              <a:gdLst/>
              <a:ahLst/>
              <a:cxnLst/>
              <a:rect l="l" t="t" r="r" b="b"/>
              <a:pathLst>
                <a:path w="566" h="889" extrusionOk="0">
                  <a:moveTo>
                    <a:pt x="537" y="1"/>
                  </a:moveTo>
                  <a:cubicBezTo>
                    <a:pt x="532" y="1"/>
                    <a:pt x="528" y="2"/>
                    <a:pt x="525" y="6"/>
                  </a:cubicBezTo>
                  <a:cubicBezTo>
                    <a:pt x="274" y="224"/>
                    <a:pt x="84" y="542"/>
                    <a:pt x="4" y="863"/>
                  </a:cubicBezTo>
                  <a:cubicBezTo>
                    <a:pt x="0" y="879"/>
                    <a:pt x="14" y="889"/>
                    <a:pt x="27" y="889"/>
                  </a:cubicBezTo>
                  <a:cubicBezTo>
                    <a:pt x="35" y="889"/>
                    <a:pt x="43" y="885"/>
                    <a:pt x="47" y="875"/>
                  </a:cubicBezTo>
                  <a:cubicBezTo>
                    <a:pt x="166" y="567"/>
                    <a:pt x="337" y="283"/>
                    <a:pt x="554" y="35"/>
                  </a:cubicBezTo>
                  <a:cubicBezTo>
                    <a:pt x="565" y="20"/>
                    <a:pt x="551" y="1"/>
                    <a:pt x="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3133525" y="3980225"/>
              <a:ext cx="13500" cy="21825"/>
            </a:xfrm>
            <a:custGeom>
              <a:avLst/>
              <a:gdLst/>
              <a:ahLst/>
              <a:cxnLst/>
              <a:rect l="l" t="t" r="r" b="b"/>
              <a:pathLst>
                <a:path w="540" h="873" extrusionOk="0">
                  <a:moveTo>
                    <a:pt x="518" y="1"/>
                  </a:moveTo>
                  <a:cubicBezTo>
                    <a:pt x="514" y="1"/>
                    <a:pt x="510" y="2"/>
                    <a:pt x="507" y="6"/>
                  </a:cubicBezTo>
                  <a:cubicBezTo>
                    <a:pt x="295" y="256"/>
                    <a:pt x="118" y="537"/>
                    <a:pt x="5" y="847"/>
                  </a:cubicBezTo>
                  <a:cubicBezTo>
                    <a:pt x="1" y="862"/>
                    <a:pt x="13" y="873"/>
                    <a:pt x="25" y="873"/>
                  </a:cubicBezTo>
                  <a:cubicBezTo>
                    <a:pt x="32" y="873"/>
                    <a:pt x="39" y="869"/>
                    <a:pt x="44" y="861"/>
                  </a:cubicBezTo>
                  <a:cubicBezTo>
                    <a:pt x="167" y="557"/>
                    <a:pt x="321" y="278"/>
                    <a:pt x="531" y="24"/>
                  </a:cubicBezTo>
                  <a:cubicBezTo>
                    <a:pt x="539" y="13"/>
                    <a:pt x="529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7" name="Google Shape;647;p13"/>
            <p:cNvSpPr/>
            <p:nvPr/>
          </p:nvSpPr>
          <p:spPr>
            <a:xfrm>
              <a:off x="3092050" y="3972125"/>
              <a:ext cx="26300" cy="43900"/>
            </a:xfrm>
            <a:custGeom>
              <a:avLst/>
              <a:gdLst/>
              <a:ahLst/>
              <a:cxnLst/>
              <a:rect l="l" t="t" r="r" b="b"/>
              <a:pathLst>
                <a:path w="1052" h="1756" extrusionOk="0">
                  <a:moveTo>
                    <a:pt x="1026" y="0"/>
                  </a:moveTo>
                  <a:cubicBezTo>
                    <a:pt x="1023" y="0"/>
                    <a:pt x="1019" y="2"/>
                    <a:pt x="1016" y="5"/>
                  </a:cubicBezTo>
                  <a:cubicBezTo>
                    <a:pt x="545" y="485"/>
                    <a:pt x="204" y="1079"/>
                    <a:pt x="6" y="1720"/>
                  </a:cubicBezTo>
                  <a:cubicBezTo>
                    <a:pt x="0" y="1741"/>
                    <a:pt x="18" y="1756"/>
                    <a:pt x="33" y="1756"/>
                  </a:cubicBezTo>
                  <a:cubicBezTo>
                    <a:pt x="42" y="1756"/>
                    <a:pt x="51" y="1751"/>
                    <a:pt x="55" y="1740"/>
                  </a:cubicBezTo>
                  <a:cubicBezTo>
                    <a:pt x="264" y="1096"/>
                    <a:pt x="593" y="536"/>
                    <a:pt x="1041" y="30"/>
                  </a:cubicBezTo>
                  <a:cubicBezTo>
                    <a:pt x="1052" y="18"/>
                    <a:pt x="1039" y="0"/>
                    <a:pt x="10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8" name="Google Shape;648;p13"/>
            <p:cNvSpPr/>
            <p:nvPr/>
          </p:nvSpPr>
          <p:spPr>
            <a:xfrm>
              <a:off x="3084875" y="3970175"/>
              <a:ext cx="21775" cy="48250"/>
            </a:xfrm>
            <a:custGeom>
              <a:avLst/>
              <a:gdLst/>
              <a:ahLst/>
              <a:cxnLst/>
              <a:rect l="l" t="t" r="r" b="b"/>
              <a:pathLst>
                <a:path w="871" h="1930" extrusionOk="0">
                  <a:moveTo>
                    <a:pt x="845" y="1"/>
                  </a:moveTo>
                  <a:cubicBezTo>
                    <a:pt x="840" y="1"/>
                    <a:pt x="835" y="3"/>
                    <a:pt x="832" y="8"/>
                  </a:cubicBezTo>
                  <a:cubicBezTo>
                    <a:pt x="488" y="599"/>
                    <a:pt x="212" y="1227"/>
                    <a:pt x="9" y="1881"/>
                  </a:cubicBezTo>
                  <a:cubicBezTo>
                    <a:pt x="1" y="1909"/>
                    <a:pt x="25" y="1930"/>
                    <a:pt x="46" y="1930"/>
                  </a:cubicBezTo>
                  <a:cubicBezTo>
                    <a:pt x="58" y="1930"/>
                    <a:pt x="70" y="1923"/>
                    <a:pt x="75" y="1907"/>
                  </a:cubicBezTo>
                  <a:cubicBezTo>
                    <a:pt x="271" y="1254"/>
                    <a:pt x="536" y="624"/>
                    <a:pt x="864" y="26"/>
                  </a:cubicBezTo>
                  <a:cubicBezTo>
                    <a:pt x="871" y="13"/>
                    <a:pt x="858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3041075" y="3970875"/>
              <a:ext cx="29750" cy="61100"/>
            </a:xfrm>
            <a:custGeom>
              <a:avLst/>
              <a:gdLst/>
              <a:ahLst/>
              <a:cxnLst/>
              <a:rect l="l" t="t" r="r" b="b"/>
              <a:pathLst>
                <a:path w="1190" h="2444" extrusionOk="0">
                  <a:moveTo>
                    <a:pt x="1167" y="0"/>
                  </a:moveTo>
                  <a:cubicBezTo>
                    <a:pt x="1163" y="0"/>
                    <a:pt x="1158" y="2"/>
                    <a:pt x="1155" y="7"/>
                  </a:cubicBezTo>
                  <a:cubicBezTo>
                    <a:pt x="649" y="736"/>
                    <a:pt x="273" y="1558"/>
                    <a:pt x="8" y="2402"/>
                  </a:cubicBezTo>
                  <a:cubicBezTo>
                    <a:pt x="1" y="2425"/>
                    <a:pt x="21" y="2444"/>
                    <a:pt x="40" y="2444"/>
                  </a:cubicBezTo>
                  <a:cubicBezTo>
                    <a:pt x="50" y="2444"/>
                    <a:pt x="60" y="2438"/>
                    <a:pt x="64" y="2425"/>
                  </a:cubicBezTo>
                  <a:cubicBezTo>
                    <a:pt x="351" y="1579"/>
                    <a:pt x="731" y="798"/>
                    <a:pt x="1181" y="28"/>
                  </a:cubicBezTo>
                  <a:cubicBezTo>
                    <a:pt x="1189" y="15"/>
                    <a:pt x="1178" y="0"/>
                    <a:pt x="1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3035700" y="3976750"/>
              <a:ext cx="23675" cy="58600"/>
            </a:xfrm>
            <a:custGeom>
              <a:avLst/>
              <a:gdLst/>
              <a:ahLst/>
              <a:cxnLst/>
              <a:rect l="l" t="t" r="r" b="b"/>
              <a:pathLst>
                <a:path w="947" h="2344" extrusionOk="0">
                  <a:moveTo>
                    <a:pt x="927" y="1"/>
                  </a:moveTo>
                  <a:cubicBezTo>
                    <a:pt x="921" y="1"/>
                    <a:pt x="916" y="3"/>
                    <a:pt x="912" y="9"/>
                  </a:cubicBezTo>
                  <a:cubicBezTo>
                    <a:pt x="519" y="735"/>
                    <a:pt x="221" y="1515"/>
                    <a:pt x="5" y="2310"/>
                  </a:cubicBezTo>
                  <a:cubicBezTo>
                    <a:pt x="0" y="2329"/>
                    <a:pt x="16" y="2343"/>
                    <a:pt x="31" y="2343"/>
                  </a:cubicBezTo>
                  <a:cubicBezTo>
                    <a:pt x="39" y="2343"/>
                    <a:pt x="46" y="2339"/>
                    <a:pt x="49" y="2328"/>
                  </a:cubicBezTo>
                  <a:cubicBezTo>
                    <a:pt x="279" y="1530"/>
                    <a:pt x="583" y="770"/>
                    <a:pt x="940" y="20"/>
                  </a:cubicBezTo>
                  <a:cubicBezTo>
                    <a:pt x="946" y="9"/>
                    <a:pt x="937" y="1"/>
                    <a:pt x="9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1" name="Google Shape;651;p13"/>
            <p:cNvSpPr/>
            <p:nvPr/>
          </p:nvSpPr>
          <p:spPr>
            <a:xfrm>
              <a:off x="3015650" y="3991025"/>
              <a:ext cx="18100" cy="52800"/>
            </a:xfrm>
            <a:custGeom>
              <a:avLst/>
              <a:gdLst/>
              <a:ahLst/>
              <a:cxnLst/>
              <a:rect l="l" t="t" r="r" b="b"/>
              <a:pathLst>
                <a:path w="724" h="2112" extrusionOk="0">
                  <a:moveTo>
                    <a:pt x="684" y="0"/>
                  </a:moveTo>
                  <a:cubicBezTo>
                    <a:pt x="674" y="0"/>
                    <a:pt x="664" y="6"/>
                    <a:pt x="659" y="18"/>
                  </a:cubicBezTo>
                  <a:cubicBezTo>
                    <a:pt x="409" y="691"/>
                    <a:pt x="178" y="1376"/>
                    <a:pt x="6" y="2072"/>
                  </a:cubicBezTo>
                  <a:cubicBezTo>
                    <a:pt x="0" y="2096"/>
                    <a:pt x="23" y="2112"/>
                    <a:pt x="44" y="2112"/>
                  </a:cubicBezTo>
                  <a:cubicBezTo>
                    <a:pt x="57" y="2112"/>
                    <a:pt x="71" y="2105"/>
                    <a:pt x="75" y="2090"/>
                  </a:cubicBezTo>
                  <a:cubicBezTo>
                    <a:pt x="281" y="1404"/>
                    <a:pt x="482" y="719"/>
                    <a:pt x="715" y="41"/>
                  </a:cubicBezTo>
                  <a:cubicBezTo>
                    <a:pt x="723" y="18"/>
                    <a:pt x="703" y="0"/>
                    <a:pt x="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2974050" y="4008275"/>
              <a:ext cx="20275" cy="49625"/>
            </a:xfrm>
            <a:custGeom>
              <a:avLst/>
              <a:gdLst/>
              <a:ahLst/>
              <a:cxnLst/>
              <a:rect l="l" t="t" r="r" b="b"/>
              <a:pathLst>
                <a:path w="811" h="1985" extrusionOk="0">
                  <a:moveTo>
                    <a:pt x="773" y="1"/>
                  </a:moveTo>
                  <a:cubicBezTo>
                    <a:pt x="768" y="1"/>
                    <a:pt x="762" y="3"/>
                    <a:pt x="758" y="7"/>
                  </a:cubicBezTo>
                  <a:cubicBezTo>
                    <a:pt x="556" y="203"/>
                    <a:pt x="480" y="551"/>
                    <a:pt x="384" y="810"/>
                  </a:cubicBezTo>
                  <a:cubicBezTo>
                    <a:pt x="246" y="1181"/>
                    <a:pt x="115" y="1558"/>
                    <a:pt x="7" y="1940"/>
                  </a:cubicBezTo>
                  <a:cubicBezTo>
                    <a:pt x="0" y="1965"/>
                    <a:pt x="21" y="1985"/>
                    <a:pt x="41" y="1985"/>
                  </a:cubicBezTo>
                  <a:cubicBezTo>
                    <a:pt x="52" y="1985"/>
                    <a:pt x="62" y="1979"/>
                    <a:pt x="67" y="1964"/>
                  </a:cubicBezTo>
                  <a:cubicBezTo>
                    <a:pt x="172" y="1638"/>
                    <a:pt x="274" y="1310"/>
                    <a:pt x="390" y="987"/>
                  </a:cubicBezTo>
                  <a:cubicBezTo>
                    <a:pt x="494" y="698"/>
                    <a:pt x="584" y="270"/>
                    <a:pt x="795" y="43"/>
                  </a:cubicBezTo>
                  <a:cubicBezTo>
                    <a:pt x="811" y="26"/>
                    <a:pt x="792" y="1"/>
                    <a:pt x="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2970375" y="4005850"/>
              <a:ext cx="15775" cy="53175"/>
            </a:xfrm>
            <a:custGeom>
              <a:avLst/>
              <a:gdLst/>
              <a:ahLst/>
              <a:cxnLst/>
              <a:rect l="l" t="t" r="r" b="b"/>
              <a:pathLst>
                <a:path w="631" h="2127" extrusionOk="0">
                  <a:moveTo>
                    <a:pt x="593" y="0"/>
                  </a:moveTo>
                  <a:cubicBezTo>
                    <a:pt x="586" y="0"/>
                    <a:pt x="579" y="3"/>
                    <a:pt x="574" y="11"/>
                  </a:cubicBezTo>
                  <a:cubicBezTo>
                    <a:pt x="397" y="267"/>
                    <a:pt x="334" y="603"/>
                    <a:pt x="254" y="900"/>
                  </a:cubicBezTo>
                  <a:cubicBezTo>
                    <a:pt x="149" y="1293"/>
                    <a:pt x="65" y="1690"/>
                    <a:pt x="3" y="2090"/>
                  </a:cubicBezTo>
                  <a:cubicBezTo>
                    <a:pt x="0" y="2114"/>
                    <a:pt x="18" y="2127"/>
                    <a:pt x="36" y="2127"/>
                  </a:cubicBezTo>
                  <a:cubicBezTo>
                    <a:pt x="51" y="2127"/>
                    <a:pt x="66" y="2118"/>
                    <a:pt x="69" y="2099"/>
                  </a:cubicBezTo>
                  <a:cubicBezTo>
                    <a:pt x="126" y="1779"/>
                    <a:pt x="185" y="1461"/>
                    <a:pt x="259" y="1144"/>
                  </a:cubicBezTo>
                  <a:cubicBezTo>
                    <a:pt x="345" y="788"/>
                    <a:pt x="414" y="356"/>
                    <a:pt x="617" y="44"/>
                  </a:cubicBezTo>
                  <a:cubicBezTo>
                    <a:pt x="630" y="23"/>
                    <a:pt x="612" y="0"/>
                    <a:pt x="5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2936375" y="4002950"/>
              <a:ext cx="30375" cy="73075"/>
            </a:xfrm>
            <a:custGeom>
              <a:avLst/>
              <a:gdLst/>
              <a:ahLst/>
              <a:cxnLst/>
              <a:rect l="l" t="t" r="r" b="b"/>
              <a:pathLst>
                <a:path w="1215" h="2923" extrusionOk="0">
                  <a:moveTo>
                    <a:pt x="1184" y="1"/>
                  </a:moveTo>
                  <a:cubicBezTo>
                    <a:pt x="1178" y="1"/>
                    <a:pt x="1172" y="3"/>
                    <a:pt x="1167" y="8"/>
                  </a:cubicBezTo>
                  <a:cubicBezTo>
                    <a:pt x="852" y="362"/>
                    <a:pt x="710" y="839"/>
                    <a:pt x="555" y="1278"/>
                  </a:cubicBezTo>
                  <a:cubicBezTo>
                    <a:pt x="368" y="1806"/>
                    <a:pt x="183" y="2337"/>
                    <a:pt x="10" y="2870"/>
                  </a:cubicBezTo>
                  <a:cubicBezTo>
                    <a:pt x="0" y="2900"/>
                    <a:pt x="25" y="2923"/>
                    <a:pt x="48" y="2923"/>
                  </a:cubicBezTo>
                  <a:cubicBezTo>
                    <a:pt x="61" y="2923"/>
                    <a:pt x="74" y="2915"/>
                    <a:pt x="80" y="2898"/>
                  </a:cubicBezTo>
                  <a:cubicBezTo>
                    <a:pt x="411" y="1978"/>
                    <a:pt x="610" y="828"/>
                    <a:pt x="1202" y="35"/>
                  </a:cubicBezTo>
                  <a:cubicBezTo>
                    <a:pt x="1215" y="18"/>
                    <a:pt x="1200" y="1"/>
                    <a:pt x="1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2908775" y="3997475"/>
              <a:ext cx="25075" cy="92350"/>
            </a:xfrm>
            <a:custGeom>
              <a:avLst/>
              <a:gdLst/>
              <a:ahLst/>
              <a:cxnLst/>
              <a:rect l="l" t="t" r="r" b="b"/>
              <a:pathLst>
                <a:path w="1003" h="3694" extrusionOk="0">
                  <a:moveTo>
                    <a:pt x="977" y="1"/>
                  </a:moveTo>
                  <a:cubicBezTo>
                    <a:pt x="970" y="1"/>
                    <a:pt x="962" y="4"/>
                    <a:pt x="958" y="13"/>
                  </a:cubicBezTo>
                  <a:cubicBezTo>
                    <a:pt x="336" y="1139"/>
                    <a:pt x="200" y="2400"/>
                    <a:pt x="4" y="3653"/>
                  </a:cubicBezTo>
                  <a:cubicBezTo>
                    <a:pt x="0" y="3679"/>
                    <a:pt x="21" y="3693"/>
                    <a:pt x="40" y="3693"/>
                  </a:cubicBezTo>
                  <a:cubicBezTo>
                    <a:pt x="57" y="3693"/>
                    <a:pt x="73" y="3684"/>
                    <a:pt x="76" y="3663"/>
                  </a:cubicBezTo>
                  <a:cubicBezTo>
                    <a:pt x="276" y="2404"/>
                    <a:pt x="425" y="1183"/>
                    <a:pt x="995" y="27"/>
                  </a:cubicBezTo>
                  <a:cubicBezTo>
                    <a:pt x="1003" y="12"/>
                    <a:pt x="990" y="1"/>
                    <a:pt x="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2898975" y="4001950"/>
              <a:ext cx="22125" cy="94050"/>
            </a:xfrm>
            <a:custGeom>
              <a:avLst/>
              <a:gdLst/>
              <a:ahLst/>
              <a:cxnLst/>
              <a:rect l="l" t="t" r="r" b="b"/>
              <a:pathLst>
                <a:path w="885" h="3762" extrusionOk="0">
                  <a:moveTo>
                    <a:pt x="850" y="1"/>
                  </a:moveTo>
                  <a:cubicBezTo>
                    <a:pt x="841" y="1"/>
                    <a:pt x="832" y="5"/>
                    <a:pt x="827" y="16"/>
                  </a:cubicBezTo>
                  <a:cubicBezTo>
                    <a:pt x="243" y="1164"/>
                    <a:pt x="271" y="2483"/>
                    <a:pt x="7" y="3718"/>
                  </a:cubicBezTo>
                  <a:cubicBezTo>
                    <a:pt x="1" y="3746"/>
                    <a:pt x="22" y="3761"/>
                    <a:pt x="44" y="3761"/>
                  </a:cubicBezTo>
                  <a:cubicBezTo>
                    <a:pt x="62" y="3761"/>
                    <a:pt x="81" y="3751"/>
                    <a:pt x="85" y="3729"/>
                  </a:cubicBezTo>
                  <a:cubicBezTo>
                    <a:pt x="364" y="2493"/>
                    <a:pt x="315" y="1199"/>
                    <a:pt x="875" y="36"/>
                  </a:cubicBezTo>
                  <a:cubicBezTo>
                    <a:pt x="884" y="16"/>
                    <a:pt x="868" y="1"/>
                    <a:pt x="8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2854875" y="4033250"/>
              <a:ext cx="27275" cy="91425"/>
            </a:xfrm>
            <a:custGeom>
              <a:avLst/>
              <a:gdLst/>
              <a:ahLst/>
              <a:cxnLst/>
              <a:rect l="l" t="t" r="r" b="b"/>
              <a:pathLst>
                <a:path w="1091" h="3657" extrusionOk="0">
                  <a:moveTo>
                    <a:pt x="1067" y="0"/>
                  </a:moveTo>
                  <a:cubicBezTo>
                    <a:pt x="1061" y="0"/>
                    <a:pt x="1056" y="4"/>
                    <a:pt x="1053" y="11"/>
                  </a:cubicBezTo>
                  <a:cubicBezTo>
                    <a:pt x="645" y="1194"/>
                    <a:pt x="558" y="2464"/>
                    <a:pt x="16" y="3603"/>
                  </a:cubicBezTo>
                  <a:cubicBezTo>
                    <a:pt x="0" y="3633"/>
                    <a:pt x="27" y="3656"/>
                    <a:pt x="53" y="3656"/>
                  </a:cubicBezTo>
                  <a:cubicBezTo>
                    <a:pt x="68" y="3656"/>
                    <a:pt x="82" y="3650"/>
                    <a:pt x="90" y="3633"/>
                  </a:cubicBezTo>
                  <a:cubicBezTo>
                    <a:pt x="642" y="2500"/>
                    <a:pt x="720" y="1221"/>
                    <a:pt x="1087" y="26"/>
                  </a:cubicBezTo>
                  <a:cubicBezTo>
                    <a:pt x="1091" y="11"/>
                    <a:pt x="1078" y="0"/>
                    <a:pt x="1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2847375" y="4044725"/>
              <a:ext cx="25075" cy="84150"/>
            </a:xfrm>
            <a:custGeom>
              <a:avLst/>
              <a:gdLst/>
              <a:ahLst/>
              <a:cxnLst/>
              <a:rect l="l" t="t" r="r" b="b"/>
              <a:pathLst>
                <a:path w="1003" h="3366" extrusionOk="0">
                  <a:moveTo>
                    <a:pt x="980" y="1"/>
                  </a:moveTo>
                  <a:cubicBezTo>
                    <a:pt x="971" y="1"/>
                    <a:pt x="961" y="6"/>
                    <a:pt x="958" y="18"/>
                  </a:cubicBezTo>
                  <a:cubicBezTo>
                    <a:pt x="726" y="1139"/>
                    <a:pt x="418" y="2235"/>
                    <a:pt x="13" y="3305"/>
                  </a:cubicBezTo>
                  <a:cubicBezTo>
                    <a:pt x="0" y="3339"/>
                    <a:pt x="29" y="3365"/>
                    <a:pt x="57" y="3365"/>
                  </a:cubicBezTo>
                  <a:cubicBezTo>
                    <a:pt x="72" y="3365"/>
                    <a:pt x="87" y="3357"/>
                    <a:pt x="94" y="3338"/>
                  </a:cubicBezTo>
                  <a:cubicBezTo>
                    <a:pt x="502" y="2265"/>
                    <a:pt x="812" y="1158"/>
                    <a:pt x="1000" y="23"/>
                  </a:cubicBezTo>
                  <a:cubicBezTo>
                    <a:pt x="1003" y="8"/>
                    <a:pt x="992" y="1"/>
                    <a:pt x="9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9" name="Google Shape;659;p13"/>
            <p:cNvSpPr/>
            <p:nvPr/>
          </p:nvSpPr>
          <p:spPr>
            <a:xfrm>
              <a:off x="2832850" y="4067000"/>
              <a:ext cx="12450" cy="70550"/>
            </a:xfrm>
            <a:custGeom>
              <a:avLst/>
              <a:gdLst/>
              <a:ahLst/>
              <a:cxnLst/>
              <a:rect l="l" t="t" r="r" b="b"/>
              <a:pathLst>
                <a:path w="498" h="2822" extrusionOk="0">
                  <a:moveTo>
                    <a:pt x="473" y="0"/>
                  </a:moveTo>
                  <a:cubicBezTo>
                    <a:pt x="463" y="0"/>
                    <a:pt x="452" y="6"/>
                    <a:pt x="450" y="19"/>
                  </a:cubicBezTo>
                  <a:cubicBezTo>
                    <a:pt x="281" y="934"/>
                    <a:pt x="131" y="1852"/>
                    <a:pt x="5" y="2777"/>
                  </a:cubicBezTo>
                  <a:cubicBezTo>
                    <a:pt x="0" y="2805"/>
                    <a:pt x="23" y="2821"/>
                    <a:pt x="45" y="2821"/>
                  </a:cubicBezTo>
                  <a:cubicBezTo>
                    <a:pt x="64" y="2821"/>
                    <a:pt x="82" y="2811"/>
                    <a:pt x="86" y="2787"/>
                  </a:cubicBezTo>
                  <a:cubicBezTo>
                    <a:pt x="219" y="1866"/>
                    <a:pt x="355" y="944"/>
                    <a:pt x="495" y="24"/>
                  </a:cubicBezTo>
                  <a:cubicBezTo>
                    <a:pt x="497" y="9"/>
                    <a:pt x="485" y="0"/>
                    <a:pt x="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0" name="Google Shape;660;p13"/>
            <p:cNvSpPr/>
            <p:nvPr/>
          </p:nvSpPr>
          <p:spPr>
            <a:xfrm>
              <a:off x="2803500" y="4082400"/>
              <a:ext cx="13725" cy="76650"/>
            </a:xfrm>
            <a:custGeom>
              <a:avLst/>
              <a:gdLst/>
              <a:ahLst/>
              <a:cxnLst/>
              <a:rect l="l" t="t" r="r" b="b"/>
              <a:pathLst>
                <a:path w="549" h="3066" extrusionOk="0">
                  <a:moveTo>
                    <a:pt x="507" y="0"/>
                  </a:moveTo>
                  <a:cubicBezTo>
                    <a:pt x="495" y="0"/>
                    <a:pt x="483" y="6"/>
                    <a:pt x="476" y="19"/>
                  </a:cubicBezTo>
                  <a:cubicBezTo>
                    <a:pt x="1" y="900"/>
                    <a:pt x="149" y="2051"/>
                    <a:pt x="45" y="3018"/>
                  </a:cubicBezTo>
                  <a:cubicBezTo>
                    <a:pt x="41" y="3048"/>
                    <a:pt x="66" y="3065"/>
                    <a:pt x="89" y="3065"/>
                  </a:cubicBezTo>
                  <a:cubicBezTo>
                    <a:pt x="108" y="3065"/>
                    <a:pt x="127" y="3054"/>
                    <a:pt x="130" y="3029"/>
                  </a:cubicBezTo>
                  <a:cubicBezTo>
                    <a:pt x="257" y="2063"/>
                    <a:pt x="72" y="931"/>
                    <a:pt x="536" y="43"/>
                  </a:cubicBezTo>
                  <a:cubicBezTo>
                    <a:pt x="549" y="19"/>
                    <a:pt x="528" y="0"/>
                    <a:pt x="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2796325" y="4081400"/>
              <a:ext cx="14150" cy="85175"/>
            </a:xfrm>
            <a:custGeom>
              <a:avLst/>
              <a:gdLst/>
              <a:ahLst/>
              <a:cxnLst/>
              <a:rect l="l" t="t" r="r" b="b"/>
              <a:pathLst>
                <a:path w="566" h="3407" extrusionOk="0">
                  <a:moveTo>
                    <a:pt x="536" y="0"/>
                  </a:moveTo>
                  <a:cubicBezTo>
                    <a:pt x="528" y="0"/>
                    <a:pt x="520" y="4"/>
                    <a:pt x="516" y="14"/>
                  </a:cubicBezTo>
                  <a:cubicBezTo>
                    <a:pt x="47" y="1023"/>
                    <a:pt x="95" y="2278"/>
                    <a:pt x="4" y="3365"/>
                  </a:cubicBezTo>
                  <a:cubicBezTo>
                    <a:pt x="1" y="3391"/>
                    <a:pt x="23" y="3406"/>
                    <a:pt x="43" y="3406"/>
                  </a:cubicBezTo>
                  <a:cubicBezTo>
                    <a:pt x="60" y="3406"/>
                    <a:pt x="77" y="3396"/>
                    <a:pt x="79" y="3374"/>
                  </a:cubicBezTo>
                  <a:cubicBezTo>
                    <a:pt x="168" y="2286"/>
                    <a:pt x="123" y="1050"/>
                    <a:pt x="557" y="31"/>
                  </a:cubicBezTo>
                  <a:cubicBezTo>
                    <a:pt x="565" y="14"/>
                    <a:pt x="550" y="0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2765025" y="4115200"/>
              <a:ext cx="7050" cy="70900"/>
            </a:xfrm>
            <a:custGeom>
              <a:avLst/>
              <a:gdLst/>
              <a:ahLst/>
              <a:cxnLst/>
              <a:rect l="l" t="t" r="r" b="b"/>
              <a:pathLst>
                <a:path w="282" h="2836" extrusionOk="0">
                  <a:moveTo>
                    <a:pt x="261" y="1"/>
                  </a:moveTo>
                  <a:cubicBezTo>
                    <a:pt x="252" y="1"/>
                    <a:pt x="243" y="6"/>
                    <a:pt x="241" y="16"/>
                  </a:cubicBezTo>
                  <a:cubicBezTo>
                    <a:pt x="60" y="937"/>
                    <a:pt x="1" y="1875"/>
                    <a:pt x="96" y="2809"/>
                  </a:cubicBezTo>
                  <a:cubicBezTo>
                    <a:pt x="97" y="2827"/>
                    <a:pt x="111" y="2835"/>
                    <a:pt x="125" y="2835"/>
                  </a:cubicBezTo>
                  <a:cubicBezTo>
                    <a:pt x="142" y="2835"/>
                    <a:pt x="160" y="2823"/>
                    <a:pt x="158" y="2801"/>
                  </a:cubicBezTo>
                  <a:cubicBezTo>
                    <a:pt x="88" y="1863"/>
                    <a:pt x="118" y="949"/>
                    <a:pt x="280" y="22"/>
                  </a:cubicBezTo>
                  <a:cubicBezTo>
                    <a:pt x="282" y="8"/>
                    <a:pt x="271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2779200" y="4096825"/>
              <a:ext cx="9975" cy="82350"/>
            </a:xfrm>
            <a:custGeom>
              <a:avLst/>
              <a:gdLst/>
              <a:ahLst/>
              <a:cxnLst/>
              <a:rect l="l" t="t" r="r" b="b"/>
              <a:pathLst>
                <a:path w="399" h="3294" extrusionOk="0">
                  <a:moveTo>
                    <a:pt x="377" y="1"/>
                  </a:moveTo>
                  <a:cubicBezTo>
                    <a:pt x="368" y="1"/>
                    <a:pt x="359" y="6"/>
                    <a:pt x="357" y="17"/>
                  </a:cubicBezTo>
                  <a:cubicBezTo>
                    <a:pt x="94" y="1078"/>
                    <a:pt x="1" y="2173"/>
                    <a:pt x="37" y="3265"/>
                  </a:cubicBezTo>
                  <a:cubicBezTo>
                    <a:pt x="37" y="3285"/>
                    <a:pt x="51" y="3294"/>
                    <a:pt x="66" y="3294"/>
                  </a:cubicBezTo>
                  <a:cubicBezTo>
                    <a:pt x="84" y="3294"/>
                    <a:pt x="105" y="3280"/>
                    <a:pt x="105" y="3256"/>
                  </a:cubicBezTo>
                  <a:cubicBezTo>
                    <a:pt x="71" y="2158"/>
                    <a:pt x="182" y="1097"/>
                    <a:pt x="395" y="22"/>
                  </a:cubicBezTo>
                  <a:cubicBezTo>
                    <a:pt x="398" y="8"/>
                    <a:pt x="388" y="1"/>
                    <a:pt x="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3115425" y="4014000"/>
              <a:ext cx="29550" cy="2150"/>
            </a:xfrm>
            <a:custGeom>
              <a:avLst/>
              <a:gdLst/>
              <a:ahLst/>
              <a:cxnLst/>
              <a:rect l="l" t="t" r="r" b="b"/>
              <a:pathLst>
                <a:path w="1182" h="86" extrusionOk="0">
                  <a:moveTo>
                    <a:pt x="35" y="1"/>
                  </a:moveTo>
                  <a:cubicBezTo>
                    <a:pt x="6" y="1"/>
                    <a:pt x="0" y="46"/>
                    <a:pt x="30" y="50"/>
                  </a:cubicBezTo>
                  <a:cubicBezTo>
                    <a:pt x="259" y="72"/>
                    <a:pt x="490" y="85"/>
                    <a:pt x="719" y="85"/>
                  </a:cubicBezTo>
                  <a:cubicBezTo>
                    <a:pt x="860" y="85"/>
                    <a:pt x="1001" y="80"/>
                    <a:pt x="1141" y="69"/>
                  </a:cubicBezTo>
                  <a:cubicBezTo>
                    <a:pt x="1182" y="66"/>
                    <a:pt x="1175" y="5"/>
                    <a:pt x="1136" y="5"/>
                  </a:cubicBezTo>
                  <a:cubicBezTo>
                    <a:pt x="1135" y="5"/>
                    <a:pt x="1134" y="5"/>
                    <a:pt x="1133" y="5"/>
                  </a:cubicBezTo>
                  <a:cubicBezTo>
                    <a:pt x="947" y="15"/>
                    <a:pt x="763" y="21"/>
                    <a:pt x="578" y="21"/>
                  </a:cubicBezTo>
                  <a:cubicBezTo>
                    <a:pt x="398" y="21"/>
                    <a:pt x="218" y="15"/>
                    <a:pt x="37" y="1"/>
                  </a:cubicBezTo>
                  <a:cubicBezTo>
                    <a:pt x="36" y="1"/>
                    <a:pt x="35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3131400" y="4008650"/>
              <a:ext cx="17325" cy="2650"/>
            </a:xfrm>
            <a:custGeom>
              <a:avLst/>
              <a:gdLst/>
              <a:ahLst/>
              <a:cxnLst/>
              <a:rect l="l" t="t" r="r" b="b"/>
              <a:pathLst>
                <a:path w="693" h="106" extrusionOk="0">
                  <a:moveTo>
                    <a:pt x="24" y="0"/>
                  </a:moveTo>
                  <a:cubicBezTo>
                    <a:pt x="4" y="0"/>
                    <a:pt x="0" y="31"/>
                    <a:pt x="22" y="34"/>
                  </a:cubicBezTo>
                  <a:cubicBezTo>
                    <a:pt x="230" y="71"/>
                    <a:pt x="441" y="95"/>
                    <a:pt x="652" y="106"/>
                  </a:cubicBezTo>
                  <a:cubicBezTo>
                    <a:pt x="652" y="106"/>
                    <a:pt x="653" y="106"/>
                    <a:pt x="653" y="106"/>
                  </a:cubicBezTo>
                  <a:cubicBezTo>
                    <a:pt x="686" y="106"/>
                    <a:pt x="692" y="58"/>
                    <a:pt x="658" y="52"/>
                  </a:cubicBezTo>
                  <a:cubicBezTo>
                    <a:pt x="449" y="22"/>
                    <a:pt x="238" y="4"/>
                    <a:pt x="26" y="0"/>
                  </a:cubicBezTo>
                  <a:cubicBezTo>
                    <a:pt x="25" y="0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6" name="Google Shape;666;p13"/>
            <p:cNvSpPr/>
            <p:nvPr/>
          </p:nvSpPr>
          <p:spPr>
            <a:xfrm>
              <a:off x="3150575" y="3999525"/>
              <a:ext cx="10625" cy="1600"/>
            </a:xfrm>
            <a:custGeom>
              <a:avLst/>
              <a:gdLst/>
              <a:ahLst/>
              <a:cxnLst/>
              <a:rect l="l" t="t" r="r" b="b"/>
              <a:pathLst>
                <a:path w="425" h="64" extrusionOk="0">
                  <a:moveTo>
                    <a:pt x="94" y="0"/>
                  </a:moveTo>
                  <a:cubicBezTo>
                    <a:pt x="70" y="0"/>
                    <a:pt x="45" y="1"/>
                    <a:pt x="21" y="1"/>
                  </a:cubicBezTo>
                  <a:cubicBezTo>
                    <a:pt x="1" y="1"/>
                    <a:pt x="1" y="35"/>
                    <a:pt x="21" y="37"/>
                  </a:cubicBezTo>
                  <a:cubicBezTo>
                    <a:pt x="145" y="53"/>
                    <a:pt x="270" y="63"/>
                    <a:pt x="395" y="64"/>
                  </a:cubicBezTo>
                  <a:cubicBezTo>
                    <a:pt x="425" y="64"/>
                    <a:pt x="423" y="17"/>
                    <a:pt x="395" y="15"/>
                  </a:cubicBezTo>
                  <a:cubicBezTo>
                    <a:pt x="296" y="5"/>
                    <a:pt x="195" y="0"/>
                    <a:pt x="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7" name="Google Shape;667;p13"/>
            <p:cNvSpPr/>
            <p:nvPr/>
          </p:nvSpPr>
          <p:spPr>
            <a:xfrm>
              <a:off x="3075700" y="4030000"/>
              <a:ext cx="24275" cy="7600"/>
            </a:xfrm>
            <a:custGeom>
              <a:avLst/>
              <a:gdLst/>
              <a:ahLst/>
              <a:cxnLst/>
              <a:rect l="l" t="t" r="r" b="b"/>
              <a:pathLst>
                <a:path w="971" h="304" extrusionOk="0">
                  <a:moveTo>
                    <a:pt x="26" y="0"/>
                  </a:moveTo>
                  <a:cubicBezTo>
                    <a:pt x="9" y="0"/>
                    <a:pt x="1" y="28"/>
                    <a:pt x="20" y="38"/>
                  </a:cubicBezTo>
                  <a:cubicBezTo>
                    <a:pt x="300" y="188"/>
                    <a:pt x="608" y="278"/>
                    <a:pt x="925" y="304"/>
                  </a:cubicBezTo>
                  <a:cubicBezTo>
                    <a:pt x="925" y="304"/>
                    <a:pt x="926" y="304"/>
                    <a:pt x="927" y="304"/>
                  </a:cubicBezTo>
                  <a:cubicBezTo>
                    <a:pt x="964" y="304"/>
                    <a:pt x="970" y="248"/>
                    <a:pt x="933" y="245"/>
                  </a:cubicBezTo>
                  <a:cubicBezTo>
                    <a:pt x="622" y="218"/>
                    <a:pt x="318" y="136"/>
                    <a:pt x="35" y="2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3065325" y="4033600"/>
              <a:ext cx="24075" cy="9600"/>
            </a:xfrm>
            <a:custGeom>
              <a:avLst/>
              <a:gdLst/>
              <a:ahLst/>
              <a:cxnLst/>
              <a:rect l="l" t="t" r="r" b="b"/>
              <a:pathLst>
                <a:path w="963" h="384" extrusionOk="0">
                  <a:moveTo>
                    <a:pt x="37" y="1"/>
                  </a:moveTo>
                  <a:cubicBezTo>
                    <a:pt x="16" y="1"/>
                    <a:pt x="0" y="35"/>
                    <a:pt x="22" y="49"/>
                  </a:cubicBezTo>
                  <a:cubicBezTo>
                    <a:pt x="294" y="211"/>
                    <a:pt x="598" y="337"/>
                    <a:pt x="913" y="383"/>
                  </a:cubicBezTo>
                  <a:cubicBezTo>
                    <a:pt x="915" y="383"/>
                    <a:pt x="918" y="383"/>
                    <a:pt x="920" y="383"/>
                  </a:cubicBezTo>
                  <a:cubicBezTo>
                    <a:pt x="958" y="383"/>
                    <a:pt x="962" y="322"/>
                    <a:pt x="922" y="313"/>
                  </a:cubicBezTo>
                  <a:cubicBezTo>
                    <a:pt x="611" y="249"/>
                    <a:pt x="325" y="160"/>
                    <a:pt x="47" y="4"/>
                  </a:cubicBezTo>
                  <a:cubicBezTo>
                    <a:pt x="44" y="2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9" name="Google Shape;669;p13"/>
            <p:cNvSpPr/>
            <p:nvPr/>
          </p:nvSpPr>
          <p:spPr>
            <a:xfrm>
              <a:off x="3024000" y="4050200"/>
              <a:ext cx="46825" cy="10200"/>
            </a:xfrm>
            <a:custGeom>
              <a:avLst/>
              <a:gdLst/>
              <a:ahLst/>
              <a:cxnLst/>
              <a:rect l="l" t="t" r="r" b="b"/>
              <a:pathLst>
                <a:path w="1873" h="408" extrusionOk="0">
                  <a:moveTo>
                    <a:pt x="43" y="1"/>
                  </a:moveTo>
                  <a:cubicBezTo>
                    <a:pt x="15" y="1"/>
                    <a:pt x="1" y="46"/>
                    <a:pt x="32" y="63"/>
                  </a:cubicBezTo>
                  <a:cubicBezTo>
                    <a:pt x="482" y="285"/>
                    <a:pt x="972" y="408"/>
                    <a:pt x="1469" y="408"/>
                  </a:cubicBezTo>
                  <a:cubicBezTo>
                    <a:pt x="1587" y="408"/>
                    <a:pt x="1705" y="401"/>
                    <a:pt x="1823" y="387"/>
                  </a:cubicBezTo>
                  <a:cubicBezTo>
                    <a:pt x="1872" y="380"/>
                    <a:pt x="1863" y="308"/>
                    <a:pt x="1816" y="308"/>
                  </a:cubicBezTo>
                  <a:cubicBezTo>
                    <a:pt x="1815" y="308"/>
                    <a:pt x="1814" y="308"/>
                    <a:pt x="1812" y="308"/>
                  </a:cubicBezTo>
                  <a:cubicBezTo>
                    <a:pt x="1705" y="317"/>
                    <a:pt x="1599" y="321"/>
                    <a:pt x="1494" y="321"/>
                  </a:cubicBezTo>
                  <a:cubicBezTo>
                    <a:pt x="997" y="321"/>
                    <a:pt x="517" y="221"/>
                    <a:pt x="56" y="4"/>
                  </a:cubicBezTo>
                  <a:cubicBezTo>
                    <a:pt x="51" y="2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3011200" y="4053975"/>
              <a:ext cx="52850" cy="14525"/>
            </a:xfrm>
            <a:custGeom>
              <a:avLst/>
              <a:gdLst/>
              <a:ahLst/>
              <a:cxnLst/>
              <a:rect l="l" t="t" r="r" b="b"/>
              <a:pathLst>
                <a:path w="2114" h="581" extrusionOk="0">
                  <a:moveTo>
                    <a:pt x="29" y="0"/>
                  </a:moveTo>
                  <a:cubicBezTo>
                    <a:pt x="10" y="0"/>
                    <a:pt x="0" y="32"/>
                    <a:pt x="23" y="44"/>
                  </a:cubicBezTo>
                  <a:cubicBezTo>
                    <a:pt x="460" y="276"/>
                    <a:pt x="935" y="430"/>
                    <a:pt x="1425" y="501"/>
                  </a:cubicBezTo>
                  <a:cubicBezTo>
                    <a:pt x="1516" y="514"/>
                    <a:pt x="1606" y="526"/>
                    <a:pt x="1698" y="533"/>
                  </a:cubicBezTo>
                  <a:cubicBezTo>
                    <a:pt x="1703" y="534"/>
                    <a:pt x="1713" y="534"/>
                    <a:pt x="1725" y="534"/>
                  </a:cubicBezTo>
                  <a:cubicBezTo>
                    <a:pt x="1793" y="534"/>
                    <a:pt x="1947" y="525"/>
                    <a:pt x="2024" y="517"/>
                  </a:cubicBezTo>
                  <a:lnTo>
                    <a:pt x="2024" y="517"/>
                  </a:lnTo>
                  <a:cubicBezTo>
                    <a:pt x="2014" y="528"/>
                    <a:pt x="2012" y="545"/>
                    <a:pt x="2022" y="557"/>
                  </a:cubicBezTo>
                  <a:lnTo>
                    <a:pt x="2031" y="568"/>
                  </a:lnTo>
                  <a:cubicBezTo>
                    <a:pt x="2038" y="576"/>
                    <a:pt x="2048" y="580"/>
                    <a:pt x="2057" y="580"/>
                  </a:cubicBezTo>
                  <a:cubicBezTo>
                    <a:pt x="2065" y="580"/>
                    <a:pt x="2073" y="578"/>
                    <a:pt x="2079" y="573"/>
                  </a:cubicBezTo>
                  <a:lnTo>
                    <a:pt x="2094" y="561"/>
                  </a:lnTo>
                  <a:cubicBezTo>
                    <a:pt x="2114" y="544"/>
                    <a:pt x="2110" y="510"/>
                    <a:pt x="2084" y="500"/>
                  </a:cubicBezTo>
                  <a:cubicBezTo>
                    <a:pt x="2024" y="471"/>
                    <a:pt x="1954" y="466"/>
                    <a:pt x="1883" y="466"/>
                  </a:cubicBezTo>
                  <a:cubicBezTo>
                    <a:pt x="1845" y="466"/>
                    <a:pt x="1807" y="467"/>
                    <a:pt x="1771" y="467"/>
                  </a:cubicBezTo>
                  <a:cubicBezTo>
                    <a:pt x="1748" y="467"/>
                    <a:pt x="1727" y="467"/>
                    <a:pt x="1706" y="465"/>
                  </a:cubicBezTo>
                  <a:cubicBezTo>
                    <a:pt x="1524" y="450"/>
                    <a:pt x="1344" y="425"/>
                    <a:pt x="1165" y="389"/>
                  </a:cubicBezTo>
                  <a:cubicBezTo>
                    <a:pt x="776" y="308"/>
                    <a:pt x="397" y="177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2977800" y="4067425"/>
              <a:ext cx="77200" cy="14725"/>
            </a:xfrm>
            <a:custGeom>
              <a:avLst/>
              <a:gdLst/>
              <a:ahLst/>
              <a:cxnLst/>
              <a:rect l="l" t="t" r="r" b="b"/>
              <a:pathLst>
                <a:path w="3088" h="589" extrusionOk="0">
                  <a:moveTo>
                    <a:pt x="39" y="0"/>
                  </a:moveTo>
                  <a:cubicBezTo>
                    <a:pt x="12" y="0"/>
                    <a:pt x="0" y="42"/>
                    <a:pt x="30" y="56"/>
                  </a:cubicBezTo>
                  <a:cubicBezTo>
                    <a:pt x="782" y="413"/>
                    <a:pt x="1583" y="589"/>
                    <a:pt x="2402" y="589"/>
                  </a:cubicBezTo>
                  <a:cubicBezTo>
                    <a:pt x="2613" y="589"/>
                    <a:pt x="2825" y="577"/>
                    <a:pt x="3038" y="554"/>
                  </a:cubicBezTo>
                  <a:cubicBezTo>
                    <a:pt x="3087" y="547"/>
                    <a:pt x="3080" y="473"/>
                    <a:pt x="3033" y="473"/>
                  </a:cubicBezTo>
                  <a:cubicBezTo>
                    <a:pt x="3031" y="473"/>
                    <a:pt x="3029" y="474"/>
                    <a:pt x="3027" y="474"/>
                  </a:cubicBezTo>
                  <a:cubicBezTo>
                    <a:pt x="2814" y="498"/>
                    <a:pt x="2601" y="509"/>
                    <a:pt x="2391" y="509"/>
                  </a:cubicBezTo>
                  <a:cubicBezTo>
                    <a:pt x="1585" y="509"/>
                    <a:pt x="800" y="337"/>
                    <a:pt x="52" y="3"/>
                  </a:cubicBezTo>
                  <a:cubicBezTo>
                    <a:pt x="47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2959675" y="4077575"/>
              <a:ext cx="87375" cy="18150"/>
            </a:xfrm>
            <a:custGeom>
              <a:avLst/>
              <a:gdLst/>
              <a:ahLst/>
              <a:cxnLst/>
              <a:rect l="l" t="t" r="r" b="b"/>
              <a:pathLst>
                <a:path w="3495" h="726" extrusionOk="0">
                  <a:moveTo>
                    <a:pt x="36" y="1"/>
                  </a:moveTo>
                  <a:cubicBezTo>
                    <a:pt x="15" y="1"/>
                    <a:pt x="0" y="30"/>
                    <a:pt x="22" y="46"/>
                  </a:cubicBezTo>
                  <a:cubicBezTo>
                    <a:pt x="712" y="580"/>
                    <a:pt x="1690" y="726"/>
                    <a:pt x="2601" y="726"/>
                  </a:cubicBezTo>
                  <a:cubicBezTo>
                    <a:pt x="2891" y="726"/>
                    <a:pt x="3174" y="711"/>
                    <a:pt x="3438" y="689"/>
                  </a:cubicBezTo>
                  <a:cubicBezTo>
                    <a:pt x="3494" y="685"/>
                    <a:pt x="3486" y="601"/>
                    <a:pt x="3431" y="601"/>
                  </a:cubicBezTo>
                  <a:cubicBezTo>
                    <a:pt x="3430" y="601"/>
                    <a:pt x="3428" y="601"/>
                    <a:pt x="3426" y="601"/>
                  </a:cubicBezTo>
                  <a:cubicBezTo>
                    <a:pt x="3167" y="625"/>
                    <a:pt x="2899" y="639"/>
                    <a:pt x="2627" y="639"/>
                  </a:cubicBezTo>
                  <a:cubicBezTo>
                    <a:pt x="1728" y="639"/>
                    <a:pt x="794" y="486"/>
                    <a:pt x="52" y="6"/>
                  </a:cubicBezTo>
                  <a:cubicBezTo>
                    <a:pt x="47" y="2"/>
                    <a:pt x="41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2922900" y="4090625"/>
              <a:ext cx="89800" cy="25125"/>
            </a:xfrm>
            <a:custGeom>
              <a:avLst/>
              <a:gdLst/>
              <a:ahLst/>
              <a:cxnLst/>
              <a:rect l="l" t="t" r="r" b="b"/>
              <a:pathLst>
                <a:path w="3592" h="1005" extrusionOk="0">
                  <a:moveTo>
                    <a:pt x="37" y="1"/>
                  </a:moveTo>
                  <a:cubicBezTo>
                    <a:pt x="14" y="1"/>
                    <a:pt x="0" y="36"/>
                    <a:pt x="27" y="46"/>
                  </a:cubicBezTo>
                  <a:cubicBezTo>
                    <a:pt x="1165" y="458"/>
                    <a:pt x="2352" y="738"/>
                    <a:pt x="3531" y="1003"/>
                  </a:cubicBezTo>
                  <a:cubicBezTo>
                    <a:pt x="3534" y="1004"/>
                    <a:pt x="3538" y="1005"/>
                    <a:pt x="3541" y="1005"/>
                  </a:cubicBezTo>
                  <a:cubicBezTo>
                    <a:pt x="3586" y="1005"/>
                    <a:pt x="3591" y="932"/>
                    <a:pt x="3543" y="921"/>
                  </a:cubicBezTo>
                  <a:cubicBezTo>
                    <a:pt x="2366" y="645"/>
                    <a:pt x="1198" y="367"/>
                    <a:pt x="45" y="2"/>
                  </a:cubicBezTo>
                  <a:cubicBezTo>
                    <a:pt x="42" y="1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2918025" y="4096525"/>
              <a:ext cx="78175" cy="25225"/>
            </a:xfrm>
            <a:custGeom>
              <a:avLst/>
              <a:gdLst/>
              <a:ahLst/>
              <a:cxnLst/>
              <a:rect l="l" t="t" r="r" b="b"/>
              <a:pathLst>
                <a:path w="3127" h="1009" extrusionOk="0">
                  <a:moveTo>
                    <a:pt x="31" y="1"/>
                  </a:moveTo>
                  <a:cubicBezTo>
                    <a:pt x="10" y="1"/>
                    <a:pt x="1" y="31"/>
                    <a:pt x="22" y="43"/>
                  </a:cubicBezTo>
                  <a:cubicBezTo>
                    <a:pt x="1008" y="453"/>
                    <a:pt x="2027" y="775"/>
                    <a:pt x="3069" y="1007"/>
                  </a:cubicBezTo>
                  <a:cubicBezTo>
                    <a:pt x="3073" y="1008"/>
                    <a:pt x="3075" y="1008"/>
                    <a:pt x="3078" y="1008"/>
                  </a:cubicBezTo>
                  <a:cubicBezTo>
                    <a:pt x="3120" y="1008"/>
                    <a:pt x="3126" y="939"/>
                    <a:pt x="3080" y="927"/>
                  </a:cubicBezTo>
                  <a:cubicBezTo>
                    <a:pt x="2044" y="694"/>
                    <a:pt x="1028" y="385"/>
                    <a:pt x="38" y="2"/>
                  </a:cubicBezTo>
                  <a:cubicBezTo>
                    <a:pt x="36" y="1"/>
                    <a:pt x="33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2881825" y="4118125"/>
              <a:ext cx="57425" cy="15125"/>
            </a:xfrm>
            <a:custGeom>
              <a:avLst/>
              <a:gdLst/>
              <a:ahLst/>
              <a:cxnLst/>
              <a:rect l="l" t="t" r="r" b="b"/>
              <a:pathLst>
                <a:path w="2297" h="605" extrusionOk="0">
                  <a:moveTo>
                    <a:pt x="42" y="1"/>
                  </a:moveTo>
                  <a:cubicBezTo>
                    <a:pt x="19" y="1"/>
                    <a:pt x="1" y="33"/>
                    <a:pt x="25" y="50"/>
                  </a:cubicBezTo>
                  <a:cubicBezTo>
                    <a:pt x="540" y="422"/>
                    <a:pt x="1294" y="604"/>
                    <a:pt x="1957" y="604"/>
                  </a:cubicBezTo>
                  <a:cubicBezTo>
                    <a:pt x="2058" y="604"/>
                    <a:pt x="2157" y="600"/>
                    <a:pt x="2253" y="592"/>
                  </a:cubicBezTo>
                  <a:cubicBezTo>
                    <a:pt x="2296" y="588"/>
                    <a:pt x="2288" y="523"/>
                    <a:pt x="2246" y="523"/>
                  </a:cubicBezTo>
                  <a:cubicBezTo>
                    <a:pt x="2245" y="523"/>
                    <a:pt x="2245" y="524"/>
                    <a:pt x="2244" y="524"/>
                  </a:cubicBezTo>
                  <a:cubicBezTo>
                    <a:pt x="2171" y="528"/>
                    <a:pt x="2097" y="530"/>
                    <a:pt x="2022" y="530"/>
                  </a:cubicBezTo>
                  <a:cubicBezTo>
                    <a:pt x="1351" y="530"/>
                    <a:pt x="604" y="362"/>
                    <a:pt x="58" y="6"/>
                  </a:cubicBezTo>
                  <a:cubicBezTo>
                    <a:pt x="53" y="2"/>
                    <a:pt x="47" y="1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2884250" y="4114675"/>
              <a:ext cx="68150" cy="14475"/>
            </a:xfrm>
            <a:custGeom>
              <a:avLst/>
              <a:gdLst/>
              <a:ahLst/>
              <a:cxnLst/>
              <a:rect l="l" t="t" r="r" b="b"/>
              <a:pathLst>
                <a:path w="2726" h="579" extrusionOk="0">
                  <a:moveTo>
                    <a:pt x="34" y="0"/>
                  </a:moveTo>
                  <a:cubicBezTo>
                    <a:pt x="11" y="0"/>
                    <a:pt x="1" y="38"/>
                    <a:pt x="26" y="51"/>
                  </a:cubicBezTo>
                  <a:cubicBezTo>
                    <a:pt x="683" y="409"/>
                    <a:pt x="1411" y="578"/>
                    <a:pt x="2149" y="578"/>
                  </a:cubicBezTo>
                  <a:cubicBezTo>
                    <a:pt x="2326" y="578"/>
                    <a:pt x="2503" y="569"/>
                    <a:pt x="2680" y="550"/>
                  </a:cubicBezTo>
                  <a:cubicBezTo>
                    <a:pt x="2725" y="544"/>
                    <a:pt x="2718" y="477"/>
                    <a:pt x="2676" y="477"/>
                  </a:cubicBezTo>
                  <a:cubicBezTo>
                    <a:pt x="2674" y="477"/>
                    <a:pt x="2672" y="477"/>
                    <a:pt x="2671" y="478"/>
                  </a:cubicBezTo>
                  <a:cubicBezTo>
                    <a:pt x="2501" y="496"/>
                    <a:pt x="2334" y="505"/>
                    <a:pt x="2168" y="505"/>
                  </a:cubicBezTo>
                  <a:cubicBezTo>
                    <a:pt x="1430" y="505"/>
                    <a:pt x="724" y="327"/>
                    <a:pt x="45" y="3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2842850" y="4144625"/>
              <a:ext cx="50150" cy="7700"/>
            </a:xfrm>
            <a:custGeom>
              <a:avLst/>
              <a:gdLst/>
              <a:ahLst/>
              <a:cxnLst/>
              <a:rect l="l" t="t" r="r" b="b"/>
              <a:pathLst>
                <a:path w="2006" h="308" extrusionOk="0">
                  <a:moveTo>
                    <a:pt x="28" y="0"/>
                  </a:moveTo>
                  <a:cubicBezTo>
                    <a:pt x="9" y="0"/>
                    <a:pt x="1" y="35"/>
                    <a:pt x="22" y="41"/>
                  </a:cubicBezTo>
                  <a:cubicBezTo>
                    <a:pt x="533" y="190"/>
                    <a:pt x="1046" y="308"/>
                    <a:pt x="1572" y="308"/>
                  </a:cubicBezTo>
                  <a:cubicBezTo>
                    <a:pt x="1709" y="308"/>
                    <a:pt x="1846" y="300"/>
                    <a:pt x="1985" y="282"/>
                  </a:cubicBezTo>
                  <a:cubicBezTo>
                    <a:pt x="2006" y="280"/>
                    <a:pt x="2002" y="250"/>
                    <a:pt x="1984" y="250"/>
                  </a:cubicBezTo>
                  <a:cubicBezTo>
                    <a:pt x="1983" y="250"/>
                    <a:pt x="1983" y="250"/>
                    <a:pt x="1982" y="250"/>
                  </a:cubicBezTo>
                  <a:cubicBezTo>
                    <a:pt x="1898" y="257"/>
                    <a:pt x="1814" y="260"/>
                    <a:pt x="1730" y="260"/>
                  </a:cubicBezTo>
                  <a:cubicBezTo>
                    <a:pt x="1154" y="260"/>
                    <a:pt x="592" y="120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2853275" y="4135325"/>
              <a:ext cx="45825" cy="13200"/>
            </a:xfrm>
            <a:custGeom>
              <a:avLst/>
              <a:gdLst/>
              <a:ahLst/>
              <a:cxnLst/>
              <a:rect l="l" t="t" r="r" b="b"/>
              <a:pathLst>
                <a:path w="1833" h="528" extrusionOk="0">
                  <a:moveTo>
                    <a:pt x="35" y="1"/>
                  </a:moveTo>
                  <a:cubicBezTo>
                    <a:pt x="12" y="1"/>
                    <a:pt x="1" y="36"/>
                    <a:pt x="25" y="49"/>
                  </a:cubicBezTo>
                  <a:cubicBezTo>
                    <a:pt x="582" y="300"/>
                    <a:pt x="1177" y="461"/>
                    <a:pt x="1785" y="528"/>
                  </a:cubicBezTo>
                  <a:cubicBezTo>
                    <a:pt x="1786" y="528"/>
                    <a:pt x="1787" y="528"/>
                    <a:pt x="1788" y="528"/>
                  </a:cubicBezTo>
                  <a:cubicBezTo>
                    <a:pt x="1826" y="528"/>
                    <a:pt x="1832" y="472"/>
                    <a:pt x="1793" y="464"/>
                  </a:cubicBezTo>
                  <a:cubicBezTo>
                    <a:pt x="1196" y="372"/>
                    <a:pt x="609" y="217"/>
                    <a:pt x="44" y="2"/>
                  </a:cubicBezTo>
                  <a:cubicBezTo>
                    <a:pt x="41" y="1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2816950" y="4158950"/>
              <a:ext cx="52275" cy="8975"/>
            </a:xfrm>
            <a:custGeom>
              <a:avLst/>
              <a:gdLst/>
              <a:ahLst/>
              <a:cxnLst/>
              <a:rect l="l" t="t" r="r" b="b"/>
              <a:pathLst>
                <a:path w="2091" h="359" extrusionOk="0">
                  <a:moveTo>
                    <a:pt x="39" y="0"/>
                  </a:moveTo>
                  <a:cubicBezTo>
                    <a:pt x="13" y="0"/>
                    <a:pt x="1" y="38"/>
                    <a:pt x="28" y="47"/>
                  </a:cubicBezTo>
                  <a:cubicBezTo>
                    <a:pt x="620" y="235"/>
                    <a:pt x="1248" y="359"/>
                    <a:pt x="1873" y="359"/>
                  </a:cubicBezTo>
                  <a:cubicBezTo>
                    <a:pt x="1936" y="359"/>
                    <a:pt x="1998" y="357"/>
                    <a:pt x="2061" y="355"/>
                  </a:cubicBezTo>
                  <a:cubicBezTo>
                    <a:pt x="2090" y="352"/>
                    <a:pt x="2090" y="303"/>
                    <a:pt x="2061" y="302"/>
                  </a:cubicBezTo>
                  <a:cubicBezTo>
                    <a:pt x="1369" y="269"/>
                    <a:pt x="714" y="196"/>
                    <a:pt x="47" y="1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2792825" y="4176775"/>
              <a:ext cx="55275" cy="7900"/>
            </a:xfrm>
            <a:custGeom>
              <a:avLst/>
              <a:gdLst/>
              <a:ahLst/>
              <a:cxnLst/>
              <a:rect l="l" t="t" r="r" b="b"/>
              <a:pathLst>
                <a:path w="2211" h="316" extrusionOk="0">
                  <a:moveTo>
                    <a:pt x="27" y="0"/>
                  </a:moveTo>
                  <a:cubicBezTo>
                    <a:pt x="3" y="0"/>
                    <a:pt x="0" y="40"/>
                    <a:pt x="27" y="45"/>
                  </a:cubicBezTo>
                  <a:cubicBezTo>
                    <a:pt x="729" y="207"/>
                    <a:pt x="1448" y="298"/>
                    <a:pt x="2171" y="315"/>
                  </a:cubicBezTo>
                  <a:cubicBezTo>
                    <a:pt x="2204" y="315"/>
                    <a:pt x="2211" y="265"/>
                    <a:pt x="2178" y="263"/>
                  </a:cubicBezTo>
                  <a:cubicBezTo>
                    <a:pt x="1456" y="230"/>
                    <a:pt x="740" y="142"/>
                    <a:pt x="32" y="1"/>
                  </a:cubicBezTo>
                  <a:cubicBezTo>
                    <a:pt x="30" y="0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2788575" y="4180300"/>
              <a:ext cx="53225" cy="7100"/>
            </a:xfrm>
            <a:custGeom>
              <a:avLst/>
              <a:gdLst/>
              <a:ahLst/>
              <a:cxnLst/>
              <a:rect l="l" t="t" r="r" b="b"/>
              <a:pathLst>
                <a:path w="2129" h="284" extrusionOk="0">
                  <a:moveTo>
                    <a:pt x="35" y="1"/>
                  </a:moveTo>
                  <a:cubicBezTo>
                    <a:pt x="6" y="1"/>
                    <a:pt x="0" y="44"/>
                    <a:pt x="28" y="52"/>
                  </a:cubicBezTo>
                  <a:cubicBezTo>
                    <a:pt x="710" y="156"/>
                    <a:pt x="1393" y="217"/>
                    <a:pt x="2078" y="284"/>
                  </a:cubicBezTo>
                  <a:cubicBezTo>
                    <a:pt x="2080" y="284"/>
                    <a:pt x="2081" y="284"/>
                    <a:pt x="2083" y="284"/>
                  </a:cubicBezTo>
                  <a:cubicBezTo>
                    <a:pt x="2123" y="284"/>
                    <a:pt x="2129" y="221"/>
                    <a:pt x="2088" y="218"/>
                  </a:cubicBezTo>
                  <a:cubicBezTo>
                    <a:pt x="1401" y="178"/>
                    <a:pt x="717" y="90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82" name="Google Shape;682;p13"/>
          <p:cNvGrpSpPr/>
          <p:nvPr/>
        </p:nvGrpSpPr>
        <p:grpSpPr>
          <a:xfrm>
            <a:off x="-765721" y="-1472876"/>
            <a:ext cx="2673405" cy="3208851"/>
            <a:chOff x="1900450" y="3143950"/>
            <a:chExt cx="384825" cy="461900"/>
          </a:xfrm>
        </p:grpSpPr>
        <p:sp>
          <p:nvSpPr>
            <p:cNvPr id="683" name="Google Shape;683;p13"/>
            <p:cNvSpPr/>
            <p:nvPr/>
          </p:nvSpPr>
          <p:spPr>
            <a:xfrm>
              <a:off x="1900450" y="3143950"/>
              <a:ext cx="384825" cy="461900"/>
            </a:xfrm>
            <a:custGeom>
              <a:avLst/>
              <a:gdLst/>
              <a:ahLst/>
              <a:cxnLst/>
              <a:rect l="l" t="t" r="r" b="b"/>
              <a:pathLst>
                <a:path w="15393" h="18476" extrusionOk="0">
                  <a:moveTo>
                    <a:pt x="14024" y="172"/>
                  </a:moveTo>
                  <a:cubicBezTo>
                    <a:pt x="14072" y="187"/>
                    <a:pt x="14119" y="203"/>
                    <a:pt x="14167" y="216"/>
                  </a:cubicBezTo>
                  <a:cubicBezTo>
                    <a:pt x="14212" y="230"/>
                    <a:pt x="14265" y="254"/>
                    <a:pt x="14312" y="263"/>
                  </a:cubicBezTo>
                  <a:cubicBezTo>
                    <a:pt x="14316" y="266"/>
                    <a:pt x="14321" y="267"/>
                    <a:pt x="14327" y="267"/>
                  </a:cubicBezTo>
                  <a:cubicBezTo>
                    <a:pt x="12344" y="3625"/>
                    <a:pt x="10633" y="7031"/>
                    <a:pt x="8223" y="10126"/>
                  </a:cubicBezTo>
                  <a:cubicBezTo>
                    <a:pt x="6096" y="12856"/>
                    <a:pt x="3667" y="15234"/>
                    <a:pt x="1090" y="17520"/>
                  </a:cubicBezTo>
                  <a:cubicBezTo>
                    <a:pt x="6507" y="12616"/>
                    <a:pt x="10453" y="6521"/>
                    <a:pt x="14019" y="191"/>
                  </a:cubicBezTo>
                  <a:cubicBezTo>
                    <a:pt x="14021" y="184"/>
                    <a:pt x="14023" y="178"/>
                    <a:pt x="14024" y="172"/>
                  </a:cubicBezTo>
                  <a:close/>
                  <a:moveTo>
                    <a:pt x="11243" y="3437"/>
                  </a:moveTo>
                  <a:cubicBezTo>
                    <a:pt x="11465" y="3437"/>
                    <a:pt x="11690" y="3451"/>
                    <a:pt x="11914" y="3480"/>
                  </a:cubicBezTo>
                  <a:cubicBezTo>
                    <a:pt x="10658" y="5599"/>
                    <a:pt x="9339" y="7679"/>
                    <a:pt x="7894" y="9675"/>
                  </a:cubicBezTo>
                  <a:cubicBezTo>
                    <a:pt x="5753" y="12635"/>
                    <a:pt x="3326" y="15266"/>
                    <a:pt x="685" y="17781"/>
                  </a:cubicBezTo>
                  <a:cubicBezTo>
                    <a:pt x="656" y="17808"/>
                    <a:pt x="685" y="17842"/>
                    <a:pt x="717" y="17842"/>
                  </a:cubicBezTo>
                  <a:cubicBezTo>
                    <a:pt x="721" y="17842"/>
                    <a:pt x="725" y="17841"/>
                    <a:pt x="729" y="17840"/>
                  </a:cubicBezTo>
                  <a:lnTo>
                    <a:pt x="729" y="17840"/>
                  </a:lnTo>
                  <a:lnTo>
                    <a:pt x="692" y="17873"/>
                  </a:lnTo>
                  <a:cubicBezTo>
                    <a:pt x="669" y="17893"/>
                    <a:pt x="693" y="17928"/>
                    <a:pt x="718" y="17928"/>
                  </a:cubicBezTo>
                  <a:cubicBezTo>
                    <a:pt x="724" y="17928"/>
                    <a:pt x="729" y="17927"/>
                    <a:pt x="735" y="17922"/>
                  </a:cubicBezTo>
                  <a:cubicBezTo>
                    <a:pt x="5598" y="14179"/>
                    <a:pt x="9554" y="9187"/>
                    <a:pt x="12585" y="3813"/>
                  </a:cubicBezTo>
                  <a:cubicBezTo>
                    <a:pt x="13276" y="4221"/>
                    <a:pt x="13849" y="4744"/>
                    <a:pt x="14192" y="5485"/>
                  </a:cubicBezTo>
                  <a:cubicBezTo>
                    <a:pt x="14459" y="6064"/>
                    <a:pt x="14612" y="6840"/>
                    <a:pt x="14292" y="7447"/>
                  </a:cubicBezTo>
                  <a:cubicBezTo>
                    <a:pt x="14073" y="7860"/>
                    <a:pt x="13612" y="8100"/>
                    <a:pt x="13273" y="8398"/>
                  </a:cubicBezTo>
                  <a:cubicBezTo>
                    <a:pt x="12898" y="8726"/>
                    <a:pt x="12722" y="9049"/>
                    <a:pt x="12634" y="9539"/>
                  </a:cubicBezTo>
                  <a:cubicBezTo>
                    <a:pt x="12581" y="9837"/>
                    <a:pt x="12592" y="10144"/>
                    <a:pt x="12534" y="10440"/>
                  </a:cubicBezTo>
                  <a:cubicBezTo>
                    <a:pt x="12392" y="11158"/>
                    <a:pt x="12036" y="11444"/>
                    <a:pt x="11526" y="11852"/>
                  </a:cubicBezTo>
                  <a:cubicBezTo>
                    <a:pt x="11153" y="12152"/>
                    <a:pt x="10923" y="12452"/>
                    <a:pt x="10722" y="12889"/>
                  </a:cubicBezTo>
                  <a:cubicBezTo>
                    <a:pt x="10306" y="13794"/>
                    <a:pt x="9913" y="14296"/>
                    <a:pt x="8983" y="14675"/>
                  </a:cubicBezTo>
                  <a:cubicBezTo>
                    <a:pt x="7884" y="15123"/>
                    <a:pt x="7124" y="15525"/>
                    <a:pt x="6249" y="16338"/>
                  </a:cubicBezTo>
                  <a:cubicBezTo>
                    <a:pt x="4948" y="17550"/>
                    <a:pt x="3321" y="17782"/>
                    <a:pt x="1626" y="18022"/>
                  </a:cubicBezTo>
                  <a:cubicBezTo>
                    <a:pt x="1518" y="18038"/>
                    <a:pt x="426" y="18224"/>
                    <a:pt x="421" y="18233"/>
                  </a:cubicBezTo>
                  <a:lnTo>
                    <a:pt x="421" y="18233"/>
                  </a:lnTo>
                  <a:cubicBezTo>
                    <a:pt x="423" y="18224"/>
                    <a:pt x="691" y="17710"/>
                    <a:pt x="723" y="17593"/>
                  </a:cubicBezTo>
                  <a:cubicBezTo>
                    <a:pt x="811" y="17280"/>
                    <a:pt x="817" y="16969"/>
                    <a:pt x="834" y="16643"/>
                  </a:cubicBezTo>
                  <a:cubicBezTo>
                    <a:pt x="890" y="15534"/>
                    <a:pt x="1111" y="14782"/>
                    <a:pt x="1819" y="13900"/>
                  </a:cubicBezTo>
                  <a:cubicBezTo>
                    <a:pt x="2160" y="13476"/>
                    <a:pt x="2488" y="13088"/>
                    <a:pt x="2611" y="12543"/>
                  </a:cubicBezTo>
                  <a:cubicBezTo>
                    <a:pt x="2750" y="11921"/>
                    <a:pt x="2641" y="11269"/>
                    <a:pt x="2785" y="10642"/>
                  </a:cubicBezTo>
                  <a:cubicBezTo>
                    <a:pt x="3010" y="9661"/>
                    <a:pt x="3570" y="8846"/>
                    <a:pt x="4420" y="8305"/>
                  </a:cubicBezTo>
                  <a:cubicBezTo>
                    <a:pt x="4970" y="7951"/>
                    <a:pt x="5512" y="7692"/>
                    <a:pt x="5957" y="7196"/>
                  </a:cubicBezTo>
                  <a:cubicBezTo>
                    <a:pt x="6464" y="6631"/>
                    <a:pt x="6812" y="5952"/>
                    <a:pt x="7277" y="5356"/>
                  </a:cubicBezTo>
                  <a:cubicBezTo>
                    <a:pt x="8247" y="4111"/>
                    <a:pt x="9703" y="3437"/>
                    <a:pt x="11243" y="3437"/>
                  </a:cubicBezTo>
                  <a:close/>
                  <a:moveTo>
                    <a:pt x="14003" y="1"/>
                  </a:moveTo>
                  <a:cubicBezTo>
                    <a:pt x="13966" y="1"/>
                    <a:pt x="13938" y="29"/>
                    <a:pt x="13927" y="62"/>
                  </a:cubicBezTo>
                  <a:cubicBezTo>
                    <a:pt x="13897" y="63"/>
                    <a:pt x="13869" y="80"/>
                    <a:pt x="13856" y="107"/>
                  </a:cubicBezTo>
                  <a:cubicBezTo>
                    <a:pt x="13257" y="1172"/>
                    <a:pt x="12649" y="2231"/>
                    <a:pt x="12029" y="3285"/>
                  </a:cubicBezTo>
                  <a:cubicBezTo>
                    <a:pt x="12025" y="3282"/>
                    <a:pt x="12020" y="3281"/>
                    <a:pt x="12014" y="3280"/>
                  </a:cubicBezTo>
                  <a:cubicBezTo>
                    <a:pt x="11750" y="3241"/>
                    <a:pt x="11485" y="3222"/>
                    <a:pt x="11221" y="3222"/>
                  </a:cubicBezTo>
                  <a:cubicBezTo>
                    <a:pt x="10022" y="3222"/>
                    <a:pt x="8844" y="3616"/>
                    <a:pt x="7904" y="4397"/>
                  </a:cubicBezTo>
                  <a:cubicBezTo>
                    <a:pt x="7323" y="4880"/>
                    <a:pt x="6921" y="5492"/>
                    <a:pt x="6501" y="6112"/>
                  </a:cubicBezTo>
                  <a:cubicBezTo>
                    <a:pt x="6148" y="6635"/>
                    <a:pt x="5789" y="7159"/>
                    <a:pt x="5273" y="7539"/>
                  </a:cubicBezTo>
                  <a:cubicBezTo>
                    <a:pt x="4892" y="7820"/>
                    <a:pt x="4444" y="7995"/>
                    <a:pt x="4057" y="8269"/>
                  </a:cubicBezTo>
                  <a:cubicBezTo>
                    <a:pt x="2671" y="9249"/>
                    <a:pt x="2634" y="10705"/>
                    <a:pt x="2448" y="12223"/>
                  </a:cubicBezTo>
                  <a:cubicBezTo>
                    <a:pt x="2304" y="13404"/>
                    <a:pt x="1212" y="14035"/>
                    <a:pt x="840" y="15130"/>
                  </a:cubicBezTo>
                  <a:cubicBezTo>
                    <a:pt x="484" y="16181"/>
                    <a:pt x="923" y="17469"/>
                    <a:pt x="71" y="18316"/>
                  </a:cubicBezTo>
                  <a:cubicBezTo>
                    <a:pt x="1" y="18386"/>
                    <a:pt x="74" y="18475"/>
                    <a:pt x="152" y="18475"/>
                  </a:cubicBezTo>
                  <a:cubicBezTo>
                    <a:pt x="159" y="18475"/>
                    <a:pt x="166" y="18475"/>
                    <a:pt x="173" y="18473"/>
                  </a:cubicBezTo>
                  <a:cubicBezTo>
                    <a:pt x="2355" y="18010"/>
                    <a:pt x="4676" y="18098"/>
                    <a:pt x="6397" y="16473"/>
                  </a:cubicBezTo>
                  <a:cubicBezTo>
                    <a:pt x="6931" y="15969"/>
                    <a:pt x="7399" y="15521"/>
                    <a:pt x="8084" y="15230"/>
                  </a:cubicBezTo>
                  <a:cubicBezTo>
                    <a:pt x="8515" y="15046"/>
                    <a:pt x="8968" y="14919"/>
                    <a:pt x="9394" y="14720"/>
                  </a:cubicBezTo>
                  <a:cubicBezTo>
                    <a:pt x="10254" y="14320"/>
                    <a:pt x="10510" y="13806"/>
                    <a:pt x="10902" y="12983"/>
                  </a:cubicBezTo>
                  <a:cubicBezTo>
                    <a:pt x="11310" y="12127"/>
                    <a:pt x="12302" y="11797"/>
                    <a:pt x="12636" y="10916"/>
                  </a:cubicBezTo>
                  <a:cubicBezTo>
                    <a:pt x="12917" y="10170"/>
                    <a:pt x="12637" y="9383"/>
                    <a:pt x="13211" y="8717"/>
                  </a:cubicBezTo>
                  <a:cubicBezTo>
                    <a:pt x="13523" y="8353"/>
                    <a:pt x="14004" y="8175"/>
                    <a:pt x="14297" y="7788"/>
                  </a:cubicBezTo>
                  <a:cubicBezTo>
                    <a:pt x="15392" y="6344"/>
                    <a:pt x="14033" y="4356"/>
                    <a:pt x="12649" y="3698"/>
                  </a:cubicBezTo>
                  <a:cubicBezTo>
                    <a:pt x="13288" y="2561"/>
                    <a:pt x="13885" y="1410"/>
                    <a:pt x="14443" y="246"/>
                  </a:cubicBezTo>
                  <a:cubicBezTo>
                    <a:pt x="14456" y="220"/>
                    <a:pt x="14441" y="191"/>
                    <a:pt x="14413" y="186"/>
                  </a:cubicBezTo>
                  <a:cubicBezTo>
                    <a:pt x="14412" y="166"/>
                    <a:pt x="14404" y="147"/>
                    <a:pt x="14388" y="134"/>
                  </a:cubicBezTo>
                  <a:cubicBezTo>
                    <a:pt x="14292" y="60"/>
                    <a:pt x="14136" y="32"/>
                    <a:pt x="14020" y="3"/>
                  </a:cubicBezTo>
                  <a:cubicBezTo>
                    <a:pt x="14014" y="1"/>
                    <a:pt x="14008" y="1"/>
                    <a:pt x="140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2183200" y="3288975"/>
              <a:ext cx="57850" cy="61275"/>
            </a:xfrm>
            <a:custGeom>
              <a:avLst/>
              <a:gdLst/>
              <a:ahLst/>
              <a:cxnLst/>
              <a:rect l="l" t="t" r="r" b="b"/>
              <a:pathLst>
                <a:path w="2314" h="2451" extrusionOk="0">
                  <a:moveTo>
                    <a:pt x="39" y="1"/>
                  </a:moveTo>
                  <a:cubicBezTo>
                    <a:pt x="21" y="1"/>
                    <a:pt x="0" y="18"/>
                    <a:pt x="4" y="42"/>
                  </a:cubicBezTo>
                  <a:cubicBezTo>
                    <a:pt x="103" y="528"/>
                    <a:pt x="526" y="793"/>
                    <a:pt x="902" y="1070"/>
                  </a:cubicBezTo>
                  <a:cubicBezTo>
                    <a:pt x="1431" y="1459"/>
                    <a:pt x="1951" y="1838"/>
                    <a:pt x="2257" y="2437"/>
                  </a:cubicBezTo>
                  <a:cubicBezTo>
                    <a:pt x="2261" y="2446"/>
                    <a:pt x="2269" y="2450"/>
                    <a:pt x="2277" y="2450"/>
                  </a:cubicBezTo>
                  <a:cubicBezTo>
                    <a:pt x="2294" y="2450"/>
                    <a:pt x="2313" y="2429"/>
                    <a:pt x="2302" y="2407"/>
                  </a:cubicBezTo>
                  <a:cubicBezTo>
                    <a:pt x="2077" y="1957"/>
                    <a:pt x="1738" y="1627"/>
                    <a:pt x="1343" y="1322"/>
                  </a:cubicBezTo>
                  <a:cubicBezTo>
                    <a:pt x="890" y="970"/>
                    <a:pt x="191" y="630"/>
                    <a:pt x="63" y="22"/>
                  </a:cubicBezTo>
                  <a:cubicBezTo>
                    <a:pt x="60" y="7"/>
                    <a:pt x="50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2194825" y="3268900"/>
              <a:ext cx="64550" cy="62525"/>
            </a:xfrm>
            <a:custGeom>
              <a:avLst/>
              <a:gdLst/>
              <a:ahLst/>
              <a:cxnLst/>
              <a:rect l="l" t="t" r="r" b="b"/>
              <a:pathLst>
                <a:path w="2582" h="2501" extrusionOk="0">
                  <a:moveTo>
                    <a:pt x="53" y="1"/>
                  </a:moveTo>
                  <a:cubicBezTo>
                    <a:pt x="27" y="1"/>
                    <a:pt x="1" y="23"/>
                    <a:pt x="13" y="54"/>
                  </a:cubicBezTo>
                  <a:cubicBezTo>
                    <a:pt x="462" y="1242"/>
                    <a:pt x="1842" y="1507"/>
                    <a:pt x="2538" y="2492"/>
                  </a:cubicBezTo>
                  <a:cubicBezTo>
                    <a:pt x="2542" y="2498"/>
                    <a:pt x="2548" y="2501"/>
                    <a:pt x="2554" y="2501"/>
                  </a:cubicBezTo>
                  <a:cubicBezTo>
                    <a:pt x="2567" y="2501"/>
                    <a:pt x="2581" y="2485"/>
                    <a:pt x="2572" y="2470"/>
                  </a:cubicBezTo>
                  <a:cubicBezTo>
                    <a:pt x="1962" y="1425"/>
                    <a:pt x="541" y="1215"/>
                    <a:pt x="91" y="27"/>
                  </a:cubicBezTo>
                  <a:cubicBezTo>
                    <a:pt x="84" y="9"/>
                    <a:pt x="6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6" name="Google Shape;686;p13"/>
            <p:cNvSpPr/>
            <p:nvPr/>
          </p:nvSpPr>
          <p:spPr>
            <a:xfrm>
              <a:off x="2198725" y="3262475"/>
              <a:ext cx="63000" cy="61225"/>
            </a:xfrm>
            <a:custGeom>
              <a:avLst/>
              <a:gdLst/>
              <a:ahLst/>
              <a:cxnLst/>
              <a:rect l="l" t="t" r="r" b="b"/>
              <a:pathLst>
                <a:path w="2520" h="2449" extrusionOk="0">
                  <a:moveTo>
                    <a:pt x="51" y="0"/>
                  </a:moveTo>
                  <a:cubicBezTo>
                    <a:pt x="26" y="0"/>
                    <a:pt x="1" y="28"/>
                    <a:pt x="17" y="57"/>
                  </a:cubicBezTo>
                  <a:cubicBezTo>
                    <a:pt x="626" y="1103"/>
                    <a:pt x="1705" y="1563"/>
                    <a:pt x="2486" y="2443"/>
                  </a:cubicBezTo>
                  <a:cubicBezTo>
                    <a:pt x="2489" y="2447"/>
                    <a:pt x="2493" y="2448"/>
                    <a:pt x="2496" y="2448"/>
                  </a:cubicBezTo>
                  <a:cubicBezTo>
                    <a:pt x="2508" y="2448"/>
                    <a:pt x="2520" y="2433"/>
                    <a:pt x="2510" y="2423"/>
                  </a:cubicBezTo>
                  <a:cubicBezTo>
                    <a:pt x="1781" y="1500"/>
                    <a:pt x="687" y="1067"/>
                    <a:pt x="79" y="17"/>
                  </a:cubicBezTo>
                  <a:cubicBezTo>
                    <a:pt x="72" y="5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7" name="Google Shape;687;p13"/>
            <p:cNvSpPr/>
            <p:nvPr/>
          </p:nvSpPr>
          <p:spPr>
            <a:xfrm>
              <a:off x="2156300" y="3331525"/>
              <a:ext cx="61650" cy="84550"/>
            </a:xfrm>
            <a:custGeom>
              <a:avLst/>
              <a:gdLst/>
              <a:ahLst/>
              <a:cxnLst/>
              <a:rect l="l" t="t" r="r" b="b"/>
              <a:pathLst>
                <a:path w="2466" h="3382" extrusionOk="0">
                  <a:moveTo>
                    <a:pt x="57" y="0"/>
                  </a:moveTo>
                  <a:cubicBezTo>
                    <a:pt x="27" y="0"/>
                    <a:pt x="1" y="39"/>
                    <a:pt x="31" y="63"/>
                  </a:cubicBezTo>
                  <a:cubicBezTo>
                    <a:pt x="536" y="463"/>
                    <a:pt x="992" y="918"/>
                    <a:pt x="1374" y="1440"/>
                  </a:cubicBezTo>
                  <a:cubicBezTo>
                    <a:pt x="1699" y="1890"/>
                    <a:pt x="2383" y="2787"/>
                    <a:pt x="2242" y="3366"/>
                  </a:cubicBezTo>
                  <a:cubicBezTo>
                    <a:pt x="2240" y="3375"/>
                    <a:pt x="2248" y="3382"/>
                    <a:pt x="2256" y="3382"/>
                  </a:cubicBezTo>
                  <a:cubicBezTo>
                    <a:pt x="2261" y="3382"/>
                    <a:pt x="2265" y="3379"/>
                    <a:pt x="2267" y="3374"/>
                  </a:cubicBezTo>
                  <a:cubicBezTo>
                    <a:pt x="2466" y="2901"/>
                    <a:pt x="1924" y="2151"/>
                    <a:pt x="1684" y="1764"/>
                  </a:cubicBezTo>
                  <a:cubicBezTo>
                    <a:pt x="1259" y="1083"/>
                    <a:pt x="713" y="499"/>
                    <a:pt x="79" y="8"/>
                  </a:cubicBezTo>
                  <a:cubicBezTo>
                    <a:pt x="72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8" name="Google Shape;688;p13"/>
            <p:cNvSpPr/>
            <p:nvPr/>
          </p:nvSpPr>
          <p:spPr>
            <a:xfrm>
              <a:off x="2152950" y="3337450"/>
              <a:ext cx="57075" cy="86675"/>
            </a:xfrm>
            <a:custGeom>
              <a:avLst/>
              <a:gdLst/>
              <a:ahLst/>
              <a:cxnLst/>
              <a:rect l="l" t="t" r="r" b="b"/>
              <a:pathLst>
                <a:path w="2283" h="3467" extrusionOk="0">
                  <a:moveTo>
                    <a:pt x="55" y="1"/>
                  </a:moveTo>
                  <a:cubicBezTo>
                    <a:pt x="26" y="1"/>
                    <a:pt x="0" y="42"/>
                    <a:pt x="27" y="70"/>
                  </a:cubicBezTo>
                  <a:cubicBezTo>
                    <a:pt x="987" y="1055"/>
                    <a:pt x="1889" y="2085"/>
                    <a:pt x="2234" y="3450"/>
                  </a:cubicBezTo>
                  <a:cubicBezTo>
                    <a:pt x="2237" y="3461"/>
                    <a:pt x="2245" y="3466"/>
                    <a:pt x="2254" y="3466"/>
                  </a:cubicBezTo>
                  <a:cubicBezTo>
                    <a:pt x="2267" y="3466"/>
                    <a:pt x="2283" y="3453"/>
                    <a:pt x="2278" y="3436"/>
                  </a:cubicBezTo>
                  <a:cubicBezTo>
                    <a:pt x="2000" y="2058"/>
                    <a:pt x="1043" y="979"/>
                    <a:pt x="79" y="12"/>
                  </a:cubicBezTo>
                  <a:cubicBezTo>
                    <a:pt x="72" y="4"/>
                    <a:pt x="63" y="1"/>
                    <a:pt x="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9" name="Google Shape;689;p13"/>
            <p:cNvSpPr/>
            <p:nvPr/>
          </p:nvSpPr>
          <p:spPr>
            <a:xfrm>
              <a:off x="2129150" y="3369925"/>
              <a:ext cx="52750" cy="83100"/>
            </a:xfrm>
            <a:custGeom>
              <a:avLst/>
              <a:gdLst/>
              <a:ahLst/>
              <a:cxnLst/>
              <a:rect l="l" t="t" r="r" b="b"/>
              <a:pathLst>
                <a:path w="2110" h="3324" extrusionOk="0">
                  <a:moveTo>
                    <a:pt x="67" y="0"/>
                  </a:moveTo>
                  <a:cubicBezTo>
                    <a:pt x="31" y="0"/>
                    <a:pt x="1" y="49"/>
                    <a:pt x="35" y="80"/>
                  </a:cubicBezTo>
                  <a:cubicBezTo>
                    <a:pt x="998" y="982"/>
                    <a:pt x="1641" y="2054"/>
                    <a:pt x="2050" y="3305"/>
                  </a:cubicBezTo>
                  <a:cubicBezTo>
                    <a:pt x="2054" y="3318"/>
                    <a:pt x="2064" y="3323"/>
                    <a:pt x="2074" y="3323"/>
                  </a:cubicBezTo>
                  <a:cubicBezTo>
                    <a:pt x="2091" y="3323"/>
                    <a:pt x="2109" y="3308"/>
                    <a:pt x="2104" y="3286"/>
                  </a:cubicBezTo>
                  <a:cubicBezTo>
                    <a:pt x="1773" y="2027"/>
                    <a:pt x="1049" y="892"/>
                    <a:pt x="96" y="12"/>
                  </a:cubicBezTo>
                  <a:cubicBezTo>
                    <a:pt x="87" y="4"/>
                    <a:pt x="77" y="0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0" name="Google Shape;690;p13"/>
            <p:cNvSpPr/>
            <p:nvPr/>
          </p:nvSpPr>
          <p:spPr>
            <a:xfrm>
              <a:off x="2093575" y="3419975"/>
              <a:ext cx="42925" cy="88875"/>
            </a:xfrm>
            <a:custGeom>
              <a:avLst/>
              <a:gdLst/>
              <a:ahLst/>
              <a:cxnLst/>
              <a:rect l="l" t="t" r="r" b="b"/>
              <a:pathLst>
                <a:path w="1717" h="3555" extrusionOk="0">
                  <a:moveTo>
                    <a:pt x="54" y="1"/>
                  </a:moveTo>
                  <a:cubicBezTo>
                    <a:pt x="25" y="1"/>
                    <a:pt x="0" y="43"/>
                    <a:pt x="26" y="72"/>
                  </a:cubicBezTo>
                  <a:cubicBezTo>
                    <a:pt x="901" y="1059"/>
                    <a:pt x="1465" y="2220"/>
                    <a:pt x="1657" y="3529"/>
                  </a:cubicBezTo>
                  <a:cubicBezTo>
                    <a:pt x="1659" y="3546"/>
                    <a:pt x="1674" y="3554"/>
                    <a:pt x="1688" y="3554"/>
                  </a:cubicBezTo>
                  <a:cubicBezTo>
                    <a:pt x="1703" y="3554"/>
                    <a:pt x="1717" y="3544"/>
                    <a:pt x="1714" y="3525"/>
                  </a:cubicBezTo>
                  <a:cubicBezTo>
                    <a:pt x="1534" y="2207"/>
                    <a:pt x="986" y="992"/>
                    <a:pt x="79" y="13"/>
                  </a:cubicBezTo>
                  <a:cubicBezTo>
                    <a:pt x="71" y="5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1" name="Google Shape;691;p13"/>
            <p:cNvSpPr/>
            <p:nvPr/>
          </p:nvSpPr>
          <p:spPr>
            <a:xfrm>
              <a:off x="2094075" y="34194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3" y="0"/>
                  </a:moveTo>
                  <a:cubicBezTo>
                    <a:pt x="2" y="0"/>
                    <a:pt x="1" y="4"/>
                    <a:pt x="3" y="5"/>
                  </a:cubicBezTo>
                  <a:lnTo>
                    <a:pt x="4" y="1"/>
                  </a:ln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2" name="Google Shape;692;p13"/>
            <p:cNvSpPr/>
            <p:nvPr/>
          </p:nvSpPr>
          <p:spPr>
            <a:xfrm>
              <a:off x="2102925" y="3407450"/>
              <a:ext cx="48300" cy="90175"/>
            </a:xfrm>
            <a:custGeom>
              <a:avLst/>
              <a:gdLst/>
              <a:ahLst/>
              <a:cxnLst/>
              <a:rect l="l" t="t" r="r" b="b"/>
              <a:pathLst>
                <a:path w="1932" h="3607" extrusionOk="0">
                  <a:moveTo>
                    <a:pt x="47" y="0"/>
                  </a:moveTo>
                  <a:cubicBezTo>
                    <a:pt x="24" y="0"/>
                    <a:pt x="0" y="29"/>
                    <a:pt x="19" y="50"/>
                  </a:cubicBezTo>
                  <a:cubicBezTo>
                    <a:pt x="896" y="1089"/>
                    <a:pt x="1716" y="2189"/>
                    <a:pt x="1878" y="3583"/>
                  </a:cubicBezTo>
                  <a:cubicBezTo>
                    <a:pt x="1879" y="3599"/>
                    <a:pt x="1892" y="3607"/>
                    <a:pt x="1905" y="3607"/>
                  </a:cubicBezTo>
                  <a:cubicBezTo>
                    <a:pt x="1918" y="3607"/>
                    <a:pt x="1932" y="3597"/>
                    <a:pt x="1930" y="3579"/>
                  </a:cubicBezTo>
                  <a:cubicBezTo>
                    <a:pt x="1792" y="2185"/>
                    <a:pt x="984" y="1024"/>
                    <a:pt x="67" y="9"/>
                  </a:cubicBezTo>
                  <a:cubicBezTo>
                    <a:pt x="61" y="3"/>
                    <a:pt x="54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3" name="Google Shape;693;p13"/>
            <p:cNvSpPr/>
            <p:nvPr/>
          </p:nvSpPr>
          <p:spPr>
            <a:xfrm>
              <a:off x="2102725" y="3403075"/>
              <a:ext cx="53950" cy="88600"/>
            </a:xfrm>
            <a:custGeom>
              <a:avLst/>
              <a:gdLst/>
              <a:ahLst/>
              <a:cxnLst/>
              <a:rect l="l" t="t" r="r" b="b"/>
              <a:pathLst>
                <a:path w="2158" h="3544" extrusionOk="0">
                  <a:moveTo>
                    <a:pt x="53" y="0"/>
                  </a:moveTo>
                  <a:cubicBezTo>
                    <a:pt x="25" y="0"/>
                    <a:pt x="0" y="40"/>
                    <a:pt x="25" y="68"/>
                  </a:cubicBezTo>
                  <a:cubicBezTo>
                    <a:pt x="948" y="1091"/>
                    <a:pt x="1626" y="2256"/>
                    <a:pt x="2126" y="3537"/>
                  </a:cubicBezTo>
                  <a:cubicBezTo>
                    <a:pt x="2129" y="3541"/>
                    <a:pt x="2134" y="3543"/>
                    <a:pt x="2139" y="3543"/>
                  </a:cubicBezTo>
                  <a:cubicBezTo>
                    <a:pt x="2148" y="3543"/>
                    <a:pt x="2157" y="3536"/>
                    <a:pt x="2156" y="3526"/>
                  </a:cubicBezTo>
                  <a:cubicBezTo>
                    <a:pt x="1719" y="2216"/>
                    <a:pt x="995" y="1039"/>
                    <a:pt x="77" y="12"/>
                  </a:cubicBezTo>
                  <a:cubicBezTo>
                    <a:pt x="70" y="4"/>
                    <a:pt x="61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4" name="Google Shape;694;p13"/>
            <p:cNvSpPr/>
            <p:nvPr/>
          </p:nvSpPr>
          <p:spPr>
            <a:xfrm>
              <a:off x="2122925" y="3379575"/>
              <a:ext cx="50750" cy="80875"/>
            </a:xfrm>
            <a:custGeom>
              <a:avLst/>
              <a:gdLst/>
              <a:ahLst/>
              <a:cxnLst/>
              <a:rect l="l" t="t" r="r" b="b"/>
              <a:pathLst>
                <a:path w="2030" h="3235" extrusionOk="0">
                  <a:moveTo>
                    <a:pt x="43" y="69"/>
                  </a:moveTo>
                  <a:cubicBezTo>
                    <a:pt x="43" y="70"/>
                    <a:pt x="43" y="70"/>
                    <a:pt x="43" y="70"/>
                  </a:cubicBezTo>
                  <a:lnTo>
                    <a:pt x="43" y="70"/>
                  </a:lnTo>
                  <a:cubicBezTo>
                    <a:pt x="43" y="70"/>
                    <a:pt x="43" y="70"/>
                    <a:pt x="43" y="69"/>
                  </a:cubicBezTo>
                  <a:close/>
                  <a:moveTo>
                    <a:pt x="72" y="1"/>
                  </a:moveTo>
                  <a:cubicBezTo>
                    <a:pt x="71" y="1"/>
                    <a:pt x="70" y="1"/>
                    <a:pt x="69" y="1"/>
                  </a:cubicBezTo>
                  <a:lnTo>
                    <a:pt x="41" y="6"/>
                  </a:lnTo>
                  <a:cubicBezTo>
                    <a:pt x="15" y="9"/>
                    <a:pt x="0" y="40"/>
                    <a:pt x="13" y="62"/>
                  </a:cubicBezTo>
                  <a:cubicBezTo>
                    <a:pt x="97" y="226"/>
                    <a:pt x="299" y="334"/>
                    <a:pt x="433" y="460"/>
                  </a:cubicBezTo>
                  <a:cubicBezTo>
                    <a:pt x="698" y="709"/>
                    <a:pt x="936" y="983"/>
                    <a:pt x="1148" y="1277"/>
                  </a:cubicBezTo>
                  <a:cubicBezTo>
                    <a:pt x="1550" y="1833"/>
                    <a:pt x="1944" y="2527"/>
                    <a:pt x="1998" y="3224"/>
                  </a:cubicBezTo>
                  <a:cubicBezTo>
                    <a:pt x="2001" y="3231"/>
                    <a:pt x="2007" y="3235"/>
                    <a:pt x="2013" y="3235"/>
                  </a:cubicBezTo>
                  <a:cubicBezTo>
                    <a:pt x="2021" y="3235"/>
                    <a:pt x="2028" y="3230"/>
                    <a:pt x="2030" y="3222"/>
                  </a:cubicBezTo>
                  <a:cubicBezTo>
                    <a:pt x="2026" y="2623"/>
                    <a:pt x="1707" y="2016"/>
                    <a:pt x="1399" y="1516"/>
                  </a:cubicBezTo>
                  <a:cubicBezTo>
                    <a:pt x="1250" y="1275"/>
                    <a:pt x="1080" y="1044"/>
                    <a:pt x="895" y="828"/>
                  </a:cubicBezTo>
                  <a:cubicBezTo>
                    <a:pt x="786" y="700"/>
                    <a:pt x="670" y="577"/>
                    <a:pt x="548" y="460"/>
                  </a:cubicBezTo>
                  <a:cubicBezTo>
                    <a:pt x="482" y="395"/>
                    <a:pt x="126" y="166"/>
                    <a:pt x="55" y="87"/>
                  </a:cubicBezTo>
                  <a:lnTo>
                    <a:pt x="55" y="87"/>
                  </a:lnTo>
                  <a:cubicBezTo>
                    <a:pt x="60" y="91"/>
                    <a:pt x="67" y="93"/>
                    <a:pt x="73" y="93"/>
                  </a:cubicBezTo>
                  <a:cubicBezTo>
                    <a:pt x="94" y="93"/>
                    <a:pt x="116" y="74"/>
                    <a:pt x="109" y="46"/>
                  </a:cubicBezTo>
                  <a:cubicBezTo>
                    <a:pt x="108" y="40"/>
                    <a:pt x="107" y="33"/>
                    <a:pt x="105" y="26"/>
                  </a:cubicBezTo>
                  <a:cubicBezTo>
                    <a:pt x="100" y="11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5" name="Google Shape;695;p13"/>
            <p:cNvSpPr/>
            <p:nvPr/>
          </p:nvSpPr>
          <p:spPr>
            <a:xfrm>
              <a:off x="2111300" y="3392900"/>
              <a:ext cx="55900" cy="80475"/>
            </a:xfrm>
            <a:custGeom>
              <a:avLst/>
              <a:gdLst/>
              <a:ahLst/>
              <a:cxnLst/>
              <a:rect l="l" t="t" r="r" b="b"/>
              <a:pathLst>
                <a:path w="2236" h="3219" extrusionOk="0">
                  <a:moveTo>
                    <a:pt x="47" y="1"/>
                  </a:moveTo>
                  <a:cubicBezTo>
                    <a:pt x="22" y="1"/>
                    <a:pt x="1" y="35"/>
                    <a:pt x="25" y="58"/>
                  </a:cubicBezTo>
                  <a:cubicBezTo>
                    <a:pt x="968" y="963"/>
                    <a:pt x="1681" y="1994"/>
                    <a:pt x="2181" y="3202"/>
                  </a:cubicBezTo>
                  <a:cubicBezTo>
                    <a:pt x="2186" y="3213"/>
                    <a:pt x="2195" y="3218"/>
                    <a:pt x="2205" y="3218"/>
                  </a:cubicBezTo>
                  <a:cubicBezTo>
                    <a:pt x="2220" y="3218"/>
                    <a:pt x="2236" y="3205"/>
                    <a:pt x="2228" y="3186"/>
                  </a:cubicBezTo>
                  <a:cubicBezTo>
                    <a:pt x="1769" y="1971"/>
                    <a:pt x="1029" y="883"/>
                    <a:pt x="68" y="9"/>
                  </a:cubicBezTo>
                  <a:cubicBezTo>
                    <a:pt x="61" y="3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6" name="Google Shape;696;p13"/>
            <p:cNvSpPr/>
            <p:nvPr/>
          </p:nvSpPr>
          <p:spPr>
            <a:xfrm>
              <a:off x="2079075" y="3433175"/>
              <a:ext cx="32550" cy="86150"/>
            </a:xfrm>
            <a:custGeom>
              <a:avLst/>
              <a:gdLst/>
              <a:ahLst/>
              <a:cxnLst/>
              <a:rect l="l" t="t" r="r" b="b"/>
              <a:pathLst>
                <a:path w="1302" h="3446" extrusionOk="0">
                  <a:moveTo>
                    <a:pt x="50" y="0"/>
                  </a:moveTo>
                  <a:cubicBezTo>
                    <a:pt x="25" y="0"/>
                    <a:pt x="0" y="27"/>
                    <a:pt x="19" y="55"/>
                  </a:cubicBezTo>
                  <a:cubicBezTo>
                    <a:pt x="729" y="1074"/>
                    <a:pt x="1110" y="2198"/>
                    <a:pt x="1255" y="3425"/>
                  </a:cubicBezTo>
                  <a:cubicBezTo>
                    <a:pt x="1257" y="3439"/>
                    <a:pt x="1268" y="3446"/>
                    <a:pt x="1279" y="3446"/>
                  </a:cubicBezTo>
                  <a:cubicBezTo>
                    <a:pt x="1290" y="3446"/>
                    <a:pt x="1302" y="3437"/>
                    <a:pt x="1302" y="3422"/>
                  </a:cubicBezTo>
                  <a:cubicBezTo>
                    <a:pt x="1229" y="2191"/>
                    <a:pt x="779" y="1023"/>
                    <a:pt x="79" y="16"/>
                  </a:cubicBezTo>
                  <a:cubicBezTo>
                    <a:pt x="71" y="5"/>
                    <a:pt x="61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7" name="Google Shape;697;p13"/>
            <p:cNvSpPr/>
            <p:nvPr/>
          </p:nvSpPr>
          <p:spPr>
            <a:xfrm>
              <a:off x="2073200" y="3438875"/>
              <a:ext cx="32475" cy="83650"/>
            </a:xfrm>
            <a:custGeom>
              <a:avLst/>
              <a:gdLst/>
              <a:ahLst/>
              <a:cxnLst/>
              <a:rect l="l" t="t" r="r" b="b"/>
              <a:pathLst>
                <a:path w="1299" h="3346" extrusionOk="0">
                  <a:moveTo>
                    <a:pt x="57" y="0"/>
                  </a:moveTo>
                  <a:cubicBezTo>
                    <a:pt x="29" y="0"/>
                    <a:pt x="1" y="30"/>
                    <a:pt x="22" y="59"/>
                  </a:cubicBezTo>
                  <a:cubicBezTo>
                    <a:pt x="739" y="1027"/>
                    <a:pt x="1144" y="2123"/>
                    <a:pt x="1246" y="3322"/>
                  </a:cubicBezTo>
                  <a:cubicBezTo>
                    <a:pt x="1247" y="3338"/>
                    <a:pt x="1259" y="3346"/>
                    <a:pt x="1272" y="3346"/>
                  </a:cubicBezTo>
                  <a:cubicBezTo>
                    <a:pt x="1285" y="3346"/>
                    <a:pt x="1298" y="3337"/>
                    <a:pt x="1297" y="3319"/>
                  </a:cubicBezTo>
                  <a:cubicBezTo>
                    <a:pt x="1229" y="2115"/>
                    <a:pt x="807" y="983"/>
                    <a:pt x="89" y="16"/>
                  </a:cubicBezTo>
                  <a:cubicBezTo>
                    <a:pt x="80" y="5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8" name="Google Shape;698;p13"/>
            <p:cNvSpPr/>
            <p:nvPr/>
          </p:nvSpPr>
          <p:spPr>
            <a:xfrm>
              <a:off x="2046825" y="3471650"/>
              <a:ext cx="21275" cy="84125"/>
            </a:xfrm>
            <a:custGeom>
              <a:avLst/>
              <a:gdLst/>
              <a:ahLst/>
              <a:cxnLst/>
              <a:rect l="l" t="t" r="r" b="b"/>
              <a:pathLst>
                <a:path w="851" h="3365" extrusionOk="0">
                  <a:moveTo>
                    <a:pt x="53" y="1"/>
                  </a:moveTo>
                  <a:cubicBezTo>
                    <a:pt x="28" y="1"/>
                    <a:pt x="1" y="30"/>
                    <a:pt x="17" y="60"/>
                  </a:cubicBezTo>
                  <a:cubicBezTo>
                    <a:pt x="458" y="928"/>
                    <a:pt x="764" y="2411"/>
                    <a:pt x="362" y="3337"/>
                  </a:cubicBezTo>
                  <a:cubicBezTo>
                    <a:pt x="355" y="3352"/>
                    <a:pt x="368" y="3365"/>
                    <a:pt x="380" y="3365"/>
                  </a:cubicBezTo>
                  <a:cubicBezTo>
                    <a:pt x="386" y="3365"/>
                    <a:pt x="392" y="3362"/>
                    <a:pt x="396" y="3354"/>
                  </a:cubicBezTo>
                  <a:cubicBezTo>
                    <a:pt x="850" y="2403"/>
                    <a:pt x="538" y="924"/>
                    <a:pt x="79" y="19"/>
                  </a:cubicBezTo>
                  <a:cubicBezTo>
                    <a:pt x="73" y="6"/>
                    <a:pt x="63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9" name="Google Shape;699;p13"/>
            <p:cNvSpPr/>
            <p:nvPr/>
          </p:nvSpPr>
          <p:spPr>
            <a:xfrm>
              <a:off x="2041425" y="3476825"/>
              <a:ext cx="16400" cy="84900"/>
            </a:xfrm>
            <a:custGeom>
              <a:avLst/>
              <a:gdLst/>
              <a:ahLst/>
              <a:cxnLst/>
              <a:rect l="l" t="t" r="r" b="b"/>
              <a:pathLst>
                <a:path w="656" h="3396" extrusionOk="0">
                  <a:moveTo>
                    <a:pt x="49" y="1"/>
                  </a:moveTo>
                  <a:cubicBezTo>
                    <a:pt x="24" y="1"/>
                    <a:pt x="0" y="21"/>
                    <a:pt x="13" y="50"/>
                  </a:cubicBezTo>
                  <a:cubicBezTo>
                    <a:pt x="456" y="1132"/>
                    <a:pt x="553" y="2224"/>
                    <a:pt x="334" y="3372"/>
                  </a:cubicBezTo>
                  <a:cubicBezTo>
                    <a:pt x="332" y="3387"/>
                    <a:pt x="343" y="3395"/>
                    <a:pt x="354" y="3395"/>
                  </a:cubicBezTo>
                  <a:cubicBezTo>
                    <a:pt x="362" y="3395"/>
                    <a:pt x="371" y="3391"/>
                    <a:pt x="373" y="3380"/>
                  </a:cubicBezTo>
                  <a:cubicBezTo>
                    <a:pt x="656" y="2252"/>
                    <a:pt x="546" y="1091"/>
                    <a:pt x="86" y="25"/>
                  </a:cubicBezTo>
                  <a:cubicBezTo>
                    <a:pt x="79" y="8"/>
                    <a:pt x="64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0" name="Google Shape;700;p13"/>
            <p:cNvSpPr/>
            <p:nvPr/>
          </p:nvSpPr>
          <p:spPr>
            <a:xfrm>
              <a:off x="2028300" y="3487525"/>
              <a:ext cx="14350" cy="85400"/>
            </a:xfrm>
            <a:custGeom>
              <a:avLst/>
              <a:gdLst/>
              <a:ahLst/>
              <a:cxnLst/>
              <a:rect l="l" t="t" r="r" b="b"/>
              <a:pathLst>
                <a:path w="574" h="3416" extrusionOk="0">
                  <a:moveTo>
                    <a:pt x="64" y="1"/>
                  </a:moveTo>
                  <a:cubicBezTo>
                    <a:pt x="47" y="1"/>
                    <a:pt x="30" y="10"/>
                    <a:pt x="22" y="27"/>
                  </a:cubicBezTo>
                  <a:lnTo>
                    <a:pt x="11" y="49"/>
                  </a:lnTo>
                  <a:cubicBezTo>
                    <a:pt x="0" y="71"/>
                    <a:pt x="8" y="99"/>
                    <a:pt x="31" y="109"/>
                  </a:cubicBezTo>
                  <a:lnTo>
                    <a:pt x="47" y="117"/>
                  </a:lnTo>
                  <a:cubicBezTo>
                    <a:pt x="53" y="120"/>
                    <a:pt x="59" y="122"/>
                    <a:pt x="66" y="122"/>
                  </a:cubicBezTo>
                  <a:cubicBezTo>
                    <a:pt x="92" y="122"/>
                    <a:pt x="114" y="95"/>
                    <a:pt x="111" y="71"/>
                  </a:cubicBezTo>
                  <a:lnTo>
                    <a:pt x="111" y="71"/>
                  </a:lnTo>
                  <a:cubicBezTo>
                    <a:pt x="158" y="185"/>
                    <a:pt x="214" y="642"/>
                    <a:pt x="242" y="759"/>
                  </a:cubicBezTo>
                  <a:cubicBezTo>
                    <a:pt x="324" y="1081"/>
                    <a:pt x="384" y="1411"/>
                    <a:pt x="423" y="1743"/>
                  </a:cubicBezTo>
                  <a:cubicBezTo>
                    <a:pt x="487" y="2292"/>
                    <a:pt x="459" y="2850"/>
                    <a:pt x="340" y="3391"/>
                  </a:cubicBezTo>
                  <a:cubicBezTo>
                    <a:pt x="337" y="3407"/>
                    <a:pt x="349" y="3416"/>
                    <a:pt x="361" y="3416"/>
                  </a:cubicBezTo>
                  <a:cubicBezTo>
                    <a:pt x="370" y="3416"/>
                    <a:pt x="378" y="3411"/>
                    <a:pt x="380" y="3399"/>
                  </a:cubicBezTo>
                  <a:cubicBezTo>
                    <a:pt x="555" y="2738"/>
                    <a:pt x="574" y="2079"/>
                    <a:pt x="471" y="1403"/>
                  </a:cubicBezTo>
                  <a:cubicBezTo>
                    <a:pt x="412" y="1012"/>
                    <a:pt x="366" y="303"/>
                    <a:pt x="96" y="13"/>
                  </a:cubicBezTo>
                  <a:cubicBezTo>
                    <a:pt x="87" y="5"/>
                    <a:pt x="75" y="1"/>
                    <a:pt x="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2004450" y="3512650"/>
              <a:ext cx="10725" cy="73200"/>
            </a:xfrm>
            <a:custGeom>
              <a:avLst/>
              <a:gdLst/>
              <a:ahLst/>
              <a:cxnLst/>
              <a:rect l="l" t="t" r="r" b="b"/>
              <a:pathLst>
                <a:path w="429" h="2928" extrusionOk="0">
                  <a:moveTo>
                    <a:pt x="126" y="0"/>
                  </a:moveTo>
                  <a:cubicBezTo>
                    <a:pt x="102" y="0"/>
                    <a:pt x="78" y="17"/>
                    <a:pt x="82" y="48"/>
                  </a:cubicBezTo>
                  <a:cubicBezTo>
                    <a:pt x="212" y="1014"/>
                    <a:pt x="306" y="1947"/>
                    <a:pt x="7" y="2892"/>
                  </a:cubicBezTo>
                  <a:cubicBezTo>
                    <a:pt x="1" y="2912"/>
                    <a:pt x="20" y="2927"/>
                    <a:pt x="38" y="2927"/>
                  </a:cubicBezTo>
                  <a:cubicBezTo>
                    <a:pt x="48" y="2927"/>
                    <a:pt x="58" y="2923"/>
                    <a:pt x="62" y="2912"/>
                  </a:cubicBezTo>
                  <a:cubicBezTo>
                    <a:pt x="429" y="1989"/>
                    <a:pt x="314" y="1002"/>
                    <a:pt x="177" y="43"/>
                  </a:cubicBezTo>
                  <a:cubicBezTo>
                    <a:pt x="173" y="14"/>
                    <a:pt x="14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1974700" y="3542900"/>
              <a:ext cx="6575" cy="48850"/>
            </a:xfrm>
            <a:custGeom>
              <a:avLst/>
              <a:gdLst/>
              <a:ahLst/>
              <a:cxnLst/>
              <a:rect l="l" t="t" r="r" b="b"/>
              <a:pathLst>
                <a:path w="263" h="1954" extrusionOk="0">
                  <a:moveTo>
                    <a:pt x="46" y="0"/>
                  </a:moveTo>
                  <a:cubicBezTo>
                    <a:pt x="24" y="0"/>
                    <a:pt x="1" y="16"/>
                    <a:pt x="5" y="41"/>
                  </a:cubicBezTo>
                  <a:cubicBezTo>
                    <a:pt x="129" y="692"/>
                    <a:pt x="63" y="1286"/>
                    <a:pt x="13" y="1939"/>
                  </a:cubicBezTo>
                  <a:cubicBezTo>
                    <a:pt x="13" y="1947"/>
                    <a:pt x="21" y="1954"/>
                    <a:pt x="27" y="1954"/>
                  </a:cubicBezTo>
                  <a:cubicBezTo>
                    <a:pt x="31" y="1954"/>
                    <a:pt x="34" y="1952"/>
                    <a:pt x="36" y="1947"/>
                  </a:cubicBezTo>
                  <a:cubicBezTo>
                    <a:pt x="263" y="1351"/>
                    <a:pt x="212" y="637"/>
                    <a:pt x="81" y="25"/>
                  </a:cubicBezTo>
                  <a:cubicBezTo>
                    <a:pt x="77" y="8"/>
                    <a:pt x="62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1962125" y="3546000"/>
              <a:ext cx="9775" cy="49650"/>
            </a:xfrm>
            <a:custGeom>
              <a:avLst/>
              <a:gdLst/>
              <a:ahLst/>
              <a:cxnLst/>
              <a:rect l="l" t="t" r="r" b="b"/>
              <a:pathLst>
                <a:path w="391" h="1986" extrusionOk="0">
                  <a:moveTo>
                    <a:pt x="374" y="0"/>
                  </a:moveTo>
                  <a:cubicBezTo>
                    <a:pt x="364" y="0"/>
                    <a:pt x="353" y="7"/>
                    <a:pt x="352" y="20"/>
                  </a:cubicBezTo>
                  <a:cubicBezTo>
                    <a:pt x="315" y="676"/>
                    <a:pt x="199" y="1324"/>
                    <a:pt x="7" y="1951"/>
                  </a:cubicBezTo>
                  <a:cubicBezTo>
                    <a:pt x="1" y="1973"/>
                    <a:pt x="17" y="1985"/>
                    <a:pt x="35" y="1985"/>
                  </a:cubicBezTo>
                  <a:cubicBezTo>
                    <a:pt x="48" y="1985"/>
                    <a:pt x="60" y="1979"/>
                    <a:pt x="65" y="1964"/>
                  </a:cubicBezTo>
                  <a:cubicBezTo>
                    <a:pt x="279" y="1338"/>
                    <a:pt x="388" y="680"/>
                    <a:pt x="391" y="19"/>
                  </a:cubicBezTo>
                  <a:cubicBezTo>
                    <a:pt x="391" y="6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1949625" y="3553750"/>
              <a:ext cx="12175" cy="41975"/>
            </a:xfrm>
            <a:custGeom>
              <a:avLst/>
              <a:gdLst/>
              <a:ahLst/>
              <a:cxnLst/>
              <a:rect l="l" t="t" r="r" b="b"/>
              <a:pathLst>
                <a:path w="487" h="1679" extrusionOk="0">
                  <a:moveTo>
                    <a:pt x="470" y="0"/>
                  </a:moveTo>
                  <a:cubicBezTo>
                    <a:pt x="463" y="0"/>
                    <a:pt x="456" y="4"/>
                    <a:pt x="455" y="11"/>
                  </a:cubicBezTo>
                  <a:cubicBezTo>
                    <a:pt x="352" y="572"/>
                    <a:pt x="219" y="1097"/>
                    <a:pt x="11" y="1629"/>
                  </a:cubicBezTo>
                  <a:cubicBezTo>
                    <a:pt x="1" y="1656"/>
                    <a:pt x="23" y="1678"/>
                    <a:pt x="44" y="1678"/>
                  </a:cubicBezTo>
                  <a:cubicBezTo>
                    <a:pt x="55" y="1678"/>
                    <a:pt x="65" y="1673"/>
                    <a:pt x="71" y="1660"/>
                  </a:cubicBezTo>
                  <a:cubicBezTo>
                    <a:pt x="299" y="1142"/>
                    <a:pt x="449" y="580"/>
                    <a:pt x="485" y="14"/>
                  </a:cubicBezTo>
                  <a:cubicBezTo>
                    <a:pt x="486" y="5"/>
                    <a:pt x="478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1932825" y="3575750"/>
              <a:ext cx="7850" cy="21675"/>
            </a:xfrm>
            <a:custGeom>
              <a:avLst/>
              <a:gdLst/>
              <a:ahLst/>
              <a:cxnLst/>
              <a:rect l="l" t="t" r="r" b="b"/>
              <a:pathLst>
                <a:path w="314" h="867" extrusionOk="0">
                  <a:moveTo>
                    <a:pt x="292" y="0"/>
                  </a:moveTo>
                  <a:cubicBezTo>
                    <a:pt x="284" y="0"/>
                    <a:pt x="276" y="5"/>
                    <a:pt x="273" y="16"/>
                  </a:cubicBezTo>
                  <a:cubicBezTo>
                    <a:pt x="209" y="296"/>
                    <a:pt x="116" y="558"/>
                    <a:pt x="9" y="824"/>
                  </a:cubicBezTo>
                  <a:cubicBezTo>
                    <a:pt x="0" y="847"/>
                    <a:pt x="19" y="866"/>
                    <a:pt x="37" y="866"/>
                  </a:cubicBezTo>
                  <a:cubicBezTo>
                    <a:pt x="46" y="866"/>
                    <a:pt x="55" y="861"/>
                    <a:pt x="60" y="850"/>
                  </a:cubicBezTo>
                  <a:cubicBezTo>
                    <a:pt x="185" y="592"/>
                    <a:pt x="264" y="306"/>
                    <a:pt x="311" y="24"/>
                  </a:cubicBezTo>
                  <a:cubicBezTo>
                    <a:pt x="314" y="9"/>
                    <a:pt x="303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1917925" y="3575050"/>
              <a:ext cx="14550" cy="2075"/>
            </a:xfrm>
            <a:custGeom>
              <a:avLst/>
              <a:gdLst/>
              <a:ahLst/>
              <a:cxnLst/>
              <a:rect l="l" t="t" r="r" b="b"/>
              <a:pathLst>
                <a:path w="582" h="83" extrusionOk="0">
                  <a:moveTo>
                    <a:pt x="359" y="0"/>
                  </a:moveTo>
                  <a:cubicBezTo>
                    <a:pt x="248" y="0"/>
                    <a:pt x="137" y="9"/>
                    <a:pt x="28" y="32"/>
                  </a:cubicBezTo>
                  <a:cubicBezTo>
                    <a:pt x="1" y="37"/>
                    <a:pt x="10" y="82"/>
                    <a:pt x="36" y="82"/>
                  </a:cubicBezTo>
                  <a:cubicBezTo>
                    <a:pt x="37" y="82"/>
                    <a:pt x="38" y="82"/>
                    <a:pt x="38" y="82"/>
                  </a:cubicBezTo>
                  <a:cubicBezTo>
                    <a:pt x="184" y="64"/>
                    <a:pt x="324" y="48"/>
                    <a:pt x="469" y="48"/>
                  </a:cubicBezTo>
                  <a:cubicBezTo>
                    <a:pt x="497" y="48"/>
                    <a:pt x="525" y="49"/>
                    <a:pt x="553" y="50"/>
                  </a:cubicBezTo>
                  <a:cubicBezTo>
                    <a:pt x="554" y="50"/>
                    <a:pt x="554" y="50"/>
                    <a:pt x="555" y="50"/>
                  </a:cubicBezTo>
                  <a:cubicBezTo>
                    <a:pt x="581" y="50"/>
                    <a:pt x="578" y="9"/>
                    <a:pt x="551" y="8"/>
                  </a:cubicBezTo>
                  <a:cubicBezTo>
                    <a:pt x="487" y="3"/>
                    <a:pt x="423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1919200" y="3560450"/>
              <a:ext cx="25225" cy="2500"/>
            </a:xfrm>
            <a:custGeom>
              <a:avLst/>
              <a:gdLst/>
              <a:ahLst/>
              <a:cxnLst/>
              <a:rect l="l" t="t" r="r" b="b"/>
              <a:pathLst>
                <a:path w="1009" h="100" extrusionOk="0">
                  <a:moveTo>
                    <a:pt x="583" y="0"/>
                  </a:moveTo>
                  <a:cubicBezTo>
                    <a:pt x="398" y="0"/>
                    <a:pt x="213" y="15"/>
                    <a:pt x="31" y="49"/>
                  </a:cubicBezTo>
                  <a:cubicBezTo>
                    <a:pt x="1" y="54"/>
                    <a:pt x="1" y="100"/>
                    <a:pt x="30" y="100"/>
                  </a:cubicBezTo>
                  <a:cubicBezTo>
                    <a:pt x="32" y="100"/>
                    <a:pt x="33" y="100"/>
                    <a:pt x="34" y="99"/>
                  </a:cubicBezTo>
                  <a:cubicBezTo>
                    <a:pt x="264" y="67"/>
                    <a:pt x="489" y="46"/>
                    <a:pt x="717" y="46"/>
                  </a:cubicBezTo>
                  <a:cubicBezTo>
                    <a:pt x="804" y="46"/>
                    <a:pt x="891" y="49"/>
                    <a:pt x="980" y="55"/>
                  </a:cubicBezTo>
                  <a:cubicBezTo>
                    <a:pt x="980" y="56"/>
                    <a:pt x="981" y="56"/>
                    <a:pt x="981" y="56"/>
                  </a:cubicBezTo>
                  <a:cubicBezTo>
                    <a:pt x="1003" y="56"/>
                    <a:pt x="1009" y="23"/>
                    <a:pt x="988" y="22"/>
                  </a:cubicBezTo>
                  <a:cubicBezTo>
                    <a:pt x="853" y="8"/>
                    <a:pt x="718" y="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1920775" y="3554700"/>
              <a:ext cx="28400" cy="3300"/>
            </a:xfrm>
            <a:custGeom>
              <a:avLst/>
              <a:gdLst/>
              <a:ahLst/>
              <a:cxnLst/>
              <a:rect l="l" t="t" r="r" b="b"/>
              <a:pathLst>
                <a:path w="1136" h="132" extrusionOk="0">
                  <a:moveTo>
                    <a:pt x="404" y="0"/>
                  </a:moveTo>
                  <a:cubicBezTo>
                    <a:pt x="284" y="0"/>
                    <a:pt x="164" y="7"/>
                    <a:pt x="45" y="21"/>
                  </a:cubicBezTo>
                  <a:cubicBezTo>
                    <a:pt x="1" y="28"/>
                    <a:pt x="3" y="95"/>
                    <a:pt x="45" y="95"/>
                  </a:cubicBezTo>
                  <a:cubicBezTo>
                    <a:pt x="47" y="95"/>
                    <a:pt x="48" y="95"/>
                    <a:pt x="50" y="95"/>
                  </a:cubicBezTo>
                  <a:cubicBezTo>
                    <a:pt x="179" y="82"/>
                    <a:pt x="309" y="75"/>
                    <a:pt x="438" y="75"/>
                  </a:cubicBezTo>
                  <a:cubicBezTo>
                    <a:pt x="658" y="75"/>
                    <a:pt x="877" y="94"/>
                    <a:pt x="1094" y="131"/>
                  </a:cubicBezTo>
                  <a:cubicBezTo>
                    <a:pt x="1096" y="131"/>
                    <a:pt x="1098" y="131"/>
                    <a:pt x="1100" y="131"/>
                  </a:cubicBezTo>
                  <a:cubicBezTo>
                    <a:pt x="1129" y="131"/>
                    <a:pt x="1136" y="86"/>
                    <a:pt x="1105" y="80"/>
                  </a:cubicBezTo>
                  <a:cubicBezTo>
                    <a:pt x="874" y="27"/>
                    <a:pt x="639" y="0"/>
                    <a:pt x="4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1922975" y="3524825"/>
              <a:ext cx="58325" cy="6650"/>
            </a:xfrm>
            <a:custGeom>
              <a:avLst/>
              <a:gdLst/>
              <a:ahLst/>
              <a:cxnLst/>
              <a:rect l="l" t="t" r="r" b="b"/>
              <a:pathLst>
                <a:path w="2333" h="266" extrusionOk="0">
                  <a:moveTo>
                    <a:pt x="1478" y="0"/>
                  </a:moveTo>
                  <a:cubicBezTo>
                    <a:pt x="993" y="0"/>
                    <a:pt x="509" y="67"/>
                    <a:pt x="39" y="200"/>
                  </a:cubicBezTo>
                  <a:cubicBezTo>
                    <a:pt x="1" y="211"/>
                    <a:pt x="16" y="265"/>
                    <a:pt x="53" y="265"/>
                  </a:cubicBezTo>
                  <a:cubicBezTo>
                    <a:pt x="56" y="265"/>
                    <a:pt x="59" y="265"/>
                    <a:pt x="62" y="264"/>
                  </a:cubicBezTo>
                  <a:cubicBezTo>
                    <a:pt x="616" y="142"/>
                    <a:pt x="1151" y="81"/>
                    <a:pt x="1702" y="81"/>
                  </a:cubicBezTo>
                  <a:cubicBezTo>
                    <a:pt x="1898" y="81"/>
                    <a:pt x="2096" y="88"/>
                    <a:pt x="2298" y="104"/>
                  </a:cubicBezTo>
                  <a:cubicBezTo>
                    <a:pt x="2299" y="104"/>
                    <a:pt x="2300" y="104"/>
                    <a:pt x="2301" y="104"/>
                  </a:cubicBezTo>
                  <a:cubicBezTo>
                    <a:pt x="2323" y="104"/>
                    <a:pt x="2332" y="69"/>
                    <a:pt x="2306" y="66"/>
                  </a:cubicBezTo>
                  <a:cubicBezTo>
                    <a:pt x="2031" y="22"/>
                    <a:pt x="1754" y="0"/>
                    <a:pt x="1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1924050" y="3518525"/>
              <a:ext cx="63700" cy="5450"/>
            </a:xfrm>
            <a:custGeom>
              <a:avLst/>
              <a:gdLst/>
              <a:ahLst/>
              <a:cxnLst/>
              <a:rect l="l" t="t" r="r" b="b"/>
              <a:pathLst>
                <a:path w="2548" h="218" extrusionOk="0">
                  <a:moveTo>
                    <a:pt x="1871" y="0"/>
                  </a:moveTo>
                  <a:cubicBezTo>
                    <a:pt x="1260" y="0"/>
                    <a:pt x="647" y="53"/>
                    <a:pt x="46" y="143"/>
                  </a:cubicBezTo>
                  <a:cubicBezTo>
                    <a:pt x="1" y="151"/>
                    <a:pt x="3" y="218"/>
                    <a:pt x="45" y="218"/>
                  </a:cubicBezTo>
                  <a:cubicBezTo>
                    <a:pt x="46" y="218"/>
                    <a:pt x="48" y="218"/>
                    <a:pt x="50" y="218"/>
                  </a:cubicBezTo>
                  <a:cubicBezTo>
                    <a:pt x="872" y="115"/>
                    <a:pt x="1683" y="79"/>
                    <a:pt x="2513" y="73"/>
                  </a:cubicBezTo>
                  <a:cubicBezTo>
                    <a:pt x="2547" y="73"/>
                    <a:pt x="2542" y="23"/>
                    <a:pt x="2509" y="20"/>
                  </a:cubicBezTo>
                  <a:cubicBezTo>
                    <a:pt x="2297" y="7"/>
                    <a:pt x="2084" y="0"/>
                    <a:pt x="18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1948025" y="3485475"/>
              <a:ext cx="65500" cy="5525"/>
            </a:xfrm>
            <a:custGeom>
              <a:avLst/>
              <a:gdLst/>
              <a:ahLst/>
              <a:cxnLst/>
              <a:rect l="l" t="t" r="r" b="b"/>
              <a:pathLst>
                <a:path w="2620" h="221" extrusionOk="0">
                  <a:moveTo>
                    <a:pt x="1168" y="0"/>
                  </a:moveTo>
                  <a:cubicBezTo>
                    <a:pt x="918" y="0"/>
                    <a:pt x="665" y="19"/>
                    <a:pt x="416" y="19"/>
                  </a:cubicBezTo>
                  <a:cubicBezTo>
                    <a:pt x="296" y="19"/>
                    <a:pt x="177" y="14"/>
                    <a:pt x="59" y="2"/>
                  </a:cubicBezTo>
                  <a:cubicBezTo>
                    <a:pt x="57" y="2"/>
                    <a:pt x="55" y="2"/>
                    <a:pt x="54" y="2"/>
                  </a:cubicBezTo>
                  <a:cubicBezTo>
                    <a:pt x="28" y="2"/>
                    <a:pt x="0" y="20"/>
                    <a:pt x="4" y="50"/>
                  </a:cubicBezTo>
                  <a:lnTo>
                    <a:pt x="7" y="69"/>
                  </a:lnTo>
                  <a:cubicBezTo>
                    <a:pt x="9" y="92"/>
                    <a:pt x="29" y="109"/>
                    <a:pt x="51" y="109"/>
                  </a:cubicBezTo>
                  <a:cubicBezTo>
                    <a:pt x="56" y="109"/>
                    <a:pt x="60" y="109"/>
                    <a:pt x="64" y="107"/>
                  </a:cubicBezTo>
                  <a:lnTo>
                    <a:pt x="73" y="105"/>
                  </a:lnTo>
                  <a:cubicBezTo>
                    <a:pt x="79" y="102"/>
                    <a:pt x="83" y="99"/>
                    <a:pt x="87" y="94"/>
                  </a:cubicBezTo>
                  <a:cubicBezTo>
                    <a:pt x="93" y="98"/>
                    <a:pt x="101" y="101"/>
                    <a:pt x="109" y="101"/>
                  </a:cubicBezTo>
                  <a:cubicBezTo>
                    <a:pt x="237" y="91"/>
                    <a:pt x="365" y="83"/>
                    <a:pt x="493" y="79"/>
                  </a:cubicBezTo>
                  <a:cubicBezTo>
                    <a:pt x="595" y="76"/>
                    <a:pt x="696" y="74"/>
                    <a:pt x="798" y="74"/>
                  </a:cubicBezTo>
                  <a:cubicBezTo>
                    <a:pt x="888" y="74"/>
                    <a:pt x="979" y="75"/>
                    <a:pt x="1070" y="78"/>
                  </a:cubicBezTo>
                  <a:cubicBezTo>
                    <a:pt x="1580" y="91"/>
                    <a:pt x="2084" y="158"/>
                    <a:pt x="2591" y="221"/>
                  </a:cubicBezTo>
                  <a:cubicBezTo>
                    <a:pt x="2592" y="221"/>
                    <a:pt x="2593" y="221"/>
                    <a:pt x="2594" y="221"/>
                  </a:cubicBezTo>
                  <a:cubicBezTo>
                    <a:pt x="2614" y="221"/>
                    <a:pt x="2620" y="191"/>
                    <a:pt x="2599" y="185"/>
                  </a:cubicBezTo>
                  <a:cubicBezTo>
                    <a:pt x="2220" y="94"/>
                    <a:pt x="1836" y="37"/>
                    <a:pt x="1448" y="10"/>
                  </a:cubicBezTo>
                  <a:cubicBezTo>
                    <a:pt x="1356" y="3"/>
                    <a:pt x="1262" y="0"/>
                    <a:pt x="1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1956025" y="3474750"/>
              <a:ext cx="62800" cy="9400"/>
            </a:xfrm>
            <a:custGeom>
              <a:avLst/>
              <a:gdLst/>
              <a:ahLst/>
              <a:cxnLst/>
              <a:rect l="l" t="t" r="r" b="b"/>
              <a:pathLst>
                <a:path w="2512" h="376" extrusionOk="0">
                  <a:moveTo>
                    <a:pt x="382" y="1"/>
                  </a:moveTo>
                  <a:cubicBezTo>
                    <a:pt x="248" y="1"/>
                    <a:pt x="124" y="17"/>
                    <a:pt x="33" y="67"/>
                  </a:cubicBezTo>
                  <a:cubicBezTo>
                    <a:pt x="0" y="84"/>
                    <a:pt x="11" y="125"/>
                    <a:pt x="36" y="143"/>
                  </a:cubicBezTo>
                  <a:lnTo>
                    <a:pt x="53" y="153"/>
                  </a:lnTo>
                  <a:cubicBezTo>
                    <a:pt x="59" y="157"/>
                    <a:pt x="65" y="159"/>
                    <a:pt x="71" y="159"/>
                  </a:cubicBezTo>
                  <a:cubicBezTo>
                    <a:pt x="86" y="159"/>
                    <a:pt x="102" y="147"/>
                    <a:pt x="109" y="135"/>
                  </a:cubicBezTo>
                  <a:lnTo>
                    <a:pt x="117" y="123"/>
                  </a:lnTo>
                  <a:cubicBezTo>
                    <a:pt x="124" y="113"/>
                    <a:pt x="124" y="100"/>
                    <a:pt x="117" y="89"/>
                  </a:cubicBezTo>
                  <a:lnTo>
                    <a:pt x="117" y="89"/>
                  </a:lnTo>
                  <a:cubicBezTo>
                    <a:pt x="271" y="105"/>
                    <a:pt x="631" y="123"/>
                    <a:pt x="658" y="123"/>
                  </a:cubicBezTo>
                  <a:cubicBezTo>
                    <a:pt x="900" y="131"/>
                    <a:pt x="1143" y="149"/>
                    <a:pt x="1384" y="178"/>
                  </a:cubicBezTo>
                  <a:cubicBezTo>
                    <a:pt x="1752" y="220"/>
                    <a:pt x="2115" y="292"/>
                    <a:pt x="2475" y="375"/>
                  </a:cubicBezTo>
                  <a:cubicBezTo>
                    <a:pt x="2477" y="375"/>
                    <a:pt x="2479" y="376"/>
                    <a:pt x="2481" y="376"/>
                  </a:cubicBezTo>
                  <a:cubicBezTo>
                    <a:pt x="2507" y="376"/>
                    <a:pt x="2512" y="336"/>
                    <a:pt x="2485" y="328"/>
                  </a:cubicBezTo>
                  <a:cubicBezTo>
                    <a:pt x="2008" y="194"/>
                    <a:pt x="1520" y="104"/>
                    <a:pt x="1027" y="61"/>
                  </a:cubicBezTo>
                  <a:cubicBezTo>
                    <a:pt x="859" y="47"/>
                    <a:pt x="606" y="1"/>
                    <a:pt x="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1964875" y="3438675"/>
              <a:ext cx="88900" cy="9500"/>
            </a:xfrm>
            <a:custGeom>
              <a:avLst/>
              <a:gdLst/>
              <a:ahLst/>
              <a:cxnLst/>
              <a:rect l="l" t="t" r="r" b="b"/>
              <a:pathLst>
                <a:path w="3556" h="380" extrusionOk="0">
                  <a:moveTo>
                    <a:pt x="1969" y="1"/>
                  </a:moveTo>
                  <a:cubicBezTo>
                    <a:pt x="1324" y="1"/>
                    <a:pt x="679" y="102"/>
                    <a:pt x="49" y="295"/>
                  </a:cubicBezTo>
                  <a:cubicBezTo>
                    <a:pt x="0" y="310"/>
                    <a:pt x="19" y="380"/>
                    <a:pt x="63" y="380"/>
                  </a:cubicBezTo>
                  <a:cubicBezTo>
                    <a:pt x="68" y="380"/>
                    <a:pt x="72" y="379"/>
                    <a:pt x="77" y="378"/>
                  </a:cubicBezTo>
                  <a:cubicBezTo>
                    <a:pt x="715" y="183"/>
                    <a:pt x="1350" y="90"/>
                    <a:pt x="1989" y="90"/>
                  </a:cubicBezTo>
                  <a:cubicBezTo>
                    <a:pt x="2493" y="90"/>
                    <a:pt x="2999" y="148"/>
                    <a:pt x="3511" y="258"/>
                  </a:cubicBezTo>
                  <a:cubicBezTo>
                    <a:pt x="3513" y="258"/>
                    <a:pt x="3515" y="258"/>
                    <a:pt x="3517" y="258"/>
                  </a:cubicBezTo>
                  <a:cubicBezTo>
                    <a:pt x="3548" y="258"/>
                    <a:pt x="3555" y="210"/>
                    <a:pt x="3522" y="202"/>
                  </a:cubicBezTo>
                  <a:cubicBezTo>
                    <a:pt x="3008" y="66"/>
                    <a:pt x="2488" y="1"/>
                    <a:pt x="1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1965375" y="3446575"/>
              <a:ext cx="84050" cy="11425"/>
            </a:xfrm>
            <a:custGeom>
              <a:avLst/>
              <a:gdLst/>
              <a:ahLst/>
              <a:cxnLst/>
              <a:rect l="l" t="t" r="r" b="b"/>
              <a:pathLst>
                <a:path w="3362" h="457" extrusionOk="0">
                  <a:moveTo>
                    <a:pt x="2252" y="0"/>
                  </a:moveTo>
                  <a:cubicBezTo>
                    <a:pt x="1510" y="0"/>
                    <a:pt x="771" y="156"/>
                    <a:pt x="52" y="370"/>
                  </a:cubicBezTo>
                  <a:cubicBezTo>
                    <a:pt x="0" y="384"/>
                    <a:pt x="20" y="457"/>
                    <a:pt x="67" y="457"/>
                  </a:cubicBezTo>
                  <a:cubicBezTo>
                    <a:pt x="72" y="457"/>
                    <a:pt x="76" y="456"/>
                    <a:pt x="81" y="455"/>
                  </a:cubicBezTo>
                  <a:cubicBezTo>
                    <a:pt x="836" y="236"/>
                    <a:pt x="1580" y="83"/>
                    <a:pt x="2341" y="83"/>
                  </a:cubicBezTo>
                  <a:cubicBezTo>
                    <a:pt x="2665" y="83"/>
                    <a:pt x="2991" y="111"/>
                    <a:pt x="3323" y="172"/>
                  </a:cubicBezTo>
                  <a:cubicBezTo>
                    <a:pt x="3324" y="172"/>
                    <a:pt x="3325" y="172"/>
                    <a:pt x="3325" y="172"/>
                  </a:cubicBezTo>
                  <a:cubicBezTo>
                    <a:pt x="3354" y="172"/>
                    <a:pt x="3362" y="131"/>
                    <a:pt x="3333" y="122"/>
                  </a:cubicBezTo>
                  <a:cubicBezTo>
                    <a:pt x="2974" y="37"/>
                    <a:pt x="2613" y="0"/>
                    <a:pt x="2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5" name="Google Shape;715;p13"/>
            <p:cNvSpPr/>
            <p:nvPr/>
          </p:nvSpPr>
          <p:spPr>
            <a:xfrm>
              <a:off x="1967825" y="3435225"/>
              <a:ext cx="89100" cy="5950"/>
            </a:xfrm>
            <a:custGeom>
              <a:avLst/>
              <a:gdLst/>
              <a:ahLst/>
              <a:cxnLst/>
              <a:rect l="l" t="t" r="r" b="b"/>
              <a:pathLst>
                <a:path w="3564" h="238" extrusionOk="0">
                  <a:moveTo>
                    <a:pt x="1762" y="0"/>
                  </a:moveTo>
                  <a:cubicBezTo>
                    <a:pt x="1193" y="0"/>
                    <a:pt x="623" y="52"/>
                    <a:pt x="54" y="149"/>
                  </a:cubicBezTo>
                  <a:cubicBezTo>
                    <a:pt x="1" y="158"/>
                    <a:pt x="1" y="238"/>
                    <a:pt x="50" y="238"/>
                  </a:cubicBezTo>
                  <a:cubicBezTo>
                    <a:pt x="53" y="238"/>
                    <a:pt x="56" y="237"/>
                    <a:pt x="59" y="237"/>
                  </a:cubicBezTo>
                  <a:cubicBezTo>
                    <a:pt x="639" y="138"/>
                    <a:pt x="1216" y="92"/>
                    <a:pt x="1792" y="92"/>
                  </a:cubicBezTo>
                  <a:cubicBezTo>
                    <a:pt x="2367" y="92"/>
                    <a:pt x="2942" y="138"/>
                    <a:pt x="3524" y="222"/>
                  </a:cubicBezTo>
                  <a:cubicBezTo>
                    <a:pt x="3525" y="222"/>
                    <a:pt x="3527" y="223"/>
                    <a:pt x="3528" y="223"/>
                  </a:cubicBezTo>
                  <a:cubicBezTo>
                    <a:pt x="3555" y="223"/>
                    <a:pt x="3563" y="179"/>
                    <a:pt x="3533" y="174"/>
                  </a:cubicBezTo>
                  <a:cubicBezTo>
                    <a:pt x="2944" y="56"/>
                    <a:pt x="2353" y="0"/>
                    <a:pt x="1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6" name="Google Shape;716;p13"/>
            <p:cNvSpPr/>
            <p:nvPr/>
          </p:nvSpPr>
          <p:spPr>
            <a:xfrm>
              <a:off x="1966825" y="3407175"/>
              <a:ext cx="113825" cy="10725"/>
            </a:xfrm>
            <a:custGeom>
              <a:avLst/>
              <a:gdLst/>
              <a:ahLst/>
              <a:cxnLst/>
              <a:rect l="l" t="t" r="r" b="b"/>
              <a:pathLst>
                <a:path w="4553" h="429" extrusionOk="0">
                  <a:moveTo>
                    <a:pt x="2527" y="0"/>
                  </a:moveTo>
                  <a:cubicBezTo>
                    <a:pt x="1691" y="0"/>
                    <a:pt x="856" y="117"/>
                    <a:pt x="47" y="349"/>
                  </a:cubicBezTo>
                  <a:cubicBezTo>
                    <a:pt x="0" y="363"/>
                    <a:pt x="18" y="428"/>
                    <a:pt x="61" y="428"/>
                  </a:cubicBezTo>
                  <a:cubicBezTo>
                    <a:pt x="64" y="428"/>
                    <a:pt x="68" y="428"/>
                    <a:pt x="72" y="427"/>
                  </a:cubicBezTo>
                  <a:cubicBezTo>
                    <a:pt x="930" y="208"/>
                    <a:pt x="1775" y="98"/>
                    <a:pt x="2626" y="98"/>
                  </a:cubicBezTo>
                  <a:cubicBezTo>
                    <a:pt x="3249" y="98"/>
                    <a:pt x="3875" y="157"/>
                    <a:pt x="4512" y="275"/>
                  </a:cubicBezTo>
                  <a:cubicBezTo>
                    <a:pt x="4514" y="275"/>
                    <a:pt x="4516" y="275"/>
                    <a:pt x="4518" y="275"/>
                  </a:cubicBezTo>
                  <a:cubicBezTo>
                    <a:pt x="4546" y="275"/>
                    <a:pt x="4552" y="230"/>
                    <a:pt x="4521" y="224"/>
                  </a:cubicBezTo>
                  <a:cubicBezTo>
                    <a:pt x="3864" y="75"/>
                    <a:pt x="3195" y="0"/>
                    <a:pt x="2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7" name="Google Shape;717;p13"/>
            <p:cNvSpPr/>
            <p:nvPr/>
          </p:nvSpPr>
          <p:spPr>
            <a:xfrm>
              <a:off x="1980550" y="3373500"/>
              <a:ext cx="123650" cy="8000"/>
            </a:xfrm>
            <a:custGeom>
              <a:avLst/>
              <a:gdLst/>
              <a:ahLst/>
              <a:cxnLst/>
              <a:rect l="l" t="t" r="r" b="b"/>
              <a:pathLst>
                <a:path w="4946" h="320" extrusionOk="0">
                  <a:moveTo>
                    <a:pt x="2215" y="1"/>
                  </a:moveTo>
                  <a:cubicBezTo>
                    <a:pt x="1497" y="1"/>
                    <a:pt x="777" y="56"/>
                    <a:pt x="55" y="163"/>
                  </a:cubicBezTo>
                  <a:cubicBezTo>
                    <a:pt x="0" y="170"/>
                    <a:pt x="3" y="253"/>
                    <a:pt x="54" y="253"/>
                  </a:cubicBezTo>
                  <a:cubicBezTo>
                    <a:pt x="56" y="253"/>
                    <a:pt x="58" y="252"/>
                    <a:pt x="61" y="252"/>
                  </a:cubicBezTo>
                  <a:cubicBezTo>
                    <a:pt x="789" y="143"/>
                    <a:pt x="1512" y="91"/>
                    <a:pt x="2235" y="91"/>
                  </a:cubicBezTo>
                  <a:cubicBezTo>
                    <a:pt x="3126" y="91"/>
                    <a:pt x="4015" y="170"/>
                    <a:pt x="4911" y="319"/>
                  </a:cubicBezTo>
                  <a:cubicBezTo>
                    <a:pt x="4913" y="319"/>
                    <a:pt x="4914" y="319"/>
                    <a:pt x="4916" y="319"/>
                  </a:cubicBezTo>
                  <a:cubicBezTo>
                    <a:pt x="4940" y="319"/>
                    <a:pt x="4945" y="282"/>
                    <a:pt x="4919" y="276"/>
                  </a:cubicBezTo>
                  <a:cubicBezTo>
                    <a:pt x="4021" y="89"/>
                    <a:pt x="3119" y="1"/>
                    <a:pt x="2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8" name="Google Shape;718;p13"/>
            <p:cNvSpPr/>
            <p:nvPr/>
          </p:nvSpPr>
          <p:spPr>
            <a:xfrm>
              <a:off x="1988825" y="3366075"/>
              <a:ext cx="119775" cy="8100"/>
            </a:xfrm>
            <a:custGeom>
              <a:avLst/>
              <a:gdLst/>
              <a:ahLst/>
              <a:cxnLst/>
              <a:rect l="l" t="t" r="r" b="b"/>
              <a:pathLst>
                <a:path w="4791" h="324" extrusionOk="0">
                  <a:moveTo>
                    <a:pt x="1843" y="1"/>
                  </a:moveTo>
                  <a:cubicBezTo>
                    <a:pt x="1242" y="1"/>
                    <a:pt x="641" y="37"/>
                    <a:pt x="44" y="112"/>
                  </a:cubicBezTo>
                  <a:cubicBezTo>
                    <a:pt x="0" y="118"/>
                    <a:pt x="3" y="185"/>
                    <a:pt x="46" y="185"/>
                  </a:cubicBezTo>
                  <a:cubicBezTo>
                    <a:pt x="47" y="185"/>
                    <a:pt x="48" y="185"/>
                    <a:pt x="50" y="185"/>
                  </a:cubicBezTo>
                  <a:cubicBezTo>
                    <a:pt x="656" y="132"/>
                    <a:pt x="1256" y="105"/>
                    <a:pt x="1854" y="105"/>
                  </a:cubicBezTo>
                  <a:cubicBezTo>
                    <a:pt x="2822" y="105"/>
                    <a:pt x="3784" y="176"/>
                    <a:pt x="4761" y="324"/>
                  </a:cubicBezTo>
                  <a:cubicBezTo>
                    <a:pt x="4762" y="324"/>
                    <a:pt x="4764" y="324"/>
                    <a:pt x="4765" y="324"/>
                  </a:cubicBezTo>
                  <a:cubicBezTo>
                    <a:pt x="4785" y="324"/>
                    <a:pt x="4791" y="293"/>
                    <a:pt x="4768" y="288"/>
                  </a:cubicBezTo>
                  <a:cubicBezTo>
                    <a:pt x="3806" y="98"/>
                    <a:pt x="2824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9" name="Google Shape;719;p13"/>
            <p:cNvSpPr/>
            <p:nvPr/>
          </p:nvSpPr>
          <p:spPr>
            <a:xfrm>
              <a:off x="2011125" y="3346300"/>
              <a:ext cx="108225" cy="12100"/>
            </a:xfrm>
            <a:custGeom>
              <a:avLst/>
              <a:gdLst/>
              <a:ahLst/>
              <a:cxnLst/>
              <a:rect l="l" t="t" r="r" b="b"/>
              <a:pathLst>
                <a:path w="4329" h="484" extrusionOk="0">
                  <a:moveTo>
                    <a:pt x="1209" y="1"/>
                  </a:moveTo>
                  <a:cubicBezTo>
                    <a:pt x="822" y="1"/>
                    <a:pt x="435" y="21"/>
                    <a:pt x="49" y="61"/>
                  </a:cubicBezTo>
                  <a:cubicBezTo>
                    <a:pt x="0" y="66"/>
                    <a:pt x="3" y="139"/>
                    <a:pt x="49" y="139"/>
                  </a:cubicBezTo>
                  <a:cubicBezTo>
                    <a:pt x="50" y="139"/>
                    <a:pt x="51" y="139"/>
                    <a:pt x="53" y="138"/>
                  </a:cubicBezTo>
                  <a:cubicBezTo>
                    <a:pt x="423" y="105"/>
                    <a:pt x="795" y="89"/>
                    <a:pt x="1166" y="89"/>
                  </a:cubicBezTo>
                  <a:cubicBezTo>
                    <a:pt x="2219" y="89"/>
                    <a:pt x="3270" y="221"/>
                    <a:pt x="4292" y="483"/>
                  </a:cubicBezTo>
                  <a:cubicBezTo>
                    <a:pt x="4294" y="483"/>
                    <a:pt x="4297" y="484"/>
                    <a:pt x="4299" y="484"/>
                  </a:cubicBezTo>
                  <a:cubicBezTo>
                    <a:pt x="4323" y="484"/>
                    <a:pt x="4328" y="445"/>
                    <a:pt x="4301" y="437"/>
                  </a:cubicBezTo>
                  <a:cubicBezTo>
                    <a:pt x="3294" y="147"/>
                    <a:pt x="2253" y="1"/>
                    <a:pt x="1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0" name="Google Shape;720;p13"/>
            <p:cNvSpPr/>
            <p:nvPr/>
          </p:nvSpPr>
          <p:spPr>
            <a:xfrm>
              <a:off x="2043925" y="3325500"/>
              <a:ext cx="91500" cy="10800"/>
            </a:xfrm>
            <a:custGeom>
              <a:avLst/>
              <a:gdLst/>
              <a:ahLst/>
              <a:cxnLst/>
              <a:rect l="l" t="t" r="r" b="b"/>
              <a:pathLst>
                <a:path w="3660" h="432" extrusionOk="0">
                  <a:moveTo>
                    <a:pt x="683" y="1"/>
                  </a:moveTo>
                  <a:cubicBezTo>
                    <a:pt x="472" y="1"/>
                    <a:pt x="261" y="6"/>
                    <a:pt x="49" y="17"/>
                  </a:cubicBezTo>
                  <a:cubicBezTo>
                    <a:pt x="0" y="20"/>
                    <a:pt x="5" y="94"/>
                    <a:pt x="52" y="94"/>
                  </a:cubicBezTo>
                  <a:cubicBezTo>
                    <a:pt x="52" y="94"/>
                    <a:pt x="53" y="94"/>
                    <a:pt x="54" y="94"/>
                  </a:cubicBezTo>
                  <a:cubicBezTo>
                    <a:pt x="290" y="79"/>
                    <a:pt x="526" y="72"/>
                    <a:pt x="760" y="72"/>
                  </a:cubicBezTo>
                  <a:cubicBezTo>
                    <a:pt x="1726" y="72"/>
                    <a:pt x="2679" y="196"/>
                    <a:pt x="3624" y="430"/>
                  </a:cubicBezTo>
                  <a:cubicBezTo>
                    <a:pt x="3626" y="431"/>
                    <a:pt x="3628" y="431"/>
                    <a:pt x="3630" y="431"/>
                  </a:cubicBezTo>
                  <a:cubicBezTo>
                    <a:pt x="3653" y="431"/>
                    <a:pt x="3660" y="392"/>
                    <a:pt x="3633" y="385"/>
                  </a:cubicBezTo>
                  <a:cubicBezTo>
                    <a:pt x="2660" y="123"/>
                    <a:pt x="1681" y="1"/>
                    <a:pt x="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1" name="Google Shape;721;p13"/>
            <p:cNvSpPr/>
            <p:nvPr/>
          </p:nvSpPr>
          <p:spPr>
            <a:xfrm>
              <a:off x="2049050" y="3320125"/>
              <a:ext cx="88700" cy="10525"/>
            </a:xfrm>
            <a:custGeom>
              <a:avLst/>
              <a:gdLst/>
              <a:ahLst/>
              <a:cxnLst/>
              <a:rect l="l" t="t" r="r" b="b"/>
              <a:pathLst>
                <a:path w="3548" h="421" extrusionOk="0">
                  <a:moveTo>
                    <a:pt x="60" y="1"/>
                  </a:moveTo>
                  <a:cubicBezTo>
                    <a:pt x="27" y="1"/>
                    <a:pt x="0" y="48"/>
                    <a:pt x="29" y="80"/>
                  </a:cubicBezTo>
                  <a:cubicBezTo>
                    <a:pt x="97" y="154"/>
                    <a:pt x="249" y="176"/>
                    <a:pt x="423" y="176"/>
                  </a:cubicBezTo>
                  <a:cubicBezTo>
                    <a:pt x="684" y="176"/>
                    <a:pt x="996" y="126"/>
                    <a:pt x="1149" y="126"/>
                  </a:cubicBezTo>
                  <a:cubicBezTo>
                    <a:pt x="1154" y="126"/>
                    <a:pt x="1158" y="127"/>
                    <a:pt x="1163" y="127"/>
                  </a:cubicBezTo>
                  <a:cubicBezTo>
                    <a:pt x="1963" y="140"/>
                    <a:pt x="2739" y="223"/>
                    <a:pt x="3515" y="420"/>
                  </a:cubicBezTo>
                  <a:cubicBezTo>
                    <a:pt x="3517" y="421"/>
                    <a:pt x="3519" y="421"/>
                    <a:pt x="3521" y="421"/>
                  </a:cubicBezTo>
                  <a:cubicBezTo>
                    <a:pt x="3543" y="421"/>
                    <a:pt x="3548" y="386"/>
                    <a:pt x="3523" y="379"/>
                  </a:cubicBezTo>
                  <a:cubicBezTo>
                    <a:pt x="2928" y="195"/>
                    <a:pt x="2322" y="101"/>
                    <a:pt x="1701" y="61"/>
                  </a:cubicBezTo>
                  <a:cubicBezTo>
                    <a:pt x="1520" y="49"/>
                    <a:pt x="1339" y="44"/>
                    <a:pt x="1157" y="39"/>
                  </a:cubicBezTo>
                  <a:cubicBezTo>
                    <a:pt x="1153" y="38"/>
                    <a:pt x="1148" y="38"/>
                    <a:pt x="1142" y="38"/>
                  </a:cubicBezTo>
                  <a:cubicBezTo>
                    <a:pt x="1011" y="38"/>
                    <a:pt x="695" y="76"/>
                    <a:pt x="439" y="76"/>
                  </a:cubicBezTo>
                  <a:cubicBezTo>
                    <a:pt x="278" y="76"/>
                    <a:pt x="141" y="61"/>
                    <a:pt x="89" y="13"/>
                  </a:cubicBezTo>
                  <a:cubicBezTo>
                    <a:pt x="80" y="4"/>
                    <a:pt x="70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2" name="Google Shape;722;p13"/>
            <p:cNvSpPr/>
            <p:nvPr/>
          </p:nvSpPr>
          <p:spPr>
            <a:xfrm>
              <a:off x="2069075" y="3289000"/>
              <a:ext cx="85775" cy="13850"/>
            </a:xfrm>
            <a:custGeom>
              <a:avLst/>
              <a:gdLst/>
              <a:ahLst/>
              <a:cxnLst/>
              <a:rect l="l" t="t" r="r" b="b"/>
              <a:pathLst>
                <a:path w="3431" h="554" extrusionOk="0">
                  <a:moveTo>
                    <a:pt x="58" y="1"/>
                  </a:moveTo>
                  <a:cubicBezTo>
                    <a:pt x="0" y="1"/>
                    <a:pt x="6" y="90"/>
                    <a:pt x="64" y="90"/>
                  </a:cubicBezTo>
                  <a:cubicBezTo>
                    <a:pt x="1206" y="93"/>
                    <a:pt x="2303" y="259"/>
                    <a:pt x="3405" y="553"/>
                  </a:cubicBezTo>
                  <a:cubicBezTo>
                    <a:pt x="3407" y="553"/>
                    <a:pt x="3408" y="553"/>
                    <a:pt x="3410" y="553"/>
                  </a:cubicBezTo>
                  <a:cubicBezTo>
                    <a:pt x="3427" y="553"/>
                    <a:pt x="3430" y="526"/>
                    <a:pt x="3412" y="519"/>
                  </a:cubicBezTo>
                  <a:cubicBezTo>
                    <a:pt x="2322" y="167"/>
                    <a:pt x="1201" y="10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3" name="Google Shape;723;p13"/>
            <p:cNvSpPr/>
            <p:nvPr/>
          </p:nvSpPr>
          <p:spPr>
            <a:xfrm>
              <a:off x="2072900" y="3285500"/>
              <a:ext cx="85425" cy="12025"/>
            </a:xfrm>
            <a:custGeom>
              <a:avLst/>
              <a:gdLst/>
              <a:ahLst/>
              <a:cxnLst/>
              <a:rect l="l" t="t" r="r" b="b"/>
              <a:pathLst>
                <a:path w="3417" h="481" extrusionOk="0">
                  <a:moveTo>
                    <a:pt x="52" y="1"/>
                  </a:moveTo>
                  <a:cubicBezTo>
                    <a:pt x="1" y="1"/>
                    <a:pt x="7" y="82"/>
                    <a:pt x="59" y="83"/>
                  </a:cubicBezTo>
                  <a:cubicBezTo>
                    <a:pt x="1177" y="122"/>
                    <a:pt x="2272" y="262"/>
                    <a:pt x="3367" y="479"/>
                  </a:cubicBezTo>
                  <a:cubicBezTo>
                    <a:pt x="3369" y="480"/>
                    <a:pt x="3371" y="480"/>
                    <a:pt x="3374" y="480"/>
                  </a:cubicBezTo>
                  <a:cubicBezTo>
                    <a:pt x="3407" y="480"/>
                    <a:pt x="3416" y="428"/>
                    <a:pt x="3380" y="421"/>
                  </a:cubicBezTo>
                  <a:cubicBezTo>
                    <a:pt x="2285" y="170"/>
                    <a:pt x="1176" y="38"/>
                    <a:pt x="54" y="1"/>
                  </a:cubicBezTo>
                  <a:cubicBezTo>
                    <a:pt x="53" y="1"/>
                    <a:pt x="52" y="1"/>
                    <a:pt x="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4" name="Google Shape;724;p13"/>
            <p:cNvSpPr/>
            <p:nvPr/>
          </p:nvSpPr>
          <p:spPr>
            <a:xfrm>
              <a:off x="2096225" y="3259800"/>
              <a:ext cx="78775" cy="11900"/>
            </a:xfrm>
            <a:custGeom>
              <a:avLst/>
              <a:gdLst/>
              <a:ahLst/>
              <a:cxnLst/>
              <a:rect l="l" t="t" r="r" b="b"/>
              <a:pathLst>
                <a:path w="3151" h="476" extrusionOk="0">
                  <a:moveTo>
                    <a:pt x="819" y="1"/>
                  </a:moveTo>
                  <a:cubicBezTo>
                    <a:pt x="562" y="1"/>
                    <a:pt x="304" y="16"/>
                    <a:pt x="48" y="47"/>
                  </a:cubicBezTo>
                  <a:cubicBezTo>
                    <a:pt x="0" y="54"/>
                    <a:pt x="2" y="125"/>
                    <a:pt x="47" y="125"/>
                  </a:cubicBezTo>
                  <a:cubicBezTo>
                    <a:pt x="49" y="125"/>
                    <a:pt x="50" y="125"/>
                    <a:pt x="52" y="124"/>
                  </a:cubicBezTo>
                  <a:cubicBezTo>
                    <a:pt x="300" y="98"/>
                    <a:pt x="548" y="85"/>
                    <a:pt x="796" y="85"/>
                  </a:cubicBezTo>
                  <a:cubicBezTo>
                    <a:pt x="1582" y="85"/>
                    <a:pt x="2365" y="216"/>
                    <a:pt x="3111" y="474"/>
                  </a:cubicBezTo>
                  <a:cubicBezTo>
                    <a:pt x="3114" y="475"/>
                    <a:pt x="3116" y="475"/>
                    <a:pt x="3118" y="475"/>
                  </a:cubicBezTo>
                  <a:cubicBezTo>
                    <a:pt x="3139" y="475"/>
                    <a:pt x="3150" y="438"/>
                    <a:pt x="3127" y="429"/>
                  </a:cubicBezTo>
                  <a:cubicBezTo>
                    <a:pt x="2388" y="145"/>
                    <a:pt x="1606" y="1"/>
                    <a:pt x="8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5" name="Google Shape;725;p13"/>
            <p:cNvSpPr/>
            <p:nvPr/>
          </p:nvSpPr>
          <p:spPr>
            <a:xfrm>
              <a:off x="2104575" y="3251150"/>
              <a:ext cx="74100" cy="13100"/>
            </a:xfrm>
            <a:custGeom>
              <a:avLst/>
              <a:gdLst/>
              <a:ahLst/>
              <a:cxnLst/>
              <a:rect l="l" t="t" r="r" b="b"/>
              <a:pathLst>
                <a:path w="2964" h="524" extrusionOk="0">
                  <a:moveTo>
                    <a:pt x="377" y="0"/>
                  </a:moveTo>
                  <a:cubicBezTo>
                    <a:pt x="243" y="0"/>
                    <a:pt x="121" y="16"/>
                    <a:pt x="31" y="58"/>
                  </a:cubicBezTo>
                  <a:cubicBezTo>
                    <a:pt x="13" y="65"/>
                    <a:pt x="1" y="84"/>
                    <a:pt x="1" y="102"/>
                  </a:cubicBezTo>
                  <a:cubicBezTo>
                    <a:pt x="3" y="113"/>
                    <a:pt x="5" y="124"/>
                    <a:pt x="6" y="134"/>
                  </a:cubicBezTo>
                  <a:cubicBezTo>
                    <a:pt x="9" y="159"/>
                    <a:pt x="28" y="170"/>
                    <a:pt x="46" y="170"/>
                  </a:cubicBezTo>
                  <a:cubicBezTo>
                    <a:pt x="67" y="170"/>
                    <a:pt x="87" y="156"/>
                    <a:pt x="87" y="129"/>
                  </a:cubicBezTo>
                  <a:cubicBezTo>
                    <a:pt x="89" y="91"/>
                    <a:pt x="164" y="76"/>
                    <a:pt x="288" y="76"/>
                  </a:cubicBezTo>
                  <a:cubicBezTo>
                    <a:pt x="900" y="76"/>
                    <a:pt x="2715" y="459"/>
                    <a:pt x="2937" y="522"/>
                  </a:cubicBezTo>
                  <a:cubicBezTo>
                    <a:pt x="2939" y="523"/>
                    <a:pt x="2941" y="523"/>
                    <a:pt x="2943" y="523"/>
                  </a:cubicBezTo>
                  <a:cubicBezTo>
                    <a:pt x="2961" y="523"/>
                    <a:pt x="2963" y="494"/>
                    <a:pt x="2944" y="488"/>
                  </a:cubicBezTo>
                  <a:cubicBezTo>
                    <a:pt x="2381" y="296"/>
                    <a:pt x="1801" y="165"/>
                    <a:pt x="1210" y="94"/>
                  </a:cubicBezTo>
                  <a:cubicBezTo>
                    <a:pt x="1001" y="69"/>
                    <a:pt x="661" y="0"/>
                    <a:pt x="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6" name="Google Shape;726;p13"/>
            <p:cNvSpPr/>
            <p:nvPr/>
          </p:nvSpPr>
          <p:spPr>
            <a:xfrm>
              <a:off x="2143700" y="3233075"/>
              <a:ext cx="47100" cy="11750"/>
            </a:xfrm>
            <a:custGeom>
              <a:avLst/>
              <a:gdLst/>
              <a:ahLst/>
              <a:cxnLst/>
              <a:rect l="l" t="t" r="r" b="b"/>
              <a:pathLst>
                <a:path w="1884" h="470" extrusionOk="0">
                  <a:moveTo>
                    <a:pt x="55" y="1"/>
                  </a:moveTo>
                  <a:cubicBezTo>
                    <a:pt x="13" y="1"/>
                    <a:pt x="0" y="63"/>
                    <a:pt x="44" y="72"/>
                  </a:cubicBezTo>
                  <a:cubicBezTo>
                    <a:pt x="628" y="180"/>
                    <a:pt x="1303" y="211"/>
                    <a:pt x="1844" y="468"/>
                  </a:cubicBezTo>
                  <a:cubicBezTo>
                    <a:pt x="1847" y="469"/>
                    <a:pt x="1850" y="470"/>
                    <a:pt x="1853" y="470"/>
                  </a:cubicBezTo>
                  <a:cubicBezTo>
                    <a:pt x="1872" y="470"/>
                    <a:pt x="1883" y="442"/>
                    <a:pt x="1864" y="431"/>
                  </a:cubicBezTo>
                  <a:cubicBezTo>
                    <a:pt x="1371" y="135"/>
                    <a:pt x="619" y="72"/>
                    <a:pt x="60" y="1"/>
                  </a:cubicBezTo>
                  <a:cubicBezTo>
                    <a:pt x="58" y="1"/>
                    <a:pt x="56" y="1"/>
                    <a:pt x="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7" name="Google Shape;727;p13"/>
            <p:cNvSpPr/>
            <p:nvPr/>
          </p:nvSpPr>
          <p:spPr>
            <a:xfrm>
              <a:off x="2202775" y="3245550"/>
              <a:ext cx="59800" cy="47625"/>
            </a:xfrm>
            <a:custGeom>
              <a:avLst/>
              <a:gdLst/>
              <a:ahLst/>
              <a:cxnLst/>
              <a:rect l="l" t="t" r="r" b="b"/>
              <a:pathLst>
                <a:path w="2392" h="1905" extrusionOk="0">
                  <a:moveTo>
                    <a:pt x="24" y="0"/>
                  </a:moveTo>
                  <a:cubicBezTo>
                    <a:pt x="8" y="0"/>
                    <a:pt x="0" y="27"/>
                    <a:pt x="16" y="33"/>
                  </a:cubicBezTo>
                  <a:cubicBezTo>
                    <a:pt x="505" y="234"/>
                    <a:pt x="952" y="525"/>
                    <a:pt x="1334" y="892"/>
                  </a:cubicBezTo>
                  <a:cubicBezTo>
                    <a:pt x="1484" y="1036"/>
                    <a:pt x="1632" y="1184"/>
                    <a:pt x="1780" y="1331"/>
                  </a:cubicBezTo>
                  <a:cubicBezTo>
                    <a:pt x="1834" y="1383"/>
                    <a:pt x="2234" y="1708"/>
                    <a:pt x="2334" y="1811"/>
                  </a:cubicBezTo>
                  <a:cubicBezTo>
                    <a:pt x="2329" y="1809"/>
                    <a:pt x="2324" y="1808"/>
                    <a:pt x="2319" y="1808"/>
                  </a:cubicBezTo>
                  <a:cubicBezTo>
                    <a:pt x="2303" y="1808"/>
                    <a:pt x="2288" y="1818"/>
                    <a:pt x="2283" y="1835"/>
                  </a:cubicBezTo>
                  <a:lnTo>
                    <a:pt x="2279" y="1853"/>
                  </a:lnTo>
                  <a:cubicBezTo>
                    <a:pt x="2274" y="1875"/>
                    <a:pt x="2288" y="1895"/>
                    <a:pt x="2310" y="1900"/>
                  </a:cubicBezTo>
                  <a:lnTo>
                    <a:pt x="2335" y="1904"/>
                  </a:lnTo>
                  <a:cubicBezTo>
                    <a:pt x="2338" y="1905"/>
                    <a:pt x="2341" y="1905"/>
                    <a:pt x="2344" y="1905"/>
                  </a:cubicBezTo>
                  <a:cubicBezTo>
                    <a:pt x="2371" y="1905"/>
                    <a:pt x="2392" y="1878"/>
                    <a:pt x="2383" y="1851"/>
                  </a:cubicBezTo>
                  <a:cubicBezTo>
                    <a:pt x="2334" y="1709"/>
                    <a:pt x="2199" y="1621"/>
                    <a:pt x="2094" y="1517"/>
                  </a:cubicBezTo>
                  <a:cubicBezTo>
                    <a:pt x="1859" y="1289"/>
                    <a:pt x="1627" y="1057"/>
                    <a:pt x="1387" y="832"/>
                  </a:cubicBezTo>
                  <a:cubicBezTo>
                    <a:pt x="986" y="456"/>
                    <a:pt x="559" y="162"/>
                    <a:pt x="28" y="1"/>
                  </a:cubicBezTo>
                  <a:cubicBezTo>
                    <a:pt x="27" y="1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728" name="Google Shape;728;p13"/>
          <p:cNvSpPr txBox="1">
            <a:spLocks noGrp="1"/>
          </p:cNvSpPr>
          <p:nvPr>
            <p:ph type="title"/>
          </p:nvPr>
        </p:nvSpPr>
        <p:spPr>
          <a:xfrm>
            <a:off x="1979600" y="1056533"/>
            <a:ext cx="34052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29" name="Google Shape;729;p13"/>
          <p:cNvSpPr txBox="1">
            <a:spLocks noGrp="1"/>
          </p:cNvSpPr>
          <p:nvPr>
            <p:ph type="subTitle" idx="1"/>
          </p:nvPr>
        </p:nvSpPr>
        <p:spPr>
          <a:xfrm>
            <a:off x="1979600" y="1471744"/>
            <a:ext cx="3405200" cy="8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0" name="Google Shape;730;p13"/>
          <p:cNvSpPr txBox="1">
            <a:spLocks noGrp="1"/>
          </p:cNvSpPr>
          <p:nvPr>
            <p:ph type="title" idx="2" hasCustomPrompt="1"/>
          </p:nvPr>
        </p:nvSpPr>
        <p:spPr>
          <a:xfrm>
            <a:off x="326200" y="669733"/>
            <a:ext cx="1599200" cy="93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1" name="Google Shape;731;p13"/>
          <p:cNvSpPr txBox="1">
            <a:spLocks noGrp="1"/>
          </p:cNvSpPr>
          <p:nvPr>
            <p:ph type="title" idx="3"/>
          </p:nvPr>
        </p:nvSpPr>
        <p:spPr>
          <a:xfrm>
            <a:off x="7560268" y="1056533"/>
            <a:ext cx="34052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32" name="Google Shape;732;p13"/>
          <p:cNvSpPr txBox="1">
            <a:spLocks noGrp="1"/>
          </p:cNvSpPr>
          <p:nvPr>
            <p:ph type="subTitle" idx="4"/>
          </p:nvPr>
        </p:nvSpPr>
        <p:spPr>
          <a:xfrm>
            <a:off x="7560268" y="1471744"/>
            <a:ext cx="3405200" cy="8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3" name="Google Shape;733;p13"/>
          <p:cNvSpPr txBox="1">
            <a:spLocks noGrp="1"/>
          </p:cNvSpPr>
          <p:nvPr>
            <p:ph type="title" idx="5" hasCustomPrompt="1"/>
          </p:nvPr>
        </p:nvSpPr>
        <p:spPr>
          <a:xfrm>
            <a:off x="5906868" y="669733"/>
            <a:ext cx="1599200" cy="93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4" name="Google Shape;734;p13"/>
          <p:cNvSpPr txBox="1">
            <a:spLocks noGrp="1"/>
          </p:cNvSpPr>
          <p:nvPr>
            <p:ph type="title" idx="6"/>
          </p:nvPr>
        </p:nvSpPr>
        <p:spPr>
          <a:xfrm>
            <a:off x="1979600" y="2870767"/>
            <a:ext cx="34052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35" name="Google Shape;735;p13"/>
          <p:cNvSpPr txBox="1">
            <a:spLocks noGrp="1"/>
          </p:cNvSpPr>
          <p:nvPr>
            <p:ph type="subTitle" idx="7"/>
          </p:nvPr>
        </p:nvSpPr>
        <p:spPr>
          <a:xfrm>
            <a:off x="1979600" y="3285977"/>
            <a:ext cx="3405200" cy="8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6" name="Google Shape;736;p13"/>
          <p:cNvSpPr txBox="1">
            <a:spLocks noGrp="1"/>
          </p:cNvSpPr>
          <p:nvPr>
            <p:ph type="title" idx="8" hasCustomPrompt="1"/>
          </p:nvPr>
        </p:nvSpPr>
        <p:spPr>
          <a:xfrm>
            <a:off x="326200" y="2483967"/>
            <a:ext cx="1599200" cy="93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7" name="Google Shape;737;p13"/>
          <p:cNvSpPr txBox="1">
            <a:spLocks noGrp="1"/>
          </p:cNvSpPr>
          <p:nvPr>
            <p:ph type="title" idx="9"/>
          </p:nvPr>
        </p:nvSpPr>
        <p:spPr>
          <a:xfrm>
            <a:off x="7560268" y="2870767"/>
            <a:ext cx="34052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38" name="Google Shape;738;p13"/>
          <p:cNvSpPr txBox="1">
            <a:spLocks noGrp="1"/>
          </p:cNvSpPr>
          <p:nvPr>
            <p:ph type="subTitle" idx="13"/>
          </p:nvPr>
        </p:nvSpPr>
        <p:spPr>
          <a:xfrm>
            <a:off x="7560268" y="3285977"/>
            <a:ext cx="3405200" cy="8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9" name="Google Shape;739;p13"/>
          <p:cNvSpPr txBox="1">
            <a:spLocks noGrp="1"/>
          </p:cNvSpPr>
          <p:nvPr>
            <p:ph type="title" idx="14" hasCustomPrompt="1"/>
          </p:nvPr>
        </p:nvSpPr>
        <p:spPr>
          <a:xfrm>
            <a:off x="5906868" y="2483967"/>
            <a:ext cx="1599200" cy="93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40" name="Google Shape;740;p13"/>
          <p:cNvSpPr txBox="1">
            <a:spLocks noGrp="1"/>
          </p:cNvSpPr>
          <p:nvPr>
            <p:ph type="title" idx="15"/>
          </p:nvPr>
        </p:nvSpPr>
        <p:spPr>
          <a:xfrm>
            <a:off x="1979600" y="4685000"/>
            <a:ext cx="34052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41" name="Google Shape;741;p13"/>
          <p:cNvSpPr txBox="1">
            <a:spLocks noGrp="1"/>
          </p:cNvSpPr>
          <p:nvPr>
            <p:ph type="subTitle" idx="16"/>
          </p:nvPr>
        </p:nvSpPr>
        <p:spPr>
          <a:xfrm>
            <a:off x="1979600" y="5100211"/>
            <a:ext cx="3405200" cy="8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42" name="Google Shape;742;p13"/>
          <p:cNvSpPr txBox="1">
            <a:spLocks noGrp="1"/>
          </p:cNvSpPr>
          <p:nvPr>
            <p:ph type="title" idx="17" hasCustomPrompt="1"/>
          </p:nvPr>
        </p:nvSpPr>
        <p:spPr>
          <a:xfrm>
            <a:off x="326200" y="4298200"/>
            <a:ext cx="1599200" cy="93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43" name="Google Shape;743;p13"/>
          <p:cNvSpPr txBox="1">
            <a:spLocks noGrp="1"/>
          </p:cNvSpPr>
          <p:nvPr>
            <p:ph type="title" idx="18"/>
          </p:nvPr>
        </p:nvSpPr>
        <p:spPr>
          <a:xfrm>
            <a:off x="7560268" y="4685000"/>
            <a:ext cx="34052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44" name="Google Shape;744;p13"/>
          <p:cNvSpPr txBox="1">
            <a:spLocks noGrp="1"/>
          </p:cNvSpPr>
          <p:nvPr>
            <p:ph type="subTitle" idx="19"/>
          </p:nvPr>
        </p:nvSpPr>
        <p:spPr>
          <a:xfrm>
            <a:off x="7560268" y="5100211"/>
            <a:ext cx="3405200" cy="8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45" name="Google Shape;745;p13"/>
          <p:cNvSpPr txBox="1">
            <a:spLocks noGrp="1"/>
          </p:cNvSpPr>
          <p:nvPr>
            <p:ph type="title" idx="20" hasCustomPrompt="1"/>
          </p:nvPr>
        </p:nvSpPr>
        <p:spPr>
          <a:xfrm>
            <a:off x="5906868" y="4298200"/>
            <a:ext cx="1599200" cy="93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752149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14"/>
          <p:cNvSpPr txBox="1">
            <a:spLocks noGrp="1"/>
          </p:cNvSpPr>
          <p:nvPr>
            <p:ph type="title"/>
          </p:nvPr>
        </p:nvSpPr>
        <p:spPr>
          <a:xfrm>
            <a:off x="929967" y="576367"/>
            <a:ext cx="1111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14"/>
          <p:cNvSpPr txBox="1">
            <a:spLocks noGrp="1"/>
          </p:cNvSpPr>
          <p:nvPr>
            <p:ph type="title" idx="2"/>
          </p:nvPr>
        </p:nvSpPr>
        <p:spPr>
          <a:xfrm>
            <a:off x="2250317" y="4474896"/>
            <a:ext cx="34052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49" name="Google Shape;749;p14"/>
          <p:cNvSpPr txBox="1">
            <a:spLocks noGrp="1"/>
          </p:cNvSpPr>
          <p:nvPr>
            <p:ph type="subTitle" idx="1"/>
          </p:nvPr>
        </p:nvSpPr>
        <p:spPr>
          <a:xfrm>
            <a:off x="2250317" y="4890107"/>
            <a:ext cx="3405200" cy="8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50" name="Google Shape;750;p14"/>
          <p:cNvSpPr txBox="1">
            <a:spLocks noGrp="1"/>
          </p:cNvSpPr>
          <p:nvPr>
            <p:ph type="title" idx="3"/>
          </p:nvPr>
        </p:nvSpPr>
        <p:spPr>
          <a:xfrm>
            <a:off x="6536484" y="4474896"/>
            <a:ext cx="34052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51" name="Google Shape;751;p14"/>
          <p:cNvSpPr txBox="1">
            <a:spLocks noGrp="1"/>
          </p:cNvSpPr>
          <p:nvPr>
            <p:ph type="subTitle" idx="4"/>
          </p:nvPr>
        </p:nvSpPr>
        <p:spPr>
          <a:xfrm>
            <a:off x="6536484" y="4890107"/>
            <a:ext cx="3405200" cy="8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52" name="Google Shape;752;p14"/>
          <p:cNvSpPr txBox="1">
            <a:spLocks noGrp="1"/>
          </p:cNvSpPr>
          <p:nvPr>
            <p:ph type="title" idx="5"/>
          </p:nvPr>
        </p:nvSpPr>
        <p:spPr>
          <a:xfrm>
            <a:off x="2250317" y="2210100"/>
            <a:ext cx="34052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53" name="Google Shape;753;p14"/>
          <p:cNvSpPr txBox="1">
            <a:spLocks noGrp="1"/>
          </p:cNvSpPr>
          <p:nvPr>
            <p:ph type="subTitle" idx="6"/>
          </p:nvPr>
        </p:nvSpPr>
        <p:spPr>
          <a:xfrm>
            <a:off x="2250317" y="2625311"/>
            <a:ext cx="3405200" cy="8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54" name="Google Shape;754;p14"/>
          <p:cNvSpPr txBox="1">
            <a:spLocks noGrp="1"/>
          </p:cNvSpPr>
          <p:nvPr>
            <p:ph type="title" idx="7"/>
          </p:nvPr>
        </p:nvSpPr>
        <p:spPr>
          <a:xfrm>
            <a:off x="6536484" y="2210100"/>
            <a:ext cx="34052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55" name="Google Shape;755;p14"/>
          <p:cNvSpPr txBox="1">
            <a:spLocks noGrp="1"/>
          </p:cNvSpPr>
          <p:nvPr>
            <p:ph type="subTitle" idx="8"/>
          </p:nvPr>
        </p:nvSpPr>
        <p:spPr>
          <a:xfrm>
            <a:off x="6536484" y="2625311"/>
            <a:ext cx="3405200" cy="8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56" name="Google Shape;756;p14"/>
          <p:cNvSpPr/>
          <p:nvPr/>
        </p:nvSpPr>
        <p:spPr>
          <a:xfrm rot="-8556561">
            <a:off x="-687149" y="1671933"/>
            <a:ext cx="2009580" cy="4713811"/>
          </a:xfrm>
          <a:custGeom>
            <a:avLst/>
            <a:gdLst/>
            <a:ahLst/>
            <a:cxnLst/>
            <a:rect l="l" t="t" r="r" b="b"/>
            <a:pathLst>
              <a:path w="13410" h="31455" extrusionOk="0">
                <a:moveTo>
                  <a:pt x="7965" y="11555"/>
                </a:moveTo>
                <a:cubicBezTo>
                  <a:pt x="8046" y="11555"/>
                  <a:pt x="8142" y="11643"/>
                  <a:pt x="8189" y="11687"/>
                </a:cubicBezTo>
                <a:cubicBezTo>
                  <a:pt x="8329" y="11822"/>
                  <a:pt x="8461" y="11999"/>
                  <a:pt x="8536" y="12190"/>
                </a:cubicBezTo>
                <a:cubicBezTo>
                  <a:pt x="8526" y="12346"/>
                  <a:pt x="8500" y="12516"/>
                  <a:pt x="8352" y="12516"/>
                </a:cubicBezTo>
                <a:cubicBezTo>
                  <a:pt x="8334" y="12516"/>
                  <a:pt x="8314" y="12514"/>
                  <a:pt x="8293" y="12509"/>
                </a:cubicBezTo>
                <a:cubicBezTo>
                  <a:pt x="8069" y="12453"/>
                  <a:pt x="7875" y="12219"/>
                  <a:pt x="7842" y="11991"/>
                </a:cubicBezTo>
                <a:cubicBezTo>
                  <a:pt x="7827" y="11890"/>
                  <a:pt x="7809" y="11635"/>
                  <a:pt x="7915" y="11568"/>
                </a:cubicBezTo>
                <a:cubicBezTo>
                  <a:pt x="7931" y="11559"/>
                  <a:pt x="7947" y="11555"/>
                  <a:pt x="7965" y="11555"/>
                </a:cubicBezTo>
                <a:close/>
                <a:moveTo>
                  <a:pt x="8106" y="9255"/>
                </a:moveTo>
                <a:lnTo>
                  <a:pt x="8106" y="9255"/>
                </a:lnTo>
                <a:cubicBezTo>
                  <a:pt x="8656" y="9515"/>
                  <a:pt x="9304" y="9601"/>
                  <a:pt x="9776" y="9995"/>
                </a:cubicBezTo>
                <a:cubicBezTo>
                  <a:pt x="10073" y="10242"/>
                  <a:pt x="10377" y="10479"/>
                  <a:pt x="10665" y="10735"/>
                </a:cubicBezTo>
                <a:cubicBezTo>
                  <a:pt x="11029" y="11058"/>
                  <a:pt x="11432" y="11404"/>
                  <a:pt x="11672" y="11834"/>
                </a:cubicBezTo>
                <a:cubicBezTo>
                  <a:pt x="11872" y="12190"/>
                  <a:pt x="11823" y="12679"/>
                  <a:pt x="11407" y="12679"/>
                </a:cubicBezTo>
                <a:cubicBezTo>
                  <a:pt x="11357" y="12679"/>
                  <a:pt x="11302" y="12672"/>
                  <a:pt x="11241" y="12657"/>
                </a:cubicBezTo>
                <a:cubicBezTo>
                  <a:pt x="10428" y="12457"/>
                  <a:pt x="9713" y="11716"/>
                  <a:pt x="9172" y="11114"/>
                </a:cubicBezTo>
                <a:lnTo>
                  <a:pt x="9172" y="11112"/>
                </a:lnTo>
                <a:cubicBezTo>
                  <a:pt x="8838" y="10742"/>
                  <a:pt x="8306" y="10207"/>
                  <a:pt x="8046" y="9665"/>
                </a:cubicBezTo>
                <a:lnTo>
                  <a:pt x="8046" y="9665"/>
                </a:lnTo>
                <a:cubicBezTo>
                  <a:pt x="8063" y="9685"/>
                  <a:pt x="8079" y="9705"/>
                  <a:pt x="8097" y="9728"/>
                </a:cubicBezTo>
                <a:cubicBezTo>
                  <a:pt x="8109" y="9743"/>
                  <a:pt x="8125" y="9749"/>
                  <a:pt x="8140" y="9749"/>
                </a:cubicBezTo>
                <a:cubicBezTo>
                  <a:pt x="8177" y="9749"/>
                  <a:pt x="8211" y="9710"/>
                  <a:pt x="8185" y="9668"/>
                </a:cubicBezTo>
                <a:cubicBezTo>
                  <a:pt x="8158" y="9531"/>
                  <a:pt x="8133" y="9392"/>
                  <a:pt x="8106" y="9255"/>
                </a:cubicBezTo>
                <a:close/>
                <a:moveTo>
                  <a:pt x="5799" y="10106"/>
                </a:moveTo>
                <a:cubicBezTo>
                  <a:pt x="5972" y="10106"/>
                  <a:pt x="5898" y="10646"/>
                  <a:pt x="5860" y="10811"/>
                </a:cubicBezTo>
                <a:cubicBezTo>
                  <a:pt x="5791" y="11116"/>
                  <a:pt x="5703" y="11420"/>
                  <a:pt x="5606" y="11719"/>
                </a:cubicBezTo>
                <a:cubicBezTo>
                  <a:pt x="5506" y="12026"/>
                  <a:pt x="5408" y="12338"/>
                  <a:pt x="5299" y="12643"/>
                </a:cubicBezTo>
                <a:cubicBezTo>
                  <a:pt x="5178" y="12822"/>
                  <a:pt x="5076" y="13013"/>
                  <a:pt x="4996" y="13214"/>
                </a:cubicBezTo>
                <a:cubicBezTo>
                  <a:pt x="4986" y="13233"/>
                  <a:pt x="5003" y="13249"/>
                  <a:pt x="5019" y="13249"/>
                </a:cubicBezTo>
                <a:cubicBezTo>
                  <a:pt x="5027" y="13249"/>
                  <a:pt x="5035" y="13245"/>
                  <a:pt x="5040" y="13235"/>
                </a:cubicBezTo>
                <a:cubicBezTo>
                  <a:pt x="5070" y="13178"/>
                  <a:pt x="5102" y="13123"/>
                  <a:pt x="5136" y="13069"/>
                </a:cubicBezTo>
                <a:lnTo>
                  <a:pt x="5136" y="13069"/>
                </a:lnTo>
                <a:cubicBezTo>
                  <a:pt x="5118" y="13114"/>
                  <a:pt x="5099" y="13159"/>
                  <a:pt x="5079" y="13205"/>
                </a:cubicBezTo>
                <a:cubicBezTo>
                  <a:pt x="4998" y="13395"/>
                  <a:pt x="4916" y="13589"/>
                  <a:pt x="4807" y="13768"/>
                </a:cubicBezTo>
                <a:cubicBezTo>
                  <a:pt x="4747" y="13874"/>
                  <a:pt x="4676" y="13976"/>
                  <a:pt x="4597" y="14069"/>
                </a:cubicBezTo>
                <a:cubicBezTo>
                  <a:pt x="4519" y="14184"/>
                  <a:pt x="4429" y="14242"/>
                  <a:pt x="4327" y="14242"/>
                </a:cubicBezTo>
                <a:cubicBezTo>
                  <a:pt x="4213" y="14242"/>
                  <a:pt x="4084" y="14169"/>
                  <a:pt x="3940" y="14025"/>
                </a:cubicBezTo>
                <a:cubicBezTo>
                  <a:pt x="3927" y="13968"/>
                  <a:pt x="3916" y="13909"/>
                  <a:pt x="3908" y="13850"/>
                </a:cubicBezTo>
                <a:cubicBezTo>
                  <a:pt x="3928" y="13833"/>
                  <a:pt x="3947" y="13814"/>
                  <a:pt x="3965" y="13797"/>
                </a:cubicBezTo>
                <a:cubicBezTo>
                  <a:pt x="3981" y="13781"/>
                  <a:pt x="3966" y="13752"/>
                  <a:pt x="3946" y="13752"/>
                </a:cubicBezTo>
                <a:cubicBezTo>
                  <a:pt x="3943" y="13752"/>
                  <a:pt x="3939" y="13753"/>
                  <a:pt x="3936" y="13754"/>
                </a:cubicBezTo>
                <a:cubicBezTo>
                  <a:pt x="3924" y="13761"/>
                  <a:pt x="3912" y="13766"/>
                  <a:pt x="3900" y="13773"/>
                </a:cubicBezTo>
                <a:cubicBezTo>
                  <a:pt x="3872" y="13450"/>
                  <a:pt x="3928" y="13117"/>
                  <a:pt x="4012" y="12807"/>
                </a:cubicBezTo>
                <a:cubicBezTo>
                  <a:pt x="4272" y="11858"/>
                  <a:pt x="4804" y="11002"/>
                  <a:pt x="5440" y="10252"/>
                </a:cubicBezTo>
                <a:cubicBezTo>
                  <a:pt x="5457" y="10278"/>
                  <a:pt x="5487" y="10295"/>
                  <a:pt x="5518" y="10295"/>
                </a:cubicBezTo>
                <a:cubicBezTo>
                  <a:pt x="5540" y="10295"/>
                  <a:pt x="5562" y="10286"/>
                  <a:pt x="5580" y="10264"/>
                </a:cubicBezTo>
                <a:cubicBezTo>
                  <a:pt x="5679" y="10151"/>
                  <a:pt x="5749" y="10106"/>
                  <a:pt x="5799" y="10106"/>
                </a:cubicBezTo>
                <a:close/>
                <a:moveTo>
                  <a:pt x="9279" y="13490"/>
                </a:moveTo>
                <a:cubicBezTo>
                  <a:pt x="9524" y="13490"/>
                  <a:pt x="9897" y="13800"/>
                  <a:pt x="10049" y="13924"/>
                </a:cubicBezTo>
                <a:cubicBezTo>
                  <a:pt x="10321" y="14144"/>
                  <a:pt x="10592" y="14366"/>
                  <a:pt x="10851" y="14604"/>
                </a:cubicBezTo>
                <a:cubicBezTo>
                  <a:pt x="11176" y="14900"/>
                  <a:pt x="11647" y="15271"/>
                  <a:pt x="11771" y="15712"/>
                </a:cubicBezTo>
                <a:cubicBezTo>
                  <a:pt x="11848" y="15988"/>
                  <a:pt x="11719" y="16089"/>
                  <a:pt x="11538" y="16089"/>
                </a:cubicBezTo>
                <a:cubicBezTo>
                  <a:pt x="11451" y="16089"/>
                  <a:pt x="11352" y="16065"/>
                  <a:pt x="11257" y="16027"/>
                </a:cubicBezTo>
                <a:cubicBezTo>
                  <a:pt x="10889" y="15877"/>
                  <a:pt x="8753" y="14372"/>
                  <a:pt x="8881" y="13690"/>
                </a:cubicBezTo>
                <a:lnTo>
                  <a:pt x="8881" y="13690"/>
                </a:lnTo>
                <a:lnTo>
                  <a:pt x="8937" y="13718"/>
                </a:lnTo>
                <a:cubicBezTo>
                  <a:pt x="8941" y="13720"/>
                  <a:pt x="8946" y="13721"/>
                  <a:pt x="8949" y="13721"/>
                </a:cubicBezTo>
                <a:cubicBezTo>
                  <a:pt x="8973" y="13721"/>
                  <a:pt x="8985" y="13685"/>
                  <a:pt x="8960" y="13670"/>
                </a:cubicBezTo>
                <a:cubicBezTo>
                  <a:pt x="8940" y="13657"/>
                  <a:pt x="8918" y="13645"/>
                  <a:pt x="8898" y="13632"/>
                </a:cubicBezTo>
                <a:cubicBezTo>
                  <a:pt x="8906" y="13610"/>
                  <a:pt x="8918" y="13590"/>
                  <a:pt x="8933" y="13572"/>
                </a:cubicBezTo>
                <a:cubicBezTo>
                  <a:pt x="8936" y="13581"/>
                  <a:pt x="8938" y="13589"/>
                  <a:pt x="8942" y="13597"/>
                </a:cubicBezTo>
                <a:cubicBezTo>
                  <a:pt x="8957" y="13631"/>
                  <a:pt x="8990" y="13650"/>
                  <a:pt x="9022" y="13650"/>
                </a:cubicBezTo>
                <a:cubicBezTo>
                  <a:pt x="9049" y="13650"/>
                  <a:pt x="9076" y="13636"/>
                  <a:pt x="9092" y="13605"/>
                </a:cubicBezTo>
                <a:cubicBezTo>
                  <a:pt x="9133" y="13522"/>
                  <a:pt x="9199" y="13490"/>
                  <a:pt x="9279" y="13490"/>
                </a:cubicBezTo>
                <a:close/>
                <a:moveTo>
                  <a:pt x="6208" y="14428"/>
                </a:moveTo>
                <a:cubicBezTo>
                  <a:pt x="6224" y="14492"/>
                  <a:pt x="6280" y="14536"/>
                  <a:pt x="6346" y="14536"/>
                </a:cubicBezTo>
                <a:cubicBezTo>
                  <a:pt x="7106" y="14572"/>
                  <a:pt x="5863" y="17632"/>
                  <a:pt x="5638" y="18062"/>
                </a:cubicBezTo>
                <a:cubicBezTo>
                  <a:pt x="5551" y="18226"/>
                  <a:pt x="5467" y="18415"/>
                  <a:pt x="5327" y="18540"/>
                </a:cubicBezTo>
                <a:cubicBezTo>
                  <a:pt x="4996" y="18484"/>
                  <a:pt x="4846" y="18328"/>
                  <a:pt x="4874" y="18074"/>
                </a:cubicBezTo>
                <a:cubicBezTo>
                  <a:pt x="4882" y="17760"/>
                  <a:pt x="4922" y="17450"/>
                  <a:pt x="4992" y="17144"/>
                </a:cubicBezTo>
                <a:cubicBezTo>
                  <a:pt x="5060" y="16859"/>
                  <a:pt x="5126" y="16572"/>
                  <a:pt x="5218" y="16292"/>
                </a:cubicBezTo>
                <a:cubicBezTo>
                  <a:pt x="5367" y="15836"/>
                  <a:pt x="5679" y="14764"/>
                  <a:pt x="6208" y="14428"/>
                </a:cubicBezTo>
                <a:close/>
                <a:moveTo>
                  <a:pt x="8947" y="16251"/>
                </a:moveTo>
                <a:cubicBezTo>
                  <a:pt x="8979" y="16251"/>
                  <a:pt x="9018" y="16258"/>
                  <a:pt x="9065" y="16273"/>
                </a:cubicBezTo>
                <a:cubicBezTo>
                  <a:pt x="9065" y="16292"/>
                  <a:pt x="9072" y="16309"/>
                  <a:pt x="9082" y="16325"/>
                </a:cubicBezTo>
                <a:cubicBezTo>
                  <a:pt x="9322" y="16687"/>
                  <a:pt x="11257" y="18000"/>
                  <a:pt x="11333" y="18743"/>
                </a:cubicBezTo>
                <a:cubicBezTo>
                  <a:pt x="11312" y="18731"/>
                  <a:pt x="11289" y="18722"/>
                  <a:pt x="11265" y="18715"/>
                </a:cubicBezTo>
                <a:cubicBezTo>
                  <a:pt x="11264" y="18715"/>
                  <a:pt x="11263" y="18715"/>
                  <a:pt x="11262" y="18715"/>
                </a:cubicBezTo>
                <a:cubicBezTo>
                  <a:pt x="11249" y="18715"/>
                  <a:pt x="11239" y="18728"/>
                  <a:pt x="11243" y="18742"/>
                </a:cubicBezTo>
                <a:cubicBezTo>
                  <a:pt x="11265" y="18787"/>
                  <a:pt x="11293" y="18831"/>
                  <a:pt x="11327" y="18871"/>
                </a:cubicBezTo>
                <a:cubicBezTo>
                  <a:pt x="11307" y="18953"/>
                  <a:pt x="11256" y="19023"/>
                  <a:pt x="11168" y="19082"/>
                </a:cubicBezTo>
                <a:cubicBezTo>
                  <a:pt x="11096" y="19130"/>
                  <a:pt x="11019" y="19152"/>
                  <a:pt x="10939" y="19152"/>
                </a:cubicBezTo>
                <a:cubicBezTo>
                  <a:pt x="10343" y="19152"/>
                  <a:pt x="9576" y="17959"/>
                  <a:pt x="9326" y="17606"/>
                </a:cubicBezTo>
                <a:cubicBezTo>
                  <a:pt x="9178" y="17395"/>
                  <a:pt x="9045" y="17184"/>
                  <a:pt x="8949" y="16943"/>
                </a:cubicBezTo>
                <a:cubicBezTo>
                  <a:pt x="8844" y="16678"/>
                  <a:pt x="8697" y="16251"/>
                  <a:pt x="8947" y="16251"/>
                </a:cubicBezTo>
                <a:close/>
                <a:moveTo>
                  <a:pt x="9250" y="19675"/>
                </a:moveTo>
                <a:cubicBezTo>
                  <a:pt x="9261" y="19682"/>
                  <a:pt x="9272" y="19690"/>
                  <a:pt x="9281" y="19697"/>
                </a:cubicBezTo>
                <a:cubicBezTo>
                  <a:pt x="9287" y="19701"/>
                  <a:pt x="9294" y="19703"/>
                  <a:pt x="9301" y="19703"/>
                </a:cubicBezTo>
                <a:cubicBezTo>
                  <a:pt x="9315" y="19703"/>
                  <a:pt x="9329" y="19695"/>
                  <a:pt x="9336" y="19679"/>
                </a:cubicBezTo>
                <a:cubicBezTo>
                  <a:pt x="9454" y="19697"/>
                  <a:pt x="9558" y="19755"/>
                  <a:pt x="9653" y="19830"/>
                </a:cubicBezTo>
                <a:cubicBezTo>
                  <a:pt x="9788" y="19935"/>
                  <a:pt x="9906" y="20054"/>
                  <a:pt x="10024" y="20175"/>
                </a:cubicBezTo>
                <a:cubicBezTo>
                  <a:pt x="10022" y="20175"/>
                  <a:pt x="10021" y="20175"/>
                  <a:pt x="10020" y="20175"/>
                </a:cubicBezTo>
                <a:cubicBezTo>
                  <a:pt x="9966" y="20175"/>
                  <a:pt x="9927" y="20249"/>
                  <a:pt x="9958" y="20299"/>
                </a:cubicBezTo>
                <a:cubicBezTo>
                  <a:pt x="10093" y="20520"/>
                  <a:pt x="10740" y="20990"/>
                  <a:pt x="10553" y="21289"/>
                </a:cubicBezTo>
                <a:cubicBezTo>
                  <a:pt x="10504" y="21368"/>
                  <a:pt x="10451" y="21421"/>
                  <a:pt x="10395" y="21453"/>
                </a:cubicBezTo>
                <a:lnTo>
                  <a:pt x="10363" y="21433"/>
                </a:lnTo>
                <a:cubicBezTo>
                  <a:pt x="10359" y="21431"/>
                  <a:pt x="10355" y="21430"/>
                  <a:pt x="10351" y="21430"/>
                </a:cubicBezTo>
                <a:cubicBezTo>
                  <a:pt x="10329" y="21430"/>
                  <a:pt x="10305" y="21453"/>
                  <a:pt x="10316" y="21476"/>
                </a:cubicBezTo>
                <a:cubicBezTo>
                  <a:pt x="10317" y="21478"/>
                  <a:pt x="10320" y="21481"/>
                  <a:pt x="10321" y="21484"/>
                </a:cubicBezTo>
                <a:cubicBezTo>
                  <a:pt x="10296" y="21490"/>
                  <a:pt x="10270" y="21494"/>
                  <a:pt x="10244" y="21494"/>
                </a:cubicBezTo>
                <a:cubicBezTo>
                  <a:pt x="9903" y="21494"/>
                  <a:pt x="9515" y="20952"/>
                  <a:pt x="9388" y="20717"/>
                </a:cubicBezTo>
                <a:cubicBezTo>
                  <a:pt x="9368" y="20682"/>
                  <a:pt x="9348" y="20646"/>
                  <a:pt x="9326" y="20609"/>
                </a:cubicBezTo>
                <a:cubicBezTo>
                  <a:pt x="9340" y="20592"/>
                  <a:pt x="9337" y="20566"/>
                  <a:pt x="9318" y="20553"/>
                </a:cubicBezTo>
                <a:cubicBezTo>
                  <a:pt x="9305" y="20544"/>
                  <a:pt x="9292" y="20533"/>
                  <a:pt x="9278" y="20524"/>
                </a:cubicBezTo>
                <a:cubicBezTo>
                  <a:pt x="9218" y="20417"/>
                  <a:pt x="9161" y="20307"/>
                  <a:pt x="9124" y="20198"/>
                </a:cubicBezTo>
                <a:cubicBezTo>
                  <a:pt x="9081" y="20073"/>
                  <a:pt x="8961" y="19693"/>
                  <a:pt x="9250" y="19675"/>
                </a:cubicBezTo>
                <a:close/>
                <a:moveTo>
                  <a:pt x="6758" y="18420"/>
                </a:moveTo>
                <a:cubicBezTo>
                  <a:pt x="6799" y="18519"/>
                  <a:pt x="6834" y="18619"/>
                  <a:pt x="6861" y="18723"/>
                </a:cubicBezTo>
                <a:cubicBezTo>
                  <a:pt x="6841" y="18750"/>
                  <a:pt x="6821" y="18778"/>
                  <a:pt x="6801" y="18806"/>
                </a:cubicBezTo>
                <a:cubicBezTo>
                  <a:pt x="6791" y="18822"/>
                  <a:pt x="6803" y="18839"/>
                  <a:pt x="6816" y="18839"/>
                </a:cubicBezTo>
                <a:cubicBezTo>
                  <a:pt x="6821" y="18839"/>
                  <a:pt x="6826" y="18836"/>
                  <a:pt x="6830" y="18831"/>
                </a:cubicBezTo>
                <a:cubicBezTo>
                  <a:pt x="6845" y="18815"/>
                  <a:pt x="6861" y="18798"/>
                  <a:pt x="6875" y="18782"/>
                </a:cubicBezTo>
                <a:lnTo>
                  <a:pt x="6875" y="18782"/>
                </a:lnTo>
                <a:cubicBezTo>
                  <a:pt x="6999" y="19319"/>
                  <a:pt x="6943" y="19907"/>
                  <a:pt x="6829" y="20436"/>
                </a:cubicBezTo>
                <a:cubicBezTo>
                  <a:pt x="6757" y="20766"/>
                  <a:pt x="6674" y="21104"/>
                  <a:pt x="6534" y="21413"/>
                </a:cubicBezTo>
                <a:cubicBezTo>
                  <a:pt x="6489" y="21513"/>
                  <a:pt x="6171" y="22102"/>
                  <a:pt x="5966" y="22102"/>
                </a:cubicBezTo>
                <a:cubicBezTo>
                  <a:pt x="5919" y="22102"/>
                  <a:pt x="5879" y="22072"/>
                  <a:pt x="5848" y="21997"/>
                </a:cubicBezTo>
                <a:cubicBezTo>
                  <a:pt x="5878" y="21957"/>
                  <a:pt x="5908" y="21917"/>
                  <a:pt x="5938" y="21877"/>
                </a:cubicBezTo>
                <a:cubicBezTo>
                  <a:pt x="5946" y="21864"/>
                  <a:pt x="5937" y="21847"/>
                  <a:pt x="5924" y="21847"/>
                </a:cubicBezTo>
                <a:cubicBezTo>
                  <a:pt x="5921" y="21847"/>
                  <a:pt x="5917" y="21848"/>
                  <a:pt x="5914" y="21850"/>
                </a:cubicBezTo>
                <a:cubicBezTo>
                  <a:pt x="5884" y="21876"/>
                  <a:pt x="5854" y="21901"/>
                  <a:pt x="5824" y="21926"/>
                </a:cubicBezTo>
                <a:cubicBezTo>
                  <a:pt x="5676" y="21444"/>
                  <a:pt x="5678" y="20902"/>
                  <a:pt x="5788" y="20373"/>
                </a:cubicBezTo>
                <a:cubicBezTo>
                  <a:pt x="5790" y="20370"/>
                  <a:pt x="5791" y="20367"/>
                  <a:pt x="5790" y="20363"/>
                </a:cubicBezTo>
                <a:cubicBezTo>
                  <a:pt x="5944" y="19631"/>
                  <a:pt x="6304" y="18922"/>
                  <a:pt x="6758" y="18420"/>
                </a:cubicBezTo>
                <a:close/>
                <a:moveTo>
                  <a:pt x="9463" y="23594"/>
                </a:moveTo>
                <a:cubicBezTo>
                  <a:pt x="9479" y="23594"/>
                  <a:pt x="9496" y="23596"/>
                  <a:pt x="9513" y="23600"/>
                </a:cubicBezTo>
                <a:lnTo>
                  <a:pt x="9513" y="23601"/>
                </a:lnTo>
                <a:cubicBezTo>
                  <a:pt x="9550" y="23721"/>
                  <a:pt x="9658" y="23819"/>
                  <a:pt x="9728" y="23920"/>
                </a:cubicBezTo>
                <a:cubicBezTo>
                  <a:pt x="9817" y="24048"/>
                  <a:pt x="9905" y="24182"/>
                  <a:pt x="9965" y="24326"/>
                </a:cubicBezTo>
                <a:cubicBezTo>
                  <a:pt x="10011" y="24438"/>
                  <a:pt x="10088" y="24656"/>
                  <a:pt x="9890" y="24656"/>
                </a:cubicBezTo>
                <a:cubicBezTo>
                  <a:pt x="9746" y="24655"/>
                  <a:pt x="9574" y="24611"/>
                  <a:pt x="9465" y="24510"/>
                </a:cubicBezTo>
                <a:cubicBezTo>
                  <a:pt x="9284" y="24340"/>
                  <a:pt x="9197" y="24047"/>
                  <a:pt x="9261" y="23804"/>
                </a:cubicBezTo>
                <a:cubicBezTo>
                  <a:pt x="9301" y="23652"/>
                  <a:pt x="9376" y="23594"/>
                  <a:pt x="9463" y="23594"/>
                </a:cubicBezTo>
                <a:close/>
                <a:moveTo>
                  <a:pt x="7533" y="22951"/>
                </a:moveTo>
                <a:cubicBezTo>
                  <a:pt x="7662" y="22951"/>
                  <a:pt x="7720" y="23085"/>
                  <a:pt x="7738" y="23260"/>
                </a:cubicBezTo>
                <a:cubicBezTo>
                  <a:pt x="7667" y="23520"/>
                  <a:pt x="7682" y="23804"/>
                  <a:pt x="7635" y="24070"/>
                </a:cubicBezTo>
                <a:cubicBezTo>
                  <a:pt x="7601" y="24270"/>
                  <a:pt x="7460" y="24685"/>
                  <a:pt x="7267" y="24685"/>
                </a:cubicBezTo>
                <a:cubicBezTo>
                  <a:pt x="7196" y="24685"/>
                  <a:pt x="7118" y="24629"/>
                  <a:pt x="7035" y="24484"/>
                </a:cubicBezTo>
                <a:cubicBezTo>
                  <a:pt x="6815" y="24096"/>
                  <a:pt x="6963" y="23251"/>
                  <a:pt x="7358" y="23012"/>
                </a:cubicBezTo>
                <a:cubicBezTo>
                  <a:pt x="7427" y="22970"/>
                  <a:pt x="7485" y="22951"/>
                  <a:pt x="7533" y="22951"/>
                </a:cubicBezTo>
                <a:close/>
                <a:moveTo>
                  <a:pt x="9590" y="26792"/>
                </a:moveTo>
                <a:cubicBezTo>
                  <a:pt x="9597" y="26792"/>
                  <a:pt x="9604" y="26792"/>
                  <a:pt x="9610" y="26793"/>
                </a:cubicBezTo>
                <a:cubicBezTo>
                  <a:pt x="9686" y="26850"/>
                  <a:pt x="9764" y="26907"/>
                  <a:pt x="9840" y="26965"/>
                </a:cubicBezTo>
                <a:cubicBezTo>
                  <a:pt x="9900" y="27074"/>
                  <a:pt x="10021" y="27274"/>
                  <a:pt x="9854" y="27325"/>
                </a:cubicBezTo>
                <a:cubicBezTo>
                  <a:pt x="9834" y="27331"/>
                  <a:pt x="9815" y="27334"/>
                  <a:pt x="9795" y="27334"/>
                </a:cubicBezTo>
                <a:cubicBezTo>
                  <a:pt x="9644" y="27334"/>
                  <a:pt x="9519" y="27162"/>
                  <a:pt x="9473" y="27035"/>
                </a:cubicBezTo>
                <a:cubicBezTo>
                  <a:pt x="9438" y="26937"/>
                  <a:pt x="9426" y="26823"/>
                  <a:pt x="9549" y="26797"/>
                </a:cubicBezTo>
                <a:cubicBezTo>
                  <a:pt x="9562" y="26793"/>
                  <a:pt x="9576" y="26792"/>
                  <a:pt x="9590" y="26792"/>
                </a:cubicBezTo>
                <a:close/>
                <a:moveTo>
                  <a:pt x="8073" y="26539"/>
                </a:moveTo>
                <a:cubicBezTo>
                  <a:pt x="8153" y="26539"/>
                  <a:pt x="8216" y="26637"/>
                  <a:pt x="8250" y="26714"/>
                </a:cubicBezTo>
                <a:cubicBezTo>
                  <a:pt x="8253" y="26737"/>
                  <a:pt x="8255" y="26758"/>
                  <a:pt x="8255" y="26781"/>
                </a:cubicBezTo>
                <a:cubicBezTo>
                  <a:pt x="8251" y="26790"/>
                  <a:pt x="8246" y="26799"/>
                  <a:pt x="8242" y="26809"/>
                </a:cubicBezTo>
                <a:cubicBezTo>
                  <a:pt x="8233" y="26825"/>
                  <a:pt x="8241" y="26846"/>
                  <a:pt x="8259" y="26853"/>
                </a:cubicBezTo>
                <a:cubicBezTo>
                  <a:pt x="8259" y="26997"/>
                  <a:pt x="8226" y="27138"/>
                  <a:pt x="8161" y="27266"/>
                </a:cubicBezTo>
                <a:cubicBezTo>
                  <a:pt x="8131" y="27325"/>
                  <a:pt x="8014" y="27500"/>
                  <a:pt x="7930" y="27500"/>
                </a:cubicBezTo>
                <a:cubicBezTo>
                  <a:pt x="7901" y="27500"/>
                  <a:pt x="7876" y="27480"/>
                  <a:pt x="7859" y="27428"/>
                </a:cubicBezTo>
                <a:cubicBezTo>
                  <a:pt x="7809" y="27261"/>
                  <a:pt x="7822" y="27054"/>
                  <a:pt x="7855" y="26886"/>
                </a:cubicBezTo>
                <a:cubicBezTo>
                  <a:pt x="7877" y="26775"/>
                  <a:pt x="7917" y="26574"/>
                  <a:pt x="8050" y="26542"/>
                </a:cubicBezTo>
                <a:cubicBezTo>
                  <a:pt x="8058" y="26540"/>
                  <a:pt x="8066" y="26539"/>
                  <a:pt x="8073" y="26539"/>
                </a:cubicBezTo>
                <a:close/>
                <a:moveTo>
                  <a:pt x="6966" y="0"/>
                </a:moveTo>
                <a:cubicBezTo>
                  <a:pt x="6929" y="0"/>
                  <a:pt x="6892" y="23"/>
                  <a:pt x="6882" y="66"/>
                </a:cubicBezTo>
                <a:cubicBezTo>
                  <a:pt x="6614" y="1104"/>
                  <a:pt x="6899" y="2313"/>
                  <a:pt x="6862" y="3382"/>
                </a:cubicBezTo>
                <a:cubicBezTo>
                  <a:pt x="6845" y="3876"/>
                  <a:pt x="6705" y="4646"/>
                  <a:pt x="6935" y="5115"/>
                </a:cubicBezTo>
                <a:cubicBezTo>
                  <a:pt x="6926" y="5145"/>
                  <a:pt x="6917" y="5173"/>
                  <a:pt x="6907" y="5201"/>
                </a:cubicBezTo>
                <a:cubicBezTo>
                  <a:pt x="6902" y="5198"/>
                  <a:pt x="6895" y="5195"/>
                  <a:pt x="6889" y="5194"/>
                </a:cubicBezTo>
                <a:cubicBezTo>
                  <a:pt x="6338" y="5075"/>
                  <a:pt x="5819" y="4923"/>
                  <a:pt x="5266" y="4923"/>
                </a:cubicBezTo>
                <a:cubicBezTo>
                  <a:pt x="5145" y="4923"/>
                  <a:pt x="5022" y="4931"/>
                  <a:pt x="4896" y="4947"/>
                </a:cubicBezTo>
                <a:cubicBezTo>
                  <a:pt x="4380" y="5015"/>
                  <a:pt x="3868" y="5142"/>
                  <a:pt x="3397" y="5371"/>
                </a:cubicBezTo>
                <a:cubicBezTo>
                  <a:pt x="2442" y="5838"/>
                  <a:pt x="1602" y="6541"/>
                  <a:pt x="1022" y="7438"/>
                </a:cubicBezTo>
                <a:cubicBezTo>
                  <a:pt x="325" y="8519"/>
                  <a:pt x="54" y="9737"/>
                  <a:pt x="45" y="10982"/>
                </a:cubicBezTo>
                <a:lnTo>
                  <a:pt x="17" y="11026"/>
                </a:lnTo>
                <a:cubicBezTo>
                  <a:pt x="1" y="11051"/>
                  <a:pt x="21" y="11072"/>
                  <a:pt x="45" y="11076"/>
                </a:cubicBezTo>
                <a:cubicBezTo>
                  <a:pt x="49" y="12415"/>
                  <a:pt x="350" y="13781"/>
                  <a:pt x="749" y="15030"/>
                </a:cubicBezTo>
                <a:cubicBezTo>
                  <a:pt x="1071" y="16045"/>
                  <a:pt x="1457" y="17026"/>
                  <a:pt x="1886" y="17984"/>
                </a:cubicBezTo>
                <a:cubicBezTo>
                  <a:pt x="1882" y="17996"/>
                  <a:pt x="1880" y="18007"/>
                  <a:pt x="1876" y="18018"/>
                </a:cubicBezTo>
                <a:cubicBezTo>
                  <a:pt x="1870" y="18040"/>
                  <a:pt x="1890" y="18056"/>
                  <a:pt x="1910" y="18056"/>
                </a:cubicBezTo>
                <a:cubicBezTo>
                  <a:pt x="1913" y="18056"/>
                  <a:pt x="1915" y="18055"/>
                  <a:pt x="1917" y="18055"/>
                </a:cubicBezTo>
                <a:cubicBezTo>
                  <a:pt x="2002" y="18243"/>
                  <a:pt x="2089" y="18431"/>
                  <a:pt x="2177" y="18618"/>
                </a:cubicBezTo>
                <a:cubicBezTo>
                  <a:pt x="2164" y="18634"/>
                  <a:pt x="2149" y="18650"/>
                  <a:pt x="2134" y="18664"/>
                </a:cubicBezTo>
                <a:cubicBezTo>
                  <a:pt x="2117" y="18684"/>
                  <a:pt x="2136" y="18706"/>
                  <a:pt x="2156" y="18706"/>
                </a:cubicBezTo>
                <a:cubicBezTo>
                  <a:pt x="2162" y="18706"/>
                  <a:pt x="2169" y="18704"/>
                  <a:pt x="2174" y="18699"/>
                </a:cubicBezTo>
                <a:cubicBezTo>
                  <a:pt x="2184" y="18690"/>
                  <a:pt x="2193" y="18680"/>
                  <a:pt x="2202" y="18671"/>
                </a:cubicBezTo>
                <a:cubicBezTo>
                  <a:pt x="2949" y="20246"/>
                  <a:pt x="3807" y="21769"/>
                  <a:pt x="4693" y="23287"/>
                </a:cubicBezTo>
                <a:cubicBezTo>
                  <a:pt x="4842" y="23541"/>
                  <a:pt x="4991" y="23796"/>
                  <a:pt x="5139" y="24051"/>
                </a:cubicBezTo>
                <a:cubicBezTo>
                  <a:pt x="5128" y="24075"/>
                  <a:pt x="5144" y="24102"/>
                  <a:pt x="5170" y="24104"/>
                </a:cubicBezTo>
                <a:cubicBezTo>
                  <a:pt x="5806" y="25199"/>
                  <a:pt x="6434" y="26297"/>
                  <a:pt x="7041" y="27408"/>
                </a:cubicBezTo>
                <a:cubicBezTo>
                  <a:pt x="7771" y="28745"/>
                  <a:pt x="8453" y="30129"/>
                  <a:pt x="9276" y="31414"/>
                </a:cubicBezTo>
                <a:cubicBezTo>
                  <a:pt x="9294" y="31442"/>
                  <a:pt x="9323" y="31455"/>
                  <a:pt x="9352" y="31455"/>
                </a:cubicBezTo>
                <a:cubicBezTo>
                  <a:pt x="9407" y="31455"/>
                  <a:pt x="9464" y="31412"/>
                  <a:pt x="9460" y="31356"/>
                </a:cubicBezTo>
                <a:cubicBezTo>
                  <a:pt x="9473" y="31350"/>
                  <a:pt x="9482" y="31336"/>
                  <a:pt x="9482" y="31320"/>
                </a:cubicBezTo>
                <a:cubicBezTo>
                  <a:pt x="9545" y="30675"/>
                  <a:pt x="9909" y="30061"/>
                  <a:pt x="10079" y="29432"/>
                </a:cubicBezTo>
                <a:cubicBezTo>
                  <a:pt x="10245" y="28812"/>
                  <a:pt x="10417" y="28194"/>
                  <a:pt x="10595" y="27577"/>
                </a:cubicBezTo>
                <a:cubicBezTo>
                  <a:pt x="10637" y="27425"/>
                  <a:pt x="10680" y="27273"/>
                  <a:pt x="10723" y="27121"/>
                </a:cubicBezTo>
                <a:lnTo>
                  <a:pt x="10741" y="27139"/>
                </a:lnTo>
                <a:cubicBezTo>
                  <a:pt x="10747" y="27145"/>
                  <a:pt x="10752" y="27147"/>
                  <a:pt x="10758" y="27147"/>
                </a:cubicBezTo>
                <a:cubicBezTo>
                  <a:pt x="10777" y="27147"/>
                  <a:pt x="10793" y="27118"/>
                  <a:pt x="10775" y="27099"/>
                </a:cubicBezTo>
                <a:cubicBezTo>
                  <a:pt x="10764" y="27087"/>
                  <a:pt x="10751" y="27074"/>
                  <a:pt x="10740" y="27062"/>
                </a:cubicBezTo>
                <a:cubicBezTo>
                  <a:pt x="11073" y="25867"/>
                  <a:pt x="11380" y="24664"/>
                  <a:pt x="11603" y="23444"/>
                </a:cubicBezTo>
                <a:cubicBezTo>
                  <a:pt x="12127" y="20577"/>
                  <a:pt x="12598" y="17698"/>
                  <a:pt x="12904" y="14797"/>
                </a:cubicBezTo>
                <a:cubicBezTo>
                  <a:pt x="13152" y="12459"/>
                  <a:pt x="13410" y="9721"/>
                  <a:pt x="12163" y="7600"/>
                </a:cubicBezTo>
                <a:cubicBezTo>
                  <a:pt x="11345" y="6207"/>
                  <a:pt x="9823" y="4955"/>
                  <a:pt x="8166" y="4955"/>
                </a:cubicBezTo>
                <a:cubicBezTo>
                  <a:pt x="7891" y="4955"/>
                  <a:pt x="7612" y="4989"/>
                  <a:pt x="7333" y="5063"/>
                </a:cubicBezTo>
                <a:cubicBezTo>
                  <a:pt x="7318" y="5067"/>
                  <a:pt x="7305" y="5073"/>
                  <a:pt x="7293" y="5082"/>
                </a:cubicBezTo>
                <a:lnTo>
                  <a:pt x="7293" y="5065"/>
                </a:lnTo>
                <a:cubicBezTo>
                  <a:pt x="7290" y="5035"/>
                  <a:pt x="7290" y="5005"/>
                  <a:pt x="7287" y="4975"/>
                </a:cubicBezTo>
                <a:cubicBezTo>
                  <a:pt x="7409" y="4452"/>
                  <a:pt x="7307" y="3782"/>
                  <a:pt x="7329" y="3262"/>
                </a:cubicBezTo>
                <a:cubicBezTo>
                  <a:pt x="7369" y="2265"/>
                  <a:pt x="7438" y="988"/>
                  <a:pt x="7045" y="54"/>
                </a:cubicBezTo>
                <a:cubicBezTo>
                  <a:pt x="7031" y="18"/>
                  <a:pt x="6998" y="0"/>
                  <a:pt x="6966" y="0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757" name="Google Shape;757;p14"/>
          <p:cNvGrpSpPr/>
          <p:nvPr/>
        </p:nvGrpSpPr>
        <p:grpSpPr>
          <a:xfrm>
            <a:off x="-857392" y="3140759"/>
            <a:ext cx="3172093" cy="3780872"/>
            <a:chOff x="-643044" y="2355569"/>
            <a:chExt cx="2379070" cy="2835654"/>
          </a:xfrm>
        </p:grpSpPr>
        <p:sp>
          <p:nvSpPr>
            <p:cNvPr id="758" name="Google Shape;758;p14"/>
            <p:cNvSpPr/>
            <p:nvPr/>
          </p:nvSpPr>
          <p:spPr>
            <a:xfrm rot="-10659694">
              <a:off x="-38891" y="3075217"/>
              <a:ext cx="551930" cy="559376"/>
            </a:xfrm>
            <a:custGeom>
              <a:avLst/>
              <a:gdLst/>
              <a:ahLst/>
              <a:cxnLst/>
              <a:rect l="l" t="t" r="r" b="b"/>
              <a:pathLst>
                <a:path w="5095" h="5521" extrusionOk="0">
                  <a:moveTo>
                    <a:pt x="0" y="0"/>
                  </a:moveTo>
                  <a:cubicBezTo>
                    <a:pt x="1403" y="2330"/>
                    <a:pt x="3232" y="4049"/>
                    <a:pt x="5095" y="5520"/>
                  </a:cubicBezTo>
                  <a:lnTo>
                    <a:pt x="4729" y="5125"/>
                  </a:lnTo>
                  <a:cubicBezTo>
                    <a:pt x="4040" y="4500"/>
                    <a:pt x="3304" y="3918"/>
                    <a:pt x="2675" y="3232"/>
                  </a:cubicBezTo>
                  <a:cubicBezTo>
                    <a:pt x="1779" y="2247"/>
                    <a:pt x="832" y="1231"/>
                    <a:pt x="98" y="10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9" name="Google Shape;759;p14"/>
            <p:cNvSpPr/>
            <p:nvPr/>
          </p:nvSpPr>
          <p:spPr>
            <a:xfrm rot="-10659694">
              <a:off x="62969" y="3180635"/>
              <a:ext cx="394205" cy="399294"/>
            </a:xfrm>
            <a:custGeom>
              <a:avLst/>
              <a:gdLst/>
              <a:ahLst/>
              <a:cxnLst/>
              <a:rect l="l" t="t" r="r" b="b"/>
              <a:pathLst>
                <a:path w="3639" h="3941" extrusionOk="0">
                  <a:moveTo>
                    <a:pt x="1" y="1"/>
                  </a:moveTo>
                  <a:lnTo>
                    <a:pt x="1" y="1"/>
                  </a:lnTo>
                  <a:cubicBezTo>
                    <a:pt x="778" y="1068"/>
                    <a:pt x="1616" y="2123"/>
                    <a:pt x="2569" y="3011"/>
                  </a:cubicBezTo>
                  <a:cubicBezTo>
                    <a:pt x="2916" y="3332"/>
                    <a:pt x="3280" y="3635"/>
                    <a:pt x="3639" y="394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0" name="Google Shape;760;p14"/>
            <p:cNvSpPr/>
            <p:nvPr/>
          </p:nvSpPr>
          <p:spPr>
            <a:xfrm rot="-10659694">
              <a:off x="202758" y="2975837"/>
              <a:ext cx="373297" cy="455322"/>
            </a:xfrm>
            <a:custGeom>
              <a:avLst/>
              <a:gdLst/>
              <a:ahLst/>
              <a:cxnLst/>
              <a:rect l="l" t="t" r="r" b="b"/>
              <a:pathLst>
                <a:path w="3446" h="4494" extrusionOk="0">
                  <a:moveTo>
                    <a:pt x="1" y="1"/>
                  </a:moveTo>
                  <a:cubicBezTo>
                    <a:pt x="665" y="1629"/>
                    <a:pt x="2128" y="3184"/>
                    <a:pt x="3445" y="4494"/>
                  </a:cubicBezTo>
                  <a:lnTo>
                    <a:pt x="2749" y="3585"/>
                  </a:lnTo>
                  <a:cubicBezTo>
                    <a:pt x="2392" y="3201"/>
                    <a:pt x="2030" y="2821"/>
                    <a:pt x="1701" y="2415"/>
                  </a:cubicBezTo>
                  <a:cubicBezTo>
                    <a:pt x="1123" y="1700"/>
                    <a:pt x="670" y="892"/>
                    <a:pt x="91" y="173"/>
                  </a:cubicBezTo>
                  <a:cubicBezTo>
                    <a:pt x="82" y="162"/>
                    <a:pt x="89" y="150"/>
                    <a:pt x="98" y="143"/>
                  </a:cubicBezTo>
                  <a:cubicBezTo>
                    <a:pt x="75" y="110"/>
                    <a:pt x="53" y="75"/>
                    <a:pt x="33" y="4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1" name="Google Shape;761;p14"/>
            <p:cNvSpPr/>
            <p:nvPr/>
          </p:nvSpPr>
          <p:spPr>
            <a:xfrm rot="-10659694">
              <a:off x="-88065" y="3329656"/>
              <a:ext cx="592661" cy="522496"/>
            </a:xfrm>
            <a:custGeom>
              <a:avLst/>
              <a:gdLst/>
              <a:ahLst/>
              <a:cxnLst/>
              <a:rect l="l" t="t" r="r" b="b"/>
              <a:pathLst>
                <a:path w="5471" h="5157" extrusionOk="0">
                  <a:moveTo>
                    <a:pt x="0" y="1"/>
                  </a:moveTo>
                  <a:lnTo>
                    <a:pt x="0" y="1"/>
                  </a:lnTo>
                  <a:cubicBezTo>
                    <a:pt x="330" y="598"/>
                    <a:pt x="884" y="1196"/>
                    <a:pt x="1343" y="1685"/>
                  </a:cubicBezTo>
                  <a:cubicBezTo>
                    <a:pt x="1453" y="1801"/>
                    <a:pt x="1555" y="1912"/>
                    <a:pt x="1650" y="2016"/>
                  </a:cubicBezTo>
                  <a:cubicBezTo>
                    <a:pt x="2817" y="3302"/>
                    <a:pt x="4108" y="4215"/>
                    <a:pt x="5471" y="5157"/>
                  </a:cubicBezTo>
                  <a:cubicBezTo>
                    <a:pt x="4808" y="4615"/>
                    <a:pt x="4145" y="4075"/>
                    <a:pt x="3512" y="3500"/>
                  </a:cubicBezTo>
                  <a:cubicBezTo>
                    <a:pt x="2287" y="2388"/>
                    <a:pt x="1201" y="1137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2" name="Google Shape;762;p14"/>
            <p:cNvSpPr/>
            <p:nvPr/>
          </p:nvSpPr>
          <p:spPr>
            <a:xfrm rot="-10659694">
              <a:off x="-277431" y="3415733"/>
              <a:ext cx="672282" cy="548130"/>
            </a:xfrm>
            <a:custGeom>
              <a:avLst/>
              <a:gdLst/>
              <a:ahLst/>
              <a:cxnLst/>
              <a:rect l="l" t="t" r="r" b="b"/>
              <a:pathLst>
                <a:path w="6206" h="5410" extrusionOk="0">
                  <a:moveTo>
                    <a:pt x="1" y="0"/>
                  </a:moveTo>
                  <a:lnTo>
                    <a:pt x="1" y="0"/>
                  </a:lnTo>
                  <a:cubicBezTo>
                    <a:pt x="1602" y="2062"/>
                    <a:pt x="3615" y="3814"/>
                    <a:pt x="6206" y="5409"/>
                  </a:cubicBezTo>
                  <a:lnTo>
                    <a:pt x="5915" y="5142"/>
                  </a:lnTo>
                  <a:cubicBezTo>
                    <a:pt x="4852" y="4324"/>
                    <a:pt x="3780" y="3515"/>
                    <a:pt x="2752" y="2655"/>
                  </a:cubicBezTo>
                  <a:cubicBezTo>
                    <a:pt x="2043" y="2063"/>
                    <a:pt x="1421" y="1399"/>
                    <a:pt x="780" y="736"/>
                  </a:cubicBezTo>
                  <a:cubicBezTo>
                    <a:pt x="532" y="480"/>
                    <a:pt x="265" y="24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3" name="Google Shape;763;p14"/>
            <p:cNvSpPr/>
            <p:nvPr/>
          </p:nvSpPr>
          <p:spPr>
            <a:xfrm rot="-10659694">
              <a:off x="-150061" y="3533313"/>
              <a:ext cx="609560" cy="522699"/>
            </a:xfrm>
            <a:custGeom>
              <a:avLst/>
              <a:gdLst/>
              <a:ahLst/>
              <a:cxnLst/>
              <a:rect l="l" t="t" r="r" b="b"/>
              <a:pathLst>
                <a:path w="5627" h="5159" extrusionOk="0">
                  <a:moveTo>
                    <a:pt x="0" y="1"/>
                  </a:moveTo>
                  <a:lnTo>
                    <a:pt x="0" y="1"/>
                  </a:lnTo>
                  <a:cubicBezTo>
                    <a:pt x="120" y="174"/>
                    <a:pt x="244" y="345"/>
                    <a:pt x="370" y="513"/>
                  </a:cubicBezTo>
                  <a:cubicBezTo>
                    <a:pt x="742" y="854"/>
                    <a:pt x="1121" y="1190"/>
                    <a:pt x="1473" y="1556"/>
                  </a:cubicBezTo>
                  <a:cubicBezTo>
                    <a:pt x="2110" y="2221"/>
                    <a:pt x="2734" y="2885"/>
                    <a:pt x="3445" y="3475"/>
                  </a:cubicBezTo>
                  <a:cubicBezTo>
                    <a:pt x="4150" y="4060"/>
                    <a:pt x="4892" y="4604"/>
                    <a:pt x="5627" y="51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4" name="Google Shape;764;p14"/>
            <p:cNvSpPr/>
            <p:nvPr/>
          </p:nvSpPr>
          <p:spPr>
            <a:xfrm rot="-10659694">
              <a:off x="-132828" y="3306773"/>
              <a:ext cx="648233" cy="563834"/>
            </a:xfrm>
            <a:custGeom>
              <a:avLst/>
              <a:gdLst/>
              <a:ahLst/>
              <a:cxnLst/>
              <a:rect l="l" t="t" r="r" b="b"/>
              <a:pathLst>
                <a:path w="5984" h="5565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21"/>
                    <a:pt x="22" y="41"/>
                    <a:pt x="31" y="61"/>
                  </a:cubicBezTo>
                  <a:cubicBezTo>
                    <a:pt x="1272" y="1222"/>
                    <a:pt x="2389" y="2512"/>
                    <a:pt x="3661" y="3640"/>
                  </a:cubicBezTo>
                  <a:cubicBezTo>
                    <a:pt x="4412" y="4307"/>
                    <a:pt x="5210" y="4923"/>
                    <a:pt x="5983" y="556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5" name="Google Shape;765;p14"/>
            <p:cNvSpPr/>
            <p:nvPr/>
          </p:nvSpPr>
          <p:spPr>
            <a:xfrm rot="-10659694">
              <a:off x="-165029" y="4066324"/>
              <a:ext cx="261178" cy="191693"/>
            </a:xfrm>
            <a:custGeom>
              <a:avLst/>
              <a:gdLst/>
              <a:ahLst/>
              <a:cxnLst/>
              <a:rect l="l" t="t" r="r" b="b"/>
              <a:pathLst>
                <a:path w="2411" h="1892" extrusionOk="0">
                  <a:moveTo>
                    <a:pt x="0" y="1"/>
                  </a:moveTo>
                  <a:lnTo>
                    <a:pt x="0" y="1"/>
                  </a:lnTo>
                  <a:cubicBezTo>
                    <a:pt x="427" y="389"/>
                    <a:pt x="859" y="771"/>
                    <a:pt x="1321" y="1114"/>
                  </a:cubicBezTo>
                  <a:cubicBezTo>
                    <a:pt x="1679" y="1381"/>
                    <a:pt x="2043" y="1637"/>
                    <a:pt x="2410" y="189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6" name="Google Shape;766;p14"/>
            <p:cNvSpPr/>
            <p:nvPr/>
          </p:nvSpPr>
          <p:spPr>
            <a:xfrm rot="-10659694">
              <a:off x="315327" y="3113112"/>
              <a:ext cx="147651" cy="180042"/>
            </a:xfrm>
            <a:custGeom>
              <a:avLst/>
              <a:gdLst/>
              <a:ahLst/>
              <a:cxnLst/>
              <a:rect l="l" t="t" r="r" b="b"/>
              <a:pathLst>
                <a:path w="1363" h="1777" extrusionOk="0">
                  <a:moveTo>
                    <a:pt x="1" y="0"/>
                  </a:moveTo>
                  <a:lnTo>
                    <a:pt x="1" y="0"/>
                  </a:lnTo>
                  <a:cubicBezTo>
                    <a:pt x="259" y="396"/>
                    <a:pt x="511" y="795"/>
                    <a:pt x="817" y="1155"/>
                  </a:cubicBezTo>
                  <a:cubicBezTo>
                    <a:pt x="994" y="1367"/>
                    <a:pt x="1178" y="1573"/>
                    <a:pt x="1362" y="17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7" name="Google Shape;767;p14"/>
            <p:cNvSpPr/>
            <p:nvPr/>
          </p:nvSpPr>
          <p:spPr>
            <a:xfrm rot="-10659694">
              <a:off x="591010" y="2981211"/>
              <a:ext cx="450752" cy="714696"/>
            </a:xfrm>
            <a:custGeom>
              <a:avLst/>
              <a:gdLst/>
              <a:ahLst/>
              <a:cxnLst/>
              <a:rect l="l" t="t" r="r" b="b"/>
              <a:pathLst>
                <a:path w="4161" h="7054" extrusionOk="0">
                  <a:moveTo>
                    <a:pt x="4160" y="0"/>
                  </a:moveTo>
                  <a:lnTo>
                    <a:pt x="4160" y="0"/>
                  </a:lnTo>
                  <a:cubicBezTo>
                    <a:pt x="3908" y="102"/>
                    <a:pt x="3667" y="224"/>
                    <a:pt x="3437" y="370"/>
                  </a:cubicBezTo>
                  <a:cubicBezTo>
                    <a:pt x="3124" y="803"/>
                    <a:pt x="2817" y="1242"/>
                    <a:pt x="2551" y="1706"/>
                  </a:cubicBezTo>
                  <a:cubicBezTo>
                    <a:pt x="2124" y="2446"/>
                    <a:pt x="1758" y="3218"/>
                    <a:pt x="1384" y="3985"/>
                  </a:cubicBezTo>
                  <a:cubicBezTo>
                    <a:pt x="1014" y="4737"/>
                    <a:pt x="710" y="5515"/>
                    <a:pt x="359" y="6275"/>
                  </a:cubicBezTo>
                  <a:cubicBezTo>
                    <a:pt x="239" y="6534"/>
                    <a:pt x="118" y="6794"/>
                    <a:pt x="1" y="7054"/>
                  </a:cubicBezTo>
                  <a:lnTo>
                    <a:pt x="3609" y="933"/>
                  </a:lnTo>
                  <a:cubicBezTo>
                    <a:pt x="3623" y="910"/>
                    <a:pt x="3632" y="883"/>
                    <a:pt x="3647" y="862"/>
                  </a:cubicBezTo>
                  <a:cubicBezTo>
                    <a:pt x="3657" y="844"/>
                    <a:pt x="3668" y="830"/>
                    <a:pt x="3680" y="814"/>
                  </a:cubicBezTo>
                  <a:lnTo>
                    <a:pt x="41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8" name="Google Shape;768;p14"/>
            <p:cNvSpPr/>
            <p:nvPr/>
          </p:nvSpPr>
          <p:spPr>
            <a:xfrm rot="-10659694">
              <a:off x="641547" y="2483980"/>
              <a:ext cx="79079" cy="679032"/>
            </a:xfrm>
            <a:custGeom>
              <a:avLst/>
              <a:gdLst/>
              <a:ahLst/>
              <a:cxnLst/>
              <a:rect l="l" t="t" r="r" b="b"/>
              <a:pathLst>
                <a:path w="730" h="6702" extrusionOk="0">
                  <a:moveTo>
                    <a:pt x="730" y="0"/>
                  </a:moveTo>
                  <a:lnTo>
                    <a:pt x="730" y="0"/>
                  </a:lnTo>
                  <a:cubicBezTo>
                    <a:pt x="551" y="388"/>
                    <a:pt x="394" y="782"/>
                    <a:pt x="302" y="1213"/>
                  </a:cubicBezTo>
                  <a:cubicBezTo>
                    <a:pt x="155" y="1911"/>
                    <a:pt x="80" y="2624"/>
                    <a:pt x="78" y="3338"/>
                  </a:cubicBezTo>
                  <a:cubicBezTo>
                    <a:pt x="70" y="4485"/>
                    <a:pt x="199" y="5605"/>
                    <a:pt x="503" y="6702"/>
                  </a:cubicBezTo>
                  <a:cubicBezTo>
                    <a:pt x="0" y="4455"/>
                    <a:pt x="28" y="2194"/>
                    <a:pt x="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9" name="Google Shape;769;p14"/>
            <p:cNvSpPr/>
            <p:nvPr/>
          </p:nvSpPr>
          <p:spPr>
            <a:xfrm rot="-10659694">
              <a:off x="682244" y="2949002"/>
              <a:ext cx="371889" cy="590176"/>
            </a:xfrm>
            <a:custGeom>
              <a:avLst/>
              <a:gdLst/>
              <a:ahLst/>
              <a:cxnLst/>
              <a:rect l="l" t="t" r="r" b="b"/>
              <a:pathLst>
                <a:path w="3433" h="5825" extrusionOk="0">
                  <a:moveTo>
                    <a:pt x="3433" y="0"/>
                  </a:moveTo>
                  <a:lnTo>
                    <a:pt x="0" y="5824"/>
                  </a:lnTo>
                  <a:cubicBezTo>
                    <a:pt x="266" y="5485"/>
                    <a:pt x="551" y="5160"/>
                    <a:pt x="800" y="4832"/>
                  </a:cubicBezTo>
                  <a:cubicBezTo>
                    <a:pt x="1310" y="4161"/>
                    <a:pt x="1793" y="3469"/>
                    <a:pt x="2226" y="2746"/>
                  </a:cubicBezTo>
                  <a:cubicBezTo>
                    <a:pt x="2689" y="1975"/>
                    <a:pt x="3097" y="1193"/>
                    <a:pt x="3342" y="323"/>
                  </a:cubicBezTo>
                  <a:cubicBezTo>
                    <a:pt x="3372" y="220"/>
                    <a:pt x="3401" y="110"/>
                    <a:pt x="3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0" name="Google Shape;770;p14"/>
            <p:cNvSpPr/>
            <p:nvPr/>
          </p:nvSpPr>
          <p:spPr>
            <a:xfrm rot="-10659694">
              <a:off x="-313660" y="3959839"/>
              <a:ext cx="636642" cy="467075"/>
            </a:xfrm>
            <a:custGeom>
              <a:avLst/>
              <a:gdLst/>
              <a:ahLst/>
              <a:cxnLst/>
              <a:rect l="l" t="t" r="r" b="b"/>
              <a:pathLst>
                <a:path w="5877" h="4610" extrusionOk="0">
                  <a:moveTo>
                    <a:pt x="0" y="1"/>
                  </a:moveTo>
                  <a:lnTo>
                    <a:pt x="0" y="1"/>
                  </a:lnTo>
                  <a:cubicBezTo>
                    <a:pt x="104" y="138"/>
                    <a:pt x="207" y="278"/>
                    <a:pt x="307" y="417"/>
                  </a:cubicBezTo>
                  <a:cubicBezTo>
                    <a:pt x="602" y="819"/>
                    <a:pt x="904" y="1237"/>
                    <a:pt x="1243" y="1575"/>
                  </a:cubicBezTo>
                  <a:cubicBezTo>
                    <a:pt x="2595" y="2928"/>
                    <a:pt x="4186" y="3763"/>
                    <a:pt x="5876" y="4609"/>
                  </a:cubicBezTo>
                  <a:lnTo>
                    <a:pt x="5625" y="4412"/>
                  </a:lnTo>
                  <a:cubicBezTo>
                    <a:pt x="4820" y="3852"/>
                    <a:pt x="3993" y="3324"/>
                    <a:pt x="3220" y="2721"/>
                  </a:cubicBezTo>
                  <a:cubicBezTo>
                    <a:pt x="2255" y="1969"/>
                    <a:pt x="1350" y="1137"/>
                    <a:pt x="427" y="33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1" name="Google Shape;771;p14"/>
            <p:cNvSpPr/>
            <p:nvPr/>
          </p:nvSpPr>
          <p:spPr>
            <a:xfrm rot="-10659694">
              <a:off x="698503" y="2889600"/>
              <a:ext cx="406446" cy="756540"/>
            </a:xfrm>
            <a:custGeom>
              <a:avLst/>
              <a:gdLst/>
              <a:ahLst/>
              <a:cxnLst/>
              <a:rect l="l" t="t" r="r" b="b"/>
              <a:pathLst>
                <a:path w="3752" h="7467" extrusionOk="0">
                  <a:moveTo>
                    <a:pt x="3752" y="1"/>
                  </a:moveTo>
                  <a:lnTo>
                    <a:pt x="3752" y="1"/>
                  </a:lnTo>
                  <a:cubicBezTo>
                    <a:pt x="1517" y="1580"/>
                    <a:pt x="318" y="5088"/>
                    <a:pt x="1" y="7466"/>
                  </a:cubicBezTo>
                  <a:lnTo>
                    <a:pt x="257" y="7033"/>
                  </a:lnTo>
                  <a:cubicBezTo>
                    <a:pt x="411" y="6643"/>
                    <a:pt x="583" y="6262"/>
                    <a:pt x="759" y="5879"/>
                  </a:cubicBezTo>
                  <a:cubicBezTo>
                    <a:pt x="1135" y="5060"/>
                    <a:pt x="1462" y="4224"/>
                    <a:pt x="1862" y="3417"/>
                  </a:cubicBezTo>
                  <a:cubicBezTo>
                    <a:pt x="2444" y="2248"/>
                    <a:pt x="3027" y="1082"/>
                    <a:pt x="37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2" name="Google Shape;772;p14"/>
            <p:cNvSpPr/>
            <p:nvPr/>
          </p:nvSpPr>
          <p:spPr>
            <a:xfrm rot="-10659694">
              <a:off x="333026" y="2890501"/>
              <a:ext cx="207989" cy="268188"/>
            </a:xfrm>
            <a:custGeom>
              <a:avLst/>
              <a:gdLst/>
              <a:ahLst/>
              <a:cxnLst/>
              <a:rect l="l" t="t" r="r" b="b"/>
              <a:pathLst>
                <a:path w="1920" h="2647" extrusionOk="0">
                  <a:moveTo>
                    <a:pt x="1" y="1"/>
                  </a:moveTo>
                  <a:lnTo>
                    <a:pt x="1" y="1"/>
                  </a:lnTo>
                  <a:cubicBezTo>
                    <a:pt x="516" y="980"/>
                    <a:pt x="1192" y="1813"/>
                    <a:pt x="1920" y="26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3" name="Google Shape;773;p14"/>
            <p:cNvSpPr/>
            <p:nvPr/>
          </p:nvSpPr>
          <p:spPr>
            <a:xfrm rot="-10659694">
              <a:off x="178587" y="2956456"/>
              <a:ext cx="269519" cy="328675"/>
            </a:xfrm>
            <a:custGeom>
              <a:avLst/>
              <a:gdLst/>
              <a:ahLst/>
              <a:cxnLst/>
              <a:rect l="l" t="t" r="r" b="b"/>
              <a:pathLst>
                <a:path w="2488" h="3244" extrusionOk="0">
                  <a:moveTo>
                    <a:pt x="1" y="0"/>
                  </a:moveTo>
                  <a:lnTo>
                    <a:pt x="2488" y="3244"/>
                  </a:lnTo>
                  <a:cubicBezTo>
                    <a:pt x="2002" y="2489"/>
                    <a:pt x="1578" y="1686"/>
                    <a:pt x="990" y="1003"/>
                  </a:cubicBezTo>
                  <a:cubicBezTo>
                    <a:pt x="697" y="662"/>
                    <a:pt x="347" y="33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4" name="Google Shape;774;p14"/>
            <p:cNvSpPr/>
            <p:nvPr/>
          </p:nvSpPr>
          <p:spPr>
            <a:xfrm rot="-10659694">
              <a:off x="528346" y="3597602"/>
              <a:ext cx="826757" cy="539214"/>
            </a:xfrm>
            <a:custGeom>
              <a:avLst/>
              <a:gdLst/>
              <a:ahLst/>
              <a:cxnLst/>
              <a:rect l="l" t="t" r="r" b="b"/>
              <a:pathLst>
                <a:path w="7632" h="5322" extrusionOk="0">
                  <a:moveTo>
                    <a:pt x="7631" y="0"/>
                  </a:moveTo>
                  <a:lnTo>
                    <a:pt x="7631" y="0"/>
                  </a:lnTo>
                  <a:cubicBezTo>
                    <a:pt x="6754" y="65"/>
                    <a:pt x="5891" y="519"/>
                    <a:pt x="5127" y="923"/>
                  </a:cubicBezTo>
                  <a:lnTo>
                    <a:pt x="5005" y="987"/>
                  </a:lnTo>
                  <a:cubicBezTo>
                    <a:pt x="4837" y="1075"/>
                    <a:pt x="4673" y="1167"/>
                    <a:pt x="4511" y="1259"/>
                  </a:cubicBezTo>
                  <a:cubicBezTo>
                    <a:pt x="5319" y="833"/>
                    <a:pt x="6166" y="483"/>
                    <a:pt x="7038" y="214"/>
                  </a:cubicBezTo>
                  <a:cubicBezTo>
                    <a:pt x="7039" y="214"/>
                    <a:pt x="7039" y="213"/>
                    <a:pt x="7040" y="213"/>
                  </a:cubicBezTo>
                  <a:cubicBezTo>
                    <a:pt x="7046" y="213"/>
                    <a:pt x="7049" y="223"/>
                    <a:pt x="7042" y="226"/>
                  </a:cubicBezTo>
                  <a:cubicBezTo>
                    <a:pt x="5343" y="942"/>
                    <a:pt x="3725" y="1742"/>
                    <a:pt x="2289" y="2834"/>
                  </a:cubicBezTo>
                  <a:cubicBezTo>
                    <a:pt x="1486" y="3535"/>
                    <a:pt x="739" y="4347"/>
                    <a:pt x="0" y="5322"/>
                  </a:cubicBezTo>
                  <a:lnTo>
                    <a:pt x="86" y="5263"/>
                  </a:lnTo>
                  <a:cubicBezTo>
                    <a:pt x="1010" y="4169"/>
                    <a:pt x="2150" y="3293"/>
                    <a:pt x="3350" y="2517"/>
                  </a:cubicBezTo>
                  <a:cubicBezTo>
                    <a:pt x="4189" y="1973"/>
                    <a:pt x="5169" y="1243"/>
                    <a:pt x="6202" y="998"/>
                  </a:cubicBezTo>
                  <a:lnTo>
                    <a:pt x="76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5" name="Google Shape;775;p14"/>
            <p:cNvSpPr/>
            <p:nvPr/>
          </p:nvSpPr>
          <p:spPr>
            <a:xfrm rot="-10659694">
              <a:off x="461420" y="2654362"/>
              <a:ext cx="52864" cy="207702"/>
            </a:xfrm>
            <a:custGeom>
              <a:avLst/>
              <a:gdLst/>
              <a:ahLst/>
              <a:cxnLst/>
              <a:rect l="l" t="t" r="r" b="b"/>
              <a:pathLst>
                <a:path w="488" h="2050" extrusionOk="0">
                  <a:moveTo>
                    <a:pt x="0" y="1"/>
                  </a:moveTo>
                  <a:lnTo>
                    <a:pt x="487" y="2049"/>
                  </a:lnTo>
                  <a:cubicBezTo>
                    <a:pt x="387" y="1472"/>
                    <a:pt x="266" y="901"/>
                    <a:pt x="99" y="321"/>
                  </a:cubicBezTo>
                  <a:cubicBezTo>
                    <a:pt x="70" y="214"/>
                    <a:pt x="36" y="10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6" name="Google Shape;776;p14"/>
            <p:cNvSpPr/>
            <p:nvPr/>
          </p:nvSpPr>
          <p:spPr>
            <a:xfrm rot="-10659694">
              <a:off x="625642" y="2575412"/>
              <a:ext cx="56439" cy="591595"/>
            </a:xfrm>
            <a:custGeom>
              <a:avLst/>
              <a:gdLst/>
              <a:ahLst/>
              <a:cxnLst/>
              <a:rect l="l" t="t" r="r" b="b"/>
              <a:pathLst>
                <a:path w="521" h="5839" extrusionOk="0">
                  <a:moveTo>
                    <a:pt x="520" y="1"/>
                  </a:moveTo>
                  <a:cubicBezTo>
                    <a:pt x="299" y="680"/>
                    <a:pt x="139" y="1377"/>
                    <a:pt x="41" y="2084"/>
                  </a:cubicBezTo>
                  <a:cubicBezTo>
                    <a:pt x="9" y="2524"/>
                    <a:pt x="0" y="2966"/>
                    <a:pt x="15" y="3407"/>
                  </a:cubicBezTo>
                  <a:cubicBezTo>
                    <a:pt x="43" y="4219"/>
                    <a:pt x="191" y="5027"/>
                    <a:pt x="291" y="5838"/>
                  </a:cubicBezTo>
                  <a:lnTo>
                    <a:pt x="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7" name="Google Shape;777;p14"/>
            <p:cNvSpPr/>
            <p:nvPr/>
          </p:nvSpPr>
          <p:spPr>
            <a:xfrm rot="-10659694">
              <a:off x="665814" y="2500467"/>
              <a:ext cx="35748" cy="316416"/>
            </a:xfrm>
            <a:custGeom>
              <a:avLst/>
              <a:gdLst/>
              <a:ahLst/>
              <a:cxnLst/>
              <a:rect l="l" t="t" r="r" b="b"/>
              <a:pathLst>
                <a:path w="330" h="3123" extrusionOk="0">
                  <a:moveTo>
                    <a:pt x="23" y="1"/>
                  </a:moveTo>
                  <a:cubicBezTo>
                    <a:pt x="0" y="1019"/>
                    <a:pt x="103" y="2059"/>
                    <a:pt x="329" y="3123"/>
                  </a:cubicBezTo>
                  <a:cubicBezTo>
                    <a:pt x="216" y="2083"/>
                    <a:pt x="45" y="1044"/>
                    <a:pt x="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8" name="Google Shape;778;p14"/>
            <p:cNvSpPr/>
            <p:nvPr/>
          </p:nvSpPr>
          <p:spPr>
            <a:xfrm rot="-10659694">
              <a:off x="547419" y="3345306"/>
              <a:ext cx="663616" cy="553094"/>
            </a:xfrm>
            <a:custGeom>
              <a:avLst/>
              <a:gdLst/>
              <a:ahLst/>
              <a:cxnLst/>
              <a:rect l="l" t="t" r="r" b="b"/>
              <a:pathLst>
                <a:path w="6126" h="5459" extrusionOk="0">
                  <a:moveTo>
                    <a:pt x="6126" y="0"/>
                  </a:moveTo>
                  <a:lnTo>
                    <a:pt x="6067" y="3"/>
                  </a:lnTo>
                  <a:cubicBezTo>
                    <a:pt x="5796" y="19"/>
                    <a:pt x="5528" y="67"/>
                    <a:pt x="5268" y="143"/>
                  </a:cubicBezTo>
                  <a:cubicBezTo>
                    <a:pt x="3678" y="1902"/>
                    <a:pt x="1622" y="3217"/>
                    <a:pt x="179" y="5109"/>
                  </a:cubicBezTo>
                  <a:cubicBezTo>
                    <a:pt x="116" y="5227"/>
                    <a:pt x="56" y="5344"/>
                    <a:pt x="0" y="5459"/>
                  </a:cubicBezTo>
                  <a:lnTo>
                    <a:pt x="148" y="5327"/>
                  </a:lnTo>
                  <a:cubicBezTo>
                    <a:pt x="845" y="4442"/>
                    <a:pt x="1615" y="3608"/>
                    <a:pt x="2486" y="2901"/>
                  </a:cubicBezTo>
                  <a:cubicBezTo>
                    <a:pt x="3348" y="2201"/>
                    <a:pt x="4183" y="1331"/>
                    <a:pt x="5195" y="830"/>
                  </a:cubicBezTo>
                  <a:lnTo>
                    <a:pt x="61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9" name="Google Shape;779;p14"/>
            <p:cNvSpPr/>
            <p:nvPr/>
          </p:nvSpPr>
          <p:spPr>
            <a:xfrm rot="-10659694">
              <a:off x="-347254" y="3625352"/>
              <a:ext cx="658957" cy="559781"/>
            </a:xfrm>
            <a:custGeom>
              <a:avLst/>
              <a:gdLst/>
              <a:ahLst/>
              <a:cxnLst/>
              <a:rect l="l" t="t" r="r" b="b"/>
              <a:pathLst>
                <a:path w="6083" h="5525" extrusionOk="0">
                  <a:moveTo>
                    <a:pt x="0" y="1"/>
                  </a:moveTo>
                  <a:lnTo>
                    <a:pt x="6083" y="5524"/>
                  </a:lnTo>
                  <a:cubicBezTo>
                    <a:pt x="5048" y="4359"/>
                    <a:pt x="4049" y="3180"/>
                    <a:pt x="2863" y="2156"/>
                  </a:cubicBezTo>
                  <a:cubicBezTo>
                    <a:pt x="2163" y="1552"/>
                    <a:pt x="1422" y="1013"/>
                    <a:pt x="674" y="470"/>
                  </a:cubicBezTo>
                  <a:cubicBezTo>
                    <a:pt x="460" y="314"/>
                    <a:pt x="231" y="15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0" name="Google Shape;780;p14"/>
            <p:cNvSpPr/>
            <p:nvPr/>
          </p:nvSpPr>
          <p:spPr>
            <a:xfrm rot="-10659694">
              <a:off x="488646" y="4097866"/>
              <a:ext cx="5416" cy="21682"/>
            </a:xfrm>
            <a:custGeom>
              <a:avLst/>
              <a:gdLst/>
              <a:ahLst/>
              <a:cxnLst/>
              <a:rect l="l" t="t" r="r" b="b"/>
              <a:pathLst>
                <a:path w="50" h="214" extrusionOk="0">
                  <a:moveTo>
                    <a:pt x="27" y="0"/>
                  </a:moveTo>
                  <a:lnTo>
                    <a:pt x="18" y="71"/>
                  </a:lnTo>
                  <a:cubicBezTo>
                    <a:pt x="11" y="118"/>
                    <a:pt x="6" y="164"/>
                    <a:pt x="1" y="211"/>
                  </a:cubicBezTo>
                  <a:cubicBezTo>
                    <a:pt x="3" y="209"/>
                    <a:pt x="6" y="209"/>
                    <a:pt x="9" y="209"/>
                  </a:cubicBezTo>
                  <a:cubicBezTo>
                    <a:pt x="14" y="209"/>
                    <a:pt x="19" y="210"/>
                    <a:pt x="22" y="214"/>
                  </a:cubicBezTo>
                  <a:cubicBezTo>
                    <a:pt x="23" y="208"/>
                    <a:pt x="23" y="202"/>
                    <a:pt x="25" y="195"/>
                  </a:cubicBezTo>
                  <a:lnTo>
                    <a:pt x="35" y="108"/>
                  </a:lnTo>
                  <a:lnTo>
                    <a:pt x="43" y="52"/>
                  </a:lnTo>
                  <a:cubicBezTo>
                    <a:pt x="46" y="35"/>
                    <a:pt x="47" y="17"/>
                    <a:pt x="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1" name="Google Shape;781;p14"/>
            <p:cNvSpPr/>
            <p:nvPr/>
          </p:nvSpPr>
          <p:spPr>
            <a:xfrm rot="-10659694">
              <a:off x="503474" y="3654954"/>
              <a:ext cx="52106" cy="440834"/>
            </a:xfrm>
            <a:custGeom>
              <a:avLst/>
              <a:gdLst/>
              <a:ahLst/>
              <a:cxnLst/>
              <a:rect l="l" t="t" r="r" b="b"/>
              <a:pathLst>
                <a:path w="481" h="4351" extrusionOk="0">
                  <a:moveTo>
                    <a:pt x="462" y="0"/>
                  </a:moveTo>
                  <a:cubicBezTo>
                    <a:pt x="424" y="315"/>
                    <a:pt x="386" y="630"/>
                    <a:pt x="350" y="943"/>
                  </a:cubicBezTo>
                  <a:lnTo>
                    <a:pt x="224" y="2055"/>
                  </a:lnTo>
                  <a:lnTo>
                    <a:pt x="193" y="2334"/>
                  </a:lnTo>
                  <a:cubicBezTo>
                    <a:pt x="126" y="2951"/>
                    <a:pt x="74" y="3462"/>
                    <a:pt x="33" y="3942"/>
                  </a:cubicBezTo>
                  <a:lnTo>
                    <a:pt x="6" y="4289"/>
                  </a:lnTo>
                  <a:cubicBezTo>
                    <a:pt x="6" y="4292"/>
                    <a:pt x="6" y="4296"/>
                    <a:pt x="5" y="4299"/>
                  </a:cubicBezTo>
                  <a:lnTo>
                    <a:pt x="5" y="4299"/>
                  </a:lnTo>
                  <a:cubicBezTo>
                    <a:pt x="19" y="4150"/>
                    <a:pt x="33" y="3995"/>
                    <a:pt x="49" y="3837"/>
                  </a:cubicBezTo>
                  <a:lnTo>
                    <a:pt x="82" y="3486"/>
                  </a:lnTo>
                  <a:lnTo>
                    <a:pt x="82" y="3488"/>
                  </a:lnTo>
                  <a:cubicBezTo>
                    <a:pt x="132" y="3015"/>
                    <a:pt x="184" y="2545"/>
                    <a:pt x="237" y="2078"/>
                  </a:cubicBezTo>
                  <a:lnTo>
                    <a:pt x="242" y="2038"/>
                  </a:lnTo>
                  <a:lnTo>
                    <a:pt x="344" y="1949"/>
                  </a:lnTo>
                  <a:lnTo>
                    <a:pt x="261" y="1873"/>
                  </a:lnTo>
                  <a:lnTo>
                    <a:pt x="268" y="1818"/>
                  </a:lnTo>
                  <a:cubicBezTo>
                    <a:pt x="293" y="1591"/>
                    <a:pt x="318" y="1366"/>
                    <a:pt x="344" y="1142"/>
                  </a:cubicBezTo>
                  <a:cubicBezTo>
                    <a:pt x="384" y="768"/>
                    <a:pt x="430" y="395"/>
                    <a:pt x="481" y="22"/>
                  </a:cubicBezTo>
                  <a:cubicBezTo>
                    <a:pt x="474" y="15"/>
                    <a:pt x="468" y="7"/>
                    <a:pt x="462" y="0"/>
                  </a:cubicBezTo>
                  <a:close/>
                  <a:moveTo>
                    <a:pt x="5" y="4299"/>
                  </a:moveTo>
                  <a:cubicBezTo>
                    <a:pt x="5" y="4303"/>
                    <a:pt x="5" y="4307"/>
                    <a:pt x="4" y="4310"/>
                  </a:cubicBezTo>
                  <a:lnTo>
                    <a:pt x="4" y="4310"/>
                  </a:lnTo>
                  <a:cubicBezTo>
                    <a:pt x="5" y="4306"/>
                    <a:pt x="5" y="4303"/>
                    <a:pt x="5" y="4299"/>
                  </a:cubicBezTo>
                  <a:close/>
                  <a:moveTo>
                    <a:pt x="4" y="4310"/>
                  </a:moveTo>
                  <a:cubicBezTo>
                    <a:pt x="3" y="4324"/>
                    <a:pt x="2" y="4337"/>
                    <a:pt x="1" y="4350"/>
                  </a:cubicBezTo>
                  <a:cubicBezTo>
                    <a:pt x="2" y="4337"/>
                    <a:pt x="3" y="4324"/>
                    <a:pt x="4" y="43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2" name="Google Shape;782;p14"/>
            <p:cNvSpPr/>
            <p:nvPr/>
          </p:nvSpPr>
          <p:spPr>
            <a:xfrm rot="-10659694">
              <a:off x="-251391" y="3676449"/>
              <a:ext cx="689614" cy="593013"/>
            </a:xfrm>
            <a:custGeom>
              <a:avLst/>
              <a:gdLst/>
              <a:ahLst/>
              <a:cxnLst/>
              <a:rect l="l" t="t" r="r" b="b"/>
              <a:pathLst>
                <a:path w="6366" h="5853" extrusionOk="0">
                  <a:moveTo>
                    <a:pt x="0" y="1"/>
                  </a:moveTo>
                  <a:lnTo>
                    <a:pt x="0" y="1"/>
                  </a:lnTo>
                  <a:cubicBezTo>
                    <a:pt x="297" y="666"/>
                    <a:pt x="868" y="1297"/>
                    <a:pt x="1332" y="1808"/>
                  </a:cubicBezTo>
                  <a:lnTo>
                    <a:pt x="1444" y="1933"/>
                  </a:lnTo>
                  <a:cubicBezTo>
                    <a:pt x="2803" y="3435"/>
                    <a:pt x="4516" y="4792"/>
                    <a:pt x="6365" y="5853"/>
                  </a:cubicBezTo>
                  <a:cubicBezTo>
                    <a:pt x="5380" y="5091"/>
                    <a:pt x="4405" y="4318"/>
                    <a:pt x="3465" y="3503"/>
                  </a:cubicBezTo>
                  <a:cubicBezTo>
                    <a:pt x="2220" y="2421"/>
                    <a:pt x="1171" y="1156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3" name="Google Shape;783;p14"/>
            <p:cNvSpPr/>
            <p:nvPr/>
          </p:nvSpPr>
          <p:spPr>
            <a:xfrm rot="-10659694">
              <a:off x="206625" y="4122655"/>
              <a:ext cx="261395" cy="890888"/>
            </a:xfrm>
            <a:custGeom>
              <a:avLst/>
              <a:gdLst/>
              <a:ahLst/>
              <a:cxnLst/>
              <a:rect l="l" t="t" r="r" b="b"/>
              <a:pathLst>
                <a:path w="2413" h="8793" extrusionOk="0">
                  <a:moveTo>
                    <a:pt x="2412" y="0"/>
                  </a:moveTo>
                  <a:lnTo>
                    <a:pt x="2412" y="0"/>
                  </a:lnTo>
                  <a:cubicBezTo>
                    <a:pt x="1968" y="842"/>
                    <a:pt x="1585" y="1758"/>
                    <a:pt x="1253" y="2774"/>
                  </a:cubicBezTo>
                  <a:lnTo>
                    <a:pt x="1203" y="2930"/>
                  </a:lnTo>
                  <a:cubicBezTo>
                    <a:pt x="1017" y="3513"/>
                    <a:pt x="846" y="4140"/>
                    <a:pt x="693" y="4792"/>
                  </a:cubicBezTo>
                  <a:lnTo>
                    <a:pt x="668" y="4904"/>
                  </a:lnTo>
                  <a:cubicBezTo>
                    <a:pt x="524" y="5532"/>
                    <a:pt x="394" y="6187"/>
                    <a:pt x="274" y="6904"/>
                  </a:cubicBezTo>
                  <a:lnTo>
                    <a:pt x="261" y="6988"/>
                  </a:lnTo>
                  <a:cubicBezTo>
                    <a:pt x="169" y="7543"/>
                    <a:pt x="84" y="8123"/>
                    <a:pt x="1" y="8761"/>
                  </a:cubicBezTo>
                  <a:lnTo>
                    <a:pt x="21" y="8793"/>
                  </a:lnTo>
                  <a:cubicBezTo>
                    <a:pt x="100" y="8235"/>
                    <a:pt x="185" y="7689"/>
                    <a:pt x="278" y="7166"/>
                  </a:cubicBezTo>
                  <a:lnTo>
                    <a:pt x="344" y="6796"/>
                  </a:lnTo>
                  <a:lnTo>
                    <a:pt x="345" y="6802"/>
                  </a:lnTo>
                  <a:cubicBezTo>
                    <a:pt x="458" y="6195"/>
                    <a:pt x="584" y="5603"/>
                    <a:pt x="717" y="5041"/>
                  </a:cubicBezTo>
                  <a:lnTo>
                    <a:pt x="772" y="4812"/>
                  </a:lnTo>
                  <a:lnTo>
                    <a:pt x="772" y="4813"/>
                  </a:lnTo>
                  <a:cubicBezTo>
                    <a:pt x="938" y="4140"/>
                    <a:pt x="1122" y="3482"/>
                    <a:pt x="1321" y="2857"/>
                  </a:cubicBezTo>
                  <a:lnTo>
                    <a:pt x="1424" y="2532"/>
                  </a:lnTo>
                  <a:lnTo>
                    <a:pt x="1425" y="2537"/>
                  </a:lnTo>
                  <a:cubicBezTo>
                    <a:pt x="1711" y="1674"/>
                    <a:pt x="2040" y="829"/>
                    <a:pt x="2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4" name="Google Shape;784;p14"/>
            <p:cNvSpPr/>
            <p:nvPr/>
          </p:nvSpPr>
          <p:spPr>
            <a:xfrm rot="-10659694">
              <a:off x="672530" y="3444864"/>
              <a:ext cx="479567" cy="430094"/>
            </a:xfrm>
            <a:custGeom>
              <a:avLst/>
              <a:gdLst/>
              <a:ahLst/>
              <a:cxnLst/>
              <a:rect l="l" t="t" r="r" b="b"/>
              <a:pathLst>
                <a:path w="4427" h="4245" extrusionOk="0">
                  <a:moveTo>
                    <a:pt x="4427" y="1"/>
                  </a:moveTo>
                  <a:cubicBezTo>
                    <a:pt x="2680" y="654"/>
                    <a:pt x="1047" y="2497"/>
                    <a:pt x="0" y="4244"/>
                  </a:cubicBezTo>
                  <a:cubicBezTo>
                    <a:pt x="551" y="3600"/>
                    <a:pt x="1183" y="3021"/>
                    <a:pt x="1811" y="2454"/>
                  </a:cubicBezTo>
                  <a:cubicBezTo>
                    <a:pt x="2698" y="1654"/>
                    <a:pt x="3552" y="813"/>
                    <a:pt x="44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5" name="Google Shape;785;p14"/>
            <p:cNvSpPr/>
            <p:nvPr/>
          </p:nvSpPr>
          <p:spPr>
            <a:xfrm rot="-10659694">
              <a:off x="636344" y="4463419"/>
              <a:ext cx="797617" cy="279333"/>
            </a:xfrm>
            <a:custGeom>
              <a:avLst/>
              <a:gdLst/>
              <a:ahLst/>
              <a:cxnLst/>
              <a:rect l="l" t="t" r="r" b="b"/>
              <a:pathLst>
                <a:path w="7363" h="2757" extrusionOk="0">
                  <a:moveTo>
                    <a:pt x="7363" y="0"/>
                  </a:moveTo>
                  <a:cubicBezTo>
                    <a:pt x="7132" y="43"/>
                    <a:pt x="6903" y="91"/>
                    <a:pt x="6676" y="138"/>
                  </a:cubicBezTo>
                  <a:cubicBezTo>
                    <a:pt x="4242" y="643"/>
                    <a:pt x="1821" y="1323"/>
                    <a:pt x="58" y="2705"/>
                  </a:cubicBezTo>
                  <a:cubicBezTo>
                    <a:pt x="39" y="2722"/>
                    <a:pt x="19" y="2741"/>
                    <a:pt x="0" y="2757"/>
                  </a:cubicBezTo>
                  <a:cubicBezTo>
                    <a:pt x="1250" y="2102"/>
                    <a:pt x="2551" y="1545"/>
                    <a:pt x="3880" y="1067"/>
                  </a:cubicBezTo>
                  <a:cubicBezTo>
                    <a:pt x="4904" y="699"/>
                    <a:pt x="5936" y="391"/>
                    <a:pt x="6983" y="100"/>
                  </a:cubicBezTo>
                  <a:cubicBezTo>
                    <a:pt x="7110" y="64"/>
                    <a:pt x="7236" y="31"/>
                    <a:pt x="73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6" name="Google Shape;786;p14"/>
            <p:cNvSpPr/>
            <p:nvPr/>
          </p:nvSpPr>
          <p:spPr>
            <a:xfrm rot="-10659694">
              <a:off x="-510608" y="4037030"/>
              <a:ext cx="814624" cy="647016"/>
            </a:xfrm>
            <a:custGeom>
              <a:avLst/>
              <a:gdLst/>
              <a:ahLst/>
              <a:cxnLst/>
              <a:rect l="l" t="t" r="r" b="b"/>
              <a:pathLst>
                <a:path w="7520" h="6386" extrusionOk="0">
                  <a:moveTo>
                    <a:pt x="1" y="0"/>
                  </a:moveTo>
                  <a:lnTo>
                    <a:pt x="1" y="0"/>
                  </a:lnTo>
                  <a:cubicBezTo>
                    <a:pt x="60" y="161"/>
                    <a:pt x="128" y="321"/>
                    <a:pt x="202" y="477"/>
                  </a:cubicBezTo>
                  <a:cubicBezTo>
                    <a:pt x="421" y="816"/>
                    <a:pt x="621" y="1166"/>
                    <a:pt x="821" y="1515"/>
                  </a:cubicBezTo>
                  <a:cubicBezTo>
                    <a:pt x="2407" y="3707"/>
                    <a:pt x="5362" y="5321"/>
                    <a:pt x="7520" y="6385"/>
                  </a:cubicBezTo>
                  <a:cubicBezTo>
                    <a:pt x="6263" y="5578"/>
                    <a:pt x="5054" y="4685"/>
                    <a:pt x="3875" y="3785"/>
                  </a:cubicBezTo>
                  <a:cubicBezTo>
                    <a:pt x="2568" y="2786"/>
                    <a:pt x="1387" y="1746"/>
                    <a:pt x="466" y="39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7" name="Google Shape;787;p14"/>
            <p:cNvSpPr/>
            <p:nvPr/>
          </p:nvSpPr>
          <p:spPr>
            <a:xfrm rot="-10659694">
              <a:off x="446574" y="4524971"/>
              <a:ext cx="904428" cy="265149"/>
            </a:xfrm>
            <a:custGeom>
              <a:avLst/>
              <a:gdLst/>
              <a:ahLst/>
              <a:cxnLst/>
              <a:rect l="l" t="t" r="r" b="b"/>
              <a:pathLst>
                <a:path w="8349" h="2617" extrusionOk="0">
                  <a:moveTo>
                    <a:pt x="6857" y="1"/>
                  </a:moveTo>
                  <a:cubicBezTo>
                    <a:pt x="6779" y="1"/>
                    <a:pt x="6701" y="3"/>
                    <a:pt x="6622" y="9"/>
                  </a:cubicBezTo>
                  <a:cubicBezTo>
                    <a:pt x="5591" y="81"/>
                    <a:pt x="4567" y="441"/>
                    <a:pt x="3605" y="804"/>
                  </a:cubicBezTo>
                  <a:cubicBezTo>
                    <a:pt x="2693" y="1146"/>
                    <a:pt x="1717" y="1463"/>
                    <a:pt x="892" y="1989"/>
                  </a:cubicBezTo>
                  <a:cubicBezTo>
                    <a:pt x="587" y="2185"/>
                    <a:pt x="291" y="2400"/>
                    <a:pt x="1" y="2616"/>
                  </a:cubicBezTo>
                  <a:cubicBezTo>
                    <a:pt x="1760" y="1516"/>
                    <a:pt x="3940" y="962"/>
                    <a:pt x="5913" y="553"/>
                  </a:cubicBezTo>
                  <a:cubicBezTo>
                    <a:pt x="6713" y="386"/>
                    <a:pt x="7534" y="222"/>
                    <a:pt x="8349" y="221"/>
                  </a:cubicBezTo>
                  <a:cubicBezTo>
                    <a:pt x="7857" y="110"/>
                    <a:pt x="7366" y="1"/>
                    <a:pt x="68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14"/>
            <p:cNvSpPr/>
            <p:nvPr/>
          </p:nvSpPr>
          <p:spPr>
            <a:xfrm rot="-10659694">
              <a:off x="-481304" y="4064581"/>
              <a:ext cx="706730" cy="555931"/>
            </a:xfrm>
            <a:custGeom>
              <a:avLst/>
              <a:gdLst/>
              <a:ahLst/>
              <a:cxnLst/>
              <a:rect l="l" t="t" r="r" b="b"/>
              <a:pathLst>
                <a:path w="6524" h="5487" extrusionOk="0">
                  <a:moveTo>
                    <a:pt x="0" y="0"/>
                  </a:moveTo>
                  <a:lnTo>
                    <a:pt x="0" y="0"/>
                  </a:lnTo>
                  <a:cubicBezTo>
                    <a:pt x="409" y="570"/>
                    <a:pt x="807" y="1121"/>
                    <a:pt x="1347" y="1611"/>
                  </a:cubicBezTo>
                  <a:cubicBezTo>
                    <a:pt x="2032" y="2236"/>
                    <a:pt x="2751" y="2818"/>
                    <a:pt x="3490" y="3378"/>
                  </a:cubicBezTo>
                  <a:cubicBezTo>
                    <a:pt x="4473" y="4125"/>
                    <a:pt x="5496" y="4809"/>
                    <a:pt x="6524" y="54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9" name="Google Shape;789;p14"/>
            <p:cNvSpPr/>
            <p:nvPr/>
          </p:nvSpPr>
          <p:spPr>
            <a:xfrm rot="-10659694">
              <a:off x="719696" y="4332139"/>
              <a:ext cx="860555" cy="303650"/>
            </a:xfrm>
            <a:custGeom>
              <a:avLst/>
              <a:gdLst/>
              <a:ahLst/>
              <a:cxnLst/>
              <a:rect l="l" t="t" r="r" b="b"/>
              <a:pathLst>
                <a:path w="7944" h="2997" extrusionOk="0">
                  <a:moveTo>
                    <a:pt x="7944" y="1"/>
                  </a:moveTo>
                  <a:lnTo>
                    <a:pt x="7944" y="1"/>
                  </a:lnTo>
                  <a:cubicBezTo>
                    <a:pt x="6719" y="280"/>
                    <a:pt x="5498" y="561"/>
                    <a:pt x="4309" y="1013"/>
                  </a:cubicBezTo>
                  <a:cubicBezTo>
                    <a:pt x="3317" y="1392"/>
                    <a:pt x="2321" y="1773"/>
                    <a:pt x="1361" y="2223"/>
                  </a:cubicBezTo>
                  <a:cubicBezTo>
                    <a:pt x="973" y="2404"/>
                    <a:pt x="562" y="2559"/>
                    <a:pt x="185" y="2761"/>
                  </a:cubicBezTo>
                  <a:cubicBezTo>
                    <a:pt x="123" y="2839"/>
                    <a:pt x="58" y="2913"/>
                    <a:pt x="1" y="2996"/>
                  </a:cubicBezTo>
                  <a:lnTo>
                    <a:pt x="43" y="2979"/>
                  </a:lnTo>
                  <a:cubicBezTo>
                    <a:pt x="1365" y="2205"/>
                    <a:pt x="2851" y="1707"/>
                    <a:pt x="4315" y="1296"/>
                  </a:cubicBezTo>
                  <a:cubicBezTo>
                    <a:pt x="4616" y="1212"/>
                    <a:pt x="4924" y="1117"/>
                    <a:pt x="5236" y="1021"/>
                  </a:cubicBezTo>
                  <a:lnTo>
                    <a:pt x="79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0" name="Google Shape;790;p14"/>
            <p:cNvSpPr/>
            <p:nvPr/>
          </p:nvSpPr>
          <p:spPr>
            <a:xfrm rot="-10659694">
              <a:off x="1151346" y="4365308"/>
              <a:ext cx="358890" cy="126445"/>
            </a:xfrm>
            <a:custGeom>
              <a:avLst/>
              <a:gdLst/>
              <a:ahLst/>
              <a:cxnLst/>
              <a:rect l="l" t="t" r="r" b="b"/>
              <a:pathLst>
                <a:path w="3313" h="1248" extrusionOk="0">
                  <a:moveTo>
                    <a:pt x="3312" y="1"/>
                  </a:moveTo>
                  <a:lnTo>
                    <a:pt x="3312" y="1"/>
                  </a:lnTo>
                  <a:cubicBezTo>
                    <a:pt x="2176" y="338"/>
                    <a:pt x="1066" y="737"/>
                    <a:pt x="1" y="1247"/>
                  </a:cubicBezTo>
                  <a:lnTo>
                    <a:pt x="33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1" name="Google Shape;791;p14"/>
            <p:cNvSpPr/>
            <p:nvPr/>
          </p:nvSpPr>
          <p:spPr>
            <a:xfrm rot="-10659694">
              <a:off x="360754" y="4368817"/>
              <a:ext cx="1177956" cy="390479"/>
            </a:xfrm>
            <a:custGeom>
              <a:avLst/>
              <a:gdLst/>
              <a:ahLst/>
              <a:cxnLst/>
              <a:rect l="l" t="t" r="r" b="b"/>
              <a:pathLst>
                <a:path w="10874" h="3854" extrusionOk="0">
                  <a:moveTo>
                    <a:pt x="10075" y="1"/>
                  </a:moveTo>
                  <a:cubicBezTo>
                    <a:pt x="10067" y="1"/>
                    <a:pt x="10058" y="1"/>
                    <a:pt x="10050" y="1"/>
                  </a:cubicBezTo>
                  <a:cubicBezTo>
                    <a:pt x="9848" y="1"/>
                    <a:pt x="9645" y="12"/>
                    <a:pt x="9441" y="29"/>
                  </a:cubicBezTo>
                  <a:cubicBezTo>
                    <a:pt x="8943" y="153"/>
                    <a:pt x="8431" y="248"/>
                    <a:pt x="7957" y="378"/>
                  </a:cubicBezTo>
                  <a:cubicBezTo>
                    <a:pt x="6972" y="649"/>
                    <a:pt x="5998" y="934"/>
                    <a:pt x="5037" y="1280"/>
                  </a:cubicBezTo>
                  <a:cubicBezTo>
                    <a:pt x="3534" y="1820"/>
                    <a:pt x="2061" y="2447"/>
                    <a:pt x="651" y="3198"/>
                  </a:cubicBezTo>
                  <a:cubicBezTo>
                    <a:pt x="419" y="3402"/>
                    <a:pt x="202" y="3620"/>
                    <a:pt x="0" y="3854"/>
                  </a:cubicBezTo>
                  <a:cubicBezTo>
                    <a:pt x="312" y="3698"/>
                    <a:pt x="642" y="3568"/>
                    <a:pt x="959" y="3428"/>
                  </a:cubicBezTo>
                  <a:cubicBezTo>
                    <a:pt x="1878" y="3023"/>
                    <a:pt x="2808" y="2641"/>
                    <a:pt x="3746" y="2284"/>
                  </a:cubicBezTo>
                  <a:cubicBezTo>
                    <a:pt x="5328" y="1684"/>
                    <a:pt x="7012" y="1212"/>
                    <a:pt x="8691" y="888"/>
                  </a:cubicBezTo>
                  <a:lnTo>
                    <a:pt x="10873" y="66"/>
                  </a:lnTo>
                  <a:cubicBezTo>
                    <a:pt x="10609" y="22"/>
                    <a:pt x="10343" y="1"/>
                    <a:pt x="100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2" name="Google Shape;792;p14"/>
            <p:cNvSpPr/>
            <p:nvPr/>
          </p:nvSpPr>
          <p:spPr>
            <a:xfrm rot="-10659694">
              <a:off x="-479516" y="4034894"/>
              <a:ext cx="657224" cy="426143"/>
            </a:xfrm>
            <a:custGeom>
              <a:avLst/>
              <a:gdLst/>
              <a:ahLst/>
              <a:cxnLst/>
              <a:rect l="l" t="t" r="r" b="b"/>
              <a:pathLst>
                <a:path w="6067" h="4206" extrusionOk="0">
                  <a:moveTo>
                    <a:pt x="0" y="1"/>
                  </a:moveTo>
                  <a:cubicBezTo>
                    <a:pt x="91" y="146"/>
                    <a:pt x="183" y="289"/>
                    <a:pt x="282" y="430"/>
                  </a:cubicBezTo>
                  <a:cubicBezTo>
                    <a:pt x="841" y="1226"/>
                    <a:pt x="1501" y="1938"/>
                    <a:pt x="2305" y="2492"/>
                  </a:cubicBezTo>
                  <a:cubicBezTo>
                    <a:pt x="3052" y="3007"/>
                    <a:pt x="3853" y="3401"/>
                    <a:pt x="4701" y="3720"/>
                  </a:cubicBezTo>
                  <a:cubicBezTo>
                    <a:pt x="5148" y="3887"/>
                    <a:pt x="5615" y="4031"/>
                    <a:pt x="6067" y="4206"/>
                  </a:cubicBezTo>
                  <a:cubicBezTo>
                    <a:pt x="4033" y="3187"/>
                    <a:pt x="1578" y="180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3" name="Google Shape;793;p14"/>
            <p:cNvSpPr/>
            <p:nvPr/>
          </p:nvSpPr>
          <p:spPr>
            <a:xfrm rot="-10659694">
              <a:off x="701152" y="3416051"/>
              <a:ext cx="428003" cy="356841"/>
            </a:xfrm>
            <a:custGeom>
              <a:avLst/>
              <a:gdLst/>
              <a:ahLst/>
              <a:cxnLst/>
              <a:rect l="l" t="t" r="r" b="b"/>
              <a:pathLst>
                <a:path w="3951" h="3522" extrusionOk="0">
                  <a:moveTo>
                    <a:pt x="3951" y="1"/>
                  </a:moveTo>
                  <a:lnTo>
                    <a:pt x="3951" y="1"/>
                  </a:lnTo>
                  <a:cubicBezTo>
                    <a:pt x="3076" y="568"/>
                    <a:pt x="2286" y="1277"/>
                    <a:pt x="1510" y="1968"/>
                  </a:cubicBezTo>
                  <a:cubicBezTo>
                    <a:pt x="967" y="2453"/>
                    <a:pt x="477" y="2980"/>
                    <a:pt x="1" y="3522"/>
                  </a:cubicBezTo>
                  <a:lnTo>
                    <a:pt x="39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4" name="Google Shape;794;p14"/>
            <p:cNvSpPr/>
            <p:nvPr/>
          </p:nvSpPr>
          <p:spPr>
            <a:xfrm rot="-10659694">
              <a:off x="-320338" y="3639210"/>
              <a:ext cx="770427" cy="654412"/>
            </a:xfrm>
            <a:custGeom>
              <a:avLst/>
              <a:gdLst/>
              <a:ahLst/>
              <a:cxnLst/>
              <a:rect l="l" t="t" r="r" b="b"/>
              <a:pathLst>
                <a:path w="7112" h="6459" extrusionOk="0">
                  <a:moveTo>
                    <a:pt x="0" y="0"/>
                  </a:moveTo>
                  <a:lnTo>
                    <a:pt x="32" y="80"/>
                  </a:lnTo>
                  <a:cubicBezTo>
                    <a:pt x="1305" y="1211"/>
                    <a:pt x="2327" y="2587"/>
                    <a:pt x="3629" y="3696"/>
                  </a:cubicBezTo>
                  <a:cubicBezTo>
                    <a:pt x="4709" y="4617"/>
                    <a:pt x="5840" y="5473"/>
                    <a:pt x="6944" y="6365"/>
                  </a:cubicBezTo>
                  <a:cubicBezTo>
                    <a:pt x="7000" y="6396"/>
                    <a:pt x="7055" y="6428"/>
                    <a:pt x="7111" y="64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5" name="Google Shape;795;p14"/>
            <p:cNvSpPr/>
            <p:nvPr/>
          </p:nvSpPr>
          <p:spPr>
            <a:xfrm rot="-10659694">
              <a:off x="497205" y="3928192"/>
              <a:ext cx="858172" cy="404157"/>
            </a:xfrm>
            <a:custGeom>
              <a:avLst/>
              <a:gdLst/>
              <a:ahLst/>
              <a:cxnLst/>
              <a:rect l="l" t="t" r="r" b="b"/>
              <a:pathLst>
                <a:path w="7922" h="3989" extrusionOk="0">
                  <a:moveTo>
                    <a:pt x="7730" y="1"/>
                  </a:moveTo>
                  <a:cubicBezTo>
                    <a:pt x="7407" y="1"/>
                    <a:pt x="7076" y="57"/>
                    <a:pt x="6747" y="143"/>
                  </a:cubicBezTo>
                  <a:cubicBezTo>
                    <a:pt x="5576" y="709"/>
                    <a:pt x="4287" y="1050"/>
                    <a:pt x="3140" y="1660"/>
                  </a:cubicBezTo>
                  <a:cubicBezTo>
                    <a:pt x="1983" y="2272"/>
                    <a:pt x="947" y="3087"/>
                    <a:pt x="0" y="3988"/>
                  </a:cubicBezTo>
                  <a:lnTo>
                    <a:pt x="340" y="3818"/>
                  </a:lnTo>
                  <a:cubicBezTo>
                    <a:pt x="1230" y="3112"/>
                    <a:pt x="2257" y="2591"/>
                    <a:pt x="3308" y="2155"/>
                  </a:cubicBezTo>
                  <a:cubicBezTo>
                    <a:pt x="3849" y="1930"/>
                    <a:pt x="4397" y="1716"/>
                    <a:pt x="4945" y="1504"/>
                  </a:cubicBezTo>
                  <a:lnTo>
                    <a:pt x="7922" y="7"/>
                  </a:lnTo>
                  <a:cubicBezTo>
                    <a:pt x="7859" y="3"/>
                    <a:pt x="7794" y="1"/>
                    <a:pt x="77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6" name="Google Shape;796;p14"/>
            <p:cNvSpPr/>
            <p:nvPr/>
          </p:nvSpPr>
          <p:spPr>
            <a:xfrm rot="-10659694">
              <a:off x="694849" y="4211445"/>
              <a:ext cx="735328" cy="291998"/>
            </a:xfrm>
            <a:custGeom>
              <a:avLst/>
              <a:gdLst/>
              <a:ahLst/>
              <a:cxnLst/>
              <a:rect l="l" t="t" r="r" b="b"/>
              <a:pathLst>
                <a:path w="6788" h="2882" extrusionOk="0">
                  <a:moveTo>
                    <a:pt x="6787" y="0"/>
                  </a:moveTo>
                  <a:lnTo>
                    <a:pt x="6787" y="0"/>
                  </a:lnTo>
                  <a:cubicBezTo>
                    <a:pt x="6412" y="95"/>
                    <a:pt x="6046" y="199"/>
                    <a:pt x="5711" y="309"/>
                  </a:cubicBezTo>
                  <a:cubicBezTo>
                    <a:pt x="3613" y="999"/>
                    <a:pt x="1601" y="1733"/>
                    <a:pt x="1" y="2881"/>
                  </a:cubicBezTo>
                  <a:cubicBezTo>
                    <a:pt x="2094" y="1622"/>
                    <a:pt x="4475" y="842"/>
                    <a:pt x="67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7" name="Google Shape;797;p14"/>
            <p:cNvSpPr/>
            <p:nvPr/>
          </p:nvSpPr>
          <p:spPr>
            <a:xfrm rot="-10659694">
              <a:off x="1032208" y="4109786"/>
              <a:ext cx="476859" cy="201926"/>
            </a:xfrm>
            <a:custGeom>
              <a:avLst/>
              <a:gdLst/>
              <a:ahLst/>
              <a:cxnLst/>
              <a:rect l="l" t="t" r="r" b="b"/>
              <a:pathLst>
                <a:path w="4402" h="1993" extrusionOk="0">
                  <a:moveTo>
                    <a:pt x="4402" y="1"/>
                  </a:moveTo>
                  <a:cubicBezTo>
                    <a:pt x="4103" y="113"/>
                    <a:pt x="3804" y="229"/>
                    <a:pt x="3508" y="347"/>
                  </a:cubicBezTo>
                  <a:cubicBezTo>
                    <a:pt x="2567" y="727"/>
                    <a:pt x="1601" y="1097"/>
                    <a:pt x="706" y="1577"/>
                  </a:cubicBezTo>
                  <a:cubicBezTo>
                    <a:pt x="465" y="1706"/>
                    <a:pt x="232" y="1848"/>
                    <a:pt x="1" y="1993"/>
                  </a:cubicBezTo>
                  <a:lnTo>
                    <a:pt x="44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8" name="Google Shape;798;p14"/>
            <p:cNvSpPr/>
            <p:nvPr/>
          </p:nvSpPr>
          <p:spPr>
            <a:xfrm rot="-10659694">
              <a:off x="716865" y="3620790"/>
              <a:ext cx="609885" cy="397774"/>
            </a:xfrm>
            <a:custGeom>
              <a:avLst/>
              <a:gdLst/>
              <a:ahLst/>
              <a:cxnLst/>
              <a:rect l="l" t="t" r="r" b="b"/>
              <a:pathLst>
                <a:path w="5630" h="3926" extrusionOk="0">
                  <a:moveTo>
                    <a:pt x="5629" y="0"/>
                  </a:moveTo>
                  <a:cubicBezTo>
                    <a:pt x="4610" y="344"/>
                    <a:pt x="3668" y="1019"/>
                    <a:pt x="2805" y="1603"/>
                  </a:cubicBezTo>
                  <a:cubicBezTo>
                    <a:pt x="1795" y="2286"/>
                    <a:pt x="831" y="3036"/>
                    <a:pt x="0" y="3925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9" name="Google Shape;799;p14"/>
            <p:cNvSpPr/>
            <p:nvPr/>
          </p:nvSpPr>
          <p:spPr>
            <a:xfrm rot="-10659694">
              <a:off x="909728" y="3973066"/>
              <a:ext cx="368206" cy="173051"/>
            </a:xfrm>
            <a:custGeom>
              <a:avLst/>
              <a:gdLst/>
              <a:ahLst/>
              <a:cxnLst/>
              <a:rect l="l" t="t" r="r" b="b"/>
              <a:pathLst>
                <a:path w="3399" h="1708" extrusionOk="0">
                  <a:moveTo>
                    <a:pt x="3398" y="0"/>
                  </a:moveTo>
                  <a:lnTo>
                    <a:pt x="3398" y="0"/>
                  </a:lnTo>
                  <a:cubicBezTo>
                    <a:pt x="3226" y="65"/>
                    <a:pt x="3055" y="131"/>
                    <a:pt x="2887" y="200"/>
                  </a:cubicBezTo>
                  <a:cubicBezTo>
                    <a:pt x="1871" y="611"/>
                    <a:pt x="891" y="1090"/>
                    <a:pt x="0" y="1707"/>
                  </a:cubicBezTo>
                  <a:lnTo>
                    <a:pt x="33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0" name="Google Shape;800;p14"/>
            <p:cNvSpPr/>
            <p:nvPr/>
          </p:nvSpPr>
          <p:spPr>
            <a:xfrm rot="-10659694">
              <a:off x="454097" y="4073157"/>
              <a:ext cx="1139824" cy="471331"/>
            </a:xfrm>
            <a:custGeom>
              <a:avLst/>
              <a:gdLst/>
              <a:ahLst/>
              <a:cxnLst/>
              <a:rect l="l" t="t" r="r" b="b"/>
              <a:pathLst>
                <a:path w="10522" h="4652" extrusionOk="0">
                  <a:moveTo>
                    <a:pt x="10521" y="0"/>
                  </a:moveTo>
                  <a:cubicBezTo>
                    <a:pt x="10140" y="40"/>
                    <a:pt x="9697" y="111"/>
                    <a:pt x="9238" y="203"/>
                  </a:cubicBezTo>
                  <a:cubicBezTo>
                    <a:pt x="6430" y="1374"/>
                    <a:pt x="3456" y="2132"/>
                    <a:pt x="881" y="3775"/>
                  </a:cubicBezTo>
                  <a:cubicBezTo>
                    <a:pt x="565" y="4043"/>
                    <a:pt x="271" y="4337"/>
                    <a:pt x="1" y="4652"/>
                  </a:cubicBezTo>
                  <a:cubicBezTo>
                    <a:pt x="543" y="4242"/>
                    <a:pt x="1073" y="3815"/>
                    <a:pt x="1668" y="3479"/>
                  </a:cubicBezTo>
                  <a:cubicBezTo>
                    <a:pt x="2477" y="3022"/>
                    <a:pt x="3301" y="2581"/>
                    <a:pt x="4172" y="2250"/>
                  </a:cubicBezTo>
                  <a:cubicBezTo>
                    <a:pt x="5443" y="1767"/>
                    <a:pt x="6765" y="1435"/>
                    <a:pt x="8084" y="1103"/>
                  </a:cubicBezTo>
                  <a:lnTo>
                    <a:pt x="10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1" name="Google Shape;801;p14"/>
            <p:cNvSpPr/>
            <p:nvPr/>
          </p:nvSpPr>
          <p:spPr>
            <a:xfrm rot="-10659694">
              <a:off x="775315" y="4068280"/>
              <a:ext cx="822207" cy="348128"/>
            </a:xfrm>
            <a:custGeom>
              <a:avLst/>
              <a:gdLst/>
              <a:ahLst/>
              <a:cxnLst/>
              <a:rect l="l" t="t" r="r" b="b"/>
              <a:pathLst>
                <a:path w="7590" h="3436" extrusionOk="0">
                  <a:moveTo>
                    <a:pt x="7589" y="1"/>
                  </a:moveTo>
                  <a:cubicBezTo>
                    <a:pt x="7505" y="19"/>
                    <a:pt x="7422" y="39"/>
                    <a:pt x="7342" y="59"/>
                  </a:cubicBezTo>
                  <a:cubicBezTo>
                    <a:pt x="6352" y="317"/>
                    <a:pt x="5345" y="569"/>
                    <a:pt x="4386" y="933"/>
                  </a:cubicBezTo>
                  <a:cubicBezTo>
                    <a:pt x="3400" y="1309"/>
                    <a:pt x="2452" y="1788"/>
                    <a:pt x="1545" y="2324"/>
                  </a:cubicBezTo>
                  <a:cubicBezTo>
                    <a:pt x="998" y="2648"/>
                    <a:pt x="517" y="3068"/>
                    <a:pt x="1" y="3436"/>
                  </a:cubicBezTo>
                  <a:lnTo>
                    <a:pt x="220" y="3336"/>
                  </a:lnTo>
                  <a:cubicBezTo>
                    <a:pt x="684" y="3025"/>
                    <a:pt x="1159" y="2727"/>
                    <a:pt x="1660" y="2489"/>
                  </a:cubicBezTo>
                  <a:cubicBezTo>
                    <a:pt x="2533" y="2078"/>
                    <a:pt x="3420" y="1698"/>
                    <a:pt x="4318" y="1338"/>
                  </a:cubicBezTo>
                  <a:cubicBezTo>
                    <a:pt x="4923" y="1097"/>
                    <a:pt x="5534" y="867"/>
                    <a:pt x="6150" y="651"/>
                  </a:cubicBezTo>
                  <a:lnTo>
                    <a:pt x="75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2" name="Google Shape;802;p14"/>
            <p:cNvSpPr/>
            <p:nvPr/>
          </p:nvSpPr>
          <p:spPr>
            <a:xfrm rot="-10659694">
              <a:off x="-579901" y="2400033"/>
              <a:ext cx="2252783" cy="2746727"/>
            </a:xfrm>
            <a:custGeom>
              <a:avLst/>
              <a:gdLst/>
              <a:ahLst/>
              <a:cxnLst/>
              <a:rect l="l" t="t" r="r" b="b"/>
              <a:pathLst>
                <a:path w="20796" h="27110" extrusionOk="0">
                  <a:moveTo>
                    <a:pt x="9451" y="3670"/>
                  </a:moveTo>
                  <a:cubicBezTo>
                    <a:pt x="9960" y="3670"/>
                    <a:pt x="10451" y="3779"/>
                    <a:pt x="10943" y="3890"/>
                  </a:cubicBezTo>
                  <a:cubicBezTo>
                    <a:pt x="10128" y="3891"/>
                    <a:pt x="9307" y="4057"/>
                    <a:pt x="8508" y="4223"/>
                  </a:cubicBezTo>
                  <a:cubicBezTo>
                    <a:pt x="6535" y="4631"/>
                    <a:pt x="4355" y="5185"/>
                    <a:pt x="2595" y="6285"/>
                  </a:cubicBezTo>
                  <a:cubicBezTo>
                    <a:pt x="2885" y="6069"/>
                    <a:pt x="3181" y="5854"/>
                    <a:pt x="3487" y="5658"/>
                  </a:cubicBezTo>
                  <a:cubicBezTo>
                    <a:pt x="4311" y="5132"/>
                    <a:pt x="5287" y="4815"/>
                    <a:pt x="6199" y="4473"/>
                  </a:cubicBezTo>
                  <a:cubicBezTo>
                    <a:pt x="7161" y="4110"/>
                    <a:pt x="8185" y="3750"/>
                    <a:pt x="9216" y="3678"/>
                  </a:cubicBezTo>
                  <a:cubicBezTo>
                    <a:pt x="9295" y="3672"/>
                    <a:pt x="9373" y="3670"/>
                    <a:pt x="9451" y="3670"/>
                  </a:cubicBezTo>
                  <a:close/>
                  <a:moveTo>
                    <a:pt x="9217" y="4190"/>
                  </a:moveTo>
                  <a:lnTo>
                    <a:pt x="9217" y="4190"/>
                  </a:lnTo>
                  <a:cubicBezTo>
                    <a:pt x="9089" y="4222"/>
                    <a:pt x="8963" y="4255"/>
                    <a:pt x="8836" y="4290"/>
                  </a:cubicBezTo>
                  <a:cubicBezTo>
                    <a:pt x="7790" y="4582"/>
                    <a:pt x="6757" y="4890"/>
                    <a:pt x="5734" y="5257"/>
                  </a:cubicBezTo>
                  <a:cubicBezTo>
                    <a:pt x="4406" y="5736"/>
                    <a:pt x="3104" y="6292"/>
                    <a:pt x="1855" y="6947"/>
                  </a:cubicBezTo>
                  <a:cubicBezTo>
                    <a:pt x="1873" y="6931"/>
                    <a:pt x="1892" y="6912"/>
                    <a:pt x="1912" y="6896"/>
                  </a:cubicBezTo>
                  <a:cubicBezTo>
                    <a:pt x="3674" y="5513"/>
                    <a:pt x="6094" y="4833"/>
                    <a:pt x="8529" y="4329"/>
                  </a:cubicBezTo>
                  <a:cubicBezTo>
                    <a:pt x="8756" y="4281"/>
                    <a:pt x="8987" y="4234"/>
                    <a:pt x="9217" y="4190"/>
                  </a:cubicBezTo>
                  <a:close/>
                  <a:moveTo>
                    <a:pt x="10978" y="3994"/>
                  </a:moveTo>
                  <a:cubicBezTo>
                    <a:pt x="11245" y="3994"/>
                    <a:pt x="11511" y="4015"/>
                    <a:pt x="11775" y="4059"/>
                  </a:cubicBezTo>
                  <a:lnTo>
                    <a:pt x="9595" y="4881"/>
                  </a:lnTo>
                  <a:cubicBezTo>
                    <a:pt x="7914" y="5205"/>
                    <a:pt x="6230" y="5678"/>
                    <a:pt x="4648" y="6277"/>
                  </a:cubicBezTo>
                  <a:cubicBezTo>
                    <a:pt x="3710" y="6633"/>
                    <a:pt x="2780" y="7015"/>
                    <a:pt x="1861" y="7421"/>
                  </a:cubicBezTo>
                  <a:cubicBezTo>
                    <a:pt x="1544" y="7561"/>
                    <a:pt x="1214" y="7691"/>
                    <a:pt x="902" y="7848"/>
                  </a:cubicBezTo>
                  <a:cubicBezTo>
                    <a:pt x="1104" y="7615"/>
                    <a:pt x="1322" y="7395"/>
                    <a:pt x="1555" y="7191"/>
                  </a:cubicBezTo>
                  <a:cubicBezTo>
                    <a:pt x="2964" y="6441"/>
                    <a:pt x="4438" y="5813"/>
                    <a:pt x="5941" y="5273"/>
                  </a:cubicBezTo>
                  <a:cubicBezTo>
                    <a:pt x="6901" y="4927"/>
                    <a:pt x="7874" y="4642"/>
                    <a:pt x="8859" y="4371"/>
                  </a:cubicBezTo>
                  <a:cubicBezTo>
                    <a:pt x="9333" y="4241"/>
                    <a:pt x="9845" y="4146"/>
                    <a:pt x="10343" y="4023"/>
                  </a:cubicBezTo>
                  <a:cubicBezTo>
                    <a:pt x="10547" y="4005"/>
                    <a:pt x="10750" y="3994"/>
                    <a:pt x="10954" y="3994"/>
                  </a:cubicBezTo>
                  <a:cubicBezTo>
                    <a:pt x="10962" y="3994"/>
                    <a:pt x="10970" y="3994"/>
                    <a:pt x="10978" y="3994"/>
                  </a:cubicBezTo>
                  <a:close/>
                  <a:moveTo>
                    <a:pt x="4539" y="6787"/>
                  </a:moveTo>
                  <a:lnTo>
                    <a:pt x="1228" y="8033"/>
                  </a:lnTo>
                  <a:cubicBezTo>
                    <a:pt x="2293" y="7523"/>
                    <a:pt x="3403" y="7124"/>
                    <a:pt x="4539" y="6787"/>
                  </a:cubicBezTo>
                  <a:close/>
                  <a:moveTo>
                    <a:pt x="8497" y="5294"/>
                  </a:moveTo>
                  <a:lnTo>
                    <a:pt x="5791" y="6314"/>
                  </a:lnTo>
                  <a:cubicBezTo>
                    <a:pt x="5479" y="6410"/>
                    <a:pt x="5171" y="6504"/>
                    <a:pt x="4870" y="6588"/>
                  </a:cubicBezTo>
                  <a:cubicBezTo>
                    <a:pt x="3404" y="6999"/>
                    <a:pt x="1919" y="7497"/>
                    <a:pt x="598" y="8272"/>
                  </a:cubicBezTo>
                  <a:lnTo>
                    <a:pt x="556" y="8288"/>
                  </a:lnTo>
                  <a:cubicBezTo>
                    <a:pt x="614" y="8207"/>
                    <a:pt x="678" y="8132"/>
                    <a:pt x="738" y="8053"/>
                  </a:cubicBezTo>
                  <a:cubicBezTo>
                    <a:pt x="1117" y="7851"/>
                    <a:pt x="1526" y="7696"/>
                    <a:pt x="1915" y="7516"/>
                  </a:cubicBezTo>
                  <a:cubicBezTo>
                    <a:pt x="2875" y="7067"/>
                    <a:pt x="3872" y="6684"/>
                    <a:pt x="4863" y="6308"/>
                  </a:cubicBezTo>
                  <a:cubicBezTo>
                    <a:pt x="6050" y="5854"/>
                    <a:pt x="7273" y="5574"/>
                    <a:pt x="8497" y="5294"/>
                  </a:cubicBezTo>
                  <a:close/>
                  <a:moveTo>
                    <a:pt x="8781" y="6562"/>
                  </a:moveTo>
                  <a:lnTo>
                    <a:pt x="8781" y="6562"/>
                  </a:lnTo>
                  <a:cubicBezTo>
                    <a:pt x="6467" y="7404"/>
                    <a:pt x="4088" y="8184"/>
                    <a:pt x="1995" y="9443"/>
                  </a:cubicBezTo>
                  <a:cubicBezTo>
                    <a:pt x="3595" y="8295"/>
                    <a:pt x="5609" y="7561"/>
                    <a:pt x="7705" y="6871"/>
                  </a:cubicBezTo>
                  <a:cubicBezTo>
                    <a:pt x="8040" y="6761"/>
                    <a:pt x="8406" y="6656"/>
                    <a:pt x="8781" y="6562"/>
                  </a:cubicBezTo>
                  <a:close/>
                  <a:moveTo>
                    <a:pt x="13190" y="1236"/>
                  </a:moveTo>
                  <a:lnTo>
                    <a:pt x="13190" y="1236"/>
                  </a:lnTo>
                  <a:cubicBezTo>
                    <a:pt x="12818" y="2064"/>
                    <a:pt x="12489" y="2910"/>
                    <a:pt x="12203" y="3773"/>
                  </a:cubicBezTo>
                  <a:lnTo>
                    <a:pt x="12202" y="3767"/>
                  </a:lnTo>
                  <a:lnTo>
                    <a:pt x="12099" y="4093"/>
                  </a:lnTo>
                  <a:cubicBezTo>
                    <a:pt x="11900" y="4718"/>
                    <a:pt x="11715" y="5376"/>
                    <a:pt x="11550" y="6049"/>
                  </a:cubicBezTo>
                  <a:lnTo>
                    <a:pt x="11550" y="6048"/>
                  </a:lnTo>
                  <a:lnTo>
                    <a:pt x="11495" y="6277"/>
                  </a:lnTo>
                  <a:cubicBezTo>
                    <a:pt x="11362" y="6839"/>
                    <a:pt x="11236" y="7431"/>
                    <a:pt x="11123" y="8037"/>
                  </a:cubicBezTo>
                  <a:lnTo>
                    <a:pt x="11120" y="8032"/>
                  </a:lnTo>
                  <a:lnTo>
                    <a:pt x="11055" y="8401"/>
                  </a:lnTo>
                  <a:cubicBezTo>
                    <a:pt x="10963" y="8924"/>
                    <a:pt x="10878" y="9471"/>
                    <a:pt x="10799" y="10028"/>
                  </a:cubicBezTo>
                  <a:lnTo>
                    <a:pt x="10779" y="9996"/>
                  </a:lnTo>
                  <a:cubicBezTo>
                    <a:pt x="10863" y="9359"/>
                    <a:pt x="10947" y="8780"/>
                    <a:pt x="11039" y="8224"/>
                  </a:cubicBezTo>
                  <a:lnTo>
                    <a:pt x="11052" y="8140"/>
                  </a:lnTo>
                  <a:cubicBezTo>
                    <a:pt x="11172" y="7424"/>
                    <a:pt x="11302" y="6769"/>
                    <a:pt x="11446" y="6140"/>
                  </a:cubicBezTo>
                  <a:lnTo>
                    <a:pt x="11471" y="6028"/>
                  </a:lnTo>
                  <a:cubicBezTo>
                    <a:pt x="11624" y="5376"/>
                    <a:pt x="11795" y="4749"/>
                    <a:pt x="11981" y="4166"/>
                  </a:cubicBezTo>
                  <a:lnTo>
                    <a:pt x="12031" y="4010"/>
                  </a:lnTo>
                  <a:cubicBezTo>
                    <a:pt x="12363" y="2994"/>
                    <a:pt x="12746" y="2076"/>
                    <a:pt x="13190" y="1236"/>
                  </a:cubicBezTo>
                  <a:close/>
                  <a:moveTo>
                    <a:pt x="10787" y="10118"/>
                  </a:moveTo>
                  <a:cubicBezTo>
                    <a:pt x="10784" y="10136"/>
                    <a:pt x="10783" y="10154"/>
                    <a:pt x="10780" y="10170"/>
                  </a:cubicBezTo>
                  <a:lnTo>
                    <a:pt x="10772" y="10226"/>
                  </a:lnTo>
                  <a:lnTo>
                    <a:pt x="10760" y="10313"/>
                  </a:lnTo>
                  <a:cubicBezTo>
                    <a:pt x="10760" y="10319"/>
                    <a:pt x="10759" y="10326"/>
                    <a:pt x="10758" y="10333"/>
                  </a:cubicBezTo>
                  <a:cubicBezTo>
                    <a:pt x="10755" y="10328"/>
                    <a:pt x="10751" y="10326"/>
                    <a:pt x="10746" y="10326"/>
                  </a:cubicBezTo>
                  <a:cubicBezTo>
                    <a:pt x="10743" y="10326"/>
                    <a:pt x="10740" y="10327"/>
                    <a:pt x="10738" y="10329"/>
                  </a:cubicBezTo>
                  <a:cubicBezTo>
                    <a:pt x="10743" y="10282"/>
                    <a:pt x="10748" y="10237"/>
                    <a:pt x="10754" y="10190"/>
                  </a:cubicBezTo>
                  <a:lnTo>
                    <a:pt x="10763" y="10118"/>
                  </a:lnTo>
                  <a:close/>
                  <a:moveTo>
                    <a:pt x="13111" y="4927"/>
                  </a:moveTo>
                  <a:lnTo>
                    <a:pt x="19634" y="10414"/>
                  </a:lnTo>
                  <a:cubicBezTo>
                    <a:pt x="18606" y="9736"/>
                    <a:pt x="17583" y="9052"/>
                    <a:pt x="16600" y="8305"/>
                  </a:cubicBezTo>
                  <a:cubicBezTo>
                    <a:pt x="15861" y="7745"/>
                    <a:pt x="15142" y="7163"/>
                    <a:pt x="14457" y="6538"/>
                  </a:cubicBezTo>
                  <a:cubicBezTo>
                    <a:pt x="13917" y="6048"/>
                    <a:pt x="13519" y="5497"/>
                    <a:pt x="13111" y="4927"/>
                  </a:cubicBezTo>
                  <a:close/>
                  <a:moveTo>
                    <a:pt x="14382" y="8542"/>
                  </a:moveTo>
                  <a:lnTo>
                    <a:pt x="16792" y="10433"/>
                  </a:lnTo>
                  <a:cubicBezTo>
                    <a:pt x="16425" y="10178"/>
                    <a:pt x="16061" y="9922"/>
                    <a:pt x="15703" y="9656"/>
                  </a:cubicBezTo>
                  <a:cubicBezTo>
                    <a:pt x="15241" y="9312"/>
                    <a:pt x="14809" y="8931"/>
                    <a:pt x="14382" y="8542"/>
                  </a:cubicBezTo>
                  <a:close/>
                  <a:moveTo>
                    <a:pt x="5731" y="8538"/>
                  </a:moveTo>
                  <a:lnTo>
                    <a:pt x="1330" y="10530"/>
                  </a:lnTo>
                  <a:cubicBezTo>
                    <a:pt x="1563" y="10385"/>
                    <a:pt x="1796" y="10243"/>
                    <a:pt x="2037" y="10114"/>
                  </a:cubicBezTo>
                  <a:cubicBezTo>
                    <a:pt x="2932" y="9634"/>
                    <a:pt x="3898" y="9264"/>
                    <a:pt x="4838" y="8884"/>
                  </a:cubicBezTo>
                  <a:cubicBezTo>
                    <a:pt x="5134" y="8764"/>
                    <a:pt x="5433" y="8650"/>
                    <a:pt x="5731" y="8538"/>
                  </a:cubicBezTo>
                  <a:close/>
                  <a:moveTo>
                    <a:pt x="13591" y="6490"/>
                  </a:moveTo>
                  <a:lnTo>
                    <a:pt x="13591" y="6490"/>
                  </a:lnTo>
                  <a:cubicBezTo>
                    <a:pt x="15169" y="8293"/>
                    <a:pt x="17623" y="9678"/>
                    <a:pt x="19658" y="10695"/>
                  </a:cubicBezTo>
                  <a:cubicBezTo>
                    <a:pt x="19206" y="10521"/>
                    <a:pt x="18739" y="10378"/>
                    <a:pt x="18292" y="10210"/>
                  </a:cubicBezTo>
                  <a:cubicBezTo>
                    <a:pt x="17444" y="9892"/>
                    <a:pt x="16643" y="9496"/>
                    <a:pt x="15896" y="8983"/>
                  </a:cubicBezTo>
                  <a:cubicBezTo>
                    <a:pt x="15092" y="8428"/>
                    <a:pt x="14430" y="7716"/>
                    <a:pt x="13873" y="6920"/>
                  </a:cubicBezTo>
                  <a:cubicBezTo>
                    <a:pt x="13774" y="6780"/>
                    <a:pt x="13682" y="6636"/>
                    <a:pt x="13591" y="6490"/>
                  </a:cubicBezTo>
                  <a:close/>
                  <a:moveTo>
                    <a:pt x="12378" y="4311"/>
                  </a:moveTo>
                  <a:lnTo>
                    <a:pt x="12843" y="4702"/>
                  </a:lnTo>
                  <a:cubicBezTo>
                    <a:pt x="13764" y="6057"/>
                    <a:pt x="14944" y="7097"/>
                    <a:pt x="16252" y="8095"/>
                  </a:cubicBezTo>
                  <a:cubicBezTo>
                    <a:pt x="17431" y="8995"/>
                    <a:pt x="18640" y="9888"/>
                    <a:pt x="19897" y="10695"/>
                  </a:cubicBezTo>
                  <a:cubicBezTo>
                    <a:pt x="17739" y="9632"/>
                    <a:pt x="14784" y="8017"/>
                    <a:pt x="13198" y="5825"/>
                  </a:cubicBezTo>
                  <a:cubicBezTo>
                    <a:pt x="12998" y="5474"/>
                    <a:pt x="12798" y="5126"/>
                    <a:pt x="12579" y="4789"/>
                  </a:cubicBezTo>
                  <a:cubicBezTo>
                    <a:pt x="12505" y="4631"/>
                    <a:pt x="12437" y="4473"/>
                    <a:pt x="12378" y="4311"/>
                  </a:cubicBezTo>
                  <a:close/>
                  <a:moveTo>
                    <a:pt x="11026" y="6141"/>
                  </a:moveTo>
                  <a:lnTo>
                    <a:pt x="8587" y="7244"/>
                  </a:lnTo>
                  <a:cubicBezTo>
                    <a:pt x="7266" y="7576"/>
                    <a:pt x="5946" y="7908"/>
                    <a:pt x="4675" y="8391"/>
                  </a:cubicBezTo>
                  <a:cubicBezTo>
                    <a:pt x="3804" y="8722"/>
                    <a:pt x="2979" y="9163"/>
                    <a:pt x="2171" y="9620"/>
                  </a:cubicBezTo>
                  <a:cubicBezTo>
                    <a:pt x="1576" y="9956"/>
                    <a:pt x="1045" y="10383"/>
                    <a:pt x="504" y="10793"/>
                  </a:cubicBezTo>
                  <a:cubicBezTo>
                    <a:pt x="773" y="10478"/>
                    <a:pt x="1068" y="10184"/>
                    <a:pt x="1384" y="9916"/>
                  </a:cubicBezTo>
                  <a:cubicBezTo>
                    <a:pt x="3959" y="8272"/>
                    <a:pt x="6933" y="7515"/>
                    <a:pt x="9741" y="6344"/>
                  </a:cubicBezTo>
                  <a:cubicBezTo>
                    <a:pt x="10200" y="6252"/>
                    <a:pt x="10642" y="6181"/>
                    <a:pt x="11026" y="6141"/>
                  </a:cubicBezTo>
                  <a:close/>
                  <a:moveTo>
                    <a:pt x="8088" y="7471"/>
                  </a:moveTo>
                  <a:lnTo>
                    <a:pt x="6649" y="8121"/>
                  </a:lnTo>
                  <a:cubicBezTo>
                    <a:pt x="6034" y="8337"/>
                    <a:pt x="5423" y="8567"/>
                    <a:pt x="4816" y="8808"/>
                  </a:cubicBezTo>
                  <a:cubicBezTo>
                    <a:pt x="3919" y="9167"/>
                    <a:pt x="3032" y="9548"/>
                    <a:pt x="2159" y="9959"/>
                  </a:cubicBezTo>
                  <a:cubicBezTo>
                    <a:pt x="1657" y="10197"/>
                    <a:pt x="1182" y="10495"/>
                    <a:pt x="718" y="10806"/>
                  </a:cubicBezTo>
                  <a:lnTo>
                    <a:pt x="500" y="10906"/>
                  </a:lnTo>
                  <a:cubicBezTo>
                    <a:pt x="1016" y="10538"/>
                    <a:pt x="1498" y="10118"/>
                    <a:pt x="2045" y="9794"/>
                  </a:cubicBezTo>
                  <a:cubicBezTo>
                    <a:pt x="2951" y="9256"/>
                    <a:pt x="3899" y="8779"/>
                    <a:pt x="4884" y="8403"/>
                  </a:cubicBezTo>
                  <a:cubicBezTo>
                    <a:pt x="5843" y="8039"/>
                    <a:pt x="6850" y="7785"/>
                    <a:pt x="7841" y="7529"/>
                  </a:cubicBezTo>
                  <a:cubicBezTo>
                    <a:pt x="7922" y="7509"/>
                    <a:pt x="8005" y="7489"/>
                    <a:pt x="8088" y="7471"/>
                  </a:cubicBezTo>
                  <a:close/>
                  <a:moveTo>
                    <a:pt x="12275" y="6889"/>
                  </a:moveTo>
                  <a:lnTo>
                    <a:pt x="12701" y="7224"/>
                  </a:lnTo>
                  <a:cubicBezTo>
                    <a:pt x="13625" y="8028"/>
                    <a:pt x="14530" y="8859"/>
                    <a:pt x="15495" y="9610"/>
                  </a:cubicBezTo>
                  <a:cubicBezTo>
                    <a:pt x="16268" y="10213"/>
                    <a:pt x="17095" y="10742"/>
                    <a:pt x="17899" y="11302"/>
                  </a:cubicBezTo>
                  <a:lnTo>
                    <a:pt x="18151" y="11498"/>
                  </a:lnTo>
                  <a:cubicBezTo>
                    <a:pt x="16461" y="10653"/>
                    <a:pt x="14870" y="9818"/>
                    <a:pt x="13518" y="8464"/>
                  </a:cubicBezTo>
                  <a:cubicBezTo>
                    <a:pt x="13179" y="8127"/>
                    <a:pt x="12875" y="7709"/>
                    <a:pt x="12582" y="7305"/>
                  </a:cubicBezTo>
                  <a:cubicBezTo>
                    <a:pt x="12482" y="7167"/>
                    <a:pt x="12379" y="7027"/>
                    <a:pt x="12275" y="6889"/>
                  </a:cubicBezTo>
                  <a:close/>
                  <a:moveTo>
                    <a:pt x="6925" y="10099"/>
                  </a:moveTo>
                  <a:lnTo>
                    <a:pt x="3528" y="11806"/>
                  </a:lnTo>
                  <a:cubicBezTo>
                    <a:pt x="4418" y="11189"/>
                    <a:pt x="5399" y="10710"/>
                    <a:pt x="6414" y="10299"/>
                  </a:cubicBezTo>
                  <a:cubicBezTo>
                    <a:pt x="6582" y="10230"/>
                    <a:pt x="6753" y="10164"/>
                    <a:pt x="6925" y="10099"/>
                  </a:cubicBezTo>
                  <a:close/>
                  <a:moveTo>
                    <a:pt x="10510" y="8195"/>
                  </a:moveTo>
                  <a:cubicBezTo>
                    <a:pt x="10575" y="8195"/>
                    <a:pt x="10639" y="8197"/>
                    <a:pt x="10702" y="8201"/>
                  </a:cubicBezTo>
                  <a:lnTo>
                    <a:pt x="7726" y="9698"/>
                  </a:lnTo>
                  <a:cubicBezTo>
                    <a:pt x="7177" y="9910"/>
                    <a:pt x="6630" y="10124"/>
                    <a:pt x="6089" y="10349"/>
                  </a:cubicBezTo>
                  <a:cubicBezTo>
                    <a:pt x="5039" y="10785"/>
                    <a:pt x="4011" y="11306"/>
                    <a:pt x="3121" y="12012"/>
                  </a:cubicBezTo>
                  <a:lnTo>
                    <a:pt x="2780" y="12182"/>
                  </a:lnTo>
                  <a:cubicBezTo>
                    <a:pt x="3727" y="11281"/>
                    <a:pt x="4764" y="10466"/>
                    <a:pt x="5921" y="9854"/>
                  </a:cubicBezTo>
                  <a:cubicBezTo>
                    <a:pt x="7068" y="9244"/>
                    <a:pt x="8357" y="8903"/>
                    <a:pt x="9527" y="8337"/>
                  </a:cubicBezTo>
                  <a:cubicBezTo>
                    <a:pt x="9857" y="8251"/>
                    <a:pt x="10187" y="8195"/>
                    <a:pt x="10510" y="8195"/>
                  </a:cubicBezTo>
                  <a:close/>
                  <a:moveTo>
                    <a:pt x="11307" y="8478"/>
                  </a:moveTo>
                  <a:lnTo>
                    <a:pt x="11307" y="8478"/>
                  </a:lnTo>
                  <a:cubicBezTo>
                    <a:pt x="12478" y="9632"/>
                    <a:pt x="13527" y="10899"/>
                    <a:pt x="14772" y="11980"/>
                  </a:cubicBezTo>
                  <a:cubicBezTo>
                    <a:pt x="15712" y="12796"/>
                    <a:pt x="16687" y="13568"/>
                    <a:pt x="17672" y="14331"/>
                  </a:cubicBezTo>
                  <a:cubicBezTo>
                    <a:pt x="15823" y="13270"/>
                    <a:pt x="14110" y="11913"/>
                    <a:pt x="12751" y="10411"/>
                  </a:cubicBezTo>
                  <a:lnTo>
                    <a:pt x="12751" y="10410"/>
                  </a:lnTo>
                  <a:lnTo>
                    <a:pt x="12639" y="10286"/>
                  </a:lnTo>
                  <a:cubicBezTo>
                    <a:pt x="12175" y="9774"/>
                    <a:pt x="11606" y="9143"/>
                    <a:pt x="11307" y="8478"/>
                  </a:cubicBezTo>
                  <a:close/>
                  <a:moveTo>
                    <a:pt x="11200" y="8227"/>
                  </a:moveTo>
                  <a:lnTo>
                    <a:pt x="18311" y="14685"/>
                  </a:lnTo>
                  <a:cubicBezTo>
                    <a:pt x="18255" y="14656"/>
                    <a:pt x="18200" y="14623"/>
                    <a:pt x="18143" y="14592"/>
                  </a:cubicBezTo>
                  <a:cubicBezTo>
                    <a:pt x="17040" y="13700"/>
                    <a:pt x="15909" y="12844"/>
                    <a:pt x="14829" y="11922"/>
                  </a:cubicBezTo>
                  <a:cubicBezTo>
                    <a:pt x="13527" y="10814"/>
                    <a:pt x="12505" y="9439"/>
                    <a:pt x="11232" y="8307"/>
                  </a:cubicBezTo>
                  <a:lnTo>
                    <a:pt x="11200" y="8227"/>
                  </a:lnTo>
                  <a:close/>
                  <a:moveTo>
                    <a:pt x="10735" y="10366"/>
                  </a:moveTo>
                  <a:cubicBezTo>
                    <a:pt x="10740" y="10374"/>
                    <a:pt x="10747" y="10381"/>
                    <a:pt x="10754" y="10389"/>
                  </a:cubicBezTo>
                  <a:cubicBezTo>
                    <a:pt x="10703" y="10762"/>
                    <a:pt x="10656" y="11135"/>
                    <a:pt x="10615" y="11509"/>
                  </a:cubicBezTo>
                  <a:cubicBezTo>
                    <a:pt x="10590" y="11733"/>
                    <a:pt x="10564" y="11958"/>
                    <a:pt x="10539" y="12185"/>
                  </a:cubicBezTo>
                  <a:lnTo>
                    <a:pt x="10532" y="12238"/>
                  </a:lnTo>
                  <a:lnTo>
                    <a:pt x="10615" y="12314"/>
                  </a:lnTo>
                  <a:lnTo>
                    <a:pt x="10514" y="12404"/>
                  </a:lnTo>
                  <a:lnTo>
                    <a:pt x="10508" y="12445"/>
                  </a:lnTo>
                  <a:cubicBezTo>
                    <a:pt x="10456" y="12912"/>
                    <a:pt x="10403" y="13381"/>
                    <a:pt x="10354" y="13855"/>
                  </a:cubicBezTo>
                  <a:lnTo>
                    <a:pt x="10354" y="13853"/>
                  </a:lnTo>
                  <a:lnTo>
                    <a:pt x="10320" y="14203"/>
                  </a:lnTo>
                  <a:cubicBezTo>
                    <a:pt x="10303" y="14380"/>
                    <a:pt x="10287" y="14551"/>
                    <a:pt x="10272" y="14717"/>
                  </a:cubicBezTo>
                  <a:cubicBezTo>
                    <a:pt x="10274" y="14697"/>
                    <a:pt x="10276" y="14676"/>
                    <a:pt x="10278" y="14655"/>
                  </a:cubicBezTo>
                  <a:lnTo>
                    <a:pt x="10304" y="14309"/>
                  </a:lnTo>
                  <a:cubicBezTo>
                    <a:pt x="10346" y="13828"/>
                    <a:pt x="10396" y="13317"/>
                    <a:pt x="10464" y="12701"/>
                  </a:cubicBezTo>
                  <a:lnTo>
                    <a:pt x="10495" y="12422"/>
                  </a:lnTo>
                  <a:lnTo>
                    <a:pt x="10622" y="11309"/>
                  </a:lnTo>
                  <a:cubicBezTo>
                    <a:pt x="10658" y="10997"/>
                    <a:pt x="10695" y="10682"/>
                    <a:pt x="10735" y="10366"/>
                  </a:cubicBezTo>
                  <a:close/>
                  <a:moveTo>
                    <a:pt x="12503" y="9266"/>
                  </a:moveTo>
                  <a:lnTo>
                    <a:pt x="12503" y="9266"/>
                  </a:lnTo>
                  <a:cubicBezTo>
                    <a:pt x="12734" y="9426"/>
                    <a:pt x="12963" y="9579"/>
                    <a:pt x="13177" y="9735"/>
                  </a:cubicBezTo>
                  <a:lnTo>
                    <a:pt x="13177" y="9734"/>
                  </a:lnTo>
                  <a:cubicBezTo>
                    <a:pt x="13925" y="10277"/>
                    <a:pt x="14666" y="10815"/>
                    <a:pt x="15366" y="11421"/>
                  </a:cubicBezTo>
                  <a:cubicBezTo>
                    <a:pt x="16552" y="12444"/>
                    <a:pt x="17550" y="13623"/>
                    <a:pt x="18586" y="14788"/>
                  </a:cubicBezTo>
                  <a:lnTo>
                    <a:pt x="12503" y="9266"/>
                  </a:lnTo>
                  <a:close/>
                  <a:moveTo>
                    <a:pt x="8809" y="11327"/>
                  </a:moveTo>
                  <a:lnTo>
                    <a:pt x="3180" y="15252"/>
                  </a:lnTo>
                  <a:cubicBezTo>
                    <a:pt x="4011" y="14363"/>
                    <a:pt x="4975" y="13613"/>
                    <a:pt x="5983" y="12930"/>
                  </a:cubicBezTo>
                  <a:cubicBezTo>
                    <a:pt x="6848" y="12346"/>
                    <a:pt x="7790" y="11671"/>
                    <a:pt x="8809" y="11327"/>
                  </a:cubicBezTo>
                  <a:close/>
                  <a:moveTo>
                    <a:pt x="10528" y="10128"/>
                  </a:moveTo>
                  <a:lnTo>
                    <a:pt x="9099" y="11126"/>
                  </a:lnTo>
                  <a:cubicBezTo>
                    <a:pt x="8068" y="11371"/>
                    <a:pt x="7086" y="12101"/>
                    <a:pt x="6247" y="12645"/>
                  </a:cubicBezTo>
                  <a:cubicBezTo>
                    <a:pt x="5047" y="13421"/>
                    <a:pt x="3907" y="14297"/>
                    <a:pt x="2983" y="15391"/>
                  </a:cubicBezTo>
                  <a:lnTo>
                    <a:pt x="2897" y="15450"/>
                  </a:lnTo>
                  <a:cubicBezTo>
                    <a:pt x="3636" y="14475"/>
                    <a:pt x="4383" y="13661"/>
                    <a:pt x="5186" y="12962"/>
                  </a:cubicBezTo>
                  <a:cubicBezTo>
                    <a:pt x="6621" y="11871"/>
                    <a:pt x="8240" y="11070"/>
                    <a:pt x="9939" y="10354"/>
                  </a:cubicBezTo>
                  <a:cubicBezTo>
                    <a:pt x="9945" y="10351"/>
                    <a:pt x="9943" y="10341"/>
                    <a:pt x="9937" y="10341"/>
                  </a:cubicBezTo>
                  <a:cubicBezTo>
                    <a:pt x="9936" y="10341"/>
                    <a:pt x="9936" y="10342"/>
                    <a:pt x="9935" y="10342"/>
                  </a:cubicBezTo>
                  <a:cubicBezTo>
                    <a:pt x="9061" y="10611"/>
                    <a:pt x="8216" y="10961"/>
                    <a:pt x="7408" y="11387"/>
                  </a:cubicBezTo>
                  <a:cubicBezTo>
                    <a:pt x="7570" y="11295"/>
                    <a:pt x="7734" y="11205"/>
                    <a:pt x="7902" y="11115"/>
                  </a:cubicBezTo>
                  <a:lnTo>
                    <a:pt x="8024" y="11051"/>
                  </a:lnTo>
                  <a:cubicBezTo>
                    <a:pt x="8788" y="10647"/>
                    <a:pt x="9649" y="10193"/>
                    <a:pt x="10528" y="10128"/>
                  </a:cubicBezTo>
                  <a:close/>
                  <a:moveTo>
                    <a:pt x="11188" y="10609"/>
                  </a:moveTo>
                  <a:lnTo>
                    <a:pt x="16813" y="15767"/>
                  </a:lnTo>
                  <a:cubicBezTo>
                    <a:pt x="16080" y="15212"/>
                    <a:pt x="15337" y="14668"/>
                    <a:pt x="14632" y="14083"/>
                  </a:cubicBezTo>
                  <a:cubicBezTo>
                    <a:pt x="13921" y="13493"/>
                    <a:pt x="13297" y="12829"/>
                    <a:pt x="12659" y="12164"/>
                  </a:cubicBezTo>
                  <a:cubicBezTo>
                    <a:pt x="12309" y="11798"/>
                    <a:pt x="11928" y="11462"/>
                    <a:pt x="11558" y="11121"/>
                  </a:cubicBezTo>
                  <a:cubicBezTo>
                    <a:pt x="11432" y="10951"/>
                    <a:pt x="11310" y="10781"/>
                    <a:pt x="11188" y="10609"/>
                  </a:cubicBezTo>
                  <a:close/>
                  <a:moveTo>
                    <a:pt x="11828" y="11478"/>
                  </a:moveTo>
                  <a:cubicBezTo>
                    <a:pt x="12094" y="11718"/>
                    <a:pt x="12361" y="11958"/>
                    <a:pt x="12609" y="12213"/>
                  </a:cubicBezTo>
                  <a:cubicBezTo>
                    <a:pt x="13250" y="12876"/>
                    <a:pt x="13872" y="13540"/>
                    <a:pt x="14581" y="14133"/>
                  </a:cubicBezTo>
                  <a:cubicBezTo>
                    <a:pt x="15609" y="14993"/>
                    <a:pt x="16681" y="15802"/>
                    <a:pt x="17744" y="16620"/>
                  </a:cubicBezTo>
                  <a:lnTo>
                    <a:pt x="18035" y="16886"/>
                  </a:lnTo>
                  <a:cubicBezTo>
                    <a:pt x="15444" y="15292"/>
                    <a:pt x="13431" y="13538"/>
                    <a:pt x="11828" y="11478"/>
                  </a:cubicBezTo>
                  <a:close/>
                  <a:moveTo>
                    <a:pt x="9287" y="12700"/>
                  </a:moveTo>
                  <a:lnTo>
                    <a:pt x="9287" y="12701"/>
                  </a:lnTo>
                  <a:cubicBezTo>
                    <a:pt x="8412" y="13513"/>
                    <a:pt x="7558" y="14355"/>
                    <a:pt x="6671" y="15153"/>
                  </a:cubicBezTo>
                  <a:cubicBezTo>
                    <a:pt x="6043" y="15720"/>
                    <a:pt x="5411" y="16299"/>
                    <a:pt x="4860" y="16943"/>
                  </a:cubicBezTo>
                  <a:cubicBezTo>
                    <a:pt x="5907" y="15196"/>
                    <a:pt x="7540" y="13353"/>
                    <a:pt x="9287" y="12700"/>
                  </a:cubicBezTo>
                  <a:close/>
                  <a:moveTo>
                    <a:pt x="9052" y="13709"/>
                  </a:moveTo>
                  <a:lnTo>
                    <a:pt x="5101" y="17229"/>
                  </a:lnTo>
                  <a:cubicBezTo>
                    <a:pt x="5577" y="16687"/>
                    <a:pt x="6067" y="16160"/>
                    <a:pt x="6611" y="15676"/>
                  </a:cubicBezTo>
                  <a:cubicBezTo>
                    <a:pt x="7386" y="14984"/>
                    <a:pt x="8176" y="14275"/>
                    <a:pt x="9052" y="13709"/>
                  </a:cubicBezTo>
                  <a:close/>
                  <a:moveTo>
                    <a:pt x="10859" y="12640"/>
                  </a:moveTo>
                  <a:cubicBezTo>
                    <a:pt x="12059" y="13777"/>
                    <a:pt x="13147" y="15027"/>
                    <a:pt x="14372" y="16140"/>
                  </a:cubicBezTo>
                  <a:cubicBezTo>
                    <a:pt x="15005" y="16715"/>
                    <a:pt x="15668" y="17255"/>
                    <a:pt x="16331" y="17795"/>
                  </a:cubicBezTo>
                  <a:cubicBezTo>
                    <a:pt x="14968" y="16855"/>
                    <a:pt x="13678" y="15942"/>
                    <a:pt x="12510" y="14656"/>
                  </a:cubicBezTo>
                  <a:lnTo>
                    <a:pt x="12510" y="14655"/>
                  </a:lnTo>
                  <a:cubicBezTo>
                    <a:pt x="12415" y="14551"/>
                    <a:pt x="12311" y="14440"/>
                    <a:pt x="12203" y="14325"/>
                  </a:cubicBezTo>
                  <a:cubicBezTo>
                    <a:pt x="11744" y="13835"/>
                    <a:pt x="11188" y="13238"/>
                    <a:pt x="10859" y="12640"/>
                  </a:cubicBezTo>
                  <a:close/>
                  <a:moveTo>
                    <a:pt x="10459" y="12454"/>
                  </a:moveTo>
                  <a:lnTo>
                    <a:pt x="9528" y="13284"/>
                  </a:lnTo>
                  <a:cubicBezTo>
                    <a:pt x="8516" y="13785"/>
                    <a:pt x="7680" y="14656"/>
                    <a:pt x="6818" y="15356"/>
                  </a:cubicBezTo>
                  <a:cubicBezTo>
                    <a:pt x="5947" y="16063"/>
                    <a:pt x="5177" y="16896"/>
                    <a:pt x="4480" y="17781"/>
                  </a:cubicBezTo>
                  <a:lnTo>
                    <a:pt x="4332" y="17913"/>
                  </a:lnTo>
                  <a:cubicBezTo>
                    <a:pt x="4388" y="17798"/>
                    <a:pt x="4448" y="17681"/>
                    <a:pt x="4511" y="17563"/>
                  </a:cubicBezTo>
                  <a:cubicBezTo>
                    <a:pt x="5954" y="15672"/>
                    <a:pt x="8010" y="14357"/>
                    <a:pt x="9600" y="12598"/>
                  </a:cubicBezTo>
                  <a:cubicBezTo>
                    <a:pt x="9860" y="12521"/>
                    <a:pt x="10128" y="12474"/>
                    <a:pt x="10399" y="12458"/>
                  </a:cubicBezTo>
                  <a:lnTo>
                    <a:pt x="10459" y="12454"/>
                  </a:lnTo>
                  <a:close/>
                  <a:moveTo>
                    <a:pt x="10762" y="12452"/>
                  </a:moveTo>
                  <a:lnTo>
                    <a:pt x="16744" y="18015"/>
                  </a:lnTo>
                  <a:cubicBezTo>
                    <a:pt x="15971" y="17373"/>
                    <a:pt x="15173" y="16756"/>
                    <a:pt x="14421" y="16090"/>
                  </a:cubicBezTo>
                  <a:cubicBezTo>
                    <a:pt x="13150" y="14961"/>
                    <a:pt x="12033" y="13672"/>
                    <a:pt x="10792" y="12512"/>
                  </a:cubicBezTo>
                  <a:cubicBezTo>
                    <a:pt x="10782" y="12492"/>
                    <a:pt x="10771" y="12472"/>
                    <a:pt x="10762" y="12452"/>
                  </a:cubicBezTo>
                  <a:close/>
                  <a:moveTo>
                    <a:pt x="11390" y="15347"/>
                  </a:moveTo>
                  <a:lnTo>
                    <a:pt x="15028" y="19286"/>
                  </a:lnTo>
                  <a:cubicBezTo>
                    <a:pt x="14668" y="18981"/>
                    <a:pt x="14305" y="18678"/>
                    <a:pt x="13958" y="18357"/>
                  </a:cubicBezTo>
                  <a:cubicBezTo>
                    <a:pt x="13003" y="17469"/>
                    <a:pt x="12166" y="16414"/>
                    <a:pt x="11390" y="15347"/>
                  </a:cubicBezTo>
                  <a:close/>
                  <a:moveTo>
                    <a:pt x="11415" y="18227"/>
                  </a:moveTo>
                  <a:lnTo>
                    <a:pt x="12777" y="20004"/>
                  </a:lnTo>
                  <a:cubicBezTo>
                    <a:pt x="12591" y="19800"/>
                    <a:pt x="12407" y="19593"/>
                    <a:pt x="12230" y="19382"/>
                  </a:cubicBezTo>
                  <a:cubicBezTo>
                    <a:pt x="11926" y="19021"/>
                    <a:pt x="11672" y="18623"/>
                    <a:pt x="11415" y="18227"/>
                  </a:cubicBezTo>
                  <a:close/>
                  <a:moveTo>
                    <a:pt x="10883" y="14797"/>
                  </a:moveTo>
                  <a:lnTo>
                    <a:pt x="10980" y="14903"/>
                  </a:lnTo>
                  <a:cubicBezTo>
                    <a:pt x="11716" y="16027"/>
                    <a:pt x="12663" y="17044"/>
                    <a:pt x="13559" y="18027"/>
                  </a:cubicBezTo>
                  <a:cubicBezTo>
                    <a:pt x="14188" y="18715"/>
                    <a:pt x="14924" y="19297"/>
                    <a:pt x="15613" y="19921"/>
                  </a:cubicBezTo>
                  <a:lnTo>
                    <a:pt x="15979" y="20317"/>
                  </a:lnTo>
                  <a:cubicBezTo>
                    <a:pt x="14114" y="18846"/>
                    <a:pt x="12286" y="17126"/>
                    <a:pt x="10883" y="14797"/>
                  </a:cubicBezTo>
                  <a:close/>
                  <a:moveTo>
                    <a:pt x="10371" y="16866"/>
                  </a:moveTo>
                  <a:lnTo>
                    <a:pt x="10402" y="16906"/>
                  </a:lnTo>
                  <a:cubicBezTo>
                    <a:pt x="10423" y="16940"/>
                    <a:pt x="10444" y="16975"/>
                    <a:pt x="10467" y="17008"/>
                  </a:cubicBezTo>
                  <a:cubicBezTo>
                    <a:pt x="10458" y="17015"/>
                    <a:pt x="10451" y="17027"/>
                    <a:pt x="10462" y="17038"/>
                  </a:cubicBezTo>
                  <a:cubicBezTo>
                    <a:pt x="11040" y="17755"/>
                    <a:pt x="11494" y="18563"/>
                    <a:pt x="12071" y="19278"/>
                  </a:cubicBezTo>
                  <a:cubicBezTo>
                    <a:pt x="12401" y="19686"/>
                    <a:pt x="12762" y="20066"/>
                    <a:pt x="13118" y="20450"/>
                  </a:cubicBezTo>
                  <a:lnTo>
                    <a:pt x="13814" y="21359"/>
                  </a:lnTo>
                  <a:cubicBezTo>
                    <a:pt x="12498" y="20049"/>
                    <a:pt x="11034" y="18494"/>
                    <a:pt x="10371" y="16866"/>
                  </a:cubicBezTo>
                  <a:close/>
                  <a:moveTo>
                    <a:pt x="10175" y="14425"/>
                  </a:moveTo>
                  <a:lnTo>
                    <a:pt x="9696" y="15239"/>
                  </a:lnTo>
                  <a:cubicBezTo>
                    <a:pt x="9684" y="15255"/>
                    <a:pt x="9673" y="15269"/>
                    <a:pt x="9663" y="15287"/>
                  </a:cubicBezTo>
                  <a:cubicBezTo>
                    <a:pt x="9648" y="15308"/>
                    <a:pt x="9637" y="15335"/>
                    <a:pt x="9624" y="15358"/>
                  </a:cubicBezTo>
                  <a:lnTo>
                    <a:pt x="6015" y="21479"/>
                  </a:lnTo>
                  <a:cubicBezTo>
                    <a:pt x="6134" y="21219"/>
                    <a:pt x="6254" y="20959"/>
                    <a:pt x="6374" y="20699"/>
                  </a:cubicBezTo>
                  <a:cubicBezTo>
                    <a:pt x="6725" y="19940"/>
                    <a:pt x="7029" y="19162"/>
                    <a:pt x="7398" y="18410"/>
                  </a:cubicBezTo>
                  <a:cubicBezTo>
                    <a:pt x="7774" y="17643"/>
                    <a:pt x="8140" y="16871"/>
                    <a:pt x="8565" y="16131"/>
                  </a:cubicBezTo>
                  <a:cubicBezTo>
                    <a:pt x="8832" y="15667"/>
                    <a:pt x="9139" y="15228"/>
                    <a:pt x="9451" y="14795"/>
                  </a:cubicBezTo>
                  <a:cubicBezTo>
                    <a:pt x="9680" y="14649"/>
                    <a:pt x="9923" y="14525"/>
                    <a:pt x="10175" y="14425"/>
                  </a:cubicBezTo>
                  <a:close/>
                  <a:moveTo>
                    <a:pt x="11587" y="18275"/>
                  </a:moveTo>
                  <a:lnTo>
                    <a:pt x="11587" y="18275"/>
                  </a:lnTo>
                  <a:cubicBezTo>
                    <a:pt x="11932" y="18610"/>
                    <a:pt x="12282" y="18937"/>
                    <a:pt x="12575" y="19278"/>
                  </a:cubicBezTo>
                  <a:cubicBezTo>
                    <a:pt x="13163" y="19961"/>
                    <a:pt x="13589" y="20764"/>
                    <a:pt x="14073" y="21519"/>
                  </a:cubicBezTo>
                  <a:lnTo>
                    <a:pt x="11587" y="18275"/>
                  </a:lnTo>
                  <a:close/>
                  <a:moveTo>
                    <a:pt x="9376" y="15992"/>
                  </a:moveTo>
                  <a:lnTo>
                    <a:pt x="9376" y="15992"/>
                  </a:lnTo>
                  <a:cubicBezTo>
                    <a:pt x="9344" y="16102"/>
                    <a:pt x="9315" y="16212"/>
                    <a:pt x="9285" y="16315"/>
                  </a:cubicBezTo>
                  <a:cubicBezTo>
                    <a:pt x="9040" y="17183"/>
                    <a:pt x="8632" y="17967"/>
                    <a:pt x="8169" y="18738"/>
                  </a:cubicBezTo>
                  <a:cubicBezTo>
                    <a:pt x="7736" y="19461"/>
                    <a:pt x="7253" y="20153"/>
                    <a:pt x="6743" y="20824"/>
                  </a:cubicBezTo>
                  <a:cubicBezTo>
                    <a:pt x="6493" y="21152"/>
                    <a:pt x="6207" y="21477"/>
                    <a:pt x="5943" y="21815"/>
                  </a:cubicBezTo>
                  <a:lnTo>
                    <a:pt x="9376" y="15992"/>
                  </a:lnTo>
                  <a:close/>
                  <a:moveTo>
                    <a:pt x="10772" y="19573"/>
                  </a:moveTo>
                  <a:lnTo>
                    <a:pt x="12691" y="22219"/>
                  </a:lnTo>
                  <a:cubicBezTo>
                    <a:pt x="11963" y="21385"/>
                    <a:pt x="11287" y="20552"/>
                    <a:pt x="10772" y="19573"/>
                  </a:cubicBezTo>
                  <a:close/>
                  <a:moveTo>
                    <a:pt x="9216" y="14951"/>
                  </a:moveTo>
                  <a:cubicBezTo>
                    <a:pt x="8491" y="16032"/>
                    <a:pt x="7908" y="17198"/>
                    <a:pt x="7326" y="18369"/>
                  </a:cubicBezTo>
                  <a:cubicBezTo>
                    <a:pt x="6926" y="19176"/>
                    <a:pt x="6599" y="20012"/>
                    <a:pt x="6223" y="20829"/>
                  </a:cubicBezTo>
                  <a:cubicBezTo>
                    <a:pt x="6047" y="21212"/>
                    <a:pt x="5875" y="21593"/>
                    <a:pt x="5721" y="21983"/>
                  </a:cubicBezTo>
                  <a:lnTo>
                    <a:pt x="5465" y="22416"/>
                  </a:lnTo>
                  <a:cubicBezTo>
                    <a:pt x="5781" y="20040"/>
                    <a:pt x="6981" y="16530"/>
                    <a:pt x="9216" y="14951"/>
                  </a:cubicBezTo>
                  <a:close/>
                  <a:moveTo>
                    <a:pt x="11134" y="22519"/>
                  </a:moveTo>
                  <a:lnTo>
                    <a:pt x="11134" y="22519"/>
                  </a:lnTo>
                  <a:cubicBezTo>
                    <a:pt x="11168" y="22626"/>
                    <a:pt x="11202" y="22732"/>
                    <a:pt x="11231" y="22839"/>
                  </a:cubicBezTo>
                  <a:lnTo>
                    <a:pt x="11232" y="22838"/>
                  </a:lnTo>
                  <a:cubicBezTo>
                    <a:pt x="11399" y="23419"/>
                    <a:pt x="11519" y="23990"/>
                    <a:pt x="11619" y="24567"/>
                  </a:cubicBezTo>
                  <a:lnTo>
                    <a:pt x="11134" y="22519"/>
                  </a:lnTo>
                  <a:close/>
                  <a:moveTo>
                    <a:pt x="10057" y="19577"/>
                  </a:moveTo>
                  <a:lnTo>
                    <a:pt x="9828" y="25414"/>
                  </a:lnTo>
                  <a:cubicBezTo>
                    <a:pt x="9728" y="24603"/>
                    <a:pt x="9580" y="23795"/>
                    <a:pt x="9551" y="22983"/>
                  </a:cubicBezTo>
                  <a:cubicBezTo>
                    <a:pt x="9536" y="22542"/>
                    <a:pt x="9545" y="22100"/>
                    <a:pt x="9579" y="21660"/>
                  </a:cubicBezTo>
                  <a:cubicBezTo>
                    <a:pt x="9675" y="20953"/>
                    <a:pt x="9835" y="20256"/>
                    <a:pt x="10057" y="19577"/>
                  </a:cubicBezTo>
                  <a:close/>
                  <a:moveTo>
                    <a:pt x="9472" y="23043"/>
                  </a:moveTo>
                  <a:cubicBezTo>
                    <a:pt x="9493" y="24086"/>
                    <a:pt x="9664" y="25125"/>
                    <a:pt x="9779" y="26165"/>
                  </a:cubicBezTo>
                  <a:cubicBezTo>
                    <a:pt x="9551" y="25102"/>
                    <a:pt x="9448" y="24062"/>
                    <a:pt x="9471" y="23044"/>
                  </a:cubicBezTo>
                  <a:lnTo>
                    <a:pt x="9472" y="23043"/>
                  </a:lnTo>
                  <a:close/>
                  <a:moveTo>
                    <a:pt x="9931" y="19626"/>
                  </a:moveTo>
                  <a:lnTo>
                    <a:pt x="9931" y="19626"/>
                  </a:lnTo>
                  <a:cubicBezTo>
                    <a:pt x="9229" y="21820"/>
                    <a:pt x="9203" y="24079"/>
                    <a:pt x="9704" y="26328"/>
                  </a:cubicBezTo>
                  <a:cubicBezTo>
                    <a:pt x="9400" y="25231"/>
                    <a:pt x="9271" y="24111"/>
                    <a:pt x="9279" y="22964"/>
                  </a:cubicBezTo>
                  <a:lnTo>
                    <a:pt x="9279" y="22963"/>
                  </a:lnTo>
                  <a:cubicBezTo>
                    <a:pt x="9281" y="22250"/>
                    <a:pt x="9357" y="21537"/>
                    <a:pt x="9504" y="20839"/>
                  </a:cubicBezTo>
                  <a:cubicBezTo>
                    <a:pt x="9595" y="20408"/>
                    <a:pt x="9752" y="20014"/>
                    <a:pt x="9931" y="19626"/>
                  </a:cubicBezTo>
                  <a:close/>
                  <a:moveTo>
                    <a:pt x="13823" y="0"/>
                  </a:moveTo>
                  <a:cubicBezTo>
                    <a:pt x="13807" y="0"/>
                    <a:pt x="13791" y="8"/>
                    <a:pt x="13780" y="25"/>
                  </a:cubicBezTo>
                  <a:cubicBezTo>
                    <a:pt x="12979" y="1251"/>
                    <a:pt x="12385" y="2586"/>
                    <a:pt x="11930" y="3978"/>
                  </a:cubicBezTo>
                  <a:cubicBezTo>
                    <a:pt x="11803" y="3953"/>
                    <a:pt x="11676" y="3935"/>
                    <a:pt x="11548" y="3921"/>
                  </a:cubicBezTo>
                  <a:cubicBezTo>
                    <a:pt x="10859" y="3738"/>
                    <a:pt x="10188" y="3578"/>
                    <a:pt x="9467" y="3578"/>
                  </a:cubicBezTo>
                  <a:cubicBezTo>
                    <a:pt x="9384" y="3578"/>
                    <a:pt x="9301" y="3580"/>
                    <a:pt x="9217" y="3585"/>
                  </a:cubicBezTo>
                  <a:cubicBezTo>
                    <a:pt x="8250" y="3637"/>
                    <a:pt x="7264" y="3985"/>
                    <a:pt x="6363" y="4314"/>
                  </a:cubicBezTo>
                  <a:cubicBezTo>
                    <a:pt x="5485" y="4635"/>
                    <a:pt x="4584" y="4967"/>
                    <a:pt x="3754" y="5398"/>
                  </a:cubicBezTo>
                  <a:cubicBezTo>
                    <a:pt x="3071" y="5752"/>
                    <a:pt x="2473" y="6229"/>
                    <a:pt x="1916" y="6749"/>
                  </a:cubicBezTo>
                  <a:cubicBezTo>
                    <a:pt x="1281" y="7236"/>
                    <a:pt x="721" y="7813"/>
                    <a:pt x="277" y="8507"/>
                  </a:cubicBezTo>
                  <a:lnTo>
                    <a:pt x="11880" y="4134"/>
                  </a:lnTo>
                  <a:lnTo>
                    <a:pt x="11880" y="4134"/>
                  </a:lnTo>
                  <a:cubicBezTo>
                    <a:pt x="11684" y="4747"/>
                    <a:pt x="11515" y="5373"/>
                    <a:pt x="11368" y="6004"/>
                  </a:cubicBezTo>
                  <a:cubicBezTo>
                    <a:pt x="10351" y="6064"/>
                    <a:pt x="8803" y="6397"/>
                    <a:pt x="7672" y="6769"/>
                  </a:cubicBezTo>
                  <a:cubicBezTo>
                    <a:pt x="4895" y="7681"/>
                    <a:pt x="1767" y="8786"/>
                    <a:pt x="1" y="11250"/>
                  </a:cubicBezTo>
                  <a:lnTo>
                    <a:pt x="11342" y="6116"/>
                  </a:lnTo>
                  <a:lnTo>
                    <a:pt x="11342" y="6116"/>
                  </a:lnTo>
                  <a:cubicBezTo>
                    <a:pt x="11188" y="6780"/>
                    <a:pt x="11059" y="7451"/>
                    <a:pt x="10947" y="8123"/>
                  </a:cubicBezTo>
                  <a:cubicBezTo>
                    <a:pt x="10804" y="8098"/>
                    <a:pt x="10658" y="8087"/>
                    <a:pt x="10511" y="8087"/>
                  </a:cubicBezTo>
                  <a:cubicBezTo>
                    <a:pt x="9504" y="8087"/>
                    <a:pt x="8427" y="8609"/>
                    <a:pt x="7557" y="8962"/>
                  </a:cubicBezTo>
                  <a:cubicBezTo>
                    <a:pt x="6410" y="9426"/>
                    <a:pt x="5286" y="9932"/>
                    <a:pt x="4282" y="10666"/>
                  </a:cubicBezTo>
                  <a:cubicBezTo>
                    <a:pt x="3422" y="11291"/>
                    <a:pt x="2769" y="12193"/>
                    <a:pt x="1875" y="12758"/>
                  </a:cubicBezTo>
                  <a:lnTo>
                    <a:pt x="10932" y="8207"/>
                  </a:lnTo>
                  <a:lnTo>
                    <a:pt x="10932" y="8207"/>
                  </a:lnTo>
                  <a:cubicBezTo>
                    <a:pt x="10835" y="8802"/>
                    <a:pt x="10750" y="9396"/>
                    <a:pt x="10671" y="9988"/>
                  </a:cubicBezTo>
                  <a:lnTo>
                    <a:pt x="10603" y="9926"/>
                  </a:lnTo>
                  <a:lnTo>
                    <a:pt x="10603" y="9926"/>
                  </a:lnTo>
                  <a:cubicBezTo>
                    <a:pt x="10622" y="9955"/>
                    <a:pt x="10643" y="9984"/>
                    <a:pt x="10662" y="10015"/>
                  </a:cubicBezTo>
                  <a:cubicBezTo>
                    <a:pt x="9665" y="10040"/>
                    <a:pt x="8709" y="10569"/>
                    <a:pt x="7852" y="11021"/>
                  </a:cubicBezTo>
                  <a:cubicBezTo>
                    <a:pt x="5530" y="12242"/>
                    <a:pt x="3944" y="13788"/>
                    <a:pt x="2423" y="15912"/>
                  </a:cubicBezTo>
                  <a:lnTo>
                    <a:pt x="10647" y="10178"/>
                  </a:lnTo>
                  <a:lnTo>
                    <a:pt x="10647" y="10178"/>
                  </a:lnTo>
                  <a:cubicBezTo>
                    <a:pt x="10600" y="10553"/>
                    <a:pt x="10555" y="10927"/>
                    <a:pt x="10514" y="11298"/>
                  </a:cubicBezTo>
                  <a:cubicBezTo>
                    <a:pt x="10474" y="11647"/>
                    <a:pt x="10434" y="11998"/>
                    <a:pt x="10394" y="12350"/>
                  </a:cubicBezTo>
                  <a:cubicBezTo>
                    <a:pt x="7580" y="12502"/>
                    <a:pt x="4964" y="16126"/>
                    <a:pt x="4023" y="18334"/>
                  </a:cubicBezTo>
                  <a:lnTo>
                    <a:pt x="10356" y="12690"/>
                  </a:lnTo>
                  <a:lnTo>
                    <a:pt x="10356" y="12690"/>
                  </a:lnTo>
                  <a:cubicBezTo>
                    <a:pt x="10298" y="13225"/>
                    <a:pt x="10243" y="13763"/>
                    <a:pt x="10196" y="14301"/>
                  </a:cubicBezTo>
                  <a:cubicBezTo>
                    <a:pt x="7192" y="15448"/>
                    <a:pt x="5589" y="19946"/>
                    <a:pt x="5313" y="22800"/>
                  </a:cubicBezTo>
                  <a:lnTo>
                    <a:pt x="5309" y="22808"/>
                  </a:lnTo>
                  <a:cubicBezTo>
                    <a:pt x="5302" y="22822"/>
                    <a:pt x="5302" y="22836"/>
                    <a:pt x="5309" y="22848"/>
                  </a:cubicBezTo>
                  <a:cubicBezTo>
                    <a:pt x="5306" y="22867"/>
                    <a:pt x="5305" y="22886"/>
                    <a:pt x="5302" y="22904"/>
                  </a:cubicBezTo>
                  <a:lnTo>
                    <a:pt x="5325" y="22868"/>
                  </a:lnTo>
                  <a:cubicBezTo>
                    <a:pt x="5332" y="22876"/>
                    <a:pt x="5342" y="22879"/>
                    <a:pt x="5352" y="22879"/>
                  </a:cubicBezTo>
                  <a:cubicBezTo>
                    <a:pt x="5367" y="22879"/>
                    <a:pt x="5382" y="22871"/>
                    <a:pt x="5390" y="22856"/>
                  </a:cubicBezTo>
                  <a:cubicBezTo>
                    <a:pt x="6269" y="21447"/>
                    <a:pt x="7386" y="20212"/>
                    <a:pt x="8254" y="18789"/>
                  </a:cubicBezTo>
                  <a:cubicBezTo>
                    <a:pt x="8660" y="18126"/>
                    <a:pt x="9016" y="17433"/>
                    <a:pt x="9259" y="16695"/>
                  </a:cubicBezTo>
                  <a:cubicBezTo>
                    <a:pt x="9405" y="16250"/>
                    <a:pt x="9532" y="15798"/>
                    <a:pt x="9740" y="15376"/>
                  </a:cubicBezTo>
                  <a:lnTo>
                    <a:pt x="9911" y="15087"/>
                  </a:lnTo>
                  <a:cubicBezTo>
                    <a:pt x="10003" y="14951"/>
                    <a:pt x="10096" y="14817"/>
                    <a:pt x="10168" y="14669"/>
                  </a:cubicBezTo>
                  <a:lnTo>
                    <a:pt x="10168" y="14669"/>
                  </a:lnTo>
                  <a:cubicBezTo>
                    <a:pt x="10127" y="15217"/>
                    <a:pt x="10095" y="15766"/>
                    <a:pt x="10083" y="16314"/>
                  </a:cubicBezTo>
                  <a:lnTo>
                    <a:pt x="10056" y="16279"/>
                  </a:lnTo>
                  <a:lnTo>
                    <a:pt x="10056" y="16279"/>
                  </a:lnTo>
                  <a:cubicBezTo>
                    <a:pt x="10063" y="16307"/>
                    <a:pt x="10072" y="16336"/>
                    <a:pt x="10081" y="16366"/>
                  </a:cubicBezTo>
                  <a:cubicBezTo>
                    <a:pt x="10063" y="17211"/>
                    <a:pt x="10088" y="18055"/>
                    <a:pt x="10177" y="18889"/>
                  </a:cubicBezTo>
                  <a:cubicBezTo>
                    <a:pt x="10175" y="18892"/>
                    <a:pt x="10171" y="18892"/>
                    <a:pt x="10169" y="18896"/>
                  </a:cubicBezTo>
                  <a:cubicBezTo>
                    <a:pt x="9508" y="20148"/>
                    <a:pt x="9219" y="21371"/>
                    <a:pt x="9177" y="22790"/>
                  </a:cubicBezTo>
                  <a:cubicBezTo>
                    <a:pt x="9136" y="24178"/>
                    <a:pt x="9273" y="25654"/>
                    <a:pt x="9828" y="26940"/>
                  </a:cubicBezTo>
                  <a:cubicBezTo>
                    <a:pt x="9831" y="26948"/>
                    <a:pt x="9839" y="26953"/>
                    <a:pt x="9848" y="26953"/>
                  </a:cubicBezTo>
                  <a:cubicBezTo>
                    <a:pt x="9851" y="26953"/>
                    <a:pt x="9853" y="26953"/>
                    <a:pt x="9856" y="26952"/>
                  </a:cubicBezTo>
                  <a:cubicBezTo>
                    <a:pt x="9863" y="26974"/>
                    <a:pt x="9867" y="26996"/>
                    <a:pt x="9873" y="27017"/>
                  </a:cubicBezTo>
                  <a:lnTo>
                    <a:pt x="9876" y="26942"/>
                  </a:lnTo>
                  <a:cubicBezTo>
                    <a:pt x="9883" y="26936"/>
                    <a:pt x="9885" y="26925"/>
                    <a:pt x="9883" y="26916"/>
                  </a:cubicBezTo>
                  <a:cubicBezTo>
                    <a:pt x="9881" y="26910"/>
                    <a:pt x="9879" y="26904"/>
                    <a:pt x="9877" y="26898"/>
                  </a:cubicBezTo>
                  <a:lnTo>
                    <a:pt x="10184" y="19096"/>
                  </a:lnTo>
                  <a:cubicBezTo>
                    <a:pt x="10189" y="19086"/>
                    <a:pt x="10193" y="19076"/>
                    <a:pt x="10199" y="19066"/>
                  </a:cubicBezTo>
                  <a:cubicBezTo>
                    <a:pt x="10322" y="20100"/>
                    <a:pt x="10548" y="21116"/>
                    <a:pt x="10924" y="22101"/>
                  </a:cubicBezTo>
                  <a:lnTo>
                    <a:pt x="12113" y="27109"/>
                  </a:lnTo>
                  <a:cubicBezTo>
                    <a:pt x="11883" y="25652"/>
                    <a:pt x="11747" y="24242"/>
                    <a:pt x="11336" y="22810"/>
                  </a:cubicBezTo>
                  <a:cubicBezTo>
                    <a:pt x="11156" y="22180"/>
                    <a:pt x="10880" y="21552"/>
                    <a:pt x="10668" y="20917"/>
                  </a:cubicBezTo>
                  <a:cubicBezTo>
                    <a:pt x="10500" y="20245"/>
                    <a:pt x="10386" y="19561"/>
                    <a:pt x="10326" y="18872"/>
                  </a:cubicBezTo>
                  <a:lnTo>
                    <a:pt x="10326" y="18872"/>
                  </a:lnTo>
                  <a:cubicBezTo>
                    <a:pt x="11184" y="20981"/>
                    <a:pt x="12799" y="22407"/>
                    <a:pt x="14214" y="24139"/>
                  </a:cubicBezTo>
                  <a:lnTo>
                    <a:pt x="10318" y="18763"/>
                  </a:lnTo>
                  <a:cubicBezTo>
                    <a:pt x="10267" y="18138"/>
                    <a:pt x="10248" y="17509"/>
                    <a:pt x="10260" y="16880"/>
                  </a:cubicBezTo>
                  <a:lnTo>
                    <a:pt x="10260" y="16880"/>
                  </a:lnTo>
                  <a:cubicBezTo>
                    <a:pt x="11090" y="18945"/>
                    <a:pt x="13162" y="20860"/>
                    <a:pt x="14680" y="22367"/>
                  </a:cubicBezTo>
                  <a:cubicBezTo>
                    <a:pt x="14729" y="22426"/>
                    <a:pt x="14774" y="22487"/>
                    <a:pt x="14826" y="22546"/>
                  </a:cubicBezTo>
                  <a:cubicBezTo>
                    <a:pt x="14831" y="22551"/>
                    <a:pt x="14836" y="22553"/>
                    <a:pt x="14841" y="22553"/>
                  </a:cubicBezTo>
                  <a:cubicBezTo>
                    <a:pt x="14859" y="22553"/>
                    <a:pt x="14875" y="22528"/>
                    <a:pt x="14860" y="22510"/>
                  </a:cubicBezTo>
                  <a:cubicBezTo>
                    <a:pt x="14062" y="21536"/>
                    <a:pt x="13551" y="20341"/>
                    <a:pt x="12769" y="19346"/>
                  </a:cubicBezTo>
                  <a:cubicBezTo>
                    <a:pt x="12107" y="18502"/>
                    <a:pt x="11319" y="17689"/>
                    <a:pt x="10552" y="16924"/>
                  </a:cubicBezTo>
                  <a:lnTo>
                    <a:pt x="10268" y="16555"/>
                  </a:lnTo>
                  <a:cubicBezTo>
                    <a:pt x="10292" y="15775"/>
                    <a:pt x="10352" y="14992"/>
                    <a:pt x="10427" y="14216"/>
                  </a:cubicBezTo>
                  <a:cubicBezTo>
                    <a:pt x="12017" y="17145"/>
                    <a:pt x="14253" y="19180"/>
                    <a:pt x="16911" y="21168"/>
                  </a:cubicBezTo>
                  <a:lnTo>
                    <a:pt x="10434" y="14151"/>
                  </a:lnTo>
                  <a:cubicBezTo>
                    <a:pt x="10490" y="13582"/>
                    <a:pt x="10554" y="13017"/>
                    <a:pt x="10618" y="12458"/>
                  </a:cubicBezTo>
                  <a:lnTo>
                    <a:pt x="10639" y="12440"/>
                  </a:lnTo>
                  <a:cubicBezTo>
                    <a:pt x="11006" y="13276"/>
                    <a:pt x="11874" y="14115"/>
                    <a:pt x="12431" y="14728"/>
                  </a:cubicBezTo>
                  <a:cubicBezTo>
                    <a:pt x="14198" y="16672"/>
                    <a:pt x="16276" y="17798"/>
                    <a:pt x="18327" y="19340"/>
                  </a:cubicBezTo>
                  <a:lnTo>
                    <a:pt x="10647" y="12197"/>
                  </a:lnTo>
                  <a:cubicBezTo>
                    <a:pt x="10672" y="11972"/>
                    <a:pt x="10698" y="11746"/>
                    <a:pt x="10723" y="11522"/>
                  </a:cubicBezTo>
                  <a:cubicBezTo>
                    <a:pt x="10767" y="11123"/>
                    <a:pt x="10816" y="10726"/>
                    <a:pt x="10868" y="10329"/>
                  </a:cubicBezTo>
                  <a:cubicBezTo>
                    <a:pt x="12918" y="13406"/>
                    <a:pt x="15641" y="15656"/>
                    <a:pt x="18875" y="17511"/>
                  </a:cubicBezTo>
                  <a:lnTo>
                    <a:pt x="10888" y="10186"/>
                  </a:lnTo>
                  <a:cubicBezTo>
                    <a:pt x="10968" y="9595"/>
                    <a:pt x="11060" y="9007"/>
                    <a:pt x="11163" y="8421"/>
                  </a:cubicBezTo>
                  <a:cubicBezTo>
                    <a:pt x="11476" y="9195"/>
                    <a:pt x="12150" y="9906"/>
                    <a:pt x="12673" y="10483"/>
                  </a:cubicBezTo>
                  <a:cubicBezTo>
                    <a:pt x="14404" y="12397"/>
                    <a:pt x="16640" y="14025"/>
                    <a:pt x="18967" y="15135"/>
                  </a:cubicBezTo>
                  <a:lnTo>
                    <a:pt x="18831" y="15011"/>
                  </a:lnTo>
                  <a:cubicBezTo>
                    <a:pt x="18843" y="15001"/>
                    <a:pt x="18847" y="14984"/>
                    <a:pt x="18838" y="14972"/>
                  </a:cubicBezTo>
                  <a:cubicBezTo>
                    <a:pt x="17896" y="13618"/>
                    <a:pt x="16688" y="12420"/>
                    <a:pt x="15452" y="11337"/>
                  </a:cubicBezTo>
                  <a:cubicBezTo>
                    <a:pt x="14846" y="10809"/>
                    <a:pt x="14213" y="10315"/>
                    <a:pt x="13554" y="9858"/>
                  </a:cubicBezTo>
                  <a:cubicBezTo>
                    <a:pt x="13174" y="9594"/>
                    <a:pt x="12799" y="9323"/>
                    <a:pt x="12431" y="9043"/>
                  </a:cubicBezTo>
                  <a:cubicBezTo>
                    <a:pt x="12133" y="8818"/>
                    <a:pt x="11839" y="8555"/>
                    <a:pt x="11512" y="8364"/>
                  </a:cubicBezTo>
                  <a:lnTo>
                    <a:pt x="11222" y="8101"/>
                  </a:lnTo>
                  <a:cubicBezTo>
                    <a:pt x="11336" y="7485"/>
                    <a:pt x="11466" y="6872"/>
                    <a:pt x="11611" y="6262"/>
                  </a:cubicBezTo>
                  <a:cubicBezTo>
                    <a:pt x="12258" y="6924"/>
                    <a:pt x="12771" y="7869"/>
                    <a:pt x="13443" y="8542"/>
                  </a:cubicBezTo>
                  <a:cubicBezTo>
                    <a:pt x="15062" y="10162"/>
                    <a:pt x="17048" y="11058"/>
                    <a:pt x="19059" y="12073"/>
                  </a:cubicBezTo>
                  <a:lnTo>
                    <a:pt x="11618" y="6236"/>
                  </a:lnTo>
                  <a:cubicBezTo>
                    <a:pt x="11788" y="5525"/>
                    <a:pt x="11983" y="4822"/>
                    <a:pt x="12203" y="4126"/>
                  </a:cubicBezTo>
                  <a:cubicBezTo>
                    <a:pt x="12390" y="4722"/>
                    <a:pt x="12687" y="5285"/>
                    <a:pt x="13061" y="5813"/>
                  </a:cubicBezTo>
                  <a:cubicBezTo>
                    <a:pt x="13706" y="6967"/>
                    <a:pt x="14529" y="8049"/>
                    <a:pt x="15573" y="8835"/>
                  </a:cubicBezTo>
                  <a:cubicBezTo>
                    <a:pt x="17053" y="9948"/>
                    <a:pt x="18880" y="10579"/>
                    <a:pt x="20621" y="11173"/>
                  </a:cubicBezTo>
                  <a:cubicBezTo>
                    <a:pt x="20623" y="11173"/>
                    <a:pt x="20626" y="11171"/>
                    <a:pt x="20627" y="11169"/>
                  </a:cubicBezTo>
                  <a:cubicBezTo>
                    <a:pt x="20684" y="11195"/>
                    <a:pt x="20740" y="11223"/>
                    <a:pt x="20796" y="11250"/>
                  </a:cubicBezTo>
                  <a:lnTo>
                    <a:pt x="12230" y="4045"/>
                  </a:lnTo>
                  <a:cubicBezTo>
                    <a:pt x="12666" y="2688"/>
                    <a:pt x="13202" y="1363"/>
                    <a:pt x="13874" y="81"/>
                  </a:cubicBezTo>
                  <a:cubicBezTo>
                    <a:pt x="13896" y="39"/>
                    <a:pt x="13859" y="0"/>
                    <a:pt x="13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803" name="Google Shape;803;p14"/>
          <p:cNvSpPr/>
          <p:nvPr/>
        </p:nvSpPr>
        <p:spPr>
          <a:xfrm rot="-1582256">
            <a:off x="10523617" y="1757522"/>
            <a:ext cx="2411156" cy="4542631"/>
          </a:xfrm>
          <a:custGeom>
            <a:avLst/>
            <a:gdLst/>
            <a:ahLst/>
            <a:cxnLst/>
            <a:rect l="l" t="t" r="r" b="b"/>
            <a:pathLst>
              <a:path w="33619" h="63341" extrusionOk="0">
                <a:moveTo>
                  <a:pt x="4733" y="5053"/>
                </a:moveTo>
                <a:lnTo>
                  <a:pt x="4733" y="5053"/>
                </a:lnTo>
                <a:cubicBezTo>
                  <a:pt x="5104" y="6281"/>
                  <a:pt x="5504" y="7503"/>
                  <a:pt x="5955" y="8689"/>
                </a:cubicBezTo>
                <a:cubicBezTo>
                  <a:pt x="5475" y="7503"/>
                  <a:pt x="5067" y="6288"/>
                  <a:pt x="4733" y="5053"/>
                </a:cubicBezTo>
                <a:close/>
                <a:moveTo>
                  <a:pt x="14177" y="16456"/>
                </a:moveTo>
                <a:cubicBezTo>
                  <a:pt x="13968" y="17489"/>
                  <a:pt x="13883" y="18535"/>
                  <a:pt x="13964" y="19582"/>
                </a:cubicBezTo>
                <a:cubicBezTo>
                  <a:pt x="13710" y="19085"/>
                  <a:pt x="13452" y="18593"/>
                  <a:pt x="13183" y="18113"/>
                </a:cubicBezTo>
                <a:cubicBezTo>
                  <a:pt x="13193" y="18072"/>
                  <a:pt x="13194" y="18029"/>
                  <a:pt x="13184" y="17987"/>
                </a:cubicBezTo>
                <a:cubicBezTo>
                  <a:pt x="13236" y="17984"/>
                  <a:pt x="13289" y="17957"/>
                  <a:pt x="13335" y="17891"/>
                </a:cubicBezTo>
                <a:cubicBezTo>
                  <a:pt x="13648" y="17433"/>
                  <a:pt x="13929" y="16953"/>
                  <a:pt x="14177" y="16456"/>
                </a:cubicBezTo>
                <a:close/>
                <a:moveTo>
                  <a:pt x="17757" y="45315"/>
                </a:moveTo>
                <a:lnTo>
                  <a:pt x="17757" y="45315"/>
                </a:lnTo>
                <a:cubicBezTo>
                  <a:pt x="18301" y="45444"/>
                  <a:pt x="18823" y="45651"/>
                  <a:pt x="19308" y="45929"/>
                </a:cubicBezTo>
                <a:cubicBezTo>
                  <a:pt x="19313" y="45974"/>
                  <a:pt x="19317" y="46019"/>
                  <a:pt x="19321" y="46065"/>
                </a:cubicBezTo>
                <a:cubicBezTo>
                  <a:pt x="18830" y="45757"/>
                  <a:pt x="18305" y="45504"/>
                  <a:pt x="17757" y="45315"/>
                </a:cubicBezTo>
                <a:close/>
                <a:moveTo>
                  <a:pt x="18417" y="62580"/>
                </a:moveTo>
                <a:lnTo>
                  <a:pt x="18417" y="62586"/>
                </a:lnTo>
                <a:cubicBezTo>
                  <a:pt x="18410" y="62653"/>
                  <a:pt x="18459" y="62715"/>
                  <a:pt x="18525" y="62722"/>
                </a:cubicBezTo>
                <a:lnTo>
                  <a:pt x="18525" y="62724"/>
                </a:lnTo>
                <a:cubicBezTo>
                  <a:pt x="18529" y="62735"/>
                  <a:pt x="18536" y="62744"/>
                  <a:pt x="18540" y="62754"/>
                </a:cubicBezTo>
                <a:cubicBezTo>
                  <a:pt x="18486" y="62736"/>
                  <a:pt x="18430" y="62725"/>
                  <a:pt x="18374" y="62706"/>
                </a:cubicBezTo>
                <a:cubicBezTo>
                  <a:pt x="18396" y="62672"/>
                  <a:pt x="18408" y="62633"/>
                  <a:pt x="18416" y="62593"/>
                </a:cubicBezTo>
                <a:lnTo>
                  <a:pt x="18417" y="62580"/>
                </a:lnTo>
                <a:close/>
                <a:moveTo>
                  <a:pt x="13488" y="1"/>
                </a:moveTo>
                <a:cubicBezTo>
                  <a:pt x="13415" y="1"/>
                  <a:pt x="13340" y="44"/>
                  <a:pt x="13286" y="136"/>
                </a:cubicBezTo>
                <a:cubicBezTo>
                  <a:pt x="11532" y="3091"/>
                  <a:pt x="11278" y="7348"/>
                  <a:pt x="11508" y="11036"/>
                </a:cubicBezTo>
                <a:cubicBezTo>
                  <a:pt x="11121" y="9717"/>
                  <a:pt x="10629" y="8440"/>
                  <a:pt x="9893" y="7243"/>
                </a:cubicBezTo>
                <a:cubicBezTo>
                  <a:pt x="8586" y="5120"/>
                  <a:pt x="6867" y="3495"/>
                  <a:pt x="4898" y="2407"/>
                </a:cubicBezTo>
                <a:cubicBezTo>
                  <a:pt x="4711" y="2246"/>
                  <a:pt x="4524" y="2085"/>
                  <a:pt x="4336" y="1923"/>
                </a:cubicBezTo>
                <a:cubicBezTo>
                  <a:pt x="4296" y="1889"/>
                  <a:pt x="4253" y="1875"/>
                  <a:pt x="4210" y="1875"/>
                </a:cubicBezTo>
                <a:cubicBezTo>
                  <a:pt x="4143" y="1875"/>
                  <a:pt x="4076" y="1910"/>
                  <a:pt x="4024" y="1966"/>
                </a:cubicBezTo>
                <a:cubicBezTo>
                  <a:pt x="3974" y="1943"/>
                  <a:pt x="3925" y="1915"/>
                  <a:pt x="3873" y="1893"/>
                </a:cubicBezTo>
                <a:cubicBezTo>
                  <a:pt x="3850" y="1883"/>
                  <a:pt x="3827" y="1878"/>
                  <a:pt x="3805" y="1878"/>
                </a:cubicBezTo>
                <a:cubicBezTo>
                  <a:pt x="3664" y="1878"/>
                  <a:pt x="3558" y="2070"/>
                  <a:pt x="3591" y="2236"/>
                </a:cubicBezTo>
                <a:cubicBezTo>
                  <a:pt x="4815" y="8384"/>
                  <a:pt x="7633" y="15427"/>
                  <a:pt x="12723" y="18085"/>
                </a:cubicBezTo>
                <a:cubicBezTo>
                  <a:pt x="12724" y="18090"/>
                  <a:pt x="12723" y="18096"/>
                  <a:pt x="12724" y="18103"/>
                </a:cubicBezTo>
                <a:cubicBezTo>
                  <a:pt x="12819" y="18353"/>
                  <a:pt x="12910" y="18603"/>
                  <a:pt x="13002" y="18853"/>
                </a:cubicBezTo>
                <a:cubicBezTo>
                  <a:pt x="9430" y="16086"/>
                  <a:pt x="5361" y="14533"/>
                  <a:pt x="1111" y="14309"/>
                </a:cubicBezTo>
                <a:cubicBezTo>
                  <a:pt x="1042" y="14285"/>
                  <a:pt x="975" y="14262"/>
                  <a:pt x="906" y="14235"/>
                </a:cubicBezTo>
                <a:cubicBezTo>
                  <a:pt x="879" y="14224"/>
                  <a:pt x="853" y="14220"/>
                  <a:pt x="828" y="14220"/>
                </a:cubicBezTo>
                <a:cubicBezTo>
                  <a:pt x="766" y="14220"/>
                  <a:pt x="713" y="14249"/>
                  <a:pt x="671" y="14295"/>
                </a:cubicBezTo>
                <a:cubicBezTo>
                  <a:pt x="552" y="14290"/>
                  <a:pt x="434" y="14283"/>
                  <a:pt x="315" y="14282"/>
                </a:cubicBezTo>
                <a:cubicBezTo>
                  <a:pt x="314" y="14282"/>
                  <a:pt x="313" y="14282"/>
                  <a:pt x="312" y="14282"/>
                </a:cubicBezTo>
                <a:cubicBezTo>
                  <a:pt x="71" y="14282"/>
                  <a:pt x="1" y="14617"/>
                  <a:pt x="133" y="14816"/>
                </a:cubicBezTo>
                <a:cubicBezTo>
                  <a:pt x="2741" y="18766"/>
                  <a:pt x="6903" y="21381"/>
                  <a:pt x="11104" y="21381"/>
                </a:cubicBezTo>
                <a:cubicBezTo>
                  <a:pt x="11799" y="21381"/>
                  <a:pt x="12496" y="21309"/>
                  <a:pt x="13187" y="21160"/>
                </a:cubicBezTo>
                <a:cubicBezTo>
                  <a:pt x="13393" y="21147"/>
                  <a:pt x="13598" y="21132"/>
                  <a:pt x="13805" y="21110"/>
                </a:cubicBezTo>
                <a:cubicBezTo>
                  <a:pt x="14087" y="21935"/>
                  <a:pt x="14359" y="22763"/>
                  <a:pt x="14618" y="23594"/>
                </a:cubicBezTo>
                <a:cubicBezTo>
                  <a:pt x="12939" y="22574"/>
                  <a:pt x="11115" y="22266"/>
                  <a:pt x="9228" y="22266"/>
                </a:cubicBezTo>
                <a:cubicBezTo>
                  <a:pt x="9193" y="22266"/>
                  <a:pt x="9158" y="22266"/>
                  <a:pt x="9123" y="22266"/>
                </a:cubicBezTo>
                <a:cubicBezTo>
                  <a:pt x="6775" y="22280"/>
                  <a:pt x="4299" y="22431"/>
                  <a:pt x="1983" y="22895"/>
                </a:cubicBezTo>
                <a:cubicBezTo>
                  <a:pt x="1853" y="22921"/>
                  <a:pt x="1854" y="23111"/>
                  <a:pt x="1936" y="23197"/>
                </a:cubicBezTo>
                <a:cubicBezTo>
                  <a:pt x="2955" y="25526"/>
                  <a:pt x="5789" y="26708"/>
                  <a:pt x="7791" y="27195"/>
                </a:cubicBezTo>
                <a:cubicBezTo>
                  <a:pt x="8630" y="27399"/>
                  <a:pt x="9477" y="27500"/>
                  <a:pt x="10321" y="27500"/>
                </a:cubicBezTo>
                <a:cubicBezTo>
                  <a:pt x="12012" y="27500"/>
                  <a:pt x="13693" y="27095"/>
                  <a:pt x="15278" y="26307"/>
                </a:cubicBezTo>
                <a:cubicBezTo>
                  <a:pt x="15329" y="26279"/>
                  <a:pt x="15371" y="26234"/>
                  <a:pt x="15395" y="26179"/>
                </a:cubicBezTo>
                <a:cubicBezTo>
                  <a:pt x="15697" y="27232"/>
                  <a:pt x="15977" y="28293"/>
                  <a:pt x="16249" y="29357"/>
                </a:cubicBezTo>
                <a:cubicBezTo>
                  <a:pt x="14348" y="28123"/>
                  <a:pt x="12193" y="27851"/>
                  <a:pt x="9998" y="27851"/>
                </a:cubicBezTo>
                <a:cubicBezTo>
                  <a:pt x="8267" y="27851"/>
                  <a:pt x="6511" y="28020"/>
                  <a:pt x="4836" y="28020"/>
                </a:cubicBezTo>
                <a:cubicBezTo>
                  <a:pt x="4387" y="28020"/>
                  <a:pt x="3944" y="28008"/>
                  <a:pt x="3508" y="27977"/>
                </a:cubicBezTo>
                <a:cubicBezTo>
                  <a:pt x="3505" y="27977"/>
                  <a:pt x="3502" y="27977"/>
                  <a:pt x="3499" y="27977"/>
                </a:cubicBezTo>
                <a:cubicBezTo>
                  <a:pt x="3364" y="27977"/>
                  <a:pt x="3316" y="28202"/>
                  <a:pt x="3399" y="28301"/>
                </a:cubicBezTo>
                <a:cubicBezTo>
                  <a:pt x="3357" y="28371"/>
                  <a:pt x="3352" y="28463"/>
                  <a:pt x="3420" y="28529"/>
                </a:cubicBezTo>
                <a:cubicBezTo>
                  <a:pt x="5843" y="30845"/>
                  <a:pt x="8954" y="31902"/>
                  <a:pt x="12049" y="31902"/>
                </a:cubicBezTo>
                <a:cubicBezTo>
                  <a:pt x="13630" y="31902"/>
                  <a:pt x="15207" y="31626"/>
                  <a:pt x="16686" y="31101"/>
                </a:cubicBezTo>
                <a:cubicBezTo>
                  <a:pt x="16953" y="32220"/>
                  <a:pt x="17199" y="33351"/>
                  <a:pt x="17436" y="34488"/>
                </a:cubicBezTo>
                <a:cubicBezTo>
                  <a:pt x="17341" y="34457"/>
                  <a:pt x="17246" y="34427"/>
                  <a:pt x="17152" y="34395"/>
                </a:cubicBezTo>
                <a:cubicBezTo>
                  <a:pt x="15749" y="33422"/>
                  <a:pt x="14134" y="33094"/>
                  <a:pt x="12458" y="33023"/>
                </a:cubicBezTo>
                <a:cubicBezTo>
                  <a:pt x="12184" y="33011"/>
                  <a:pt x="11909" y="33004"/>
                  <a:pt x="11634" y="32997"/>
                </a:cubicBezTo>
                <a:cubicBezTo>
                  <a:pt x="10149" y="32748"/>
                  <a:pt x="8648" y="32606"/>
                  <a:pt x="7161" y="32606"/>
                </a:cubicBezTo>
                <a:cubicBezTo>
                  <a:pt x="5698" y="32606"/>
                  <a:pt x="4249" y="32743"/>
                  <a:pt x="2843" y="33053"/>
                </a:cubicBezTo>
                <a:cubicBezTo>
                  <a:pt x="2720" y="33080"/>
                  <a:pt x="2714" y="33263"/>
                  <a:pt x="2787" y="33351"/>
                </a:cubicBezTo>
                <a:cubicBezTo>
                  <a:pt x="2796" y="33399"/>
                  <a:pt x="2820" y="33445"/>
                  <a:pt x="2856" y="33480"/>
                </a:cubicBezTo>
                <a:cubicBezTo>
                  <a:pt x="5702" y="36128"/>
                  <a:pt x="9352" y="37843"/>
                  <a:pt x="12962" y="37843"/>
                </a:cubicBezTo>
                <a:cubicBezTo>
                  <a:pt x="14637" y="37843"/>
                  <a:pt x="16302" y="37474"/>
                  <a:pt x="17875" y="36658"/>
                </a:cubicBezTo>
                <a:cubicBezTo>
                  <a:pt x="18017" y="37399"/>
                  <a:pt x="18153" y="38142"/>
                  <a:pt x="18284" y="38890"/>
                </a:cubicBezTo>
                <a:cubicBezTo>
                  <a:pt x="18325" y="39131"/>
                  <a:pt x="18364" y="39370"/>
                  <a:pt x="18406" y="39610"/>
                </a:cubicBezTo>
                <a:cubicBezTo>
                  <a:pt x="16527" y="38586"/>
                  <a:pt x="14505" y="38250"/>
                  <a:pt x="12468" y="38250"/>
                </a:cubicBezTo>
                <a:cubicBezTo>
                  <a:pt x="11621" y="38250"/>
                  <a:pt x="10771" y="38308"/>
                  <a:pt x="9927" y="38399"/>
                </a:cubicBezTo>
                <a:cubicBezTo>
                  <a:pt x="8454" y="38556"/>
                  <a:pt x="6964" y="38715"/>
                  <a:pt x="5518" y="39102"/>
                </a:cubicBezTo>
                <a:cubicBezTo>
                  <a:pt x="4807" y="39293"/>
                  <a:pt x="3483" y="39448"/>
                  <a:pt x="3178" y="40432"/>
                </a:cubicBezTo>
                <a:cubicBezTo>
                  <a:pt x="3152" y="40518"/>
                  <a:pt x="3197" y="40634"/>
                  <a:pt x="3260" y="40676"/>
                </a:cubicBezTo>
                <a:lnTo>
                  <a:pt x="3376" y="40752"/>
                </a:lnTo>
                <a:cubicBezTo>
                  <a:pt x="3340" y="40823"/>
                  <a:pt x="3346" y="40921"/>
                  <a:pt x="3425" y="40977"/>
                </a:cubicBezTo>
                <a:cubicBezTo>
                  <a:pt x="6070" y="42831"/>
                  <a:pt x="9243" y="44102"/>
                  <a:pt x="12347" y="44102"/>
                </a:cubicBezTo>
                <a:cubicBezTo>
                  <a:pt x="14604" y="44102"/>
                  <a:pt x="16824" y="43430"/>
                  <a:pt x="18777" y="41821"/>
                </a:cubicBezTo>
                <a:cubicBezTo>
                  <a:pt x="18954" y="42931"/>
                  <a:pt x="19112" y="44042"/>
                  <a:pt x="19234" y="45159"/>
                </a:cubicBezTo>
                <a:cubicBezTo>
                  <a:pt x="18332" y="44706"/>
                  <a:pt x="17391" y="44539"/>
                  <a:pt x="16431" y="44539"/>
                </a:cubicBezTo>
                <a:cubicBezTo>
                  <a:pt x="15784" y="44539"/>
                  <a:pt x="15128" y="44614"/>
                  <a:pt x="14469" y="44729"/>
                </a:cubicBezTo>
                <a:cubicBezTo>
                  <a:pt x="13464" y="44904"/>
                  <a:pt x="12468" y="45135"/>
                  <a:pt x="11486" y="45419"/>
                </a:cubicBezTo>
                <a:cubicBezTo>
                  <a:pt x="10711" y="45628"/>
                  <a:pt x="9939" y="45883"/>
                  <a:pt x="9176" y="46148"/>
                </a:cubicBezTo>
                <a:cubicBezTo>
                  <a:pt x="8539" y="46492"/>
                  <a:pt x="7934" y="46879"/>
                  <a:pt x="7468" y="47450"/>
                </a:cubicBezTo>
                <a:cubicBezTo>
                  <a:pt x="7480" y="47460"/>
                  <a:pt x="7493" y="47469"/>
                  <a:pt x="7507" y="47475"/>
                </a:cubicBezTo>
                <a:cubicBezTo>
                  <a:pt x="9187" y="48189"/>
                  <a:pt x="10941" y="48522"/>
                  <a:pt x="12697" y="48522"/>
                </a:cubicBezTo>
                <a:cubicBezTo>
                  <a:pt x="13951" y="48522"/>
                  <a:pt x="15205" y="48352"/>
                  <a:pt x="16434" y="48031"/>
                </a:cubicBezTo>
                <a:cubicBezTo>
                  <a:pt x="17457" y="47807"/>
                  <a:pt x="18449" y="47455"/>
                  <a:pt x="19384" y="46983"/>
                </a:cubicBezTo>
                <a:cubicBezTo>
                  <a:pt x="19401" y="47708"/>
                  <a:pt x="19399" y="48438"/>
                  <a:pt x="19384" y="49168"/>
                </a:cubicBezTo>
                <a:cubicBezTo>
                  <a:pt x="16361" y="49482"/>
                  <a:pt x="13415" y="52013"/>
                  <a:pt x="12208" y="55393"/>
                </a:cubicBezTo>
                <a:cubicBezTo>
                  <a:pt x="12183" y="55459"/>
                  <a:pt x="12152" y="55525"/>
                  <a:pt x="12127" y="55592"/>
                </a:cubicBezTo>
                <a:cubicBezTo>
                  <a:pt x="12114" y="55629"/>
                  <a:pt x="12107" y="55669"/>
                  <a:pt x="12104" y="55710"/>
                </a:cubicBezTo>
                <a:cubicBezTo>
                  <a:pt x="12078" y="55794"/>
                  <a:pt x="12046" y="55876"/>
                  <a:pt x="12021" y="55962"/>
                </a:cubicBezTo>
                <a:cubicBezTo>
                  <a:pt x="11983" y="56092"/>
                  <a:pt x="12081" y="56192"/>
                  <a:pt x="12176" y="56192"/>
                </a:cubicBezTo>
                <a:cubicBezTo>
                  <a:pt x="12207" y="56192"/>
                  <a:pt x="12237" y="56182"/>
                  <a:pt x="12263" y="56158"/>
                </a:cubicBezTo>
                <a:cubicBezTo>
                  <a:pt x="14001" y="55990"/>
                  <a:pt x="15785" y="55017"/>
                  <a:pt x="17226" y="53597"/>
                </a:cubicBezTo>
                <a:cubicBezTo>
                  <a:pt x="17239" y="53583"/>
                  <a:pt x="17254" y="53572"/>
                  <a:pt x="17266" y="53557"/>
                </a:cubicBezTo>
                <a:cubicBezTo>
                  <a:pt x="18112" y="52716"/>
                  <a:pt x="18813" y="51742"/>
                  <a:pt x="19341" y="50674"/>
                </a:cubicBezTo>
                <a:lnTo>
                  <a:pt x="19341" y="50674"/>
                </a:lnTo>
                <a:cubicBezTo>
                  <a:pt x="19270" y="52411"/>
                  <a:pt x="19136" y="54153"/>
                  <a:pt x="18986" y="55889"/>
                </a:cubicBezTo>
                <a:cubicBezTo>
                  <a:pt x="18698" y="58084"/>
                  <a:pt x="18320" y="60263"/>
                  <a:pt x="17938" y="62434"/>
                </a:cubicBezTo>
                <a:cubicBezTo>
                  <a:pt x="17928" y="62493"/>
                  <a:pt x="17934" y="62554"/>
                  <a:pt x="17956" y="62610"/>
                </a:cubicBezTo>
                <a:cubicBezTo>
                  <a:pt x="17887" y="62678"/>
                  <a:pt x="17870" y="62827"/>
                  <a:pt x="17963" y="62887"/>
                </a:cubicBezTo>
                <a:cubicBezTo>
                  <a:pt x="18445" y="63198"/>
                  <a:pt x="18961" y="63341"/>
                  <a:pt x="19488" y="63341"/>
                </a:cubicBezTo>
                <a:cubicBezTo>
                  <a:pt x="19732" y="63341"/>
                  <a:pt x="19980" y="63310"/>
                  <a:pt x="20227" y="63251"/>
                </a:cubicBezTo>
                <a:cubicBezTo>
                  <a:pt x="20276" y="63239"/>
                  <a:pt x="20316" y="63206"/>
                  <a:pt x="20337" y="63162"/>
                </a:cubicBezTo>
                <a:cubicBezTo>
                  <a:pt x="20420" y="63123"/>
                  <a:pt x="20490" y="63039"/>
                  <a:pt x="20501" y="62905"/>
                </a:cubicBezTo>
                <a:cubicBezTo>
                  <a:pt x="20799" y="59219"/>
                  <a:pt x="20956" y="55427"/>
                  <a:pt x="20885" y="51644"/>
                </a:cubicBezTo>
                <a:lnTo>
                  <a:pt x="20885" y="51644"/>
                </a:lnTo>
                <a:cubicBezTo>
                  <a:pt x="22575" y="54470"/>
                  <a:pt x="25640" y="55125"/>
                  <a:pt x="28300" y="56177"/>
                </a:cubicBezTo>
                <a:cubicBezTo>
                  <a:pt x="28325" y="56187"/>
                  <a:pt x="28350" y="56191"/>
                  <a:pt x="28375" y="56191"/>
                </a:cubicBezTo>
                <a:cubicBezTo>
                  <a:pt x="28564" y="56191"/>
                  <a:pt x="28709" y="55908"/>
                  <a:pt x="28604" y="55698"/>
                </a:cubicBezTo>
                <a:cubicBezTo>
                  <a:pt x="26840" y="52210"/>
                  <a:pt x="24097" y="49789"/>
                  <a:pt x="20811" y="48840"/>
                </a:cubicBezTo>
                <a:cubicBezTo>
                  <a:pt x="20809" y="48839"/>
                  <a:pt x="20806" y="48839"/>
                  <a:pt x="20803" y="48839"/>
                </a:cubicBezTo>
                <a:cubicBezTo>
                  <a:pt x="20798" y="48839"/>
                  <a:pt x="20793" y="48840"/>
                  <a:pt x="20787" y="48840"/>
                </a:cubicBezTo>
                <a:cubicBezTo>
                  <a:pt x="20764" y="48386"/>
                  <a:pt x="20737" y="47933"/>
                  <a:pt x="20705" y="47482"/>
                </a:cubicBezTo>
                <a:lnTo>
                  <a:pt x="20705" y="47482"/>
                </a:lnTo>
                <a:cubicBezTo>
                  <a:pt x="21858" y="48015"/>
                  <a:pt x="23040" y="48277"/>
                  <a:pt x="24203" y="48277"/>
                </a:cubicBezTo>
                <a:cubicBezTo>
                  <a:pt x="26293" y="48277"/>
                  <a:pt x="28324" y="47434"/>
                  <a:pt x="30022" y="45815"/>
                </a:cubicBezTo>
                <a:cubicBezTo>
                  <a:pt x="30416" y="45557"/>
                  <a:pt x="30794" y="45277"/>
                  <a:pt x="31155" y="44974"/>
                </a:cubicBezTo>
                <a:cubicBezTo>
                  <a:pt x="31296" y="44857"/>
                  <a:pt x="31305" y="44618"/>
                  <a:pt x="31203" y="44489"/>
                </a:cubicBezTo>
                <a:cubicBezTo>
                  <a:pt x="31336" y="44284"/>
                  <a:pt x="31243" y="43928"/>
                  <a:pt x="31007" y="43928"/>
                </a:cubicBezTo>
                <a:cubicBezTo>
                  <a:pt x="31002" y="43928"/>
                  <a:pt x="30997" y="43928"/>
                  <a:pt x="30992" y="43928"/>
                </a:cubicBezTo>
                <a:cubicBezTo>
                  <a:pt x="30899" y="43934"/>
                  <a:pt x="30806" y="43937"/>
                  <a:pt x="30714" y="43937"/>
                </a:cubicBezTo>
                <a:cubicBezTo>
                  <a:pt x="28908" y="43937"/>
                  <a:pt x="27217" y="42912"/>
                  <a:pt x="25421" y="42912"/>
                </a:cubicBezTo>
                <a:cubicBezTo>
                  <a:pt x="25232" y="42912"/>
                  <a:pt x="25041" y="42923"/>
                  <a:pt x="24849" y="42948"/>
                </a:cubicBezTo>
                <a:cubicBezTo>
                  <a:pt x="23222" y="43162"/>
                  <a:pt x="21829" y="44268"/>
                  <a:pt x="20539" y="45426"/>
                </a:cubicBezTo>
                <a:cubicBezTo>
                  <a:pt x="20407" y="44031"/>
                  <a:pt x="20234" y="42650"/>
                  <a:pt x="20018" y="41280"/>
                </a:cubicBezTo>
                <a:lnTo>
                  <a:pt x="20018" y="41280"/>
                </a:lnTo>
                <a:cubicBezTo>
                  <a:pt x="21208" y="41511"/>
                  <a:pt x="22454" y="41733"/>
                  <a:pt x="23681" y="41733"/>
                </a:cubicBezTo>
                <a:cubicBezTo>
                  <a:pt x="24789" y="41733"/>
                  <a:pt x="25882" y="41552"/>
                  <a:pt x="26907" y="41032"/>
                </a:cubicBezTo>
                <a:cubicBezTo>
                  <a:pt x="29052" y="39943"/>
                  <a:pt x="30920" y="37876"/>
                  <a:pt x="32677" y="35979"/>
                </a:cubicBezTo>
                <a:cubicBezTo>
                  <a:pt x="32836" y="35848"/>
                  <a:pt x="32995" y="35718"/>
                  <a:pt x="33154" y="35592"/>
                </a:cubicBezTo>
                <a:cubicBezTo>
                  <a:pt x="33230" y="35530"/>
                  <a:pt x="33269" y="35436"/>
                  <a:pt x="33273" y="35341"/>
                </a:cubicBezTo>
                <a:cubicBezTo>
                  <a:pt x="33323" y="35287"/>
                  <a:pt x="33375" y="35234"/>
                  <a:pt x="33425" y="35179"/>
                </a:cubicBezTo>
                <a:cubicBezTo>
                  <a:pt x="33619" y="34976"/>
                  <a:pt x="33445" y="34652"/>
                  <a:pt x="33237" y="34625"/>
                </a:cubicBezTo>
                <a:cubicBezTo>
                  <a:pt x="32688" y="34556"/>
                  <a:pt x="32135" y="34522"/>
                  <a:pt x="31583" y="34522"/>
                </a:cubicBezTo>
                <a:cubicBezTo>
                  <a:pt x="30454" y="34522"/>
                  <a:pt x="29327" y="34665"/>
                  <a:pt x="28230" y="34950"/>
                </a:cubicBezTo>
                <a:cubicBezTo>
                  <a:pt x="26393" y="35047"/>
                  <a:pt x="24702" y="35944"/>
                  <a:pt x="23113" y="37098"/>
                </a:cubicBezTo>
                <a:cubicBezTo>
                  <a:pt x="21942" y="37897"/>
                  <a:pt x="20823" y="38833"/>
                  <a:pt x="19761" y="39773"/>
                </a:cubicBezTo>
                <a:cubicBezTo>
                  <a:pt x="19743" y="39660"/>
                  <a:pt x="19722" y="39545"/>
                  <a:pt x="19701" y="39432"/>
                </a:cubicBezTo>
                <a:cubicBezTo>
                  <a:pt x="19753" y="39366"/>
                  <a:pt x="19774" y="39281"/>
                  <a:pt x="19763" y="39200"/>
                </a:cubicBezTo>
                <a:cubicBezTo>
                  <a:pt x="19651" y="38329"/>
                  <a:pt x="19515" y="37456"/>
                  <a:pt x="19369" y="36582"/>
                </a:cubicBezTo>
                <a:lnTo>
                  <a:pt x="19369" y="36582"/>
                </a:lnTo>
                <a:cubicBezTo>
                  <a:pt x="19636" y="36605"/>
                  <a:pt x="19902" y="36623"/>
                  <a:pt x="20162" y="36635"/>
                </a:cubicBezTo>
                <a:cubicBezTo>
                  <a:pt x="20243" y="36639"/>
                  <a:pt x="20323" y="36642"/>
                  <a:pt x="20403" y="36643"/>
                </a:cubicBezTo>
                <a:cubicBezTo>
                  <a:pt x="20512" y="36646"/>
                  <a:pt x="20620" y="36648"/>
                  <a:pt x="20728" y="36648"/>
                </a:cubicBezTo>
                <a:cubicBezTo>
                  <a:pt x="22277" y="36648"/>
                  <a:pt x="23700" y="36319"/>
                  <a:pt x="25043" y="35054"/>
                </a:cubicBezTo>
                <a:cubicBezTo>
                  <a:pt x="25139" y="34964"/>
                  <a:pt x="25230" y="34871"/>
                  <a:pt x="25325" y="34779"/>
                </a:cubicBezTo>
                <a:cubicBezTo>
                  <a:pt x="26885" y="33480"/>
                  <a:pt x="28168" y="31786"/>
                  <a:pt x="29784" y="30549"/>
                </a:cubicBezTo>
                <a:cubicBezTo>
                  <a:pt x="30365" y="30031"/>
                  <a:pt x="31014" y="29554"/>
                  <a:pt x="31163" y="28871"/>
                </a:cubicBezTo>
                <a:cubicBezTo>
                  <a:pt x="31116" y="28804"/>
                  <a:pt x="31049" y="28757"/>
                  <a:pt x="30964" y="28757"/>
                </a:cubicBezTo>
                <a:cubicBezTo>
                  <a:pt x="30963" y="28757"/>
                  <a:pt x="30962" y="28757"/>
                  <a:pt x="30961" y="28757"/>
                </a:cubicBezTo>
                <a:cubicBezTo>
                  <a:pt x="26560" y="28882"/>
                  <a:pt x="21961" y="30651"/>
                  <a:pt x="19042" y="34772"/>
                </a:cubicBezTo>
                <a:cubicBezTo>
                  <a:pt x="18774" y="33398"/>
                  <a:pt x="18463" y="32028"/>
                  <a:pt x="18106" y="30671"/>
                </a:cubicBezTo>
                <a:cubicBezTo>
                  <a:pt x="19894" y="30422"/>
                  <a:pt x="22006" y="30118"/>
                  <a:pt x="23310" y="28513"/>
                </a:cubicBezTo>
                <a:cubicBezTo>
                  <a:pt x="23789" y="27923"/>
                  <a:pt x="24166" y="27221"/>
                  <a:pt x="24541" y="26519"/>
                </a:cubicBezTo>
                <a:cubicBezTo>
                  <a:pt x="24931" y="25897"/>
                  <a:pt x="25296" y="25252"/>
                  <a:pt x="25682" y="24629"/>
                </a:cubicBezTo>
                <a:cubicBezTo>
                  <a:pt x="26338" y="23696"/>
                  <a:pt x="27059" y="22840"/>
                  <a:pt x="27828" y="22041"/>
                </a:cubicBezTo>
                <a:cubicBezTo>
                  <a:pt x="27831" y="22038"/>
                  <a:pt x="27833" y="22034"/>
                  <a:pt x="27835" y="22029"/>
                </a:cubicBezTo>
                <a:cubicBezTo>
                  <a:pt x="27850" y="22012"/>
                  <a:pt x="27863" y="21994"/>
                  <a:pt x="27873" y="21972"/>
                </a:cubicBezTo>
                <a:lnTo>
                  <a:pt x="27877" y="21964"/>
                </a:lnTo>
                <a:cubicBezTo>
                  <a:pt x="27962" y="21777"/>
                  <a:pt x="27897" y="21491"/>
                  <a:pt x="27695" y="21491"/>
                </a:cubicBezTo>
                <a:cubicBezTo>
                  <a:pt x="27687" y="21491"/>
                  <a:pt x="27678" y="21491"/>
                  <a:pt x="27669" y="21492"/>
                </a:cubicBezTo>
                <a:cubicBezTo>
                  <a:pt x="25402" y="21753"/>
                  <a:pt x="23227" y="22587"/>
                  <a:pt x="21296" y="24041"/>
                </a:cubicBezTo>
                <a:cubicBezTo>
                  <a:pt x="20551" y="24580"/>
                  <a:pt x="19859" y="25188"/>
                  <a:pt x="19228" y="25858"/>
                </a:cubicBezTo>
                <a:cubicBezTo>
                  <a:pt x="19172" y="25915"/>
                  <a:pt x="19118" y="25974"/>
                  <a:pt x="19063" y="26034"/>
                </a:cubicBezTo>
                <a:cubicBezTo>
                  <a:pt x="18979" y="26126"/>
                  <a:pt x="18896" y="26218"/>
                  <a:pt x="18813" y="26312"/>
                </a:cubicBezTo>
                <a:cubicBezTo>
                  <a:pt x="18731" y="26407"/>
                  <a:pt x="18652" y="26501"/>
                  <a:pt x="18572" y="26599"/>
                </a:cubicBezTo>
                <a:cubicBezTo>
                  <a:pt x="18148" y="27110"/>
                  <a:pt x="17758" y="27651"/>
                  <a:pt x="17405" y="28217"/>
                </a:cubicBezTo>
                <a:cubicBezTo>
                  <a:pt x="17139" y="27345"/>
                  <a:pt x="16860" y="26481"/>
                  <a:pt x="16554" y="25630"/>
                </a:cubicBezTo>
                <a:cubicBezTo>
                  <a:pt x="18625" y="24928"/>
                  <a:pt x="20827" y="24071"/>
                  <a:pt x="22236" y="21976"/>
                </a:cubicBezTo>
                <a:cubicBezTo>
                  <a:pt x="22809" y="21124"/>
                  <a:pt x="23093" y="20195"/>
                  <a:pt x="23418" y="19189"/>
                </a:cubicBezTo>
                <a:cubicBezTo>
                  <a:pt x="23970" y="17480"/>
                  <a:pt x="24599" y="15930"/>
                  <a:pt x="25474" y="14431"/>
                </a:cubicBezTo>
                <a:cubicBezTo>
                  <a:pt x="25588" y="14236"/>
                  <a:pt x="25445" y="13932"/>
                  <a:pt x="25255" y="13932"/>
                </a:cubicBezTo>
                <a:cubicBezTo>
                  <a:pt x="25249" y="13932"/>
                  <a:pt x="25244" y="13932"/>
                  <a:pt x="25239" y="13932"/>
                </a:cubicBezTo>
                <a:cubicBezTo>
                  <a:pt x="22860" y="14139"/>
                  <a:pt x="20307" y="16165"/>
                  <a:pt x="18494" y="17941"/>
                </a:cubicBezTo>
                <a:cubicBezTo>
                  <a:pt x="17069" y="19338"/>
                  <a:pt x="15912" y="21207"/>
                  <a:pt x="15705" y="23399"/>
                </a:cubicBezTo>
                <a:cubicBezTo>
                  <a:pt x="15369" y="22577"/>
                  <a:pt x="15017" y="21767"/>
                  <a:pt x="14646" y="20972"/>
                </a:cubicBezTo>
                <a:cubicBezTo>
                  <a:pt x="16778" y="20526"/>
                  <a:pt x="17888" y="17848"/>
                  <a:pt x="18711" y="15644"/>
                </a:cubicBezTo>
                <a:cubicBezTo>
                  <a:pt x="19492" y="13552"/>
                  <a:pt x="19995" y="11352"/>
                  <a:pt x="20266" y="9100"/>
                </a:cubicBezTo>
                <a:cubicBezTo>
                  <a:pt x="20472" y="8156"/>
                  <a:pt x="20641" y="7202"/>
                  <a:pt x="20483" y="6248"/>
                </a:cubicBezTo>
                <a:cubicBezTo>
                  <a:pt x="20488" y="6134"/>
                  <a:pt x="20495" y="6021"/>
                  <a:pt x="20498" y="5908"/>
                </a:cubicBezTo>
                <a:cubicBezTo>
                  <a:pt x="20502" y="5728"/>
                  <a:pt x="20372" y="5609"/>
                  <a:pt x="20241" y="5609"/>
                </a:cubicBezTo>
                <a:cubicBezTo>
                  <a:pt x="20180" y="5609"/>
                  <a:pt x="20119" y="5635"/>
                  <a:pt x="20071" y="5693"/>
                </a:cubicBezTo>
                <a:cubicBezTo>
                  <a:pt x="18484" y="7639"/>
                  <a:pt x="16579" y="10191"/>
                  <a:pt x="15316" y="13004"/>
                </a:cubicBezTo>
                <a:cubicBezTo>
                  <a:pt x="15547" y="11763"/>
                  <a:pt x="15617" y="10486"/>
                  <a:pt x="15570" y="9199"/>
                </a:cubicBezTo>
                <a:cubicBezTo>
                  <a:pt x="15537" y="6978"/>
                  <a:pt x="15113" y="4722"/>
                  <a:pt x="14449" y="2575"/>
                </a:cubicBezTo>
                <a:cubicBezTo>
                  <a:pt x="14224" y="1770"/>
                  <a:pt x="13978" y="976"/>
                  <a:pt x="13717" y="204"/>
                </a:cubicBezTo>
                <a:cubicBezTo>
                  <a:pt x="13673" y="72"/>
                  <a:pt x="13581" y="1"/>
                  <a:pt x="13488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04" name="Google Shape;804;p14"/>
          <p:cNvSpPr/>
          <p:nvPr/>
        </p:nvSpPr>
        <p:spPr>
          <a:xfrm rot="-7358727">
            <a:off x="11099800" y="1128156"/>
            <a:ext cx="1690587" cy="1858200"/>
          </a:xfrm>
          <a:custGeom>
            <a:avLst/>
            <a:gdLst/>
            <a:ahLst/>
            <a:cxnLst/>
            <a:rect l="l" t="t" r="r" b="b"/>
            <a:pathLst>
              <a:path w="21060" h="23148" extrusionOk="0">
                <a:moveTo>
                  <a:pt x="8380" y="6918"/>
                </a:moveTo>
                <a:cubicBezTo>
                  <a:pt x="8420" y="6918"/>
                  <a:pt x="8462" y="6929"/>
                  <a:pt x="8506" y="6956"/>
                </a:cubicBezTo>
                <a:cubicBezTo>
                  <a:pt x="8512" y="6959"/>
                  <a:pt x="8518" y="6960"/>
                  <a:pt x="8524" y="6960"/>
                </a:cubicBezTo>
                <a:cubicBezTo>
                  <a:pt x="8532" y="6960"/>
                  <a:pt x="8540" y="6958"/>
                  <a:pt x="8547" y="6952"/>
                </a:cubicBezTo>
                <a:lnTo>
                  <a:pt x="8547" y="6952"/>
                </a:lnTo>
                <a:cubicBezTo>
                  <a:pt x="8714" y="7090"/>
                  <a:pt x="8575" y="7586"/>
                  <a:pt x="8298" y="7586"/>
                </a:cubicBezTo>
                <a:cubicBezTo>
                  <a:pt x="8269" y="7586"/>
                  <a:pt x="8240" y="7581"/>
                  <a:pt x="8209" y="7570"/>
                </a:cubicBezTo>
                <a:cubicBezTo>
                  <a:pt x="7940" y="7473"/>
                  <a:pt x="8105" y="6918"/>
                  <a:pt x="8380" y="6918"/>
                </a:cubicBezTo>
                <a:close/>
                <a:moveTo>
                  <a:pt x="6175" y="10161"/>
                </a:moveTo>
                <a:lnTo>
                  <a:pt x="6175" y="10161"/>
                </a:lnTo>
                <a:cubicBezTo>
                  <a:pt x="6482" y="10165"/>
                  <a:pt x="6770" y="10256"/>
                  <a:pt x="7039" y="10412"/>
                </a:cubicBezTo>
                <a:cubicBezTo>
                  <a:pt x="7390" y="10616"/>
                  <a:pt x="7698" y="11081"/>
                  <a:pt x="7254" y="11380"/>
                </a:cubicBezTo>
                <a:cubicBezTo>
                  <a:pt x="7144" y="11453"/>
                  <a:pt x="7028" y="11486"/>
                  <a:pt x="6912" y="11486"/>
                </a:cubicBezTo>
                <a:cubicBezTo>
                  <a:pt x="6330" y="11486"/>
                  <a:pt x="5768" y="10664"/>
                  <a:pt x="6175" y="10161"/>
                </a:cubicBezTo>
                <a:close/>
                <a:moveTo>
                  <a:pt x="11541" y="11918"/>
                </a:moveTo>
                <a:cubicBezTo>
                  <a:pt x="11554" y="11918"/>
                  <a:pt x="11566" y="11919"/>
                  <a:pt x="11579" y="11920"/>
                </a:cubicBezTo>
                <a:cubicBezTo>
                  <a:pt x="11591" y="11944"/>
                  <a:pt x="11615" y="11960"/>
                  <a:pt x="11643" y="11961"/>
                </a:cubicBezTo>
                <a:cubicBezTo>
                  <a:pt x="11987" y="11992"/>
                  <a:pt x="12005" y="12376"/>
                  <a:pt x="11915" y="12633"/>
                </a:cubicBezTo>
                <a:cubicBezTo>
                  <a:pt x="11863" y="12776"/>
                  <a:pt x="11771" y="12903"/>
                  <a:pt x="11649" y="12995"/>
                </a:cubicBezTo>
                <a:cubicBezTo>
                  <a:pt x="11538" y="13036"/>
                  <a:pt x="11421" y="13073"/>
                  <a:pt x="11301" y="13073"/>
                </a:cubicBezTo>
                <a:cubicBezTo>
                  <a:pt x="11261" y="13073"/>
                  <a:pt x="11220" y="13069"/>
                  <a:pt x="11179" y="13059"/>
                </a:cubicBezTo>
                <a:cubicBezTo>
                  <a:pt x="10907" y="12989"/>
                  <a:pt x="10855" y="12763"/>
                  <a:pt x="10920" y="12517"/>
                </a:cubicBezTo>
                <a:cubicBezTo>
                  <a:pt x="10981" y="12278"/>
                  <a:pt x="11251" y="11918"/>
                  <a:pt x="11541" y="11918"/>
                </a:cubicBezTo>
                <a:close/>
                <a:moveTo>
                  <a:pt x="11240" y="16938"/>
                </a:moveTo>
                <a:cubicBezTo>
                  <a:pt x="11604" y="16938"/>
                  <a:pt x="12276" y="17073"/>
                  <a:pt x="12069" y="17573"/>
                </a:cubicBezTo>
                <a:cubicBezTo>
                  <a:pt x="11907" y="17968"/>
                  <a:pt x="11473" y="18038"/>
                  <a:pt x="11099" y="18052"/>
                </a:cubicBezTo>
                <a:cubicBezTo>
                  <a:pt x="11052" y="18053"/>
                  <a:pt x="11004" y="18055"/>
                  <a:pt x="10956" y="18055"/>
                </a:cubicBezTo>
                <a:cubicBezTo>
                  <a:pt x="10843" y="18055"/>
                  <a:pt x="10728" y="18047"/>
                  <a:pt x="10622" y="18018"/>
                </a:cubicBezTo>
                <a:cubicBezTo>
                  <a:pt x="10548" y="17986"/>
                  <a:pt x="10474" y="17957"/>
                  <a:pt x="10401" y="17928"/>
                </a:cubicBezTo>
                <a:cubicBezTo>
                  <a:pt x="10057" y="17717"/>
                  <a:pt x="10089" y="17458"/>
                  <a:pt x="10496" y="17150"/>
                </a:cubicBezTo>
                <a:cubicBezTo>
                  <a:pt x="10518" y="17149"/>
                  <a:pt x="10537" y="17133"/>
                  <a:pt x="10541" y="17110"/>
                </a:cubicBezTo>
                <a:cubicBezTo>
                  <a:pt x="10727" y="17028"/>
                  <a:pt x="10921" y="16965"/>
                  <a:pt x="11123" y="16944"/>
                </a:cubicBezTo>
                <a:cubicBezTo>
                  <a:pt x="11156" y="16940"/>
                  <a:pt x="11196" y="16938"/>
                  <a:pt x="11240" y="16938"/>
                </a:cubicBezTo>
                <a:close/>
                <a:moveTo>
                  <a:pt x="5572" y="0"/>
                </a:moveTo>
                <a:cubicBezTo>
                  <a:pt x="5549" y="0"/>
                  <a:pt x="5526" y="11"/>
                  <a:pt x="5514" y="38"/>
                </a:cubicBezTo>
                <a:cubicBezTo>
                  <a:pt x="5467" y="128"/>
                  <a:pt x="5424" y="222"/>
                  <a:pt x="5388" y="316"/>
                </a:cubicBezTo>
                <a:cubicBezTo>
                  <a:pt x="5384" y="322"/>
                  <a:pt x="5380" y="323"/>
                  <a:pt x="5379" y="327"/>
                </a:cubicBezTo>
                <a:cubicBezTo>
                  <a:pt x="5012" y="1247"/>
                  <a:pt x="4393" y="1898"/>
                  <a:pt x="3545" y="2390"/>
                </a:cubicBezTo>
                <a:cubicBezTo>
                  <a:pt x="3069" y="2666"/>
                  <a:pt x="2701" y="2957"/>
                  <a:pt x="2588" y="3522"/>
                </a:cubicBezTo>
                <a:cubicBezTo>
                  <a:pt x="2486" y="4037"/>
                  <a:pt x="2652" y="4557"/>
                  <a:pt x="2964" y="4965"/>
                </a:cubicBezTo>
                <a:cubicBezTo>
                  <a:pt x="3133" y="5187"/>
                  <a:pt x="3345" y="5367"/>
                  <a:pt x="3572" y="5523"/>
                </a:cubicBezTo>
                <a:cubicBezTo>
                  <a:pt x="3912" y="5752"/>
                  <a:pt x="4627" y="5925"/>
                  <a:pt x="4739" y="6396"/>
                </a:cubicBezTo>
                <a:cubicBezTo>
                  <a:pt x="4631" y="6580"/>
                  <a:pt x="4449" y="6654"/>
                  <a:pt x="4225" y="6654"/>
                </a:cubicBezTo>
                <a:cubicBezTo>
                  <a:pt x="3822" y="6654"/>
                  <a:pt x="3281" y="6414"/>
                  <a:pt x="2781" y="6129"/>
                </a:cubicBezTo>
                <a:cubicBezTo>
                  <a:pt x="2789" y="6109"/>
                  <a:pt x="2781" y="6087"/>
                  <a:pt x="2761" y="6077"/>
                </a:cubicBezTo>
                <a:cubicBezTo>
                  <a:pt x="2544" y="5940"/>
                  <a:pt x="2328" y="5808"/>
                  <a:pt x="2136" y="5636"/>
                </a:cubicBezTo>
                <a:cubicBezTo>
                  <a:pt x="1973" y="5493"/>
                  <a:pt x="1823" y="5336"/>
                  <a:pt x="1663" y="5191"/>
                </a:cubicBezTo>
                <a:cubicBezTo>
                  <a:pt x="1661" y="5146"/>
                  <a:pt x="1616" y="5112"/>
                  <a:pt x="1571" y="5112"/>
                </a:cubicBezTo>
                <a:cubicBezTo>
                  <a:pt x="1544" y="5112"/>
                  <a:pt x="1516" y="5123"/>
                  <a:pt x="1497" y="5152"/>
                </a:cubicBezTo>
                <a:cubicBezTo>
                  <a:pt x="1478" y="5181"/>
                  <a:pt x="1457" y="5211"/>
                  <a:pt x="1437" y="5240"/>
                </a:cubicBezTo>
                <a:cubicBezTo>
                  <a:pt x="1403" y="5244"/>
                  <a:pt x="1379" y="5276"/>
                  <a:pt x="1394" y="5307"/>
                </a:cubicBezTo>
                <a:cubicBezTo>
                  <a:pt x="615" y="6507"/>
                  <a:pt x="0" y="8481"/>
                  <a:pt x="761" y="9789"/>
                </a:cubicBezTo>
                <a:cubicBezTo>
                  <a:pt x="1075" y="10333"/>
                  <a:pt x="1650" y="10666"/>
                  <a:pt x="2244" y="10829"/>
                </a:cubicBezTo>
                <a:cubicBezTo>
                  <a:pt x="2666" y="10945"/>
                  <a:pt x="3108" y="10970"/>
                  <a:pt x="3544" y="10974"/>
                </a:cubicBezTo>
                <a:cubicBezTo>
                  <a:pt x="3546" y="10974"/>
                  <a:pt x="3549" y="10974"/>
                  <a:pt x="3552" y="10974"/>
                </a:cubicBezTo>
                <a:cubicBezTo>
                  <a:pt x="3668" y="10974"/>
                  <a:pt x="4042" y="10937"/>
                  <a:pt x="4415" y="10937"/>
                </a:cubicBezTo>
                <a:cubicBezTo>
                  <a:pt x="4849" y="10937"/>
                  <a:pt x="5282" y="10987"/>
                  <a:pt x="5309" y="11205"/>
                </a:cubicBezTo>
                <a:cubicBezTo>
                  <a:pt x="4987" y="11692"/>
                  <a:pt x="4322" y="11795"/>
                  <a:pt x="3703" y="11795"/>
                </a:cubicBezTo>
                <a:cubicBezTo>
                  <a:pt x="3465" y="11795"/>
                  <a:pt x="3234" y="11780"/>
                  <a:pt x="3032" y="11765"/>
                </a:cubicBezTo>
                <a:cubicBezTo>
                  <a:pt x="2712" y="11740"/>
                  <a:pt x="2393" y="11692"/>
                  <a:pt x="2080" y="11619"/>
                </a:cubicBezTo>
                <a:cubicBezTo>
                  <a:pt x="1595" y="11452"/>
                  <a:pt x="1117" y="11296"/>
                  <a:pt x="651" y="11073"/>
                </a:cubicBezTo>
                <a:cubicBezTo>
                  <a:pt x="643" y="11069"/>
                  <a:pt x="633" y="11067"/>
                  <a:pt x="624" y="11067"/>
                </a:cubicBezTo>
                <a:cubicBezTo>
                  <a:pt x="601" y="11067"/>
                  <a:pt x="577" y="11080"/>
                  <a:pt x="573" y="11106"/>
                </a:cubicBezTo>
                <a:cubicBezTo>
                  <a:pt x="569" y="11116"/>
                  <a:pt x="567" y="11126"/>
                  <a:pt x="565" y="11134"/>
                </a:cubicBezTo>
                <a:cubicBezTo>
                  <a:pt x="550" y="11148"/>
                  <a:pt x="546" y="11168"/>
                  <a:pt x="554" y="11185"/>
                </a:cubicBezTo>
                <a:cubicBezTo>
                  <a:pt x="521" y="11325"/>
                  <a:pt x="487" y="11468"/>
                  <a:pt x="462" y="11611"/>
                </a:cubicBezTo>
                <a:cubicBezTo>
                  <a:pt x="158" y="12744"/>
                  <a:pt x="147" y="14136"/>
                  <a:pt x="1167" y="14884"/>
                </a:cubicBezTo>
                <a:cubicBezTo>
                  <a:pt x="1629" y="15222"/>
                  <a:pt x="2208" y="15301"/>
                  <a:pt x="2776" y="15301"/>
                </a:cubicBezTo>
                <a:cubicBezTo>
                  <a:pt x="2993" y="15301"/>
                  <a:pt x="3208" y="15289"/>
                  <a:pt x="3414" y="15277"/>
                </a:cubicBezTo>
                <a:cubicBezTo>
                  <a:pt x="3784" y="15251"/>
                  <a:pt x="4152" y="15207"/>
                  <a:pt x="4516" y="15145"/>
                </a:cubicBezTo>
                <a:cubicBezTo>
                  <a:pt x="4856" y="15086"/>
                  <a:pt x="5366" y="14893"/>
                  <a:pt x="5792" y="14893"/>
                </a:cubicBezTo>
                <a:cubicBezTo>
                  <a:pt x="6031" y="14893"/>
                  <a:pt x="6244" y="14954"/>
                  <a:pt x="6386" y="15133"/>
                </a:cubicBezTo>
                <a:cubicBezTo>
                  <a:pt x="6462" y="16126"/>
                  <a:pt x="4573" y="16283"/>
                  <a:pt x="3913" y="16317"/>
                </a:cubicBezTo>
                <a:cubicBezTo>
                  <a:pt x="3681" y="16328"/>
                  <a:pt x="3450" y="16332"/>
                  <a:pt x="3220" y="16332"/>
                </a:cubicBezTo>
                <a:cubicBezTo>
                  <a:pt x="2934" y="16332"/>
                  <a:pt x="2649" y="16326"/>
                  <a:pt x="2364" y="16317"/>
                </a:cubicBezTo>
                <a:cubicBezTo>
                  <a:pt x="2248" y="16305"/>
                  <a:pt x="2134" y="16290"/>
                  <a:pt x="2021" y="16270"/>
                </a:cubicBezTo>
                <a:cubicBezTo>
                  <a:pt x="1854" y="16242"/>
                  <a:pt x="1691" y="16195"/>
                  <a:pt x="1522" y="16187"/>
                </a:cubicBezTo>
                <a:cubicBezTo>
                  <a:pt x="1499" y="16187"/>
                  <a:pt x="1489" y="16215"/>
                  <a:pt x="1506" y="16231"/>
                </a:cubicBezTo>
                <a:cubicBezTo>
                  <a:pt x="1461" y="16231"/>
                  <a:pt x="1427" y="16273"/>
                  <a:pt x="1435" y="16317"/>
                </a:cubicBezTo>
                <a:cubicBezTo>
                  <a:pt x="1547" y="17562"/>
                  <a:pt x="1821" y="19875"/>
                  <a:pt x="3476" y="19968"/>
                </a:cubicBezTo>
                <a:cubicBezTo>
                  <a:pt x="3522" y="19971"/>
                  <a:pt x="3568" y="19972"/>
                  <a:pt x="3615" y="19972"/>
                </a:cubicBezTo>
                <a:cubicBezTo>
                  <a:pt x="4377" y="19972"/>
                  <a:pt x="5200" y="19623"/>
                  <a:pt x="5844" y="19253"/>
                </a:cubicBezTo>
                <a:cubicBezTo>
                  <a:pt x="6184" y="19057"/>
                  <a:pt x="6504" y="18829"/>
                  <a:pt x="6799" y="18571"/>
                </a:cubicBezTo>
                <a:cubicBezTo>
                  <a:pt x="7243" y="18185"/>
                  <a:pt x="7756" y="17319"/>
                  <a:pt x="8411" y="17319"/>
                </a:cubicBezTo>
                <a:cubicBezTo>
                  <a:pt x="8514" y="17319"/>
                  <a:pt x="8621" y="17341"/>
                  <a:pt x="8731" y="17389"/>
                </a:cubicBezTo>
                <a:cubicBezTo>
                  <a:pt x="9177" y="18281"/>
                  <a:pt x="7160" y="19473"/>
                  <a:pt x="6626" y="19779"/>
                </a:cubicBezTo>
                <a:cubicBezTo>
                  <a:pt x="5895" y="20196"/>
                  <a:pt x="5125" y="20496"/>
                  <a:pt x="4336" y="20763"/>
                </a:cubicBezTo>
                <a:cubicBezTo>
                  <a:pt x="4284" y="20772"/>
                  <a:pt x="4231" y="20784"/>
                  <a:pt x="4177" y="20796"/>
                </a:cubicBezTo>
                <a:cubicBezTo>
                  <a:pt x="4076" y="20816"/>
                  <a:pt x="3953" y="20820"/>
                  <a:pt x="3869" y="20883"/>
                </a:cubicBezTo>
                <a:cubicBezTo>
                  <a:pt x="3863" y="20882"/>
                  <a:pt x="3857" y="20881"/>
                  <a:pt x="3851" y="20881"/>
                </a:cubicBezTo>
                <a:cubicBezTo>
                  <a:pt x="3796" y="20881"/>
                  <a:pt x="3744" y="20935"/>
                  <a:pt x="3779" y="20999"/>
                </a:cubicBezTo>
                <a:cubicBezTo>
                  <a:pt x="4296" y="21943"/>
                  <a:pt x="5290" y="22533"/>
                  <a:pt x="6350" y="22533"/>
                </a:cubicBezTo>
                <a:cubicBezTo>
                  <a:pt x="6476" y="22533"/>
                  <a:pt x="6603" y="22524"/>
                  <a:pt x="6730" y="22507"/>
                </a:cubicBezTo>
                <a:cubicBezTo>
                  <a:pt x="7059" y="22465"/>
                  <a:pt x="7379" y="22365"/>
                  <a:pt x="7675" y="22213"/>
                </a:cubicBezTo>
                <a:cubicBezTo>
                  <a:pt x="7905" y="22094"/>
                  <a:pt x="8119" y="21947"/>
                  <a:pt x="8311" y="21775"/>
                </a:cubicBezTo>
                <a:cubicBezTo>
                  <a:pt x="9069" y="21100"/>
                  <a:pt x="9534" y="20148"/>
                  <a:pt x="10676" y="20117"/>
                </a:cubicBezTo>
                <a:cubicBezTo>
                  <a:pt x="11191" y="20402"/>
                  <a:pt x="11320" y="20747"/>
                  <a:pt x="11063" y="21154"/>
                </a:cubicBezTo>
                <a:cubicBezTo>
                  <a:pt x="10943" y="21335"/>
                  <a:pt x="10787" y="21491"/>
                  <a:pt x="10602" y="21610"/>
                </a:cubicBezTo>
                <a:cubicBezTo>
                  <a:pt x="10326" y="21804"/>
                  <a:pt x="10012" y="21943"/>
                  <a:pt x="9692" y="22051"/>
                </a:cubicBezTo>
                <a:cubicBezTo>
                  <a:pt x="9168" y="22230"/>
                  <a:pt x="8617" y="22305"/>
                  <a:pt x="8067" y="22382"/>
                </a:cubicBezTo>
                <a:cubicBezTo>
                  <a:pt x="8058" y="22374"/>
                  <a:pt x="8045" y="22369"/>
                  <a:pt x="8030" y="22367"/>
                </a:cubicBezTo>
                <a:cubicBezTo>
                  <a:pt x="8013" y="22367"/>
                  <a:pt x="7997" y="22377"/>
                  <a:pt x="7986" y="22391"/>
                </a:cubicBezTo>
                <a:lnTo>
                  <a:pt x="7977" y="22405"/>
                </a:lnTo>
                <a:cubicBezTo>
                  <a:pt x="7975" y="22407"/>
                  <a:pt x="7974" y="22410"/>
                  <a:pt x="7973" y="22413"/>
                </a:cubicBezTo>
                <a:cubicBezTo>
                  <a:pt x="7965" y="22427"/>
                  <a:pt x="7959" y="22443"/>
                  <a:pt x="7958" y="22461"/>
                </a:cubicBezTo>
                <a:cubicBezTo>
                  <a:pt x="7951" y="22473"/>
                  <a:pt x="7942" y="22485"/>
                  <a:pt x="7933" y="22494"/>
                </a:cubicBezTo>
                <a:cubicBezTo>
                  <a:pt x="7902" y="22526"/>
                  <a:pt x="7905" y="22586"/>
                  <a:pt x="7947" y="22606"/>
                </a:cubicBezTo>
                <a:cubicBezTo>
                  <a:pt x="7965" y="22615"/>
                  <a:pt x="7983" y="22622"/>
                  <a:pt x="8002" y="22629"/>
                </a:cubicBezTo>
                <a:cubicBezTo>
                  <a:pt x="8007" y="22634"/>
                  <a:pt x="8014" y="22637"/>
                  <a:pt x="8021" y="22639"/>
                </a:cubicBezTo>
                <a:cubicBezTo>
                  <a:pt x="8615" y="22883"/>
                  <a:pt x="9298" y="23111"/>
                  <a:pt x="9958" y="23111"/>
                </a:cubicBezTo>
                <a:cubicBezTo>
                  <a:pt x="10421" y="23111"/>
                  <a:pt x="10872" y="22999"/>
                  <a:pt x="11273" y="22702"/>
                </a:cubicBezTo>
                <a:cubicBezTo>
                  <a:pt x="11703" y="22382"/>
                  <a:pt x="11897" y="21895"/>
                  <a:pt x="12109" y="21422"/>
                </a:cubicBezTo>
                <a:cubicBezTo>
                  <a:pt x="12287" y="21024"/>
                  <a:pt x="12818" y="19248"/>
                  <a:pt x="13530" y="19248"/>
                </a:cubicBezTo>
                <a:cubicBezTo>
                  <a:pt x="13573" y="19248"/>
                  <a:pt x="13617" y="19254"/>
                  <a:pt x="13662" y="19268"/>
                </a:cubicBezTo>
                <a:cubicBezTo>
                  <a:pt x="13994" y="20416"/>
                  <a:pt x="14074" y="21622"/>
                  <a:pt x="13811" y="22893"/>
                </a:cubicBezTo>
                <a:cubicBezTo>
                  <a:pt x="13799" y="22953"/>
                  <a:pt x="13840" y="23011"/>
                  <a:pt x="13902" y="23021"/>
                </a:cubicBezTo>
                <a:cubicBezTo>
                  <a:pt x="13904" y="23046"/>
                  <a:pt x="13920" y="23066"/>
                  <a:pt x="13944" y="23075"/>
                </a:cubicBezTo>
                <a:cubicBezTo>
                  <a:pt x="14038" y="23114"/>
                  <a:pt x="14153" y="23147"/>
                  <a:pt x="14261" y="23147"/>
                </a:cubicBezTo>
                <a:cubicBezTo>
                  <a:pt x="14301" y="23147"/>
                  <a:pt x="14340" y="23143"/>
                  <a:pt x="14377" y="23133"/>
                </a:cubicBezTo>
                <a:cubicBezTo>
                  <a:pt x="14429" y="23118"/>
                  <a:pt x="14426" y="23063"/>
                  <a:pt x="14394" y="23035"/>
                </a:cubicBezTo>
                <a:cubicBezTo>
                  <a:pt x="14397" y="23034"/>
                  <a:pt x="14397" y="23033"/>
                  <a:pt x="14397" y="23030"/>
                </a:cubicBezTo>
                <a:cubicBezTo>
                  <a:pt x="14618" y="21775"/>
                  <a:pt x="14569" y="20503"/>
                  <a:pt x="14235" y="19295"/>
                </a:cubicBezTo>
                <a:cubicBezTo>
                  <a:pt x="14245" y="19291"/>
                  <a:pt x="14253" y="19284"/>
                  <a:pt x="14258" y="19275"/>
                </a:cubicBezTo>
                <a:cubicBezTo>
                  <a:pt x="14357" y="19099"/>
                  <a:pt x="14429" y="18915"/>
                  <a:pt x="14611" y="18807"/>
                </a:cubicBezTo>
                <a:cubicBezTo>
                  <a:pt x="14709" y="18747"/>
                  <a:pt x="14810" y="18724"/>
                  <a:pt x="14912" y="18724"/>
                </a:cubicBezTo>
                <a:cubicBezTo>
                  <a:pt x="15012" y="18724"/>
                  <a:pt x="15113" y="18746"/>
                  <a:pt x="15213" y="18779"/>
                </a:cubicBezTo>
                <a:cubicBezTo>
                  <a:pt x="15918" y="19305"/>
                  <a:pt x="16817" y="19601"/>
                  <a:pt x="17708" y="19601"/>
                </a:cubicBezTo>
                <a:cubicBezTo>
                  <a:pt x="18233" y="19601"/>
                  <a:pt x="18755" y="19498"/>
                  <a:pt x="19232" y="19279"/>
                </a:cubicBezTo>
                <a:cubicBezTo>
                  <a:pt x="20376" y="18753"/>
                  <a:pt x="21059" y="17573"/>
                  <a:pt x="20839" y="16323"/>
                </a:cubicBezTo>
                <a:cubicBezTo>
                  <a:pt x="20838" y="16314"/>
                  <a:pt x="20834" y="16305"/>
                  <a:pt x="20827" y="16297"/>
                </a:cubicBezTo>
                <a:cubicBezTo>
                  <a:pt x="20799" y="16198"/>
                  <a:pt x="20752" y="16106"/>
                  <a:pt x="20688" y="16026"/>
                </a:cubicBezTo>
                <a:cubicBezTo>
                  <a:pt x="20466" y="15506"/>
                  <a:pt x="19922" y="15230"/>
                  <a:pt x="19334" y="15230"/>
                </a:cubicBezTo>
                <a:cubicBezTo>
                  <a:pt x="19254" y="15230"/>
                  <a:pt x="19172" y="15235"/>
                  <a:pt x="19091" y="15246"/>
                </a:cubicBezTo>
                <a:cubicBezTo>
                  <a:pt x="18509" y="15321"/>
                  <a:pt x="17999" y="15631"/>
                  <a:pt x="17505" y="15927"/>
                </a:cubicBezTo>
                <a:cubicBezTo>
                  <a:pt x="17303" y="16049"/>
                  <a:pt x="16027" y="16833"/>
                  <a:pt x="15384" y="16833"/>
                </a:cubicBezTo>
                <a:cubicBezTo>
                  <a:pt x="15190" y="16833"/>
                  <a:pt x="15054" y="16761"/>
                  <a:pt x="15022" y="16578"/>
                </a:cubicBezTo>
                <a:cubicBezTo>
                  <a:pt x="15229" y="15930"/>
                  <a:pt x="16722" y="15398"/>
                  <a:pt x="17225" y="15081"/>
                </a:cubicBezTo>
                <a:cubicBezTo>
                  <a:pt x="17845" y="14688"/>
                  <a:pt x="18439" y="14234"/>
                  <a:pt x="18888" y="13647"/>
                </a:cubicBezTo>
                <a:cubicBezTo>
                  <a:pt x="19740" y="12535"/>
                  <a:pt x="19464" y="11238"/>
                  <a:pt x="18337" y="10429"/>
                </a:cubicBezTo>
                <a:cubicBezTo>
                  <a:pt x="18336" y="10428"/>
                  <a:pt x="18333" y="10428"/>
                  <a:pt x="18331" y="10426"/>
                </a:cubicBezTo>
                <a:cubicBezTo>
                  <a:pt x="18310" y="10404"/>
                  <a:pt x="18280" y="10390"/>
                  <a:pt x="18250" y="10390"/>
                </a:cubicBezTo>
                <a:cubicBezTo>
                  <a:pt x="18219" y="10390"/>
                  <a:pt x="18188" y="10405"/>
                  <a:pt x="18167" y="10441"/>
                </a:cubicBezTo>
                <a:cubicBezTo>
                  <a:pt x="17679" y="11273"/>
                  <a:pt x="17113" y="12033"/>
                  <a:pt x="16398" y="12687"/>
                </a:cubicBezTo>
                <a:cubicBezTo>
                  <a:pt x="16036" y="13021"/>
                  <a:pt x="15645" y="13323"/>
                  <a:pt x="15229" y="13590"/>
                </a:cubicBezTo>
                <a:cubicBezTo>
                  <a:pt x="15035" y="13718"/>
                  <a:pt x="14835" y="13835"/>
                  <a:pt x="14629" y="13942"/>
                </a:cubicBezTo>
                <a:cubicBezTo>
                  <a:pt x="14447" y="14033"/>
                  <a:pt x="14039" y="14203"/>
                  <a:pt x="13704" y="14203"/>
                </a:cubicBezTo>
                <a:cubicBezTo>
                  <a:pt x="13393" y="14203"/>
                  <a:pt x="13144" y="14056"/>
                  <a:pt x="13198" y="13564"/>
                </a:cubicBezTo>
                <a:cubicBezTo>
                  <a:pt x="13387" y="13008"/>
                  <a:pt x="14445" y="12621"/>
                  <a:pt x="14846" y="12388"/>
                </a:cubicBezTo>
                <a:cubicBezTo>
                  <a:pt x="15281" y="12136"/>
                  <a:pt x="15706" y="11871"/>
                  <a:pt x="16110" y="11574"/>
                </a:cubicBezTo>
                <a:cubicBezTo>
                  <a:pt x="16674" y="11165"/>
                  <a:pt x="17537" y="10633"/>
                  <a:pt x="17572" y="9859"/>
                </a:cubicBezTo>
                <a:cubicBezTo>
                  <a:pt x="17606" y="9071"/>
                  <a:pt x="17073" y="8110"/>
                  <a:pt x="16697" y="7444"/>
                </a:cubicBezTo>
                <a:cubicBezTo>
                  <a:pt x="16249" y="6655"/>
                  <a:pt x="15671" y="5961"/>
                  <a:pt x="14863" y="5532"/>
                </a:cubicBezTo>
                <a:cubicBezTo>
                  <a:pt x="14853" y="5526"/>
                  <a:pt x="14842" y="5523"/>
                  <a:pt x="14831" y="5523"/>
                </a:cubicBezTo>
                <a:cubicBezTo>
                  <a:pt x="14803" y="5523"/>
                  <a:pt x="14777" y="5541"/>
                  <a:pt x="14770" y="5569"/>
                </a:cubicBezTo>
                <a:cubicBezTo>
                  <a:pt x="14718" y="5577"/>
                  <a:pt x="14678" y="5621"/>
                  <a:pt x="14674" y="5675"/>
                </a:cubicBezTo>
                <a:cubicBezTo>
                  <a:pt x="14575" y="7334"/>
                  <a:pt x="14032" y="8671"/>
                  <a:pt x="13347" y="10124"/>
                </a:cubicBezTo>
                <a:cubicBezTo>
                  <a:pt x="13160" y="10349"/>
                  <a:pt x="12988" y="10584"/>
                  <a:pt x="12762" y="10776"/>
                </a:cubicBezTo>
                <a:cubicBezTo>
                  <a:pt x="12546" y="10956"/>
                  <a:pt x="12112" y="11187"/>
                  <a:pt x="11773" y="11187"/>
                </a:cubicBezTo>
                <a:cubicBezTo>
                  <a:pt x="11554" y="11187"/>
                  <a:pt x="11374" y="11090"/>
                  <a:pt x="11319" y="10818"/>
                </a:cubicBezTo>
                <a:cubicBezTo>
                  <a:pt x="11357" y="10030"/>
                  <a:pt x="12399" y="9339"/>
                  <a:pt x="12851" y="8749"/>
                </a:cubicBezTo>
                <a:cubicBezTo>
                  <a:pt x="13238" y="8242"/>
                  <a:pt x="13628" y="7679"/>
                  <a:pt x="13754" y="7042"/>
                </a:cubicBezTo>
                <a:cubicBezTo>
                  <a:pt x="13976" y="5905"/>
                  <a:pt x="13104" y="5056"/>
                  <a:pt x="12215" y="4506"/>
                </a:cubicBezTo>
                <a:cubicBezTo>
                  <a:pt x="12203" y="4499"/>
                  <a:pt x="12190" y="4496"/>
                  <a:pt x="12177" y="4496"/>
                </a:cubicBezTo>
                <a:cubicBezTo>
                  <a:pt x="12159" y="4496"/>
                  <a:pt x="12141" y="4503"/>
                  <a:pt x="12127" y="4516"/>
                </a:cubicBezTo>
                <a:cubicBezTo>
                  <a:pt x="12121" y="4515"/>
                  <a:pt x="12115" y="4515"/>
                  <a:pt x="12110" y="4515"/>
                </a:cubicBezTo>
                <a:cubicBezTo>
                  <a:pt x="12060" y="4515"/>
                  <a:pt x="12011" y="4546"/>
                  <a:pt x="12011" y="4608"/>
                </a:cubicBezTo>
                <a:cubicBezTo>
                  <a:pt x="12011" y="5319"/>
                  <a:pt x="11861" y="5992"/>
                  <a:pt x="11528" y="6620"/>
                </a:cubicBezTo>
                <a:cubicBezTo>
                  <a:pt x="11372" y="6912"/>
                  <a:pt x="11183" y="7184"/>
                  <a:pt x="10963" y="7431"/>
                </a:cubicBezTo>
                <a:cubicBezTo>
                  <a:pt x="10835" y="7574"/>
                  <a:pt x="10189" y="8206"/>
                  <a:pt x="9769" y="8206"/>
                </a:cubicBezTo>
                <a:cubicBezTo>
                  <a:pt x="9635" y="8206"/>
                  <a:pt x="9523" y="8141"/>
                  <a:pt x="9460" y="7975"/>
                </a:cubicBezTo>
                <a:cubicBezTo>
                  <a:pt x="9464" y="7963"/>
                  <a:pt x="9466" y="7950"/>
                  <a:pt x="9466" y="7936"/>
                </a:cubicBezTo>
                <a:cubicBezTo>
                  <a:pt x="9472" y="7084"/>
                  <a:pt x="10330" y="6283"/>
                  <a:pt x="10857" y="5700"/>
                </a:cubicBezTo>
                <a:cubicBezTo>
                  <a:pt x="11120" y="5412"/>
                  <a:pt x="11428" y="5183"/>
                  <a:pt x="11385" y="4764"/>
                </a:cubicBezTo>
                <a:cubicBezTo>
                  <a:pt x="11292" y="3813"/>
                  <a:pt x="10312" y="2809"/>
                  <a:pt x="9502" y="2415"/>
                </a:cubicBezTo>
                <a:cubicBezTo>
                  <a:pt x="9490" y="2409"/>
                  <a:pt x="9477" y="2405"/>
                  <a:pt x="9465" y="2405"/>
                </a:cubicBezTo>
                <a:cubicBezTo>
                  <a:pt x="9429" y="2405"/>
                  <a:pt x="9395" y="2431"/>
                  <a:pt x="9389" y="2470"/>
                </a:cubicBezTo>
                <a:cubicBezTo>
                  <a:pt x="9386" y="2470"/>
                  <a:pt x="9382" y="2469"/>
                  <a:pt x="9379" y="2469"/>
                </a:cubicBezTo>
                <a:cubicBezTo>
                  <a:pt x="9342" y="2469"/>
                  <a:pt x="9310" y="2497"/>
                  <a:pt x="9305" y="2535"/>
                </a:cubicBezTo>
                <a:cubicBezTo>
                  <a:pt x="9209" y="3061"/>
                  <a:pt x="9113" y="3586"/>
                  <a:pt x="9020" y="4113"/>
                </a:cubicBezTo>
                <a:cubicBezTo>
                  <a:pt x="8933" y="4601"/>
                  <a:pt x="8913" y="5213"/>
                  <a:pt x="8551" y="5587"/>
                </a:cubicBezTo>
                <a:cubicBezTo>
                  <a:pt x="8410" y="5703"/>
                  <a:pt x="8264" y="5816"/>
                  <a:pt x="8098" y="5816"/>
                </a:cubicBezTo>
                <a:cubicBezTo>
                  <a:pt x="8029" y="5816"/>
                  <a:pt x="7956" y="5796"/>
                  <a:pt x="7878" y="5748"/>
                </a:cubicBezTo>
                <a:cubicBezTo>
                  <a:pt x="7646" y="5604"/>
                  <a:pt x="7673" y="5344"/>
                  <a:pt x="7735" y="5119"/>
                </a:cubicBezTo>
                <a:cubicBezTo>
                  <a:pt x="8317" y="4348"/>
                  <a:pt x="8866" y="3340"/>
                  <a:pt x="8395" y="2378"/>
                </a:cubicBezTo>
                <a:cubicBezTo>
                  <a:pt x="8210" y="2001"/>
                  <a:pt x="7879" y="1754"/>
                  <a:pt x="7527" y="1542"/>
                </a:cubicBezTo>
                <a:cubicBezTo>
                  <a:pt x="6803" y="1108"/>
                  <a:pt x="6166" y="719"/>
                  <a:pt x="5644" y="38"/>
                </a:cubicBezTo>
                <a:cubicBezTo>
                  <a:pt x="5628" y="15"/>
                  <a:pt x="5599" y="0"/>
                  <a:pt x="55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805" name="Google Shape;805;p14"/>
          <p:cNvGrpSpPr/>
          <p:nvPr/>
        </p:nvGrpSpPr>
        <p:grpSpPr>
          <a:xfrm rot="-10603781">
            <a:off x="10078798" y="-248460"/>
            <a:ext cx="2420732" cy="2413253"/>
            <a:chOff x="6395900" y="3027050"/>
            <a:chExt cx="627325" cy="620850"/>
          </a:xfrm>
        </p:grpSpPr>
        <p:sp>
          <p:nvSpPr>
            <p:cNvPr id="806" name="Google Shape;806;p14"/>
            <p:cNvSpPr/>
            <p:nvPr/>
          </p:nvSpPr>
          <p:spPr>
            <a:xfrm>
              <a:off x="6395900" y="3027050"/>
              <a:ext cx="627300" cy="620425"/>
            </a:xfrm>
            <a:custGeom>
              <a:avLst/>
              <a:gdLst/>
              <a:ahLst/>
              <a:cxnLst/>
              <a:rect l="l" t="t" r="r" b="b"/>
              <a:pathLst>
                <a:path w="25092" h="24817" extrusionOk="0">
                  <a:moveTo>
                    <a:pt x="13506" y="1"/>
                  </a:moveTo>
                  <a:cubicBezTo>
                    <a:pt x="13487" y="1"/>
                    <a:pt x="13468" y="8"/>
                    <a:pt x="13451" y="25"/>
                  </a:cubicBezTo>
                  <a:cubicBezTo>
                    <a:pt x="12171" y="1318"/>
                    <a:pt x="11232" y="2899"/>
                    <a:pt x="10760" y="4634"/>
                  </a:cubicBezTo>
                  <a:cubicBezTo>
                    <a:pt x="10776" y="4420"/>
                    <a:pt x="10793" y="4208"/>
                    <a:pt x="10808" y="3995"/>
                  </a:cubicBezTo>
                  <a:cubicBezTo>
                    <a:pt x="10899" y="2711"/>
                    <a:pt x="10780" y="1393"/>
                    <a:pt x="10960" y="119"/>
                  </a:cubicBezTo>
                  <a:cubicBezTo>
                    <a:pt x="10968" y="65"/>
                    <a:pt x="10921" y="7"/>
                    <a:pt x="10871" y="7"/>
                  </a:cubicBezTo>
                  <a:cubicBezTo>
                    <a:pt x="10852" y="7"/>
                    <a:pt x="10833" y="16"/>
                    <a:pt x="10816" y="35"/>
                  </a:cubicBezTo>
                  <a:cubicBezTo>
                    <a:pt x="9525" y="1517"/>
                    <a:pt x="8672" y="3283"/>
                    <a:pt x="8169" y="5159"/>
                  </a:cubicBezTo>
                  <a:cubicBezTo>
                    <a:pt x="8102" y="4051"/>
                    <a:pt x="7362" y="3111"/>
                    <a:pt x="7306" y="1990"/>
                  </a:cubicBezTo>
                  <a:cubicBezTo>
                    <a:pt x="7304" y="1946"/>
                    <a:pt x="7260" y="1912"/>
                    <a:pt x="7220" y="1912"/>
                  </a:cubicBezTo>
                  <a:cubicBezTo>
                    <a:pt x="7196" y="1912"/>
                    <a:pt x="7174" y="1924"/>
                    <a:pt x="7162" y="1952"/>
                  </a:cubicBezTo>
                  <a:cubicBezTo>
                    <a:pt x="6582" y="3267"/>
                    <a:pt x="6499" y="4590"/>
                    <a:pt x="6758" y="5980"/>
                  </a:cubicBezTo>
                  <a:cubicBezTo>
                    <a:pt x="6384" y="5240"/>
                    <a:pt x="5827" y="4402"/>
                    <a:pt x="5763" y="3583"/>
                  </a:cubicBezTo>
                  <a:cubicBezTo>
                    <a:pt x="5761" y="3526"/>
                    <a:pt x="5716" y="3494"/>
                    <a:pt x="5671" y="3494"/>
                  </a:cubicBezTo>
                  <a:cubicBezTo>
                    <a:pt x="5634" y="3494"/>
                    <a:pt x="5598" y="3515"/>
                    <a:pt x="5584" y="3559"/>
                  </a:cubicBezTo>
                  <a:cubicBezTo>
                    <a:pt x="5033" y="5080"/>
                    <a:pt x="4949" y="6657"/>
                    <a:pt x="5162" y="8213"/>
                  </a:cubicBezTo>
                  <a:cubicBezTo>
                    <a:pt x="4180" y="7090"/>
                    <a:pt x="2673" y="6455"/>
                    <a:pt x="2037" y="5048"/>
                  </a:cubicBezTo>
                  <a:cubicBezTo>
                    <a:pt x="2023" y="5017"/>
                    <a:pt x="1999" y="5004"/>
                    <a:pt x="1975" y="5004"/>
                  </a:cubicBezTo>
                  <a:cubicBezTo>
                    <a:pt x="1927" y="5004"/>
                    <a:pt x="1875" y="5055"/>
                    <a:pt x="1885" y="5112"/>
                  </a:cubicBezTo>
                  <a:cubicBezTo>
                    <a:pt x="2176" y="6959"/>
                    <a:pt x="2812" y="8818"/>
                    <a:pt x="3887" y="10363"/>
                  </a:cubicBezTo>
                  <a:cubicBezTo>
                    <a:pt x="3529" y="10092"/>
                    <a:pt x="3160" y="9833"/>
                    <a:pt x="2781" y="9589"/>
                  </a:cubicBezTo>
                  <a:cubicBezTo>
                    <a:pt x="1946" y="9053"/>
                    <a:pt x="910" y="8693"/>
                    <a:pt x="198" y="7993"/>
                  </a:cubicBezTo>
                  <a:cubicBezTo>
                    <a:pt x="179" y="7974"/>
                    <a:pt x="154" y="7965"/>
                    <a:pt x="129" y="7965"/>
                  </a:cubicBezTo>
                  <a:cubicBezTo>
                    <a:pt x="65" y="7965"/>
                    <a:pt x="1" y="8021"/>
                    <a:pt x="26" y="8094"/>
                  </a:cubicBezTo>
                  <a:cubicBezTo>
                    <a:pt x="658" y="9992"/>
                    <a:pt x="1784" y="11662"/>
                    <a:pt x="3234" y="13031"/>
                  </a:cubicBezTo>
                  <a:cubicBezTo>
                    <a:pt x="3971" y="13727"/>
                    <a:pt x="4780" y="14343"/>
                    <a:pt x="5634" y="14889"/>
                  </a:cubicBezTo>
                  <a:cubicBezTo>
                    <a:pt x="6330" y="15335"/>
                    <a:pt x="7286" y="16084"/>
                    <a:pt x="8160" y="16084"/>
                  </a:cubicBezTo>
                  <a:cubicBezTo>
                    <a:pt x="8182" y="16084"/>
                    <a:pt x="8203" y="16083"/>
                    <a:pt x="8225" y="16082"/>
                  </a:cubicBezTo>
                  <a:cubicBezTo>
                    <a:pt x="8227" y="16104"/>
                    <a:pt x="8237" y="16124"/>
                    <a:pt x="8251" y="16137"/>
                  </a:cubicBezTo>
                  <a:lnTo>
                    <a:pt x="8249" y="16141"/>
                  </a:lnTo>
                  <a:cubicBezTo>
                    <a:pt x="8187" y="16141"/>
                    <a:pt x="8137" y="16186"/>
                    <a:pt x="8129" y="16246"/>
                  </a:cubicBezTo>
                  <a:cubicBezTo>
                    <a:pt x="5795" y="18288"/>
                    <a:pt x="4084" y="21197"/>
                    <a:pt x="3144" y="24121"/>
                  </a:cubicBezTo>
                  <a:cubicBezTo>
                    <a:pt x="3128" y="24159"/>
                    <a:pt x="3145" y="24201"/>
                    <a:pt x="3182" y="24219"/>
                  </a:cubicBezTo>
                  <a:cubicBezTo>
                    <a:pt x="3185" y="24300"/>
                    <a:pt x="3222" y="24399"/>
                    <a:pt x="3249" y="24452"/>
                  </a:cubicBezTo>
                  <a:cubicBezTo>
                    <a:pt x="3321" y="24597"/>
                    <a:pt x="3443" y="24713"/>
                    <a:pt x="3589" y="24781"/>
                  </a:cubicBezTo>
                  <a:cubicBezTo>
                    <a:pt x="3603" y="24787"/>
                    <a:pt x="3617" y="24789"/>
                    <a:pt x="3632" y="24789"/>
                  </a:cubicBezTo>
                  <a:cubicBezTo>
                    <a:pt x="3650" y="24807"/>
                    <a:pt x="3677" y="24817"/>
                    <a:pt x="3704" y="24817"/>
                  </a:cubicBezTo>
                  <a:cubicBezTo>
                    <a:pt x="3741" y="24817"/>
                    <a:pt x="3780" y="24798"/>
                    <a:pt x="3796" y="24753"/>
                  </a:cubicBezTo>
                  <a:cubicBezTo>
                    <a:pt x="4391" y="23172"/>
                    <a:pt x="5099" y="21638"/>
                    <a:pt x="5934" y="20169"/>
                  </a:cubicBezTo>
                  <a:cubicBezTo>
                    <a:pt x="6647" y="18915"/>
                    <a:pt x="7541" y="17761"/>
                    <a:pt x="8231" y="16496"/>
                  </a:cubicBezTo>
                  <a:cubicBezTo>
                    <a:pt x="8637" y="17304"/>
                    <a:pt x="9304" y="17887"/>
                    <a:pt x="10030" y="18423"/>
                  </a:cubicBezTo>
                  <a:cubicBezTo>
                    <a:pt x="11007" y="19142"/>
                    <a:pt x="12034" y="19787"/>
                    <a:pt x="13106" y="20353"/>
                  </a:cubicBezTo>
                  <a:cubicBezTo>
                    <a:pt x="15182" y="21455"/>
                    <a:pt x="17400" y="22252"/>
                    <a:pt x="19696" y="22749"/>
                  </a:cubicBezTo>
                  <a:cubicBezTo>
                    <a:pt x="19703" y="22750"/>
                    <a:pt x="19709" y="22751"/>
                    <a:pt x="19716" y="22751"/>
                  </a:cubicBezTo>
                  <a:cubicBezTo>
                    <a:pt x="19796" y="22751"/>
                    <a:pt x="19861" y="22649"/>
                    <a:pt x="19791" y="22586"/>
                  </a:cubicBezTo>
                  <a:cubicBezTo>
                    <a:pt x="18659" y="21581"/>
                    <a:pt x="17459" y="20657"/>
                    <a:pt x="16198" y="19818"/>
                  </a:cubicBezTo>
                  <a:lnTo>
                    <a:pt x="16198" y="19818"/>
                  </a:lnTo>
                  <a:cubicBezTo>
                    <a:pt x="17971" y="20465"/>
                    <a:pt x="19858" y="20823"/>
                    <a:pt x="21725" y="21025"/>
                  </a:cubicBezTo>
                  <a:cubicBezTo>
                    <a:pt x="21728" y="21025"/>
                    <a:pt x="21730" y="21025"/>
                    <a:pt x="21733" y="21025"/>
                  </a:cubicBezTo>
                  <a:cubicBezTo>
                    <a:pt x="21815" y="21025"/>
                    <a:pt x="21828" y="20909"/>
                    <a:pt x="21767" y="20870"/>
                  </a:cubicBezTo>
                  <a:cubicBezTo>
                    <a:pt x="20604" y="20107"/>
                    <a:pt x="19376" y="19470"/>
                    <a:pt x="18079" y="18976"/>
                  </a:cubicBezTo>
                  <a:lnTo>
                    <a:pt x="18079" y="18976"/>
                  </a:lnTo>
                  <a:cubicBezTo>
                    <a:pt x="18575" y="19008"/>
                    <a:pt x="19071" y="19024"/>
                    <a:pt x="19568" y="19024"/>
                  </a:cubicBezTo>
                  <a:cubicBezTo>
                    <a:pt x="20907" y="19024"/>
                    <a:pt x="22245" y="18909"/>
                    <a:pt x="23566" y="18679"/>
                  </a:cubicBezTo>
                  <a:cubicBezTo>
                    <a:pt x="23658" y="18663"/>
                    <a:pt x="23649" y="18526"/>
                    <a:pt x="23566" y="18503"/>
                  </a:cubicBezTo>
                  <a:cubicBezTo>
                    <a:pt x="22242" y="18150"/>
                    <a:pt x="20937" y="17725"/>
                    <a:pt x="19658" y="17229"/>
                  </a:cubicBezTo>
                  <a:cubicBezTo>
                    <a:pt x="19639" y="17221"/>
                    <a:pt x="19619" y="17212"/>
                    <a:pt x="19600" y="17205"/>
                  </a:cubicBezTo>
                  <a:lnTo>
                    <a:pt x="19600" y="17205"/>
                  </a:lnTo>
                  <a:cubicBezTo>
                    <a:pt x="19780" y="17224"/>
                    <a:pt x="19960" y="17233"/>
                    <a:pt x="20141" y="17233"/>
                  </a:cubicBezTo>
                  <a:cubicBezTo>
                    <a:pt x="21582" y="17233"/>
                    <a:pt x="23034" y="16678"/>
                    <a:pt x="24397" y="16309"/>
                  </a:cubicBezTo>
                  <a:cubicBezTo>
                    <a:pt x="24477" y="16284"/>
                    <a:pt x="24477" y="16170"/>
                    <a:pt x="24397" y="16146"/>
                  </a:cubicBezTo>
                  <a:cubicBezTo>
                    <a:pt x="22853" y="15730"/>
                    <a:pt x="21271" y="15464"/>
                    <a:pt x="19676" y="15350"/>
                  </a:cubicBezTo>
                  <a:cubicBezTo>
                    <a:pt x="21301" y="14800"/>
                    <a:pt x="22905" y="14182"/>
                    <a:pt x="24561" y="13735"/>
                  </a:cubicBezTo>
                  <a:cubicBezTo>
                    <a:pt x="24672" y="13705"/>
                    <a:pt x="24636" y="13562"/>
                    <a:pt x="24536" y="13550"/>
                  </a:cubicBezTo>
                  <a:cubicBezTo>
                    <a:pt x="23506" y="13430"/>
                    <a:pt x="22470" y="13369"/>
                    <a:pt x="21434" y="13366"/>
                  </a:cubicBezTo>
                  <a:cubicBezTo>
                    <a:pt x="22774" y="12918"/>
                    <a:pt x="23968" y="12116"/>
                    <a:pt x="24891" y="11047"/>
                  </a:cubicBezTo>
                  <a:cubicBezTo>
                    <a:pt x="24929" y="11002"/>
                    <a:pt x="24909" y="10910"/>
                    <a:pt x="24842" y="10910"/>
                  </a:cubicBezTo>
                  <a:cubicBezTo>
                    <a:pt x="24839" y="10910"/>
                    <a:pt x="24837" y="10911"/>
                    <a:pt x="24835" y="10911"/>
                  </a:cubicBezTo>
                  <a:cubicBezTo>
                    <a:pt x="23608" y="11029"/>
                    <a:pt x="22365" y="11207"/>
                    <a:pt x="21175" y="11547"/>
                  </a:cubicBezTo>
                  <a:cubicBezTo>
                    <a:pt x="22490" y="10743"/>
                    <a:pt x="23769" y="9884"/>
                    <a:pt x="25013" y="8970"/>
                  </a:cubicBezTo>
                  <a:cubicBezTo>
                    <a:pt x="25091" y="8913"/>
                    <a:pt x="25050" y="8808"/>
                    <a:pt x="24963" y="8808"/>
                  </a:cubicBezTo>
                  <a:cubicBezTo>
                    <a:pt x="24958" y="8808"/>
                    <a:pt x="24952" y="8808"/>
                    <a:pt x="24947" y="8809"/>
                  </a:cubicBezTo>
                  <a:cubicBezTo>
                    <a:pt x="23485" y="9021"/>
                    <a:pt x="22039" y="9332"/>
                    <a:pt x="20619" y="9739"/>
                  </a:cubicBezTo>
                  <a:cubicBezTo>
                    <a:pt x="21783" y="8825"/>
                    <a:pt x="22877" y="7825"/>
                    <a:pt x="23892" y="6747"/>
                  </a:cubicBezTo>
                  <a:cubicBezTo>
                    <a:pt x="23940" y="6696"/>
                    <a:pt x="23902" y="6617"/>
                    <a:pt x="23838" y="6617"/>
                  </a:cubicBezTo>
                  <a:cubicBezTo>
                    <a:pt x="23832" y="6617"/>
                    <a:pt x="23825" y="6618"/>
                    <a:pt x="23818" y="6619"/>
                  </a:cubicBezTo>
                  <a:cubicBezTo>
                    <a:pt x="22042" y="7083"/>
                    <a:pt x="20244" y="7731"/>
                    <a:pt x="18665" y="8690"/>
                  </a:cubicBezTo>
                  <a:cubicBezTo>
                    <a:pt x="19054" y="8298"/>
                    <a:pt x="19442" y="7908"/>
                    <a:pt x="19828" y="7514"/>
                  </a:cubicBezTo>
                  <a:cubicBezTo>
                    <a:pt x="20315" y="7022"/>
                    <a:pt x="20797" y="6525"/>
                    <a:pt x="21222" y="5975"/>
                  </a:cubicBezTo>
                  <a:cubicBezTo>
                    <a:pt x="21774" y="5262"/>
                    <a:pt x="22255" y="4512"/>
                    <a:pt x="23010" y="3991"/>
                  </a:cubicBezTo>
                  <a:cubicBezTo>
                    <a:pt x="23069" y="3949"/>
                    <a:pt x="23046" y="3844"/>
                    <a:pt x="22978" y="3844"/>
                  </a:cubicBezTo>
                  <a:cubicBezTo>
                    <a:pt x="22970" y="3844"/>
                    <a:pt x="22960" y="3846"/>
                    <a:pt x="22950" y="3849"/>
                  </a:cubicBezTo>
                  <a:cubicBezTo>
                    <a:pt x="20987" y="4599"/>
                    <a:pt x="19083" y="5396"/>
                    <a:pt x="17296" y="6418"/>
                  </a:cubicBezTo>
                  <a:cubicBezTo>
                    <a:pt x="18208" y="5282"/>
                    <a:pt x="18489" y="3775"/>
                    <a:pt x="19456" y="2669"/>
                  </a:cubicBezTo>
                  <a:cubicBezTo>
                    <a:pt x="19507" y="2615"/>
                    <a:pt x="19462" y="2536"/>
                    <a:pt x="19401" y="2536"/>
                  </a:cubicBezTo>
                  <a:cubicBezTo>
                    <a:pt x="19389" y="2536"/>
                    <a:pt x="19376" y="2539"/>
                    <a:pt x="19363" y="2546"/>
                  </a:cubicBezTo>
                  <a:cubicBezTo>
                    <a:pt x="17645" y="3409"/>
                    <a:pt x="16117" y="4574"/>
                    <a:pt x="14862" y="6019"/>
                  </a:cubicBezTo>
                  <a:cubicBezTo>
                    <a:pt x="14990" y="5759"/>
                    <a:pt x="15118" y="5499"/>
                    <a:pt x="15245" y="5238"/>
                  </a:cubicBezTo>
                  <a:cubicBezTo>
                    <a:pt x="15913" y="3864"/>
                    <a:pt x="16240" y="2274"/>
                    <a:pt x="17200" y="1064"/>
                  </a:cubicBezTo>
                  <a:cubicBezTo>
                    <a:pt x="17241" y="1012"/>
                    <a:pt x="17205" y="927"/>
                    <a:pt x="17147" y="927"/>
                  </a:cubicBezTo>
                  <a:cubicBezTo>
                    <a:pt x="17135" y="927"/>
                    <a:pt x="17121" y="931"/>
                    <a:pt x="17106" y="941"/>
                  </a:cubicBezTo>
                  <a:cubicBezTo>
                    <a:pt x="15310" y="2198"/>
                    <a:pt x="13664" y="3796"/>
                    <a:pt x="12360" y="5623"/>
                  </a:cubicBezTo>
                  <a:cubicBezTo>
                    <a:pt x="12827" y="3797"/>
                    <a:pt x="13202" y="1949"/>
                    <a:pt x="13587" y="106"/>
                  </a:cubicBezTo>
                  <a:cubicBezTo>
                    <a:pt x="13599" y="49"/>
                    <a:pt x="13554" y="1"/>
                    <a:pt x="13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7" name="Google Shape;807;p14"/>
            <p:cNvSpPr/>
            <p:nvPr/>
          </p:nvSpPr>
          <p:spPr>
            <a:xfrm>
              <a:off x="6403900" y="3236200"/>
              <a:ext cx="198900" cy="190725"/>
            </a:xfrm>
            <a:custGeom>
              <a:avLst/>
              <a:gdLst/>
              <a:ahLst/>
              <a:cxnLst/>
              <a:rect l="l" t="t" r="r" b="b"/>
              <a:pathLst>
                <a:path w="7956" h="7629" extrusionOk="0">
                  <a:moveTo>
                    <a:pt x="245" y="267"/>
                  </a:moveTo>
                  <a:lnTo>
                    <a:pt x="278" y="295"/>
                  </a:lnTo>
                  <a:cubicBezTo>
                    <a:pt x="2640" y="2829"/>
                    <a:pt x="5462" y="4887"/>
                    <a:pt x="7765" y="7482"/>
                  </a:cubicBezTo>
                  <a:lnTo>
                    <a:pt x="7685" y="7450"/>
                  </a:lnTo>
                  <a:cubicBezTo>
                    <a:pt x="6320" y="6490"/>
                    <a:pt x="5054" y="5320"/>
                    <a:pt x="3819" y="4206"/>
                  </a:cubicBezTo>
                  <a:cubicBezTo>
                    <a:pt x="3219" y="3665"/>
                    <a:pt x="2633" y="3109"/>
                    <a:pt x="2070" y="2529"/>
                  </a:cubicBezTo>
                  <a:cubicBezTo>
                    <a:pt x="1422" y="1859"/>
                    <a:pt x="627" y="1130"/>
                    <a:pt x="245" y="267"/>
                  </a:cubicBezTo>
                  <a:close/>
                  <a:moveTo>
                    <a:pt x="44" y="0"/>
                  </a:moveTo>
                  <a:cubicBezTo>
                    <a:pt x="32" y="0"/>
                    <a:pt x="20" y="17"/>
                    <a:pt x="31" y="30"/>
                  </a:cubicBezTo>
                  <a:cubicBezTo>
                    <a:pt x="39" y="38"/>
                    <a:pt x="47" y="46"/>
                    <a:pt x="55" y="55"/>
                  </a:cubicBezTo>
                  <a:cubicBezTo>
                    <a:pt x="35" y="60"/>
                    <a:pt x="21" y="84"/>
                    <a:pt x="41" y="102"/>
                  </a:cubicBezTo>
                  <a:cubicBezTo>
                    <a:pt x="74" y="128"/>
                    <a:pt x="107" y="155"/>
                    <a:pt x="141" y="183"/>
                  </a:cubicBezTo>
                  <a:cubicBezTo>
                    <a:pt x="134" y="191"/>
                    <a:pt x="133" y="203"/>
                    <a:pt x="138" y="214"/>
                  </a:cubicBezTo>
                  <a:cubicBezTo>
                    <a:pt x="417" y="904"/>
                    <a:pt x="959" y="1458"/>
                    <a:pt x="1456" y="2001"/>
                  </a:cubicBezTo>
                  <a:cubicBezTo>
                    <a:pt x="2121" y="2730"/>
                    <a:pt x="2830" y="3418"/>
                    <a:pt x="3561" y="4081"/>
                  </a:cubicBezTo>
                  <a:cubicBezTo>
                    <a:pt x="4808" y="5215"/>
                    <a:pt x="6102" y="6451"/>
                    <a:pt x="7522" y="7387"/>
                  </a:cubicBezTo>
                  <a:cubicBezTo>
                    <a:pt x="5908" y="6726"/>
                    <a:pt x="4652" y="5508"/>
                    <a:pt x="3389" y="4325"/>
                  </a:cubicBezTo>
                  <a:cubicBezTo>
                    <a:pt x="2096" y="3113"/>
                    <a:pt x="911" y="1798"/>
                    <a:pt x="86" y="218"/>
                  </a:cubicBezTo>
                  <a:cubicBezTo>
                    <a:pt x="78" y="204"/>
                    <a:pt x="67" y="198"/>
                    <a:pt x="55" y="198"/>
                  </a:cubicBezTo>
                  <a:cubicBezTo>
                    <a:pt x="28" y="198"/>
                    <a:pt x="1" y="226"/>
                    <a:pt x="17" y="258"/>
                  </a:cubicBezTo>
                  <a:cubicBezTo>
                    <a:pt x="877" y="1921"/>
                    <a:pt x="2156" y="3282"/>
                    <a:pt x="3521" y="4544"/>
                  </a:cubicBezTo>
                  <a:cubicBezTo>
                    <a:pt x="4792" y="5716"/>
                    <a:pt x="6035" y="6902"/>
                    <a:pt x="7683" y="7491"/>
                  </a:cubicBezTo>
                  <a:cubicBezTo>
                    <a:pt x="7741" y="7527"/>
                    <a:pt x="7798" y="7564"/>
                    <a:pt x="7855" y="7600"/>
                  </a:cubicBezTo>
                  <a:cubicBezTo>
                    <a:pt x="7857" y="7601"/>
                    <a:pt x="7859" y="7602"/>
                    <a:pt x="7861" y="7602"/>
                  </a:cubicBezTo>
                  <a:cubicBezTo>
                    <a:pt x="7865" y="7602"/>
                    <a:pt x="7868" y="7600"/>
                    <a:pt x="7870" y="7596"/>
                  </a:cubicBezTo>
                  <a:lnTo>
                    <a:pt x="7890" y="7618"/>
                  </a:lnTo>
                  <a:cubicBezTo>
                    <a:pt x="7897" y="7625"/>
                    <a:pt x="7905" y="7629"/>
                    <a:pt x="7912" y="7629"/>
                  </a:cubicBezTo>
                  <a:cubicBezTo>
                    <a:pt x="7935" y="7629"/>
                    <a:pt x="7956" y="7597"/>
                    <a:pt x="7935" y="7574"/>
                  </a:cubicBezTo>
                  <a:cubicBezTo>
                    <a:pt x="5706" y="4985"/>
                    <a:pt x="2948" y="2930"/>
                    <a:pt x="546" y="511"/>
                  </a:cubicBezTo>
                  <a:lnTo>
                    <a:pt x="546" y="511"/>
                  </a:lnTo>
                  <a:cubicBezTo>
                    <a:pt x="1852" y="1569"/>
                    <a:pt x="3173" y="2607"/>
                    <a:pt x="4485" y="3658"/>
                  </a:cubicBezTo>
                  <a:cubicBezTo>
                    <a:pt x="5782" y="4696"/>
                    <a:pt x="7015" y="5772"/>
                    <a:pt x="7771" y="7280"/>
                  </a:cubicBezTo>
                  <a:cubicBezTo>
                    <a:pt x="7777" y="7291"/>
                    <a:pt x="7785" y="7295"/>
                    <a:pt x="7794" y="7295"/>
                  </a:cubicBezTo>
                  <a:cubicBezTo>
                    <a:pt x="7813" y="7295"/>
                    <a:pt x="7832" y="7274"/>
                    <a:pt x="7822" y="7251"/>
                  </a:cubicBezTo>
                  <a:cubicBezTo>
                    <a:pt x="7170" y="5792"/>
                    <a:pt x="5948" y="4739"/>
                    <a:pt x="4728" y="3756"/>
                  </a:cubicBezTo>
                  <a:cubicBezTo>
                    <a:pt x="3220" y="2543"/>
                    <a:pt x="1712" y="1330"/>
                    <a:pt x="185" y="139"/>
                  </a:cubicBezTo>
                  <a:cubicBezTo>
                    <a:pt x="142" y="94"/>
                    <a:pt x="98" y="51"/>
                    <a:pt x="55" y="6"/>
                  </a:cubicBezTo>
                  <a:cubicBezTo>
                    <a:pt x="52" y="2"/>
                    <a:pt x="48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8" name="Google Shape;808;p14"/>
            <p:cNvSpPr/>
            <p:nvPr/>
          </p:nvSpPr>
          <p:spPr>
            <a:xfrm>
              <a:off x="6450400" y="3168500"/>
              <a:ext cx="112300" cy="174300"/>
            </a:xfrm>
            <a:custGeom>
              <a:avLst/>
              <a:gdLst/>
              <a:ahLst/>
              <a:cxnLst/>
              <a:rect l="l" t="t" r="r" b="b"/>
              <a:pathLst>
                <a:path w="4492" h="6972" extrusionOk="0">
                  <a:moveTo>
                    <a:pt x="164" y="457"/>
                  </a:moveTo>
                  <a:cubicBezTo>
                    <a:pt x="1371" y="2534"/>
                    <a:pt x="2653" y="4561"/>
                    <a:pt x="4014" y="6541"/>
                  </a:cubicBezTo>
                  <a:cubicBezTo>
                    <a:pt x="2152" y="4933"/>
                    <a:pt x="834" y="2826"/>
                    <a:pt x="164" y="457"/>
                  </a:cubicBezTo>
                  <a:close/>
                  <a:moveTo>
                    <a:pt x="26" y="1"/>
                  </a:moveTo>
                  <a:cubicBezTo>
                    <a:pt x="14" y="1"/>
                    <a:pt x="1" y="11"/>
                    <a:pt x="5" y="26"/>
                  </a:cubicBezTo>
                  <a:cubicBezTo>
                    <a:pt x="20" y="94"/>
                    <a:pt x="38" y="162"/>
                    <a:pt x="54" y="229"/>
                  </a:cubicBezTo>
                  <a:cubicBezTo>
                    <a:pt x="46" y="242"/>
                    <a:pt x="46" y="260"/>
                    <a:pt x="54" y="273"/>
                  </a:cubicBezTo>
                  <a:lnTo>
                    <a:pt x="72" y="302"/>
                  </a:lnTo>
                  <a:cubicBezTo>
                    <a:pt x="698" y="2847"/>
                    <a:pt x="2148" y="5103"/>
                    <a:pt x="4168" y="6766"/>
                  </a:cubicBezTo>
                  <a:cubicBezTo>
                    <a:pt x="4178" y="6781"/>
                    <a:pt x="4187" y="6794"/>
                    <a:pt x="4196" y="6809"/>
                  </a:cubicBezTo>
                  <a:cubicBezTo>
                    <a:pt x="4201" y="6815"/>
                    <a:pt x="4207" y="6818"/>
                    <a:pt x="4214" y="6818"/>
                  </a:cubicBezTo>
                  <a:cubicBezTo>
                    <a:pt x="4218" y="6818"/>
                    <a:pt x="4222" y="6817"/>
                    <a:pt x="4226" y="6814"/>
                  </a:cubicBezTo>
                  <a:cubicBezTo>
                    <a:pt x="4287" y="6865"/>
                    <a:pt x="4347" y="6914"/>
                    <a:pt x="4408" y="6964"/>
                  </a:cubicBezTo>
                  <a:cubicBezTo>
                    <a:pt x="4416" y="6970"/>
                    <a:pt x="4425" y="6972"/>
                    <a:pt x="4433" y="6972"/>
                  </a:cubicBezTo>
                  <a:cubicBezTo>
                    <a:pt x="4465" y="6972"/>
                    <a:pt x="4492" y="6935"/>
                    <a:pt x="4462" y="6912"/>
                  </a:cubicBezTo>
                  <a:cubicBezTo>
                    <a:pt x="4354" y="6826"/>
                    <a:pt x="4247" y="6738"/>
                    <a:pt x="4142" y="6649"/>
                  </a:cubicBezTo>
                  <a:cubicBezTo>
                    <a:pt x="3482" y="5664"/>
                    <a:pt x="2832" y="4671"/>
                    <a:pt x="2201" y="3667"/>
                  </a:cubicBezTo>
                  <a:cubicBezTo>
                    <a:pt x="1675" y="2828"/>
                    <a:pt x="1220" y="1891"/>
                    <a:pt x="668" y="1056"/>
                  </a:cubicBezTo>
                  <a:lnTo>
                    <a:pt x="668" y="1056"/>
                  </a:lnTo>
                  <a:cubicBezTo>
                    <a:pt x="720" y="1115"/>
                    <a:pt x="770" y="1172"/>
                    <a:pt x="818" y="1229"/>
                  </a:cubicBezTo>
                  <a:cubicBezTo>
                    <a:pt x="1130" y="1601"/>
                    <a:pt x="1452" y="1967"/>
                    <a:pt x="1765" y="2339"/>
                  </a:cubicBezTo>
                  <a:cubicBezTo>
                    <a:pt x="2489" y="3200"/>
                    <a:pt x="3160" y="4090"/>
                    <a:pt x="3635" y="5114"/>
                  </a:cubicBezTo>
                  <a:cubicBezTo>
                    <a:pt x="3642" y="5129"/>
                    <a:pt x="3653" y="5135"/>
                    <a:pt x="3665" y="5135"/>
                  </a:cubicBezTo>
                  <a:cubicBezTo>
                    <a:pt x="3690" y="5135"/>
                    <a:pt x="3718" y="5106"/>
                    <a:pt x="3703" y="5075"/>
                  </a:cubicBezTo>
                  <a:cubicBezTo>
                    <a:pt x="2856" y="3222"/>
                    <a:pt x="1351" y="1828"/>
                    <a:pt x="134" y="228"/>
                  </a:cubicBezTo>
                  <a:cubicBezTo>
                    <a:pt x="125" y="214"/>
                    <a:pt x="112" y="208"/>
                    <a:pt x="96" y="208"/>
                  </a:cubicBezTo>
                  <a:cubicBezTo>
                    <a:pt x="80" y="144"/>
                    <a:pt x="61" y="80"/>
                    <a:pt x="45" y="16"/>
                  </a:cubicBezTo>
                  <a:cubicBezTo>
                    <a:pt x="42" y="5"/>
                    <a:pt x="34" y="1"/>
                    <a:pt x="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9" name="Google Shape;809;p14"/>
            <p:cNvSpPr/>
            <p:nvPr/>
          </p:nvSpPr>
          <p:spPr>
            <a:xfrm>
              <a:off x="6522150" y="3124825"/>
              <a:ext cx="72800" cy="276725"/>
            </a:xfrm>
            <a:custGeom>
              <a:avLst/>
              <a:gdLst/>
              <a:ahLst/>
              <a:cxnLst/>
              <a:rect l="l" t="t" r="r" b="b"/>
              <a:pathLst>
                <a:path w="2912" h="11069" extrusionOk="0">
                  <a:moveTo>
                    <a:pt x="486" y="643"/>
                  </a:moveTo>
                  <a:cubicBezTo>
                    <a:pt x="489" y="1671"/>
                    <a:pt x="537" y="2699"/>
                    <a:pt x="789" y="3702"/>
                  </a:cubicBezTo>
                  <a:cubicBezTo>
                    <a:pt x="1088" y="4885"/>
                    <a:pt x="1601" y="6004"/>
                    <a:pt x="1964" y="7166"/>
                  </a:cubicBezTo>
                  <a:cubicBezTo>
                    <a:pt x="2312" y="8281"/>
                    <a:pt x="2544" y="9468"/>
                    <a:pt x="2685" y="10624"/>
                  </a:cubicBezTo>
                  <a:cubicBezTo>
                    <a:pt x="2699" y="10733"/>
                    <a:pt x="2759" y="10851"/>
                    <a:pt x="2758" y="10851"/>
                  </a:cubicBezTo>
                  <a:cubicBezTo>
                    <a:pt x="2757" y="10851"/>
                    <a:pt x="2721" y="10783"/>
                    <a:pt x="2603" y="10590"/>
                  </a:cubicBezTo>
                  <a:cubicBezTo>
                    <a:pt x="2463" y="10360"/>
                    <a:pt x="2327" y="10130"/>
                    <a:pt x="2205" y="9890"/>
                  </a:cubicBezTo>
                  <a:cubicBezTo>
                    <a:pt x="1877" y="9242"/>
                    <a:pt x="1652" y="8551"/>
                    <a:pt x="1418" y="7867"/>
                  </a:cubicBezTo>
                  <a:cubicBezTo>
                    <a:pt x="1005" y="6653"/>
                    <a:pt x="602" y="5427"/>
                    <a:pt x="400" y="4159"/>
                  </a:cubicBezTo>
                  <a:cubicBezTo>
                    <a:pt x="284" y="3436"/>
                    <a:pt x="233" y="2704"/>
                    <a:pt x="278" y="1973"/>
                  </a:cubicBezTo>
                  <a:cubicBezTo>
                    <a:pt x="304" y="1569"/>
                    <a:pt x="344" y="1155"/>
                    <a:pt x="452" y="764"/>
                  </a:cubicBezTo>
                  <a:cubicBezTo>
                    <a:pt x="465" y="716"/>
                    <a:pt x="476" y="677"/>
                    <a:pt x="486" y="643"/>
                  </a:cubicBezTo>
                  <a:close/>
                  <a:moveTo>
                    <a:pt x="507" y="1"/>
                  </a:moveTo>
                  <a:cubicBezTo>
                    <a:pt x="497" y="1"/>
                    <a:pt x="488" y="7"/>
                    <a:pt x="488" y="20"/>
                  </a:cubicBezTo>
                  <a:cubicBezTo>
                    <a:pt x="488" y="133"/>
                    <a:pt x="486" y="246"/>
                    <a:pt x="486" y="361"/>
                  </a:cubicBezTo>
                  <a:cubicBezTo>
                    <a:pt x="484" y="370"/>
                    <a:pt x="482" y="381"/>
                    <a:pt x="478" y="392"/>
                  </a:cubicBezTo>
                  <a:cubicBezTo>
                    <a:pt x="469" y="365"/>
                    <a:pt x="458" y="340"/>
                    <a:pt x="449" y="313"/>
                  </a:cubicBezTo>
                  <a:cubicBezTo>
                    <a:pt x="446" y="306"/>
                    <a:pt x="440" y="303"/>
                    <a:pt x="435" y="303"/>
                  </a:cubicBezTo>
                  <a:cubicBezTo>
                    <a:pt x="426" y="303"/>
                    <a:pt x="418" y="310"/>
                    <a:pt x="421" y="321"/>
                  </a:cubicBezTo>
                  <a:cubicBezTo>
                    <a:pt x="434" y="364"/>
                    <a:pt x="450" y="406"/>
                    <a:pt x="464" y="450"/>
                  </a:cubicBezTo>
                  <a:cubicBezTo>
                    <a:pt x="1" y="2219"/>
                    <a:pt x="208" y="4037"/>
                    <a:pt x="689" y="5786"/>
                  </a:cubicBezTo>
                  <a:cubicBezTo>
                    <a:pt x="1186" y="7601"/>
                    <a:pt x="1769" y="9508"/>
                    <a:pt x="2861" y="11061"/>
                  </a:cubicBezTo>
                  <a:cubicBezTo>
                    <a:pt x="2867" y="11066"/>
                    <a:pt x="2873" y="11069"/>
                    <a:pt x="2880" y="11069"/>
                  </a:cubicBezTo>
                  <a:cubicBezTo>
                    <a:pt x="2896" y="11069"/>
                    <a:pt x="2911" y="11053"/>
                    <a:pt x="2905" y="11034"/>
                  </a:cubicBezTo>
                  <a:cubicBezTo>
                    <a:pt x="2535" y="10219"/>
                    <a:pt x="2551" y="9304"/>
                    <a:pt x="2368" y="8440"/>
                  </a:cubicBezTo>
                  <a:cubicBezTo>
                    <a:pt x="2175" y="7523"/>
                    <a:pt x="1873" y="6634"/>
                    <a:pt x="1554" y="5756"/>
                  </a:cubicBezTo>
                  <a:cubicBezTo>
                    <a:pt x="1260" y="4946"/>
                    <a:pt x="945" y="4141"/>
                    <a:pt x="770" y="3294"/>
                  </a:cubicBezTo>
                  <a:cubicBezTo>
                    <a:pt x="593" y="2430"/>
                    <a:pt x="554" y="1548"/>
                    <a:pt x="537" y="668"/>
                  </a:cubicBezTo>
                  <a:lnTo>
                    <a:pt x="537" y="668"/>
                  </a:lnTo>
                  <a:cubicBezTo>
                    <a:pt x="557" y="724"/>
                    <a:pt x="577" y="779"/>
                    <a:pt x="598" y="833"/>
                  </a:cubicBezTo>
                  <a:cubicBezTo>
                    <a:pt x="856" y="2819"/>
                    <a:pt x="1337" y="4834"/>
                    <a:pt x="2663" y="6394"/>
                  </a:cubicBezTo>
                  <a:cubicBezTo>
                    <a:pt x="2670" y="6402"/>
                    <a:pt x="2678" y="6406"/>
                    <a:pt x="2685" y="6406"/>
                  </a:cubicBezTo>
                  <a:cubicBezTo>
                    <a:pt x="2710" y="6406"/>
                    <a:pt x="2732" y="6372"/>
                    <a:pt x="2711" y="6346"/>
                  </a:cubicBezTo>
                  <a:cubicBezTo>
                    <a:pt x="1488" y="4849"/>
                    <a:pt x="993" y="3014"/>
                    <a:pt x="718" y="1144"/>
                  </a:cubicBezTo>
                  <a:lnTo>
                    <a:pt x="718" y="1144"/>
                  </a:lnTo>
                  <a:cubicBezTo>
                    <a:pt x="1265" y="2487"/>
                    <a:pt x="2039" y="3734"/>
                    <a:pt x="2531" y="5103"/>
                  </a:cubicBezTo>
                  <a:cubicBezTo>
                    <a:pt x="2537" y="5122"/>
                    <a:pt x="2552" y="5130"/>
                    <a:pt x="2568" y="5130"/>
                  </a:cubicBezTo>
                  <a:cubicBezTo>
                    <a:pt x="2590" y="5130"/>
                    <a:pt x="2612" y="5112"/>
                    <a:pt x="2604" y="5083"/>
                  </a:cubicBezTo>
                  <a:cubicBezTo>
                    <a:pt x="2156" y="3614"/>
                    <a:pt x="1292" y="2316"/>
                    <a:pt x="685" y="908"/>
                  </a:cubicBezTo>
                  <a:cubicBezTo>
                    <a:pt x="654" y="681"/>
                    <a:pt x="626" y="453"/>
                    <a:pt x="600" y="225"/>
                  </a:cubicBezTo>
                  <a:cubicBezTo>
                    <a:pt x="599" y="203"/>
                    <a:pt x="581" y="189"/>
                    <a:pt x="562" y="189"/>
                  </a:cubicBezTo>
                  <a:cubicBezTo>
                    <a:pt x="549" y="189"/>
                    <a:pt x="536" y="196"/>
                    <a:pt x="529" y="210"/>
                  </a:cubicBezTo>
                  <a:cubicBezTo>
                    <a:pt x="529" y="146"/>
                    <a:pt x="528" y="84"/>
                    <a:pt x="526" y="20"/>
                  </a:cubicBezTo>
                  <a:cubicBezTo>
                    <a:pt x="526" y="7"/>
                    <a:pt x="517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0" name="Google Shape;810;p14"/>
            <p:cNvSpPr/>
            <p:nvPr/>
          </p:nvSpPr>
          <p:spPr>
            <a:xfrm>
              <a:off x="6595075" y="3031050"/>
              <a:ext cx="364550" cy="396175"/>
            </a:xfrm>
            <a:custGeom>
              <a:avLst/>
              <a:gdLst/>
              <a:ahLst/>
              <a:cxnLst/>
              <a:rect l="l" t="t" r="r" b="b"/>
              <a:pathLst>
                <a:path w="14582" h="15847" extrusionOk="0">
                  <a:moveTo>
                    <a:pt x="13686" y="4750"/>
                  </a:moveTo>
                  <a:lnTo>
                    <a:pt x="13686" y="4750"/>
                  </a:lnTo>
                  <a:cubicBezTo>
                    <a:pt x="11776" y="6749"/>
                    <a:pt x="9572" y="8468"/>
                    <a:pt x="7553" y="10353"/>
                  </a:cubicBezTo>
                  <a:cubicBezTo>
                    <a:pt x="5595" y="12182"/>
                    <a:pt x="3610" y="13967"/>
                    <a:pt x="1273" y="15284"/>
                  </a:cubicBezTo>
                  <a:cubicBezTo>
                    <a:pt x="1517" y="15098"/>
                    <a:pt x="1751" y="14897"/>
                    <a:pt x="1985" y="14710"/>
                  </a:cubicBezTo>
                  <a:cubicBezTo>
                    <a:pt x="2613" y="14209"/>
                    <a:pt x="3230" y="13693"/>
                    <a:pt x="3841" y="13169"/>
                  </a:cubicBezTo>
                  <a:cubicBezTo>
                    <a:pt x="5028" y="12152"/>
                    <a:pt x="6188" y="11106"/>
                    <a:pt x="7346" y="10056"/>
                  </a:cubicBezTo>
                  <a:cubicBezTo>
                    <a:pt x="9388" y="8201"/>
                    <a:pt x="11400" y="6298"/>
                    <a:pt x="13686" y="4750"/>
                  </a:cubicBezTo>
                  <a:close/>
                  <a:moveTo>
                    <a:pt x="2689" y="483"/>
                  </a:moveTo>
                  <a:lnTo>
                    <a:pt x="2689" y="483"/>
                  </a:lnTo>
                  <a:cubicBezTo>
                    <a:pt x="2085" y="3099"/>
                    <a:pt x="2273" y="5764"/>
                    <a:pt x="1786" y="8389"/>
                  </a:cubicBezTo>
                  <a:cubicBezTo>
                    <a:pt x="1350" y="10739"/>
                    <a:pt x="470" y="12995"/>
                    <a:pt x="398" y="15400"/>
                  </a:cubicBezTo>
                  <a:cubicBezTo>
                    <a:pt x="252" y="14809"/>
                    <a:pt x="324" y="14167"/>
                    <a:pt x="352" y="13567"/>
                  </a:cubicBezTo>
                  <a:cubicBezTo>
                    <a:pt x="383" y="12895"/>
                    <a:pt x="428" y="12224"/>
                    <a:pt x="482" y="11554"/>
                  </a:cubicBezTo>
                  <a:cubicBezTo>
                    <a:pt x="582" y="10308"/>
                    <a:pt x="717" y="9065"/>
                    <a:pt x="866" y="7825"/>
                  </a:cubicBezTo>
                  <a:cubicBezTo>
                    <a:pt x="1022" y="6513"/>
                    <a:pt x="1130" y="5172"/>
                    <a:pt x="1405" y="3880"/>
                  </a:cubicBezTo>
                  <a:cubicBezTo>
                    <a:pt x="1658" y="2685"/>
                    <a:pt x="2165" y="1580"/>
                    <a:pt x="2689" y="483"/>
                  </a:cubicBezTo>
                  <a:close/>
                  <a:moveTo>
                    <a:pt x="2878" y="1"/>
                  </a:moveTo>
                  <a:cubicBezTo>
                    <a:pt x="2870" y="1"/>
                    <a:pt x="2863" y="5"/>
                    <a:pt x="2858" y="14"/>
                  </a:cubicBezTo>
                  <a:cubicBezTo>
                    <a:pt x="2233" y="1245"/>
                    <a:pt x="1629" y="2503"/>
                    <a:pt x="1337" y="3861"/>
                  </a:cubicBezTo>
                  <a:cubicBezTo>
                    <a:pt x="1058" y="5160"/>
                    <a:pt x="951" y="6507"/>
                    <a:pt x="793" y="7825"/>
                  </a:cubicBezTo>
                  <a:cubicBezTo>
                    <a:pt x="622" y="9257"/>
                    <a:pt x="464" y="10691"/>
                    <a:pt x="359" y="12128"/>
                  </a:cubicBezTo>
                  <a:cubicBezTo>
                    <a:pt x="280" y="13214"/>
                    <a:pt x="0" y="14589"/>
                    <a:pt x="390" y="15652"/>
                  </a:cubicBezTo>
                  <a:lnTo>
                    <a:pt x="390" y="15681"/>
                  </a:lnTo>
                  <a:cubicBezTo>
                    <a:pt x="390" y="15698"/>
                    <a:pt x="400" y="15713"/>
                    <a:pt x="418" y="15717"/>
                  </a:cubicBezTo>
                  <a:cubicBezTo>
                    <a:pt x="432" y="15754"/>
                    <a:pt x="444" y="15790"/>
                    <a:pt x="460" y="15826"/>
                  </a:cubicBezTo>
                  <a:cubicBezTo>
                    <a:pt x="467" y="15841"/>
                    <a:pt x="478" y="15846"/>
                    <a:pt x="490" y="15846"/>
                  </a:cubicBezTo>
                  <a:cubicBezTo>
                    <a:pt x="515" y="15846"/>
                    <a:pt x="542" y="15818"/>
                    <a:pt x="529" y="15786"/>
                  </a:cubicBezTo>
                  <a:cubicBezTo>
                    <a:pt x="525" y="15777"/>
                    <a:pt x="522" y="15769"/>
                    <a:pt x="518" y="15760"/>
                  </a:cubicBezTo>
                  <a:cubicBezTo>
                    <a:pt x="701" y="15672"/>
                    <a:pt x="875" y="15569"/>
                    <a:pt x="1042" y="15452"/>
                  </a:cubicBezTo>
                  <a:cubicBezTo>
                    <a:pt x="3442" y="14229"/>
                    <a:pt x="5455" y="12399"/>
                    <a:pt x="7412" y="10576"/>
                  </a:cubicBezTo>
                  <a:cubicBezTo>
                    <a:pt x="9564" y="8573"/>
                    <a:pt x="11921" y="6747"/>
                    <a:pt x="13931" y="4600"/>
                  </a:cubicBezTo>
                  <a:cubicBezTo>
                    <a:pt x="13936" y="4594"/>
                    <a:pt x="13938" y="4587"/>
                    <a:pt x="13938" y="4580"/>
                  </a:cubicBezTo>
                  <a:cubicBezTo>
                    <a:pt x="14139" y="4447"/>
                    <a:pt x="14342" y="4318"/>
                    <a:pt x="14549" y="4189"/>
                  </a:cubicBezTo>
                  <a:cubicBezTo>
                    <a:pt x="14581" y="4170"/>
                    <a:pt x="14561" y="4124"/>
                    <a:pt x="14530" y="4124"/>
                  </a:cubicBezTo>
                  <a:cubicBezTo>
                    <a:pt x="14525" y="4124"/>
                    <a:pt x="14519" y="4126"/>
                    <a:pt x="14513" y="4129"/>
                  </a:cubicBezTo>
                  <a:cubicBezTo>
                    <a:pt x="12004" y="5632"/>
                    <a:pt x="9865" y="7661"/>
                    <a:pt x="7711" y="9619"/>
                  </a:cubicBezTo>
                  <a:cubicBezTo>
                    <a:pt x="6590" y="10636"/>
                    <a:pt x="5468" y="11656"/>
                    <a:pt x="4325" y="12650"/>
                  </a:cubicBezTo>
                  <a:cubicBezTo>
                    <a:pt x="3718" y="13178"/>
                    <a:pt x="3104" y="13698"/>
                    <a:pt x="2484" y="14210"/>
                  </a:cubicBezTo>
                  <a:cubicBezTo>
                    <a:pt x="1883" y="14702"/>
                    <a:pt x="1271" y="15293"/>
                    <a:pt x="583" y="15664"/>
                  </a:cubicBezTo>
                  <a:cubicBezTo>
                    <a:pt x="4644" y="11187"/>
                    <a:pt x="9314" y="7302"/>
                    <a:pt x="14454" y="4123"/>
                  </a:cubicBezTo>
                  <a:cubicBezTo>
                    <a:pt x="14484" y="4104"/>
                    <a:pt x="14466" y="4062"/>
                    <a:pt x="14438" y="4062"/>
                  </a:cubicBezTo>
                  <a:cubicBezTo>
                    <a:pt x="14432" y="4062"/>
                    <a:pt x="14426" y="4063"/>
                    <a:pt x="14421" y="4067"/>
                  </a:cubicBezTo>
                  <a:cubicBezTo>
                    <a:pt x="9250" y="7270"/>
                    <a:pt x="4537" y="11144"/>
                    <a:pt x="504" y="15704"/>
                  </a:cubicBezTo>
                  <a:cubicBezTo>
                    <a:pt x="503" y="15705"/>
                    <a:pt x="504" y="15706"/>
                    <a:pt x="503" y="15706"/>
                  </a:cubicBezTo>
                  <a:lnTo>
                    <a:pt x="496" y="15710"/>
                  </a:lnTo>
                  <a:cubicBezTo>
                    <a:pt x="490" y="15694"/>
                    <a:pt x="484" y="15678"/>
                    <a:pt x="479" y="15662"/>
                  </a:cubicBezTo>
                  <a:cubicBezTo>
                    <a:pt x="496" y="13077"/>
                    <a:pt x="1494" y="10673"/>
                    <a:pt x="1922" y="8152"/>
                  </a:cubicBezTo>
                  <a:cubicBezTo>
                    <a:pt x="2129" y="6935"/>
                    <a:pt x="2147" y="5703"/>
                    <a:pt x="2209" y="4472"/>
                  </a:cubicBezTo>
                  <a:cubicBezTo>
                    <a:pt x="2278" y="3065"/>
                    <a:pt x="2472" y="1668"/>
                    <a:pt x="2784" y="294"/>
                  </a:cubicBezTo>
                  <a:cubicBezTo>
                    <a:pt x="2784" y="291"/>
                    <a:pt x="2782" y="290"/>
                    <a:pt x="2782" y="287"/>
                  </a:cubicBezTo>
                  <a:lnTo>
                    <a:pt x="2902" y="38"/>
                  </a:lnTo>
                  <a:cubicBezTo>
                    <a:pt x="2911" y="19"/>
                    <a:pt x="2894" y="1"/>
                    <a:pt x="2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1" name="Google Shape;811;p14"/>
            <p:cNvSpPr/>
            <p:nvPr/>
          </p:nvSpPr>
          <p:spPr>
            <a:xfrm>
              <a:off x="6617100" y="3254225"/>
              <a:ext cx="392675" cy="172975"/>
            </a:xfrm>
            <a:custGeom>
              <a:avLst/>
              <a:gdLst/>
              <a:ahLst/>
              <a:cxnLst/>
              <a:rect l="l" t="t" r="r" b="b"/>
              <a:pathLst>
                <a:path w="15707" h="6919" extrusionOk="0">
                  <a:moveTo>
                    <a:pt x="15367" y="171"/>
                  </a:moveTo>
                  <a:lnTo>
                    <a:pt x="15367" y="171"/>
                  </a:lnTo>
                  <a:cubicBezTo>
                    <a:pt x="11130" y="2272"/>
                    <a:pt x="6817" y="4180"/>
                    <a:pt x="2431" y="5935"/>
                  </a:cubicBezTo>
                  <a:cubicBezTo>
                    <a:pt x="6545" y="3597"/>
                    <a:pt x="10876" y="1668"/>
                    <a:pt x="15367" y="171"/>
                  </a:cubicBezTo>
                  <a:close/>
                  <a:moveTo>
                    <a:pt x="15669" y="0"/>
                  </a:moveTo>
                  <a:cubicBezTo>
                    <a:pt x="15666" y="0"/>
                    <a:pt x="15662" y="1"/>
                    <a:pt x="15659" y="2"/>
                  </a:cubicBezTo>
                  <a:cubicBezTo>
                    <a:pt x="10984" y="1493"/>
                    <a:pt x="6494" y="3504"/>
                    <a:pt x="2271" y="6001"/>
                  </a:cubicBezTo>
                  <a:cubicBezTo>
                    <a:pt x="1521" y="6299"/>
                    <a:pt x="770" y="6594"/>
                    <a:pt x="18" y="6885"/>
                  </a:cubicBezTo>
                  <a:cubicBezTo>
                    <a:pt x="0" y="6892"/>
                    <a:pt x="5" y="6918"/>
                    <a:pt x="20" y="6918"/>
                  </a:cubicBezTo>
                  <a:cubicBezTo>
                    <a:pt x="22" y="6918"/>
                    <a:pt x="24" y="6918"/>
                    <a:pt x="26" y="6917"/>
                  </a:cubicBezTo>
                  <a:cubicBezTo>
                    <a:pt x="5370" y="4971"/>
                    <a:pt x="10602" y="2672"/>
                    <a:pt x="15673" y="102"/>
                  </a:cubicBezTo>
                  <a:cubicBezTo>
                    <a:pt x="15689" y="94"/>
                    <a:pt x="15696" y="74"/>
                    <a:pt x="15687" y="58"/>
                  </a:cubicBezTo>
                  <a:cubicBezTo>
                    <a:pt x="15707" y="39"/>
                    <a:pt x="15697" y="0"/>
                    <a:pt x="156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2" name="Google Shape;812;p14"/>
            <p:cNvSpPr/>
            <p:nvPr/>
          </p:nvSpPr>
          <p:spPr>
            <a:xfrm>
              <a:off x="6613725" y="3369525"/>
              <a:ext cx="388375" cy="66150"/>
            </a:xfrm>
            <a:custGeom>
              <a:avLst/>
              <a:gdLst/>
              <a:ahLst/>
              <a:cxnLst/>
              <a:rect l="l" t="t" r="r" b="b"/>
              <a:pathLst>
                <a:path w="15535" h="2646" extrusionOk="0">
                  <a:moveTo>
                    <a:pt x="13869" y="302"/>
                  </a:moveTo>
                  <a:lnTo>
                    <a:pt x="13869" y="302"/>
                  </a:lnTo>
                  <a:cubicBezTo>
                    <a:pt x="12024" y="695"/>
                    <a:pt x="10251" y="1365"/>
                    <a:pt x="8427" y="1861"/>
                  </a:cubicBezTo>
                  <a:cubicBezTo>
                    <a:pt x="6731" y="2322"/>
                    <a:pt x="5024" y="2535"/>
                    <a:pt x="3302" y="2535"/>
                  </a:cubicBezTo>
                  <a:cubicBezTo>
                    <a:pt x="2470" y="2535"/>
                    <a:pt x="1635" y="2485"/>
                    <a:pt x="796" y="2390"/>
                  </a:cubicBezTo>
                  <a:cubicBezTo>
                    <a:pt x="5152" y="1666"/>
                    <a:pt x="9503" y="951"/>
                    <a:pt x="13869" y="302"/>
                  </a:cubicBezTo>
                  <a:close/>
                  <a:moveTo>
                    <a:pt x="15424" y="0"/>
                  </a:moveTo>
                  <a:cubicBezTo>
                    <a:pt x="15423" y="0"/>
                    <a:pt x="15422" y="0"/>
                    <a:pt x="15420" y="0"/>
                  </a:cubicBezTo>
                  <a:cubicBezTo>
                    <a:pt x="15231" y="24"/>
                    <a:pt x="15043" y="51"/>
                    <a:pt x="14853" y="76"/>
                  </a:cubicBezTo>
                  <a:cubicBezTo>
                    <a:pt x="14680" y="74"/>
                    <a:pt x="14507" y="72"/>
                    <a:pt x="14333" y="72"/>
                  </a:cubicBezTo>
                  <a:cubicBezTo>
                    <a:pt x="9494" y="72"/>
                    <a:pt x="4661" y="1152"/>
                    <a:pt x="17" y="2417"/>
                  </a:cubicBezTo>
                  <a:cubicBezTo>
                    <a:pt x="0" y="2422"/>
                    <a:pt x="5" y="2445"/>
                    <a:pt x="21" y="2445"/>
                  </a:cubicBezTo>
                  <a:cubicBezTo>
                    <a:pt x="22" y="2445"/>
                    <a:pt x="24" y="2445"/>
                    <a:pt x="25" y="2445"/>
                  </a:cubicBezTo>
                  <a:cubicBezTo>
                    <a:pt x="4733" y="1395"/>
                    <a:pt x="9387" y="183"/>
                    <a:pt x="14224" y="162"/>
                  </a:cubicBezTo>
                  <a:lnTo>
                    <a:pt x="14224" y="162"/>
                  </a:lnTo>
                  <a:cubicBezTo>
                    <a:pt x="9674" y="780"/>
                    <a:pt x="5120" y="1497"/>
                    <a:pt x="611" y="2369"/>
                  </a:cubicBezTo>
                  <a:cubicBezTo>
                    <a:pt x="595" y="2367"/>
                    <a:pt x="580" y="2366"/>
                    <a:pt x="564" y="2363"/>
                  </a:cubicBezTo>
                  <a:cubicBezTo>
                    <a:pt x="553" y="2363"/>
                    <a:pt x="544" y="2371"/>
                    <a:pt x="543" y="2382"/>
                  </a:cubicBezTo>
                  <a:cubicBezTo>
                    <a:pt x="423" y="2405"/>
                    <a:pt x="303" y="2427"/>
                    <a:pt x="181" y="2451"/>
                  </a:cubicBezTo>
                  <a:cubicBezTo>
                    <a:pt x="157" y="2455"/>
                    <a:pt x="166" y="2490"/>
                    <a:pt x="189" y="2490"/>
                  </a:cubicBezTo>
                  <a:cubicBezTo>
                    <a:pt x="191" y="2490"/>
                    <a:pt x="192" y="2490"/>
                    <a:pt x="193" y="2490"/>
                  </a:cubicBezTo>
                  <a:lnTo>
                    <a:pt x="623" y="2419"/>
                  </a:lnTo>
                  <a:cubicBezTo>
                    <a:pt x="1545" y="2571"/>
                    <a:pt x="2480" y="2645"/>
                    <a:pt x="3415" y="2645"/>
                  </a:cubicBezTo>
                  <a:cubicBezTo>
                    <a:pt x="4891" y="2645"/>
                    <a:pt x="6369" y="2461"/>
                    <a:pt x="7801" y="2113"/>
                  </a:cubicBezTo>
                  <a:cubicBezTo>
                    <a:pt x="10250" y="1517"/>
                    <a:pt x="12584" y="507"/>
                    <a:pt x="15093" y="170"/>
                  </a:cubicBezTo>
                  <a:cubicBezTo>
                    <a:pt x="15220" y="174"/>
                    <a:pt x="15348" y="176"/>
                    <a:pt x="15475" y="182"/>
                  </a:cubicBezTo>
                  <a:cubicBezTo>
                    <a:pt x="15476" y="182"/>
                    <a:pt x="15477" y="182"/>
                    <a:pt x="15477" y="182"/>
                  </a:cubicBezTo>
                  <a:cubicBezTo>
                    <a:pt x="15535" y="182"/>
                    <a:pt x="15534" y="91"/>
                    <a:pt x="15475" y="90"/>
                  </a:cubicBezTo>
                  <a:cubicBezTo>
                    <a:pt x="15430" y="87"/>
                    <a:pt x="15383" y="88"/>
                    <a:pt x="15336" y="87"/>
                  </a:cubicBezTo>
                  <a:lnTo>
                    <a:pt x="15430" y="72"/>
                  </a:lnTo>
                  <a:cubicBezTo>
                    <a:pt x="15469" y="67"/>
                    <a:pt x="15462" y="0"/>
                    <a:pt x="15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3" name="Google Shape;813;p14"/>
            <p:cNvSpPr/>
            <p:nvPr/>
          </p:nvSpPr>
          <p:spPr>
            <a:xfrm>
              <a:off x="6604875" y="3430450"/>
              <a:ext cx="274800" cy="164425"/>
            </a:xfrm>
            <a:custGeom>
              <a:avLst/>
              <a:gdLst/>
              <a:ahLst/>
              <a:cxnLst/>
              <a:rect l="l" t="t" r="r" b="b"/>
              <a:pathLst>
                <a:path w="10992" h="6577" extrusionOk="0">
                  <a:moveTo>
                    <a:pt x="39" y="1"/>
                  </a:moveTo>
                  <a:cubicBezTo>
                    <a:pt x="28" y="1"/>
                    <a:pt x="19" y="15"/>
                    <a:pt x="28" y="25"/>
                  </a:cubicBezTo>
                  <a:cubicBezTo>
                    <a:pt x="56" y="56"/>
                    <a:pt x="87" y="85"/>
                    <a:pt x="115" y="116"/>
                  </a:cubicBezTo>
                  <a:cubicBezTo>
                    <a:pt x="106" y="122"/>
                    <a:pt x="106" y="136"/>
                    <a:pt x="115" y="142"/>
                  </a:cubicBezTo>
                  <a:lnTo>
                    <a:pt x="175" y="178"/>
                  </a:lnTo>
                  <a:cubicBezTo>
                    <a:pt x="1518" y="1560"/>
                    <a:pt x="3429" y="2434"/>
                    <a:pt x="5071" y="3390"/>
                  </a:cubicBezTo>
                  <a:cubicBezTo>
                    <a:pt x="6475" y="4207"/>
                    <a:pt x="7889" y="5023"/>
                    <a:pt x="9333" y="5778"/>
                  </a:cubicBezTo>
                  <a:cubicBezTo>
                    <a:pt x="8553" y="5484"/>
                    <a:pt x="7771" y="5189"/>
                    <a:pt x="7008" y="4857"/>
                  </a:cubicBezTo>
                  <a:cubicBezTo>
                    <a:pt x="6166" y="4489"/>
                    <a:pt x="5380" y="4013"/>
                    <a:pt x="4556" y="3607"/>
                  </a:cubicBezTo>
                  <a:cubicBezTo>
                    <a:pt x="3733" y="3202"/>
                    <a:pt x="2806" y="2974"/>
                    <a:pt x="2056" y="2432"/>
                  </a:cubicBezTo>
                  <a:cubicBezTo>
                    <a:pt x="1218" y="1829"/>
                    <a:pt x="634" y="957"/>
                    <a:pt x="43" y="128"/>
                  </a:cubicBezTo>
                  <a:cubicBezTo>
                    <a:pt x="39" y="122"/>
                    <a:pt x="33" y="119"/>
                    <a:pt x="27" y="119"/>
                  </a:cubicBezTo>
                  <a:cubicBezTo>
                    <a:pt x="13" y="119"/>
                    <a:pt x="1" y="133"/>
                    <a:pt x="10" y="146"/>
                  </a:cubicBezTo>
                  <a:cubicBezTo>
                    <a:pt x="486" y="875"/>
                    <a:pt x="991" y="1612"/>
                    <a:pt x="1647" y="2192"/>
                  </a:cubicBezTo>
                  <a:cubicBezTo>
                    <a:pt x="2424" y="2878"/>
                    <a:pt x="3368" y="3130"/>
                    <a:pt x="4288" y="3559"/>
                  </a:cubicBezTo>
                  <a:cubicBezTo>
                    <a:pt x="5241" y="4003"/>
                    <a:pt x="6132" y="4562"/>
                    <a:pt x="7101" y="4975"/>
                  </a:cubicBezTo>
                  <a:cubicBezTo>
                    <a:pt x="8042" y="5378"/>
                    <a:pt x="9005" y="5734"/>
                    <a:pt x="9961" y="6101"/>
                  </a:cubicBezTo>
                  <a:cubicBezTo>
                    <a:pt x="10277" y="6262"/>
                    <a:pt x="10596" y="6420"/>
                    <a:pt x="10916" y="6573"/>
                  </a:cubicBezTo>
                  <a:cubicBezTo>
                    <a:pt x="10922" y="6576"/>
                    <a:pt x="10928" y="6577"/>
                    <a:pt x="10933" y="6577"/>
                  </a:cubicBezTo>
                  <a:cubicBezTo>
                    <a:pt x="10969" y="6577"/>
                    <a:pt x="10992" y="6527"/>
                    <a:pt x="10955" y="6508"/>
                  </a:cubicBezTo>
                  <a:cubicBezTo>
                    <a:pt x="10721" y="6388"/>
                    <a:pt x="10490" y="6266"/>
                    <a:pt x="10258" y="6146"/>
                  </a:cubicBezTo>
                  <a:cubicBezTo>
                    <a:pt x="10254" y="6134"/>
                    <a:pt x="10246" y="6126"/>
                    <a:pt x="10234" y="6122"/>
                  </a:cubicBezTo>
                  <a:cubicBezTo>
                    <a:pt x="10206" y="6110"/>
                    <a:pt x="10178" y="6101"/>
                    <a:pt x="10150" y="6089"/>
                  </a:cubicBezTo>
                  <a:cubicBezTo>
                    <a:pt x="8533" y="5247"/>
                    <a:pt x="6932" y="4382"/>
                    <a:pt x="5354" y="3468"/>
                  </a:cubicBezTo>
                  <a:cubicBezTo>
                    <a:pt x="3676" y="2498"/>
                    <a:pt x="1733" y="1604"/>
                    <a:pt x="306" y="259"/>
                  </a:cubicBezTo>
                  <a:lnTo>
                    <a:pt x="306" y="259"/>
                  </a:lnTo>
                  <a:cubicBezTo>
                    <a:pt x="3757" y="2380"/>
                    <a:pt x="7423" y="4126"/>
                    <a:pt x="10781" y="6406"/>
                  </a:cubicBezTo>
                  <a:cubicBezTo>
                    <a:pt x="10789" y="6412"/>
                    <a:pt x="10798" y="6415"/>
                    <a:pt x="10805" y="6415"/>
                  </a:cubicBezTo>
                  <a:cubicBezTo>
                    <a:pt x="10842" y="6415"/>
                    <a:pt x="10865" y="6357"/>
                    <a:pt x="10827" y="6330"/>
                  </a:cubicBezTo>
                  <a:cubicBezTo>
                    <a:pt x="7435" y="4030"/>
                    <a:pt x="3767" y="2142"/>
                    <a:pt x="193" y="146"/>
                  </a:cubicBezTo>
                  <a:cubicBezTo>
                    <a:pt x="145" y="100"/>
                    <a:pt x="95" y="53"/>
                    <a:pt x="48" y="5"/>
                  </a:cubicBezTo>
                  <a:cubicBezTo>
                    <a:pt x="45" y="2"/>
                    <a:pt x="42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4" name="Google Shape;814;p14"/>
            <p:cNvSpPr/>
            <p:nvPr/>
          </p:nvSpPr>
          <p:spPr>
            <a:xfrm>
              <a:off x="6634750" y="3438175"/>
              <a:ext cx="344150" cy="58575"/>
            </a:xfrm>
            <a:custGeom>
              <a:avLst/>
              <a:gdLst/>
              <a:ahLst/>
              <a:cxnLst/>
              <a:rect l="l" t="t" r="r" b="b"/>
              <a:pathLst>
                <a:path w="13766" h="2343" extrusionOk="0">
                  <a:moveTo>
                    <a:pt x="1027" y="268"/>
                  </a:moveTo>
                  <a:lnTo>
                    <a:pt x="1027" y="268"/>
                  </a:lnTo>
                  <a:cubicBezTo>
                    <a:pt x="2990" y="488"/>
                    <a:pt x="4953" y="715"/>
                    <a:pt x="6907" y="999"/>
                  </a:cubicBezTo>
                  <a:cubicBezTo>
                    <a:pt x="7466" y="1080"/>
                    <a:pt x="13438" y="2095"/>
                    <a:pt x="13411" y="2222"/>
                  </a:cubicBezTo>
                  <a:cubicBezTo>
                    <a:pt x="13410" y="2229"/>
                    <a:pt x="13380" y="2232"/>
                    <a:pt x="13328" y="2232"/>
                  </a:cubicBezTo>
                  <a:cubicBezTo>
                    <a:pt x="12855" y="2232"/>
                    <a:pt x="10513" y="1986"/>
                    <a:pt x="10262" y="1959"/>
                  </a:cubicBezTo>
                  <a:lnTo>
                    <a:pt x="10262" y="1958"/>
                  </a:lnTo>
                  <a:cubicBezTo>
                    <a:pt x="9075" y="1835"/>
                    <a:pt x="7894" y="1678"/>
                    <a:pt x="6716" y="1486"/>
                  </a:cubicBezTo>
                  <a:cubicBezTo>
                    <a:pt x="4799" y="1172"/>
                    <a:pt x="2906" y="755"/>
                    <a:pt x="1027" y="268"/>
                  </a:cubicBezTo>
                  <a:close/>
                  <a:moveTo>
                    <a:pt x="1041" y="331"/>
                  </a:moveTo>
                  <a:lnTo>
                    <a:pt x="1041" y="331"/>
                  </a:lnTo>
                  <a:cubicBezTo>
                    <a:pt x="4797" y="1359"/>
                    <a:pt x="8679" y="2011"/>
                    <a:pt x="12568" y="2249"/>
                  </a:cubicBezTo>
                  <a:cubicBezTo>
                    <a:pt x="10518" y="2241"/>
                    <a:pt x="8471" y="2113"/>
                    <a:pt x="6440" y="1837"/>
                  </a:cubicBezTo>
                  <a:cubicBezTo>
                    <a:pt x="4567" y="1582"/>
                    <a:pt x="2733" y="1183"/>
                    <a:pt x="1041" y="331"/>
                  </a:cubicBezTo>
                  <a:close/>
                  <a:moveTo>
                    <a:pt x="5391" y="0"/>
                  </a:moveTo>
                  <a:cubicBezTo>
                    <a:pt x="5156" y="0"/>
                    <a:pt x="4926" y="16"/>
                    <a:pt x="4703" y="50"/>
                  </a:cubicBezTo>
                  <a:cubicBezTo>
                    <a:pt x="4673" y="53"/>
                    <a:pt x="4678" y="103"/>
                    <a:pt x="4707" y="103"/>
                  </a:cubicBezTo>
                  <a:cubicBezTo>
                    <a:pt x="4708" y="103"/>
                    <a:pt x="4709" y="103"/>
                    <a:pt x="4709" y="103"/>
                  </a:cubicBezTo>
                  <a:cubicBezTo>
                    <a:pt x="4872" y="88"/>
                    <a:pt x="5037" y="82"/>
                    <a:pt x="5203" y="82"/>
                  </a:cubicBezTo>
                  <a:cubicBezTo>
                    <a:pt x="6573" y="82"/>
                    <a:pt x="8031" y="543"/>
                    <a:pt x="9314" y="908"/>
                  </a:cubicBezTo>
                  <a:cubicBezTo>
                    <a:pt x="9681" y="1012"/>
                    <a:pt x="12996" y="1937"/>
                    <a:pt x="13586" y="2138"/>
                  </a:cubicBezTo>
                  <a:cubicBezTo>
                    <a:pt x="13584" y="2141"/>
                    <a:pt x="13583" y="2145"/>
                    <a:pt x="13582" y="2149"/>
                  </a:cubicBezTo>
                  <a:lnTo>
                    <a:pt x="13575" y="2182"/>
                  </a:lnTo>
                  <a:cubicBezTo>
                    <a:pt x="13575" y="2186"/>
                    <a:pt x="13576" y="2189"/>
                    <a:pt x="13576" y="2193"/>
                  </a:cubicBezTo>
                  <a:cubicBezTo>
                    <a:pt x="9271" y="1127"/>
                    <a:pt x="4869" y="603"/>
                    <a:pt x="468" y="120"/>
                  </a:cubicBezTo>
                  <a:cubicBezTo>
                    <a:pt x="355" y="90"/>
                    <a:pt x="240" y="60"/>
                    <a:pt x="127" y="30"/>
                  </a:cubicBezTo>
                  <a:cubicBezTo>
                    <a:pt x="125" y="29"/>
                    <a:pt x="124" y="29"/>
                    <a:pt x="122" y="29"/>
                  </a:cubicBezTo>
                  <a:cubicBezTo>
                    <a:pt x="98" y="29"/>
                    <a:pt x="90" y="63"/>
                    <a:pt x="115" y="72"/>
                  </a:cubicBezTo>
                  <a:lnTo>
                    <a:pt x="164" y="87"/>
                  </a:lnTo>
                  <a:lnTo>
                    <a:pt x="54" y="75"/>
                  </a:lnTo>
                  <a:cubicBezTo>
                    <a:pt x="52" y="75"/>
                    <a:pt x="50" y="75"/>
                    <a:pt x="49" y="75"/>
                  </a:cubicBezTo>
                  <a:cubicBezTo>
                    <a:pt x="0" y="75"/>
                    <a:pt x="2" y="154"/>
                    <a:pt x="54" y="159"/>
                  </a:cubicBezTo>
                  <a:lnTo>
                    <a:pt x="656" y="226"/>
                  </a:lnTo>
                  <a:cubicBezTo>
                    <a:pt x="722" y="244"/>
                    <a:pt x="787" y="262"/>
                    <a:pt x="851" y="279"/>
                  </a:cubicBezTo>
                  <a:cubicBezTo>
                    <a:pt x="2525" y="1202"/>
                    <a:pt x="4403" y="1614"/>
                    <a:pt x="6280" y="1883"/>
                  </a:cubicBezTo>
                  <a:cubicBezTo>
                    <a:pt x="8423" y="2189"/>
                    <a:pt x="10584" y="2342"/>
                    <a:pt x="12748" y="2342"/>
                  </a:cubicBezTo>
                  <a:cubicBezTo>
                    <a:pt x="12785" y="2342"/>
                    <a:pt x="12822" y="2342"/>
                    <a:pt x="12859" y="2342"/>
                  </a:cubicBezTo>
                  <a:cubicBezTo>
                    <a:pt x="12902" y="2342"/>
                    <a:pt x="12914" y="2295"/>
                    <a:pt x="12895" y="2269"/>
                  </a:cubicBezTo>
                  <a:lnTo>
                    <a:pt x="12895" y="2269"/>
                  </a:lnTo>
                  <a:cubicBezTo>
                    <a:pt x="13163" y="2283"/>
                    <a:pt x="13431" y="2295"/>
                    <a:pt x="13700" y="2307"/>
                  </a:cubicBezTo>
                  <a:cubicBezTo>
                    <a:pt x="13701" y="2307"/>
                    <a:pt x="13701" y="2307"/>
                    <a:pt x="13702" y="2307"/>
                  </a:cubicBezTo>
                  <a:cubicBezTo>
                    <a:pt x="13741" y="2307"/>
                    <a:pt x="13751" y="2256"/>
                    <a:pt x="13724" y="2234"/>
                  </a:cubicBezTo>
                  <a:cubicBezTo>
                    <a:pt x="13731" y="2229"/>
                    <a:pt x="13738" y="2223"/>
                    <a:pt x="13747" y="2215"/>
                  </a:cubicBezTo>
                  <a:cubicBezTo>
                    <a:pt x="13763" y="2199"/>
                    <a:pt x="13766" y="2175"/>
                    <a:pt x="13755" y="2155"/>
                  </a:cubicBezTo>
                  <a:cubicBezTo>
                    <a:pt x="13548" y="1801"/>
                    <a:pt x="12629" y="1774"/>
                    <a:pt x="12249" y="1667"/>
                  </a:cubicBezTo>
                  <a:cubicBezTo>
                    <a:pt x="11321" y="1407"/>
                    <a:pt x="10400" y="1119"/>
                    <a:pt x="9472" y="856"/>
                  </a:cubicBezTo>
                  <a:cubicBezTo>
                    <a:pt x="8246" y="507"/>
                    <a:pt x="6745" y="0"/>
                    <a:pt x="5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5" name="Google Shape;815;p14"/>
            <p:cNvSpPr/>
            <p:nvPr/>
          </p:nvSpPr>
          <p:spPr>
            <a:xfrm>
              <a:off x="6722425" y="3476200"/>
              <a:ext cx="208950" cy="72025"/>
            </a:xfrm>
            <a:custGeom>
              <a:avLst/>
              <a:gdLst/>
              <a:ahLst/>
              <a:cxnLst/>
              <a:rect l="l" t="t" r="r" b="b"/>
              <a:pathLst>
                <a:path w="8358" h="2881" extrusionOk="0">
                  <a:moveTo>
                    <a:pt x="1973" y="834"/>
                  </a:moveTo>
                  <a:lnTo>
                    <a:pt x="1973" y="834"/>
                  </a:lnTo>
                  <a:cubicBezTo>
                    <a:pt x="2545" y="1052"/>
                    <a:pt x="3123" y="1253"/>
                    <a:pt x="3705" y="1438"/>
                  </a:cubicBezTo>
                  <a:cubicBezTo>
                    <a:pt x="4672" y="1744"/>
                    <a:pt x="5686" y="1941"/>
                    <a:pt x="6662" y="2233"/>
                  </a:cubicBezTo>
                  <a:cubicBezTo>
                    <a:pt x="6985" y="2357"/>
                    <a:pt x="7306" y="2484"/>
                    <a:pt x="7628" y="2612"/>
                  </a:cubicBezTo>
                  <a:cubicBezTo>
                    <a:pt x="7632" y="2614"/>
                    <a:pt x="7637" y="2615"/>
                    <a:pt x="7642" y="2615"/>
                  </a:cubicBezTo>
                  <a:cubicBezTo>
                    <a:pt x="7658" y="2615"/>
                    <a:pt x="7673" y="2603"/>
                    <a:pt x="7676" y="2585"/>
                  </a:cubicBezTo>
                  <a:cubicBezTo>
                    <a:pt x="8001" y="2716"/>
                    <a:pt x="8095" y="2759"/>
                    <a:pt x="8073" y="2759"/>
                  </a:cubicBezTo>
                  <a:cubicBezTo>
                    <a:pt x="8033" y="2759"/>
                    <a:pt x="7637" y="2626"/>
                    <a:pt x="7485" y="2587"/>
                  </a:cubicBezTo>
                  <a:lnTo>
                    <a:pt x="7485" y="2585"/>
                  </a:lnTo>
                  <a:lnTo>
                    <a:pt x="6661" y="2373"/>
                  </a:lnTo>
                  <a:cubicBezTo>
                    <a:pt x="5939" y="2187"/>
                    <a:pt x="5215" y="2004"/>
                    <a:pt x="4494" y="1813"/>
                  </a:cubicBezTo>
                  <a:cubicBezTo>
                    <a:pt x="3601" y="1577"/>
                    <a:pt x="2777" y="1238"/>
                    <a:pt x="1973" y="834"/>
                  </a:cubicBezTo>
                  <a:close/>
                  <a:moveTo>
                    <a:pt x="28" y="1"/>
                  </a:moveTo>
                  <a:cubicBezTo>
                    <a:pt x="12" y="1"/>
                    <a:pt x="1" y="25"/>
                    <a:pt x="19" y="33"/>
                  </a:cubicBezTo>
                  <a:cubicBezTo>
                    <a:pt x="439" y="220"/>
                    <a:pt x="865" y="397"/>
                    <a:pt x="1293" y="569"/>
                  </a:cubicBezTo>
                  <a:cubicBezTo>
                    <a:pt x="2188" y="1073"/>
                    <a:pt x="3097" y="1514"/>
                    <a:pt x="4104" y="1794"/>
                  </a:cubicBezTo>
                  <a:cubicBezTo>
                    <a:pt x="5491" y="2180"/>
                    <a:pt x="6894" y="2515"/>
                    <a:pt x="8286" y="2879"/>
                  </a:cubicBezTo>
                  <a:cubicBezTo>
                    <a:pt x="8290" y="2880"/>
                    <a:pt x="8294" y="2880"/>
                    <a:pt x="8297" y="2880"/>
                  </a:cubicBezTo>
                  <a:cubicBezTo>
                    <a:pt x="8336" y="2880"/>
                    <a:pt x="8357" y="2823"/>
                    <a:pt x="8318" y="2803"/>
                  </a:cubicBezTo>
                  <a:cubicBezTo>
                    <a:pt x="7844" y="2547"/>
                    <a:pt x="7342" y="2361"/>
                    <a:pt x="6829" y="2207"/>
                  </a:cubicBezTo>
                  <a:cubicBezTo>
                    <a:pt x="5072" y="1520"/>
                    <a:pt x="3287" y="888"/>
                    <a:pt x="1473" y="377"/>
                  </a:cubicBezTo>
                  <a:cubicBezTo>
                    <a:pt x="1472" y="377"/>
                    <a:pt x="1470" y="377"/>
                    <a:pt x="1469" y="377"/>
                  </a:cubicBezTo>
                  <a:cubicBezTo>
                    <a:pt x="1447" y="377"/>
                    <a:pt x="1440" y="408"/>
                    <a:pt x="1461" y="417"/>
                  </a:cubicBezTo>
                  <a:cubicBezTo>
                    <a:pt x="2976" y="912"/>
                    <a:pt x="4482" y="1418"/>
                    <a:pt x="5973" y="1973"/>
                  </a:cubicBezTo>
                  <a:cubicBezTo>
                    <a:pt x="5492" y="1852"/>
                    <a:pt x="5010" y="1740"/>
                    <a:pt x="4535" y="1605"/>
                  </a:cubicBezTo>
                  <a:cubicBezTo>
                    <a:pt x="3517" y="1316"/>
                    <a:pt x="2515" y="980"/>
                    <a:pt x="1526" y="604"/>
                  </a:cubicBezTo>
                  <a:cubicBezTo>
                    <a:pt x="1222" y="440"/>
                    <a:pt x="920" y="269"/>
                    <a:pt x="617" y="90"/>
                  </a:cubicBezTo>
                  <a:cubicBezTo>
                    <a:pt x="610" y="86"/>
                    <a:pt x="604" y="84"/>
                    <a:pt x="598" y="84"/>
                  </a:cubicBezTo>
                  <a:cubicBezTo>
                    <a:pt x="566" y="84"/>
                    <a:pt x="545" y="134"/>
                    <a:pt x="579" y="154"/>
                  </a:cubicBezTo>
                  <a:cubicBezTo>
                    <a:pt x="713" y="234"/>
                    <a:pt x="848" y="314"/>
                    <a:pt x="981" y="392"/>
                  </a:cubicBezTo>
                  <a:cubicBezTo>
                    <a:pt x="665" y="266"/>
                    <a:pt x="350" y="136"/>
                    <a:pt x="35" y="2"/>
                  </a:cubicBezTo>
                  <a:cubicBezTo>
                    <a:pt x="33" y="1"/>
                    <a:pt x="31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6" name="Google Shape;816;p14"/>
            <p:cNvSpPr/>
            <p:nvPr/>
          </p:nvSpPr>
          <p:spPr>
            <a:xfrm>
              <a:off x="6819300" y="3418700"/>
              <a:ext cx="179175" cy="21375"/>
            </a:xfrm>
            <a:custGeom>
              <a:avLst/>
              <a:gdLst/>
              <a:ahLst/>
              <a:cxnLst/>
              <a:rect l="l" t="t" r="r" b="b"/>
              <a:pathLst>
                <a:path w="7167" h="855" extrusionOk="0">
                  <a:moveTo>
                    <a:pt x="2677" y="1"/>
                  </a:moveTo>
                  <a:cubicBezTo>
                    <a:pt x="2192" y="1"/>
                    <a:pt x="1706" y="21"/>
                    <a:pt x="1220" y="60"/>
                  </a:cubicBezTo>
                  <a:cubicBezTo>
                    <a:pt x="1167" y="66"/>
                    <a:pt x="1165" y="146"/>
                    <a:pt x="1216" y="146"/>
                  </a:cubicBezTo>
                  <a:cubicBezTo>
                    <a:pt x="1218" y="146"/>
                    <a:pt x="1219" y="146"/>
                    <a:pt x="1220" y="146"/>
                  </a:cubicBezTo>
                  <a:cubicBezTo>
                    <a:pt x="1733" y="109"/>
                    <a:pt x="2246" y="88"/>
                    <a:pt x="2759" y="88"/>
                  </a:cubicBezTo>
                  <a:cubicBezTo>
                    <a:pt x="3280" y="88"/>
                    <a:pt x="3801" y="109"/>
                    <a:pt x="4322" y="156"/>
                  </a:cubicBezTo>
                  <a:cubicBezTo>
                    <a:pt x="4927" y="211"/>
                    <a:pt x="5529" y="298"/>
                    <a:pt x="6126" y="415"/>
                  </a:cubicBezTo>
                  <a:cubicBezTo>
                    <a:pt x="6180" y="426"/>
                    <a:pt x="6661" y="571"/>
                    <a:pt x="6787" y="571"/>
                  </a:cubicBezTo>
                  <a:cubicBezTo>
                    <a:pt x="6802" y="571"/>
                    <a:pt x="6812" y="569"/>
                    <a:pt x="6816" y="564"/>
                  </a:cubicBezTo>
                  <a:lnTo>
                    <a:pt x="6816" y="564"/>
                  </a:lnTo>
                  <a:cubicBezTo>
                    <a:pt x="6806" y="576"/>
                    <a:pt x="6780" y="587"/>
                    <a:pt x="6742" y="595"/>
                  </a:cubicBezTo>
                  <a:cubicBezTo>
                    <a:pt x="6267" y="618"/>
                    <a:pt x="5793" y="630"/>
                    <a:pt x="5319" y="630"/>
                  </a:cubicBezTo>
                  <a:cubicBezTo>
                    <a:pt x="3788" y="630"/>
                    <a:pt x="2266" y="511"/>
                    <a:pt x="741" y="295"/>
                  </a:cubicBezTo>
                  <a:cubicBezTo>
                    <a:pt x="740" y="295"/>
                    <a:pt x="739" y="295"/>
                    <a:pt x="738" y="295"/>
                  </a:cubicBezTo>
                  <a:cubicBezTo>
                    <a:pt x="716" y="295"/>
                    <a:pt x="708" y="329"/>
                    <a:pt x="731" y="332"/>
                  </a:cubicBezTo>
                  <a:cubicBezTo>
                    <a:pt x="2227" y="596"/>
                    <a:pt x="3742" y="717"/>
                    <a:pt x="5260" y="717"/>
                  </a:cubicBezTo>
                  <a:cubicBezTo>
                    <a:pt x="5268" y="717"/>
                    <a:pt x="5276" y="717"/>
                    <a:pt x="5285" y="717"/>
                  </a:cubicBezTo>
                  <a:lnTo>
                    <a:pt x="5285" y="717"/>
                  </a:lnTo>
                  <a:cubicBezTo>
                    <a:pt x="4871" y="738"/>
                    <a:pt x="4457" y="749"/>
                    <a:pt x="4045" y="749"/>
                  </a:cubicBezTo>
                  <a:cubicBezTo>
                    <a:pt x="2705" y="749"/>
                    <a:pt x="1369" y="640"/>
                    <a:pt x="28" y="471"/>
                  </a:cubicBezTo>
                  <a:cubicBezTo>
                    <a:pt x="27" y="471"/>
                    <a:pt x="26" y="471"/>
                    <a:pt x="26" y="471"/>
                  </a:cubicBezTo>
                  <a:cubicBezTo>
                    <a:pt x="5" y="471"/>
                    <a:pt x="1" y="509"/>
                    <a:pt x="22" y="512"/>
                  </a:cubicBezTo>
                  <a:cubicBezTo>
                    <a:pt x="1269" y="749"/>
                    <a:pt x="2540" y="855"/>
                    <a:pt x="3811" y="855"/>
                  </a:cubicBezTo>
                  <a:cubicBezTo>
                    <a:pt x="4794" y="855"/>
                    <a:pt x="5778" y="792"/>
                    <a:pt x="6750" y="678"/>
                  </a:cubicBezTo>
                  <a:cubicBezTo>
                    <a:pt x="6761" y="678"/>
                    <a:pt x="6772" y="678"/>
                    <a:pt x="6782" y="676"/>
                  </a:cubicBezTo>
                  <a:cubicBezTo>
                    <a:pt x="6785" y="676"/>
                    <a:pt x="6786" y="674"/>
                    <a:pt x="6789" y="672"/>
                  </a:cubicBezTo>
                  <a:cubicBezTo>
                    <a:pt x="6893" y="660"/>
                    <a:pt x="6997" y="647"/>
                    <a:pt x="7101" y="634"/>
                  </a:cubicBezTo>
                  <a:cubicBezTo>
                    <a:pt x="7148" y="627"/>
                    <a:pt x="7166" y="559"/>
                    <a:pt x="7113" y="547"/>
                  </a:cubicBezTo>
                  <a:cubicBezTo>
                    <a:pt x="5654" y="188"/>
                    <a:pt x="4170" y="1"/>
                    <a:pt x="2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7" name="Google Shape;817;p14"/>
            <p:cNvSpPr/>
            <p:nvPr/>
          </p:nvSpPr>
          <p:spPr>
            <a:xfrm>
              <a:off x="6857650" y="3439825"/>
              <a:ext cx="121375" cy="7675"/>
            </a:xfrm>
            <a:custGeom>
              <a:avLst/>
              <a:gdLst/>
              <a:ahLst/>
              <a:cxnLst/>
              <a:rect l="l" t="t" r="r" b="b"/>
              <a:pathLst>
                <a:path w="4855" h="307" extrusionOk="0">
                  <a:moveTo>
                    <a:pt x="4802" y="1"/>
                  </a:moveTo>
                  <a:cubicBezTo>
                    <a:pt x="4801" y="1"/>
                    <a:pt x="4801" y="1"/>
                    <a:pt x="4800" y="1"/>
                  </a:cubicBezTo>
                  <a:cubicBezTo>
                    <a:pt x="3205" y="49"/>
                    <a:pt x="1610" y="126"/>
                    <a:pt x="21" y="276"/>
                  </a:cubicBezTo>
                  <a:cubicBezTo>
                    <a:pt x="2" y="277"/>
                    <a:pt x="1" y="306"/>
                    <a:pt x="20" y="306"/>
                  </a:cubicBezTo>
                  <a:cubicBezTo>
                    <a:pt x="20" y="306"/>
                    <a:pt x="20" y="306"/>
                    <a:pt x="21" y="306"/>
                  </a:cubicBezTo>
                  <a:cubicBezTo>
                    <a:pt x="1613" y="213"/>
                    <a:pt x="3205" y="125"/>
                    <a:pt x="4800" y="85"/>
                  </a:cubicBezTo>
                  <a:cubicBezTo>
                    <a:pt x="4855" y="84"/>
                    <a:pt x="4855" y="1"/>
                    <a:pt x="48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8" name="Google Shape;818;p14"/>
            <p:cNvSpPr/>
            <p:nvPr/>
          </p:nvSpPr>
          <p:spPr>
            <a:xfrm>
              <a:off x="6828425" y="3305825"/>
              <a:ext cx="185225" cy="61775"/>
            </a:xfrm>
            <a:custGeom>
              <a:avLst/>
              <a:gdLst/>
              <a:ahLst/>
              <a:cxnLst/>
              <a:rect l="l" t="t" r="r" b="b"/>
              <a:pathLst>
                <a:path w="7409" h="2471" extrusionOk="0">
                  <a:moveTo>
                    <a:pt x="7024" y="124"/>
                  </a:moveTo>
                  <a:cubicBezTo>
                    <a:pt x="7082" y="124"/>
                    <a:pt x="7024" y="171"/>
                    <a:pt x="6747" y="303"/>
                  </a:cubicBezTo>
                  <a:cubicBezTo>
                    <a:pt x="5329" y="979"/>
                    <a:pt x="3830" y="1429"/>
                    <a:pt x="2313" y="1812"/>
                  </a:cubicBezTo>
                  <a:cubicBezTo>
                    <a:pt x="3058" y="1529"/>
                    <a:pt x="3793" y="1221"/>
                    <a:pt x="4536" y="933"/>
                  </a:cubicBezTo>
                  <a:cubicBezTo>
                    <a:pt x="5038" y="737"/>
                    <a:pt x="5545" y="552"/>
                    <a:pt x="6061" y="393"/>
                  </a:cubicBezTo>
                  <a:cubicBezTo>
                    <a:pt x="6143" y="369"/>
                    <a:pt x="6393" y="287"/>
                    <a:pt x="6621" y="220"/>
                  </a:cubicBezTo>
                  <a:cubicBezTo>
                    <a:pt x="6737" y="189"/>
                    <a:pt x="6856" y="159"/>
                    <a:pt x="6975" y="129"/>
                  </a:cubicBezTo>
                  <a:cubicBezTo>
                    <a:pt x="6995" y="126"/>
                    <a:pt x="7012" y="124"/>
                    <a:pt x="7024" y="124"/>
                  </a:cubicBezTo>
                  <a:close/>
                  <a:moveTo>
                    <a:pt x="4984" y="696"/>
                  </a:moveTo>
                  <a:lnTo>
                    <a:pt x="4984" y="696"/>
                  </a:lnTo>
                  <a:cubicBezTo>
                    <a:pt x="3896" y="1096"/>
                    <a:pt x="2827" y="1563"/>
                    <a:pt x="1734" y="1955"/>
                  </a:cubicBezTo>
                  <a:cubicBezTo>
                    <a:pt x="1657" y="1975"/>
                    <a:pt x="1578" y="1992"/>
                    <a:pt x="1500" y="2011"/>
                  </a:cubicBezTo>
                  <a:cubicBezTo>
                    <a:pt x="2638" y="1515"/>
                    <a:pt x="3801" y="1076"/>
                    <a:pt x="4984" y="696"/>
                  </a:cubicBezTo>
                  <a:close/>
                  <a:moveTo>
                    <a:pt x="7356" y="0"/>
                  </a:moveTo>
                  <a:cubicBezTo>
                    <a:pt x="7353" y="0"/>
                    <a:pt x="7351" y="1"/>
                    <a:pt x="7348" y="1"/>
                  </a:cubicBezTo>
                  <a:cubicBezTo>
                    <a:pt x="7296" y="12"/>
                    <a:pt x="7244" y="24"/>
                    <a:pt x="7192" y="34"/>
                  </a:cubicBezTo>
                  <a:cubicBezTo>
                    <a:pt x="7189" y="20"/>
                    <a:pt x="7175" y="10"/>
                    <a:pt x="7160" y="10"/>
                  </a:cubicBezTo>
                  <a:cubicBezTo>
                    <a:pt x="7157" y="10"/>
                    <a:pt x="7155" y="10"/>
                    <a:pt x="7152" y="10"/>
                  </a:cubicBezTo>
                  <a:cubicBezTo>
                    <a:pt x="5104" y="481"/>
                    <a:pt x="3074" y="1165"/>
                    <a:pt x="1178" y="2087"/>
                  </a:cubicBezTo>
                  <a:cubicBezTo>
                    <a:pt x="792" y="2178"/>
                    <a:pt x="406" y="2267"/>
                    <a:pt x="20" y="2356"/>
                  </a:cubicBezTo>
                  <a:cubicBezTo>
                    <a:pt x="0" y="2361"/>
                    <a:pt x="7" y="2390"/>
                    <a:pt x="26" y="2390"/>
                  </a:cubicBezTo>
                  <a:cubicBezTo>
                    <a:pt x="27" y="2390"/>
                    <a:pt x="28" y="2390"/>
                    <a:pt x="30" y="2390"/>
                  </a:cubicBezTo>
                  <a:cubicBezTo>
                    <a:pt x="352" y="2320"/>
                    <a:pt x="675" y="2250"/>
                    <a:pt x="998" y="2178"/>
                  </a:cubicBezTo>
                  <a:lnTo>
                    <a:pt x="998" y="2178"/>
                  </a:lnTo>
                  <a:cubicBezTo>
                    <a:pt x="818" y="2267"/>
                    <a:pt x="638" y="2355"/>
                    <a:pt x="460" y="2448"/>
                  </a:cubicBezTo>
                  <a:cubicBezTo>
                    <a:pt x="449" y="2455"/>
                    <a:pt x="456" y="2471"/>
                    <a:pt x="467" y="2471"/>
                  </a:cubicBezTo>
                  <a:cubicBezTo>
                    <a:pt x="469" y="2471"/>
                    <a:pt x="470" y="2471"/>
                    <a:pt x="472" y="2470"/>
                  </a:cubicBezTo>
                  <a:cubicBezTo>
                    <a:pt x="726" y="2352"/>
                    <a:pt x="978" y="2238"/>
                    <a:pt x="1231" y="2127"/>
                  </a:cubicBezTo>
                  <a:lnTo>
                    <a:pt x="1256" y="2122"/>
                  </a:lnTo>
                  <a:lnTo>
                    <a:pt x="1256" y="2122"/>
                  </a:lnTo>
                  <a:lnTo>
                    <a:pt x="1234" y="2128"/>
                  </a:lnTo>
                  <a:cubicBezTo>
                    <a:pt x="1200" y="2140"/>
                    <a:pt x="1210" y="2191"/>
                    <a:pt x="1241" y="2191"/>
                  </a:cubicBezTo>
                  <a:cubicBezTo>
                    <a:pt x="1244" y="2191"/>
                    <a:pt x="1248" y="2191"/>
                    <a:pt x="1251" y="2190"/>
                  </a:cubicBezTo>
                  <a:cubicBezTo>
                    <a:pt x="1448" y="2124"/>
                    <a:pt x="1645" y="2056"/>
                    <a:pt x="1841" y="1986"/>
                  </a:cubicBezTo>
                  <a:cubicBezTo>
                    <a:pt x="3601" y="1568"/>
                    <a:pt x="5336" y="1055"/>
                    <a:pt x="6968" y="263"/>
                  </a:cubicBezTo>
                  <a:lnTo>
                    <a:pt x="6968" y="263"/>
                  </a:lnTo>
                  <a:cubicBezTo>
                    <a:pt x="5575" y="1125"/>
                    <a:pt x="4101" y="1760"/>
                    <a:pt x="2530" y="2244"/>
                  </a:cubicBezTo>
                  <a:cubicBezTo>
                    <a:pt x="2498" y="2255"/>
                    <a:pt x="2508" y="2300"/>
                    <a:pt x="2537" y="2300"/>
                  </a:cubicBezTo>
                  <a:cubicBezTo>
                    <a:pt x="2540" y="2300"/>
                    <a:pt x="2542" y="2300"/>
                    <a:pt x="2545" y="2299"/>
                  </a:cubicBezTo>
                  <a:cubicBezTo>
                    <a:pt x="4224" y="1854"/>
                    <a:pt x="5812" y="1088"/>
                    <a:pt x="7251" y="124"/>
                  </a:cubicBezTo>
                  <a:cubicBezTo>
                    <a:pt x="7292" y="103"/>
                    <a:pt x="7335" y="84"/>
                    <a:pt x="7375" y="63"/>
                  </a:cubicBezTo>
                  <a:cubicBezTo>
                    <a:pt x="7408" y="46"/>
                    <a:pt x="7388" y="0"/>
                    <a:pt x="7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9" name="Google Shape;819;p14"/>
            <p:cNvSpPr/>
            <p:nvPr/>
          </p:nvSpPr>
          <p:spPr>
            <a:xfrm>
              <a:off x="6768875" y="3260800"/>
              <a:ext cx="238225" cy="122200"/>
            </a:xfrm>
            <a:custGeom>
              <a:avLst/>
              <a:gdLst/>
              <a:ahLst/>
              <a:cxnLst/>
              <a:rect l="l" t="t" r="r" b="b"/>
              <a:pathLst>
                <a:path w="9529" h="4888" extrusionOk="0">
                  <a:moveTo>
                    <a:pt x="9472" y="0"/>
                  </a:moveTo>
                  <a:cubicBezTo>
                    <a:pt x="9467" y="0"/>
                    <a:pt x="9461" y="1"/>
                    <a:pt x="9456" y="4"/>
                  </a:cubicBezTo>
                  <a:cubicBezTo>
                    <a:pt x="7831" y="803"/>
                    <a:pt x="6210" y="1606"/>
                    <a:pt x="4589" y="2413"/>
                  </a:cubicBezTo>
                  <a:cubicBezTo>
                    <a:pt x="3045" y="3180"/>
                    <a:pt x="1445" y="3896"/>
                    <a:pt x="11" y="4864"/>
                  </a:cubicBezTo>
                  <a:cubicBezTo>
                    <a:pt x="0" y="4872"/>
                    <a:pt x="6" y="4888"/>
                    <a:pt x="17" y="4888"/>
                  </a:cubicBezTo>
                  <a:cubicBezTo>
                    <a:pt x="19" y="4888"/>
                    <a:pt x="22" y="4887"/>
                    <a:pt x="24" y="4885"/>
                  </a:cubicBezTo>
                  <a:cubicBezTo>
                    <a:pt x="3034" y="3045"/>
                    <a:pt x="6335" y="1637"/>
                    <a:pt x="9493" y="67"/>
                  </a:cubicBezTo>
                  <a:cubicBezTo>
                    <a:pt x="9528" y="50"/>
                    <a:pt x="9506" y="0"/>
                    <a:pt x="9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0" name="Google Shape;820;p14"/>
            <p:cNvSpPr/>
            <p:nvPr/>
          </p:nvSpPr>
          <p:spPr>
            <a:xfrm>
              <a:off x="6781075" y="3193550"/>
              <a:ext cx="208600" cy="128050"/>
            </a:xfrm>
            <a:custGeom>
              <a:avLst/>
              <a:gdLst/>
              <a:ahLst/>
              <a:cxnLst/>
              <a:rect l="l" t="t" r="r" b="b"/>
              <a:pathLst>
                <a:path w="8344" h="5122" extrusionOk="0">
                  <a:moveTo>
                    <a:pt x="8302" y="0"/>
                  </a:moveTo>
                  <a:cubicBezTo>
                    <a:pt x="8299" y="0"/>
                    <a:pt x="8295" y="1"/>
                    <a:pt x="8291" y="2"/>
                  </a:cubicBezTo>
                  <a:cubicBezTo>
                    <a:pt x="6032" y="726"/>
                    <a:pt x="3896" y="1790"/>
                    <a:pt x="1956" y="3156"/>
                  </a:cubicBezTo>
                  <a:cubicBezTo>
                    <a:pt x="1929" y="3175"/>
                    <a:pt x="1946" y="3215"/>
                    <a:pt x="1971" y="3215"/>
                  </a:cubicBezTo>
                  <a:cubicBezTo>
                    <a:pt x="1976" y="3215"/>
                    <a:pt x="1982" y="3213"/>
                    <a:pt x="1988" y="3209"/>
                  </a:cubicBezTo>
                  <a:cubicBezTo>
                    <a:pt x="3064" y="2452"/>
                    <a:pt x="4193" y="1778"/>
                    <a:pt x="5383" y="1213"/>
                  </a:cubicBezTo>
                  <a:cubicBezTo>
                    <a:pt x="6014" y="913"/>
                    <a:pt x="6656" y="643"/>
                    <a:pt x="7313" y="402"/>
                  </a:cubicBezTo>
                  <a:cubicBezTo>
                    <a:pt x="7418" y="363"/>
                    <a:pt x="7999" y="252"/>
                    <a:pt x="8058" y="144"/>
                  </a:cubicBezTo>
                  <a:lnTo>
                    <a:pt x="8058" y="144"/>
                  </a:lnTo>
                  <a:cubicBezTo>
                    <a:pt x="7974" y="301"/>
                    <a:pt x="7438" y="524"/>
                    <a:pt x="7281" y="619"/>
                  </a:cubicBezTo>
                  <a:cubicBezTo>
                    <a:pt x="4855" y="2105"/>
                    <a:pt x="2414" y="3572"/>
                    <a:pt x="11" y="5094"/>
                  </a:cubicBezTo>
                  <a:cubicBezTo>
                    <a:pt x="1" y="5104"/>
                    <a:pt x="9" y="5121"/>
                    <a:pt x="23" y="5121"/>
                  </a:cubicBezTo>
                  <a:cubicBezTo>
                    <a:pt x="25" y="5121"/>
                    <a:pt x="27" y="5121"/>
                    <a:pt x="29" y="5120"/>
                  </a:cubicBezTo>
                  <a:cubicBezTo>
                    <a:pt x="2640" y="3572"/>
                    <a:pt x="5219" y="1966"/>
                    <a:pt x="7805" y="375"/>
                  </a:cubicBezTo>
                  <a:lnTo>
                    <a:pt x="7805" y="375"/>
                  </a:lnTo>
                  <a:cubicBezTo>
                    <a:pt x="6360" y="1514"/>
                    <a:pt x="4876" y="2596"/>
                    <a:pt x="3369" y="3651"/>
                  </a:cubicBezTo>
                  <a:cubicBezTo>
                    <a:pt x="3357" y="3658"/>
                    <a:pt x="3364" y="3676"/>
                    <a:pt x="3375" y="3676"/>
                  </a:cubicBezTo>
                  <a:cubicBezTo>
                    <a:pt x="3377" y="3676"/>
                    <a:pt x="3380" y="3675"/>
                    <a:pt x="3382" y="3673"/>
                  </a:cubicBezTo>
                  <a:cubicBezTo>
                    <a:pt x="4967" y="2632"/>
                    <a:pt x="6490" y="1502"/>
                    <a:pt x="7975" y="326"/>
                  </a:cubicBezTo>
                  <a:cubicBezTo>
                    <a:pt x="7997" y="309"/>
                    <a:pt x="7985" y="286"/>
                    <a:pt x="7965" y="277"/>
                  </a:cubicBezTo>
                  <a:cubicBezTo>
                    <a:pt x="8082" y="205"/>
                    <a:pt x="8199" y="133"/>
                    <a:pt x="8317" y="61"/>
                  </a:cubicBezTo>
                  <a:cubicBezTo>
                    <a:pt x="8343" y="44"/>
                    <a:pt x="8331" y="0"/>
                    <a:pt x="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1" name="Google Shape;821;p14"/>
            <p:cNvSpPr/>
            <p:nvPr/>
          </p:nvSpPr>
          <p:spPr>
            <a:xfrm>
              <a:off x="6609825" y="3133700"/>
              <a:ext cx="342500" cy="286100"/>
            </a:xfrm>
            <a:custGeom>
              <a:avLst/>
              <a:gdLst/>
              <a:ahLst/>
              <a:cxnLst/>
              <a:rect l="l" t="t" r="r" b="b"/>
              <a:pathLst>
                <a:path w="13700" h="11444" extrusionOk="0">
                  <a:moveTo>
                    <a:pt x="13661" y="0"/>
                  </a:moveTo>
                  <a:cubicBezTo>
                    <a:pt x="13657" y="0"/>
                    <a:pt x="13653" y="1"/>
                    <a:pt x="13649" y="3"/>
                  </a:cubicBezTo>
                  <a:cubicBezTo>
                    <a:pt x="10915" y="1601"/>
                    <a:pt x="8108" y="3131"/>
                    <a:pt x="5637" y="5126"/>
                  </a:cubicBezTo>
                  <a:cubicBezTo>
                    <a:pt x="3439" y="6899"/>
                    <a:pt x="1472" y="9001"/>
                    <a:pt x="7" y="11422"/>
                  </a:cubicBezTo>
                  <a:cubicBezTo>
                    <a:pt x="0" y="11433"/>
                    <a:pt x="10" y="11443"/>
                    <a:pt x="19" y="11443"/>
                  </a:cubicBezTo>
                  <a:cubicBezTo>
                    <a:pt x="23" y="11443"/>
                    <a:pt x="28" y="11441"/>
                    <a:pt x="31" y="11436"/>
                  </a:cubicBezTo>
                  <a:cubicBezTo>
                    <a:pt x="1573" y="9049"/>
                    <a:pt x="3469" y="6954"/>
                    <a:pt x="5681" y="5170"/>
                  </a:cubicBezTo>
                  <a:cubicBezTo>
                    <a:pt x="8151" y="3177"/>
                    <a:pt x="10955" y="1664"/>
                    <a:pt x="13676" y="50"/>
                  </a:cubicBezTo>
                  <a:cubicBezTo>
                    <a:pt x="13700" y="34"/>
                    <a:pt x="13685" y="0"/>
                    <a:pt x="13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2" name="Google Shape;822;p14"/>
            <p:cNvSpPr/>
            <p:nvPr/>
          </p:nvSpPr>
          <p:spPr>
            <a:xfrm>
              <a:off x="6584025" y="3046700"/>
              <a:ext cx="71675" cy="370000"/>
            </a:xfrm>
            <a:custGeom>
              <a:avLst/>
              <a:gdLst/>
              <a:ahLst/>
              <a:cxnLst/>
              <a:rect l="l" t="t" r="r" b="b"/>
              <a:pathLst>
                <a:path w="2867" h="14800" extrusionOk="0">
                  <a:moveTo>
                    <a:pt x="2810" y="1"/>
                  </a:moveTo>
                  <a:cubicBezTo>
                    <a:pt x="2798" y="1"/>
                    <a:pt x="2786" y="6"/>
                    <a:pt x="2778" y="17"/>
                  </a:cubicBezTo>
                  <a:cubicBezTo>
                    <a:pt x="1391" y="1965"/>
                    <a:pt x="1280" y="4480"/>
                    <a:pt x="975" y="6773"/>
                  </a:cubicBezTo>
                  <a:cubicBezTo>
                    <a:pt x="626" y="9383"/>
                    <a:pt x="1" y="12197"/>
                    <a:pt x="728" y="14794"/>
                  </a:cubicBezTo>
                  <a:cubicBezTo>
                    <a:pt x="729" y="14798"/>
                    <a:pt x="732" y="14800"/>
                    <a:pt x="736" y="14800"/>
                  </a:cubicBezTo>
                  <a:cubicBezTo>
                    <a:pt x="741" y="14800"/>
                    <a:pt x="747" y="14796"/>
                    <a:pt x="745" y="14790"/>
                  </a:cubicBezTo>
                  <a:cubicBezTo>
                    <a:pt x="189" y="12205"/>
                    <a:pt x="661" y="9630"/>
                    <a:pt x="1007" y="7051"/>
                  </a:cubicBezTo>
                  <a:cubicBezTo>
                    <a:pt x="1321" y="4697"/>
                    <a:pt x="1415" y="2058"/>
                    <a:pt x="2846" y="57"/>
                  </a:cubicBezTo>
                  <a:cubicBezTo>
                    <a:pt x="2866" y="28"/>
                    <a:pt x="2839" y="1"/>
                    <a:pt x="2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3" name="Google Shape;823;p14"/>
            <p:cNvSpPr/>
            <p:nvPr/>
          </p:nvSpPr>
          <p:spPr>
            <a:xfrm>
              <a:off x="6568500" y="3081050"/>
              <a:ext cx="13800" cy="127975"/>
            </a:xfrm>
            <a:custGeom>
              <a:avLst/>
              <a:gdLst/>
              <a:ahLst/>
              <a:cxnLst/>
              <a:rect l="l" t="t" r="r" b="b"/>
              <a:pathLst>
                <a:path w="552" h="5119" extrusionOk="0">
                  <a:moveTo>
                    <a:pt x="256" y="0"/>
                  </a:moveTo>
                  <a:cubicBezTo>
                    <a:pt x="247" y="0"/>
                    <a:pt x="238" y="6"/>
                    <a:pt x="238" y="17"/>
                  </a:cubicBezTo>
                  <a:cubicBezTo>
                    <a:pt x="238" y="96"/>
                    <a:pt x="242" y="174"/>
                    <a:pt x="242" y="253"/>
                  </a:cubicBezTo>
                  <a:cubicBezTo>
                    <a:pt x="1" y="1868"/>
                    <a:pt x="51" y="3499"/>
                    <a:pt x="355" y="5102"/>
                  </a:cubicBezTo>
                  <a:cubicBezTo>
                    <a:pt x="357" y="5114"/>
                    <a:pt x="366" y="5119"/>
                    <a:pt x="375" y="5119"/>
                  </a:cubicBezTo>
                  <a:cubicBezTo>
                    <a:pt x="389" y="5119"/>
                    <a:pt x="404" y="5107"/>
                    <a:pt x="401" y="5090"/>
                  </a:cubicBezTo>
                  <a:cubicBezTo>
                    <a:pt x="134" y="3578"/>
                    <a:pt x="97" y="2080"/>
                    <a:pt x="247" y="561"/>
                  </a:cubicBezTo>
                  <a:lnTo>
                    <a:pt x="247" y="561"/>
                  </a:lnTo>
                  <a:cubicBezTo>
                    <a:pt x="266" y="1536"/>
                    <a:pt x="319" y="2510"/>
                    <a:pt x="410" y="3482"/>
                  </a:cubicBezTo>
                  <a:cubicBezTo>
                    <a:pt x="450" y="3900"/>
                    <a:pt x="498" y="4318"/>
                    <a:pt x="551" y="4735"/>
                  </a:cubicBezTo>
                  <a:cubicBezTo>
                    <a:pt x="530" y="4399"/>
                    <a:pt x="530" y="4051"/>
                    <a:pt x="515" y="3912"/>
                  </a:cubicBezTo>
                  <a:cubicBezTo>
                    <a:pt x="470" y="3482"/>
                    <a:pt x="430" y="3050"/>
                    <a:pt x="398" y="2618"/>
                  </a:cubicBezTo>
                  <a:cubicBezTo>
                    <a:pt x="338" y="1824"/>
                    <a:pt x="303" y="1029"/>
                    <a:pt x="281" y="234"/>
                  </a:cubicBezTo>
                  <a:cubicBezTo>
                    <a:pt x="282" y="225"/>
                    <a:pt x="282" y="216"/>
                    <a:pt x="283" y="206"/>
                  </a:cubicBezTo>
                  <a:cubicBezTo>
                    <a:pt x="285" y="202"/>
                    <a:pt x="283" y="198"/>
                    <a:pt x="279" y="196"/>
                  </a:cubicBezTo>
                  <a:cubicBezTo>
                    <a:pt x="278" y="136"/>
                    <a:pt x="275" y="77"/>
                    <a:pt x="274" y="17"/>
                  </a:cubicBezTo>
                  <a:cubicBezTo>
                    <a:pt x="274" y="6"/>
                    <a:pt x="265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4" name="Google Shape;824;p14"/>
            <p:cNvSpPr/>
            <p:nvPr/>
          </p:nvSpPr>
          <p:spPr>
            <a:xfrm>
              <a:off x="6582275" y="3199425"/>
              <a:ext cx="825" cy="8900"/>
            </a:xfrm>
            <a:custGeom>
              <a:avLst/>
              <a:gdLst/>
              <a:ahLst/>
              <a:cxnLst/>
              <a:rect l="l" t="t" r="r" b="b"/>
              <a:pathLst>
                <a:path w="33" h="356" extrusionOk="0">
                  <a:moveTo>
                    <a:pt x="0" y="0"/>
                  </a:moveTo>
                  <a:cubicBezTo>
                    <a:pt x="7" y="124"/>
                    <a:pt x="18" y="246"/>
                    <a:pt x="32" y="355"/>
                  </a:cubicBezTo>
                  <a:cubicBezTo>
                    <a:pt x="32" y="300"/>
                    <a:pt x="30" y="246"/>
                    <a:pt x="23" y="191"/>
                  </a:cubicBezTo>
                  <a:cubicBezTo>
                    <a:pt x="15" y="127"/>
                    <a:pt x="8" y="6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5" name="Google Shape;825;p14"/>
            <p:cNvSpPr/>
            <p:nvPr/>
          </p:nvSpPr>
          <p:spPr>
            <a:xfrm>
              <a:off x="6575825" y="3086225"/>
              <a:ext cx="17600" cy="136475"/>
            </a:xfrm>
            <a:custGeom>
              <a:avLst/>
              <a:gdLst/>
              <a:ahLst/>
              <a:cxnLst/>
              <a:rect l="l" t="t" r="r" b="b"/>
              <a:pathLst>
                <a:path w="704" h="5459" extrusionOk="0">
                  <a:moveTo>
                    <a:pt x="54" y="1"/>
                  </a:moveTo>
                  <a:cubicBezTo>
                    <a:pt x="38" y="1"/>
                    <a:pt x="21" y="11"/>
                    <a:pt x="20" y="33"/>
                  </a:cubicBezTo>
                  <a:cubicBezTo>
                    <a:pt x="1" y="953"/>
                    <a:pt x="512" y="1790"/>
                    <a:pt x="582" y="2715"/>
                  </a:cubicBezTo>
                  <a:cubicBezTo>
                    <a:pt x="648" y="3563"/>
                    <a:pt x="525" y="4403"/>
                    <a:pt x="429" y="5243"/>
                  </a:cubicBezTo>
                  <a:cubicBezTo>
                    <a:pt x="411" y="5246"/>
                    <a:pt x="396" y="5268"/>
                    <a:pt x="414" y="5284"/>
                  </a:cubicBezTo>
                  <a:lnTo>
                    <a:pt x="414" y="5284"/>
                  </a:lnTo>
                  <a:cubicBezTo>
                    <a:pt x="353" y="5230"/>
                    <a:pt x="314" y="5076"/>
                    <a:pt x="289" y="4883"/>
                  </a:cubicBezTo>
                  <a:lnTo>
                    <a:pt x="289" y="4883"/>
                  </a:lnTo>
                  <a:cubicBezTo>
                    <a:pt x="292" y="5052"/>
                    <a:pt x="293" y="5243"/>
                    <a:pt x="418" y="5332"/>
                  </a:cubicBezTo>
                  <a:cubicBezTo>
                    <a:pt x="414" y="5370"/>
                    <a:pt x="409" y="5407"/>
                    <a:pt x="405" y="5443"/>
                  </a:cubicBezTo>
                  <a:cubicBezTo>
                    <a:pt x="404" y="5453"/>
                    <a:pt x="413" y="5458"/>
                    <a:pt x="422" y="5458"/>
                  </a:cubicBezTo>
                  <a:cubicBezTo>
                    <a:pt x="428" y="5458"/>
                    <a:pt x="435" y="5455"/>
                    <a:pt x="437" y="5447"/>
                  </a:cubicBezTo>
                  <a:cubicBezTo>
                    <a:pt x="442" y="5414"/>
                    <a:pt x="449" y="5379"/>
                    <a:pt x="454" y="5344"/>
                  </a:cubicBezTo>
                  <a:cubicBezTo>
                    <a:pt x="462" y="5340"/>
                    <a:pt x="468" y="5335"/>
                    <a:pt x="470" y="5327"/>
                  </a:cubicBezTo>
                  <a:lnTo>
                    <a:pt x="482" y="5294"/>
                  </a:lnTo>
                  <a:cubicBezTo>
                    <a:pt x="485" y="5284"/>
                    <a:pt x="482" y="5275"/>
                    <a:pt x="476" y="5268"/>
                  </a:cubicBezTo>
                  <a:lnTo>
                    <a:pt x="469" y="5263"/>
                  </a:lnTo>
                  <a:cubicBezTo>
                    <a:pt x="608" y="4467"/>
                    <a:pt x="704" y="3649"/>
                    <a:pt x="661" y="2843"/>
                  </a:cubicBezTo>
                  <a:cubicBezTo>
                    <a:pt x="609" y="1873"/>
                    <a:pt x="77" y="992"/>
                    <a:pt x="86" y="33"/>
                  </a:cubicBezTo>
                  <a:cubicBezTo>
                    <a:pt x="86" y="11"/>
                    <a:pt x="70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6" name="Google Shape;826;p14"/>
            <p:cNvSpPr/>
            <p:nvPr/>
          </p:nvSpPr>
          <p:spPr>
            <a:xfrm>
              <a:off x="6635900" y="3062775"/>
              <a:ext cx="178425" cy="312800"/>
            </a:xfrm>
            <a:custGeom>
              <a:avLst/>
              <a:gdLst/>
              <a:ahLst/>
              <a:cxnLst/>
              <a:rect l="l" t="t" r="r" b="b"/>
              <a:pathLst>
                <a:path w="7137" h="12512" extrusionOk="0">
                  <a:moveTo>
                    <a:pt x="7084" y="0"/>
                  </a:moveTo>
                  <a:cubicBezTo>
                    <a:pt x="7082" y="0"/>
                    <a:pt x="7079" y="1"/>
                    <a:pt x="7077" y="3"/>
                  </a:cubicBezTo>
                  <a:cubicBezTo>
                    <a:pt x="5155" y="1464"/>
                    <a:pt x="3684" y="3698"/>
                    <a:pt x="2463" y="5752"/>
                  </a:cubicBezTo>
                  <a:cubicBezTo>
                    <a:pt x="1268" y="7760"/>
                    <a:pt x="358" y="9939"/>
                    <a:pt x="77" y="12269"/>
                  </a:cubicBezTo>
                  <a:cubicBezTo>
                    <a:pt x="53" y="12322"/>
                    <a:pt x="30" y="12376"/>
                    <a:pt x="8" y="12428"/>
                  </a:cubicBezTo>
                  <a:cubicBezTo>
                    <a:pt x="0" y="12444"/>
                    <a:pt x="15" y="12460"/>
                    <a:pt x="28" y="12460"/>
                  </a:cubicBezTo>
                  <a:cubicBezTo>
                    <a:pt x="34" y="12460"/>
                    <a:pt x="40" y="12456"/>
                    <a:pt x="44" y="12449"/>
                  </a:cubicBezTo>
                  <a:cubicBezTo>
                    <a:pt x="49" y="12437"/>
                    <a:pt x="53" y="12426"/>
                    <a:pt x="58" y="12414"/>
                  </a:cubicBezTo>
                  <a:lnTo>
                    <a:pt x="58" y="12414"/>
                  </a:lnTo>
                  <a:cubicBezTo>
                    <a:pt x="57" y="12436"/>
                    <a:pt x="53" y="12456"/>
                    <a:pt x="52" y="12476"/>
                  </a:cubicBezTo>
                  <a:cubicBezTo>
                    <a:pt x="49" y="12500"/>
                    <a:pt x="66" y="12511"/>
                    <a:pt x="84" y="12511"/>
                  </a:cubicBezTo>
                  <a:cubicBezTo>
                    <a:pt x="102" y="12511"/>
                    <a:pt x="122" y="12499"/>
                    <a:pt x="125" y="12476"/>
                  </a:cubicBezTo>
                  <a:cubicBezTo>
                    <a:pt x="136" y="12376"/>
                    <a:pt x="150" y="12277"/>
                    <a:pt x="165" y="12178"/>
                  </a:cubicBezTo>
                  <a:cubicBezTo>
                    <a:pt x="1133" y="10027"/>
                    <a:pt x="2001" y="7795"/>
                    <a:pt x="3164" y="5745"/>
                  </a:cubicBezTo>
                  <a:cubicBezTo>
                    <a:pt x="4290" y="3759"/>
                    <a:pt x="5998" y="2188"/>
                    <a:pt x="7128" y="211"/>
                  </a:cubicBezTo>
                  <a:cubicBezTo>
                    <a:pt x="7136" y="195"/>
                    <a:pt x="7123" y="181"/>
                    <a:pt x="7110" y="181"/>
                  </a:cubicBezTo>
                  <a:cubicBezTo>
                    <a:pt x="7104" y="181"/>
                    <a:pt x="7099" y="184"/>
                    <a:pt x="7094" y="191"/>
                  </a:cubicBezTo>
                  <a:cubicBezTo>
                    <a:pt x="5892" y="2123"/>
                    <a:pt x="4231" y="3727"/>
                    <a:pt x="3110" y="5713"/>
                  </a:cubicBezTo>
                  <a:cubicBezTo>
                    <a:pt x="1976" y="7719"/>
                    <a:pt x="1107" y="9901"/>
                    <a:pt x="186" y="12017"/>
                  </a:cubicBezTo>
                  <a:cubicBezTo>
                    <a:pt x="529" y="9754"/>
                    <a:pt x="1421" y="7644"/>
                    <a:pt x="2600" y="5684"/>
                  </a:cubicBezTo>
                  <a:cubicBezTo>
                    <a:pt x="3827" y="3642"/>
                    <a:pt x="5255" y="1562"/>
                    <a:pt x="7096" y="27"/>
                  </a:cubicBezTo>
                  <a:cubicBezTo>
                    <a:pt x="7107" y="18"/>
                    <a:pt x="7097" y="0"/>
                    <a:pt x="70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7" name="Google Shape;827;p14"/>
            <p:cNvSpPr/>
            <p:nvPr/>
          </p:nvSpPr>
          <p:spPr>
            <a:xfrm>
              <a:off x="6662475" y="3097825"/>
              <a:ext cx="137200" cy="239675"/>
            </a:xfrm>
            <a:custGeom>
              <a:avLst/>
              <a:gdLst/>
              <a:ahLst/>
              <a:cxnLst/>
              <a:rect l="l" t="t" r="r" b="b"/>
              <a:pathLst>
                <a:path w="5488" h="9587" extrusionOk="0">
                  <a:moveTo>
                    <a:pt x="5432" y="1"/>
                  </a:moveTo>
                  <a:cubicBezTo>
                    <a:pt x="5421" y="1"/>
                    <a:pt x="5409" y="6"/>
                    <a:pt x="5401" y="18"/>
                  </a:cubicBezTo>
                  <a:cubicBezTo>
                    <a:pt x="4400" y="1583"/>
                    <a:pt x="3415" y="3151"/>
                    <a:pt x="2629" y="4836"/>
                  </a:cubicBezTo>
                  <a:cubicBezTo>
                    <a:pt x="1859" y="6490"/>
                    <a:pt x="1049" y="8062"/>
                    <a:pt x="8" y="9565"/>
                  </a:cubicBezTo>
                  <a:cubicBezTo>
                    <a:pt x="0" y="9577"/>
                    <a:pt x="10" y="9586"/>
                    <a:pt x="20" y="9586"/>
                  </a:cubicBezTo>
                  <a:cubicBezTo>
                    <a:pt x="24" y="9586"/>
                    <a:pt x="28" y="9585"/>
                    <a:pt x="32" y="9580"/>
                  </a:cubicBezTo>
                  <a:cubicBezTo>
                    <a:pt x="1129" y="8120"/>
                    <a:pt x="1921" y="6521"/>
                    <a:pt x="2693" y="4874"/>
                  </a:cubicBezTo>
                  <a:cubicBezTo>
                    <a:pt x="3483" y="3191"/>
                    <a:pt x="4468" y="1621"/>
                    <a:pt x="5469" y="58"/>
                  </a:cubicBezTo>
                  <a:cubicBezTo>
                    <a:pt x="5487" y="29"/>
                    <a:pt x="5460" y="1"/>
                    <a:pt x="54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8" name="Google Shape;828;p14"/>
            <p:cNvSpPr/>
            <p:nvPr/>
          </p:nvSpPr>
          <p:spPr>
            <a:xfrm>
              <a:off x="6651350" y="3035900"/>
              <a:ext cx="78100" cy="225750"/>
            </a:xfrm>
            <a:custGeom>
              <a:avLst/>
              <a:gdLst/>
              <a:ahLst/>
              <a:cxnLst/>
              <a:rect l="l" t="t" r="r" b="b"/>
              <a:pathLst>
                <a:path w="3124" h="9030" extrusionOk="0">
                  <a:moveTo>
                    <a:pt x="3079" y="0"/>
                  </a:moveTo>
                  <a:cubicBezTo>
                    <a:pt x="3071" y="0"/>
                    <a:pt x="3062" y="4"/>
                    <a:pt x="3054" y="13"/>
                  </a:cubicBezTo>
                  <a:cubicBezTo>
                    <a:pt x="1395" y="2002"/>
                    <a:pt x="663" y="4681"/>
                    <a:pt x="317" y="7200"/>
                  </a:cubicBezTo>
                  <a:cubicBezTo>
                    <a:pt x="314" y="7224"/>
                    <a:pt x="334" y="7239"/>
                    <a:pt x="352" y="7239"/>
                  </a:cubicBezTo>
                  <a:cubicBezTo>
                    <a:pt x="363" y="7239"/>
                    <a:pt x="374" y="7232"/>
                    <a:pt x="377" y="7217"/>
                  </a:cubicBezTo>
                  <a:cubicBezTo>
                    <a:pt x="577" y="5827"/>
                    <a:pt x="897" y="4456"/>
                    <a:pt x="1386" y="3138"/>
                  </a:cubicBezTo>
                  <a:cubicBezTo>
                    <a:pt x="1650" y="2426"/>
                    <a:pt x="1965" y="1730"/>
                    <a:pt x="2366" y="1082"/>
                  </a:cubicBezTo>
                  <a:cubicBezTo>
                    <a:pt x="2448" y="949"/>
                    <a:pt x="2886" y="276"/>
                    <a:pt x="2933" y="276"/>
                  </a:cubicBezTo>
                  <a:cubicBezTo>
                    <a:pt x="2933" y="276"/>
                    <a:pt x="2934" y="276"/>
                    <a:pt x="2934" y="276"/>
                  </a:cubicBezTo>
                  <a:cubicBezTo>
                    <a:pt x="2942" y="280"/>
                    <a:pt x="2622" y="998"/>
                    <a:pt x="2601" y="1050"/>
                  </a:cubicBezTo>
                  <a:cubicBezTo>
                    <a:pt x="1517" y="3621"/>
                    <a:pt x="627" y="6285"/>
                    <a:pt x="5" y="9007"/>
                  </a:cubicBezTo>
                  <a:cubicBezTo>
                    <a:pt x="1" y="9021"/>
                    <a:pt x="11" y="9030"/>
                    <a:pt x="22" y="9030"/>
                  </a:cubicBezTo>
                  <a:cubicBezTo>
                    <a:pt x="30" y="9030"/>
                    <a:pt x="37" y="9026"/>
                    <a:pt x="41" y="9016"/>
                  </a:cubicBezTo>
                  <a:cubicBezTo>
                    <a:pt x="831" y="5948"/>
                    <a:pt x="1824" y="2955"/>
                    <a:pt x="3113" y="59"/>
                  </a:cubicBezTo>
                  <a:cubicBezTo>
                    <a:pt x="3124" y="32"/>
                    <a:pt x="3103" y="0"/>
                    <a:pt x="30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9" name="Google Shape;829;p14"/>
            <p:cNvSpPr/>
            <p:nvPr/>
          </p:nvSpPr>
          <p:spPr>
            <a:xfrm>
              <a:off x="6689825" y="3037275"/>
              <a:ext cx="40775" cy="151675"/>
            </a:xfrm>
            <a:custGeom>
              <a:avLst/>
              <a:gdLst/>
              <a:ahLst/>
              <a:cxnLst/>
              <a:rect l="l" t="t" r="r" b="b"/>
              <a:pathLst>
                <a:path w="1631" h="6067" extrusionOk="0">
                  <a:moveTo>
                    <a:pt x="1604" y="0"/>
                  </a:moveTo>
                  <a:cubicBezTo>
                    <a:pt x="1598" y="0"/>
                    <a:pt x="1592" y="3"/>
                    <a:pt x="1589" y="10"/>
                  </a:cubicBezTo>
                  <a:cubicBezTo>
                    <a:pt x="762" y="1921"/>
                    <a:pt x="0" y="3915"/>
                    <a:pt x="62" y="6029"/>
                  </a:cubicBezTo>
                  <a:cubicBezTo>
                    <a:pt x="62" y="6054"/>
                    <a:pt x="82" y="6066"/>
                    <a:pt x="101" y="6066"/>
                  </a:cubicBezTo>
                  <a:cubicBezTo>
                    <a:pt x="120" y="6066"/>
                    <a:pt x="138" y="6054"/>
                    <a:pt x="138" y="6029"/>
                  </a:cubicBezTo>
                  <a:cubicBezTo>
                    <a:pt x="76" y="3900"/>
                    <a:pt x="862" y="1969"/>
                    <a:pt x="1625" y="25"/>
                  </a:cubicBezTo>
                  <a:cubicBezTo>
                    <a:pt x="1630" y="12"/>
                    <a:pt x="1617" y="0"/>
                    <a:pt x="1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0" name="Google Shape;830;p14"/>
            <p:cNvSpPr/>
            <p:nvPr/>
          </p:nvSpPr>
          <p:spPr>
            <a:xfrm>
              <a:off x="6719725" y="3095100"/>
              <a:ext cx="159100" cy="174100"/>
            </a:xfrm>
            <a:custGeom>
              <a:avLst/>
              <a:gdLst/>
              <a:ahLst/>
              <a:cxnLst/>
              <a:rect l="l" t="t" r="r" b="b"/>
              <a:pathLst>
                <a:path w="6364" h="6964" extrusionOk="0">
                  <a:moveTo>
                    <a:pt x="6320" y="0"/>
                  </a:moveTo>
                  <a:cubicBezTo>
                    <a:pt x="6315" y="0"/>
                    <a:pt x="6310" y="2"/>
                    <a:pt x="6305" y="6"/>
                  </a:cubicBezTo>
                  <a:cubicBezTo>
                    <a:pt x="4342" y="1451"/>
                    <a:pt x="2549" y="3106"/>
                    <a:pt x="977" y="4971"/>
                  </a:cubicBezTo>
                  <a:cubicBezTo>
                    <a:pt x="960" y="4992"/>
                    <a:pt x="979" y="5020"/>
                    <a:pt x="999" y="5020"/>
                  </a:cubicBezTo>
                  <a:cubicBezTo>
                    <a:pt x="1005" y="5020"/>
                    <a:pt x="1011" y="5018"/>
                    <a:pt x="1017" y="5011"/>
                  </a:cubicBezTo>
                  <a:cubicBezTo>
                    <a:pt x="1869" y="4025"/>
                    <a:pt x="2765" y="3081"/>
                    <a:pt x="3727" y="2201"/>
                  </a:cubicBezTo>
                  <a:cubicBezTo>
                    <a:pt x="4175" y="1790"/>
                    <a:pt x="4635" y="1393"/>
                    <a:pt x="5106" y="1009"/>
                  </a:cubicBezTo>
                  <a:cubicBezTo>
                    <a:pt x="5402" y="769"/>
                    <a:pt x="5726" y="413"/>
                    <a:pt x="6067" y="242"/>
                  </a:cubicBezTo>
                  <a:lnTo>
                    <a:pt x="6067" y="242"/>
                  </a:lnTo>
                  <a:cubicBezTo>
                    <a:pt x="5997" y="286"/>
                    <a:pt x="5928" y="334"/>
                    <a:pt x="5864" y="386"/>
                  </a:cubicBezTo>
                  <a:cubicBezTo>
                    <a:pt x="5863" y="386"/>
                    <a:pt x="5862" y="386"/>
                    <a:pt x="5861" y="386"/>
                  </a:cubicBezTo>
                  <a:cubicBezTo>
                    <a:pt x="5850" y="386"/>
                    <a:pt x="5839" y="391"/>
                    <a:pt x="5834" y="401"/>
                  </a:cubicBezTo>
                  <a:cubicBezTo>
                    <a:pt x="5830" y="407"/>
                    <a:pt x="5826" y="414"/>
                    <a:pt x="5822" y="419"/>
                  </a:cubicBezTo>
                  <a:cubicBezTo>
                    <a:pt x="5743" y="485"/>
                    <a:pt x="5664" y="555"/>
                    <a:pt x="5596" y="619"/>
                  </a:cubicBezTo>
                  <a:cubicBezTo>
                    <a:pt x="3565" y="2520"/>
                    <a:pt x="1813" y="4809"/>
                    <a:pt x="14" y="6927"/>
                  </a:cubicBezTo>
                  <a:cubicBezTo>
                    <a:pt x="1" y="6942"/>
                    <a:pt x="14" y="6963"/>
                    <a:pt x="29" y="6963"/>
                  </a:cubicBezTo>
                  <a:cubicBezTo>
                    <a:pt x="34" y="6963"/>
                    <a:pt x="39" y="6961"/>
                    <a:pt x="43" y="6957"/>
                  </a:cubicBezTo>
                  <a:cubicBezTo>
                    <a:pt x="1121" y="5744"/>
                    <a:pt x="2184" y="4519"/>
                    <a:pt x="3249" y="3296"/>
                  </a:cubicBezTo>
                  <a:cubicBezTo>
                    <a:pt x="4044" y="2382"/>
                    <a:pt x="4822" y="1445"/>
                    <a:pt x="5706" y="615"/>
                  </a:cubicBezTo>
                  <a:lnTo>
                    <a:pt x="5706" y="615"/>
                  </a:lnTo>
                  <a:cubicBezTo>
                    <a:pt x="4832" y="2090"/>
                    <a:pt x="3848" y="3489"/>
                    <a:pt x="2773" y="4827"/>
                  </a:cubicBezTo>
                  <a:cubicBezTo>
                    <a:pt x="2759" y="4845"/>
                    <a:pt x="2775" y="4870"/>
                    <a:pt x="2792" y="4870"/>
                  </a:cubicBezTo>
                  <a:cubicBezTo>
                    <a:pt x="2798" y="4870"/>
                    <a:pt x="2803" y="4867"/>
                    <a:pt x="2808" y="4861"/>
                  </a:cubicBezTo>
                  <a:cubicBezTo>
                    <a:pt x="3952" y="3472"/>
                    <a:pt x="4968" y="1992"/>
                    <a:pt x="5887" y="446"/>
                  </a:cubicBezTo>
                  <a:cubicBezTo>
                    <a:pt x="6035" y="313"/>
                    <a:pt x="6187" y="181"/>
                    <a:pt x="6342" y="53"/>
                  </a:cubicBezTo>
                  <a:cubicBezTo>
                    <a:pt x="6364" y="35"/>
                    <a:pt x="6343" y="0"/>
                    <a:pt x="6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1" name="Google Shape;831;p14"/>
            <p:cNvSpPr/>
            <p:nvPr/>
          </p:nvSpPr>
          <p:spPr>
            <a:xfrm>
              <a:off x="6395925" y="3027475"/>
              <a:ext cx="627300" cy="620425"/>
            </a:xfrm>
            <a:custGeom>
              <a:avLst/>
              <a:gdLst/>
              <a:ahLst/>
              <a:cxnLst/>
              <a:rect l="l" t="t" r="r" b="b"/>
              <a:pathLst>
                <a:path w="25092" h="24817" extrusionOk="0">
                  <a:moveTo>
                    <a:pt x="7158" y="2212"/>
                  </a:moveTo>
                  <a:cubicBezTo>
                    <a:pt x="7159" y="2212"/>
                    <a:pt x="7159" y="2212"/>
                    <a:pt x="7160" y="2212"/>
                  </a:cubicBezTo>
                  <a:cubicBezTo>
                    <a:pt x="7160" y="2212"/>
                    <a:pt x="7159" y="2212"/>
                    <a:pt x="7159" y="2212"/>
                  </a:cubicBezTo>
                  <a:lnTo>
                    <a:pt x="7159" y="2212"/>
                  </a:lnTo>
                  <a:cubicBezTo>
                    <a:pt x="7136" y="2212"/>
                    <a:pt x="7496" y="3419"/>
                    <a:pt x="7540" y="3528"/>
                  </a:cubicBezTo>
                  <a:cubicBezTo>
                    <a:pt x="7792" y="4160"/>
                    <a:pt x="8044" y="4745"/>
                    <a:pt x="8008" y="5442"/>
                  </a:cubicBezTo>
                  <a:cubicBezTo>
                    <a:pt x="8004" y="5479"/>
                    <a:pt x="8030" y="5513"/>
                    <a:pt x="8068" y="5517"/>
                  </a:cubicBezTo>
                  <a:lnTo>
                    <a:pt x="8068" y="5554"/>
                  </a:lnTo>
                  <a:cubicBezTo>
                    <a:pt x="7932" y="6117"/>
                    <a:pt x="7825" y="6686"/>
                    <a:pt x="7749" y="7260"/>
                  </a:cubicBezTo>
                  <a:cubicBezTo>
                    <a:pt x="7722" y="7462"/>
                    <a:pt x="7700" y="7665"/>
                    <a:pt x="7680" y="7868"/>
                  </a:cubicBezTo>
                  <a:cubicBezTo>
                    <a:pt x="7397" y="7289"/>
                    <a:pt x="7116" y="6712"/>
                    <a:pt x="6834" y="6134"/>
                  </a:cubicBezTo>
                  <a:cubicBezTo>
                    <a:pt x="6837" y="6130"/>
                    <a:pt x="6840" y="6125"/>
                    <a:pt x="6840" y="6121"/>
                  </a:cubicBezTo>
                  <a:cubicBezTo>
                    <a:pt x="6846" y="5469"/>
                    <a:pt x="6701" y="4833"/>
                    <a:pt x="6746" y="4175"/>
                  </a:cubicBezTo>
                  <a:cubicBezTo>
                    <a:pt x="6758" y="3999"/>
                    <a:pt x="7068" y="2212"/>
                    <a:pt x="7158" y="2212"/>
                  </a:cubicBezTo>
                  <a:close/>
                  <a:moveTo>
                    <a:pt x="13367" y="349"/>
                  </a:moveTo>
                  <a:cubicBezTo>
                    <a:pt x="12971" y="2233"/>
                    <a:pt x="12553" y="4111"/>
                    <a:pt x="12094" y="5983"/>
                  </a:cubicBezTo>
                  <a:cubicBezTo>
                    <a:pt x="12093" y="5991"/>
                    <a:pt x="12091" y="5999"/>
                    <a:pt x="12093" y="6007"/>
                  </a:cubicBezTo>
                  <a:cubicBezTo>
                    <a:pt x="11364" y="7086"/>
                    <a:pt x="10755" y="8239"/>
                    <a:pt x="10308" y="9445"/>
                  </a:cubicBezTo>
                  <a:cubicBezTo>
                    <a:pt x="10383" y="8847"/>
                    <a:pt x="10448" y="8249"/>
                    <a:pt x="10506" y="7652"/>
                  </a:cubicBezTo>
                  <a:cubicBezTo>
                    <a:pt x="10580" y="6890"/>
                    <a:pt x="10644" y="6129"/>
                    <a:pt x="10703" y="5366"/>
                  </a:cubicBezTo>
                  <a:cubicBezTo>
                    <a:pt x="11155" y="3488"/>
                    <a:pt x="12037" y="1769"/>
                    <a:pt x="13367" y="349"/>
                  </a:cubicBezTo>
                  <a:close/>
                  <a:moveTo>
                    <a:pt x="19113" y="2850"/>
                  </a:moveTo>
                  <a:lnTo>
                    <a:pt x="19113" y="2850"/>
                  </a:lnTo>
                  <a:cubicBezTo>
                    <a:pt x="18276" y="3980"/>
                    <a:pt x="17980" y="5427"/>
                    <a:pt x="17027" y="6485"/>
                  </a:cubicBezTo>
                  <a:cubicBezTo>
                    <a:pt x="17003" y="6510"/>
                    <a:pt x="16999" y="6549"/>
                    <a:pt x="17016" y="6580"/>
                  </a:cubicBezTo>
                  <a:cubicBezTo>
                    <a:pt x="15983" y="7189"/>
                    <a:pt x="14989" y="7876"/>
                    <a:pt x="14049" y="8680"/>
                  </a:cubicBezTo>
                  <a:cubicBezTo>
                    <a:pt x="13714" y="8967"/>
                    <a:pt x="13385" y="9264"/>
                    <a:pt x="13059" y="9574"/>
                  </a:cubicBezTo>
                  <a:cubicBezTo>
                    <a:pt x="13593" y="8521"/>
                    <a:pt x="14134" y="7473"/>
                    <a:pt x="14662" y="6418"/>
                  </a:cubicBezTo>
                  <a:cubicBezTo>
                    <a:pt x="15927" y="4963"/>
                    <a:pt x="17411" y="3754"/>
                    <a:pt x="19113" y="2850"/>
                  </a:cubicBezTo>
                  <a:close/>
                  <a:moveTo>
                    <a:pt x="23533" y="6862"/>
                  </a:moveTo>
                  <a:cubicBezTo>
                    <a:pt x="23625" y="6862"/>
                    <a:pt x="23465" y="6977"/>
                    <a:pt x="23231" y="7214"/>
                  </a:cubicBezTo>
                  <a:cubicBezTo>
                    <a:pt x="22949" y="7498"/>
                    <a:pt x="22663" y="7776"/>
                    <a:pt x="22369" y="8048"/>
                  </a:cubicBezTo>
                  <a:cubicBezTo>
                    <a:pt x="21690" y="8677"/>
                    <a:pt x="20980" y="9271"/>
                    <a:pt x="20243" y="9834"/>
                  </a:cubicBezTo>
                  <a:cubicBezTo>
                    <a:pt x="20238" y="9838"/>
                    <a:pt x="20233" y="9844"/>
                    <a:pt x="20229" y="9851"/>
                  </a:cubicBezTo>
                  <a:cubicBezTo>
                    <a:pt x="18618" y="10338"/>
                    <a:pt x="17047" y="10955"/>
                    <a:pt x="15545" y="11717"/>
                  </a:cubicBezTo>
                  <a:cubicBezTo>
                    <a:pt x="15759" y="11525"/>
                    <a:pt x="15969" y="11330"/>
                    <a:pt x="16177" y="11132"/>
                  </a:cubicBezTo>
                  <a:cubicBezTo>
                    <a:pt x="16943" y="10411"/>
                    <a:pt x="17690" y="9668"/>
                    <a:pt x="18432" y="8921"/>
                  </a:cubicBezTo>
                  <a:cubicBezTo>
                    <a:pt x="19989" y="8151"/>
                    <a:pt x="21532" y="7421"/>
                    <a:pt x="23209" y="6940"/>
                  </a:cubicBezTo>
                  <a:cubicBezTo>
                    <a:pt x="23387" y="6888"/>
                    <a:pt x="23489" y="6862"/>
                    <a:pt x="23533" y="6862"/>
                  </a:cubicBezTo>
                  <a:close/>
                  <a:moveTo>
                    <a:pt x="2136" y="5570"/>
                  </a:moveTo>
                  <a:lnTo>
                    <a:pt x="2136" y="5570"/>
                  </a:lnTo>
                  <a:cubicBezTo>
                    <a:pt x="2897" y="6750"/>
                    <a:pt x="4284" y="7374"/>
                    <a:pt x="5165" y="8473"/>
                  </a:cubicBezTo>
                  <a:cubicBezTo>
                    <a:pt x="5174" y="8485"/>
                    <a:pt x="5187" y="8493"/>
                    <a:pt x="5203" y="8497"/>
                  </a:cubicBezTo>
                  <a:cubicBezTo>
                    <a:pt x="5451" y="10050"/>
                    <a:pt x="5986" y="11577"/>
                    <a:pt x="6639" y="13002"/>
                  </a:cubicBezTo>
                  <a:cubicBezTo>
                    <a:pt x="6121" y="12375"/>
                    <a:pt x="5557" y="11787"/>
                    <a:pt x="4951" y="11243"/>
                  </a:cubicBezTo>
                  <a:cubicBezTo>
                    <a:pt x="4696" y="11014"/>
                    <a:pt x="4432" y="10795"/>
                    <a:pt x="4163" y="10582"/>
                  </a:cubicBezTo>
                  <a:cubicBezTo>
                    <a:pt x="3217" y="8992"/>
                    <a:pt x="2493" y="7374"/>
                    <a:pt x="2136" y="5570"/>
                  </a:cubicBezTo>
                  <a:close/>
                  <a:moveTo>
                    <a:pt x="24552" y="11094"/>
                  </a:moveTo>
                  <a:cubicBezTo>
                    <a:pt x="24651" y="11102"/>
                    <a:pt x="24644" y="11139"/>
                    <a:pt x="24536" y="11203"/>
                  </a:cubicBezTo>
                  <a:cubicBezTo>
                    <a:pt x="24383" y="11651"/>
                    <a:pt x="23425" y="12195"/>
                    <a:pt x="23065" y="12425"/>
                  </a:cubicBezTo>
                  <a:cubicBezTo>
                    <a:pt x="22488" y="12791"/>
                    <a:pt x="21869" y="13068"/>
                    <a:pt x="21221" y="13281"/>
                  </a:cubicBezTo>
                  <a:cubicBezTo>
                    <a:pt x="21185" y="13292"/>
                    <a:pt x="21164" y="13328"/>
                    <a:pt x="21172" y="13364"/>
                  </a:cubicBezTo>
                  <a:cubicBezTo>
                    <a:pt x="19895" y="13370"/>
                    <a:pt x="18620" y="13472"/>
                    <a:pt x="17360" y="13666"/>
                  </a:cubicBezTo>
                  <a:cubicBezTo>
                    <a:pt x="18566" y="13066"/>
                    <a:pt x="19743" y="12410"/>
                    <a:pt x="20897" y="11714"/>
                  </a:cubicBezTo>
                  <a:cubicBezTo>
                    <a:pt x="21466" y="11594"/>
                    <a:pt x="22034" y="11462"/>
                    <a:pt x="22608" y="11359"/>
                  </a:cubicBezTo>
                  <a:cubicBezTo>
                    <a:pt x="23067" y="11278"/>
                    <a:pt x="23527" y="11209"/>
                    <a:pt x="23989" y="11154"/>
                  </a:cubicBezTo>
                  <a:cubicBezTo>
                    <a:pt x="24176" y="11131"/>
                    <a:pt x="24364" y="11111"/>
                    <a:pt x="24552" y="11094"/>
                  </a:cubicBezTo>
                  <a:close/>
                  <a:moveTo>
                    <a:pt x="16796" y="1357"/>
                  </a:moveTo>
                  <a:lnTo>
                    <a:pt x="16796" y="1357"/>
                  </a:lnTo>
                  <a:cubicBezTo>
                    <a:pt x="16078" y="2445"/>
                    <a:pt x="15765" y="3740"/>
                    <a:pt x="15208" y="4915"/>
                  </a:cubicBezTo>
                  <a:cubicBezTo>
                    <a:pt x="14425" y="6570"/>
                    <a:pt x="13559" y="8189"/>
                    <a:pt x="12734" y="9823"/>
                  </a:cubicBezTo>
                  <a:cubicBezTo>
                    <a:pt x="12723" y="9844"/>
                    <a:pt x="12721" y="9870"/>
                    <a:pt x="12730" y="9894"/>
                  </a:cubicBezTo>
                  <a:cubicBezTo>
                    <a:pt x="11491" y="11115"/>
                    <a:pt x="10356" y="12491"/>
                    <a:pt x="9436" y="13974"/>
                  </a:cubicBezTo>
                  <a:cubicBezTo>
                    <a:pt x="9815" y="12653"/>
                    <a:pt x="10063" y="11293"/>
                    <a:pt x="10247" y="9927"/>
                  </a:cubicBezTo>
                  <a:cubicBezTo>
                    <a:pt x="11724" y="6516"/>
                    <a:pt x="13797" y="3573"/>
                    <a:pt x="16796" y="1357"/>
                  </a:cubicBezTo>
                  <a:close/>
                  <a:moveTo>
                    <a:pt x="5641" y="3958"/>
                  </a:moveTo>
                  <a:lnTo>
                    <a:pt x="5641" y="3958"/>
                  </a:lnTo>
                  <a:cubicBezTo>
                    <a:pt x="5783" y="4551"/>
                    <a:pt x="6126" y="5098"/>
                    <a:pt x="6391" y="5642"/>
                  </a:cubicBezTo>
                  <a:cubicBezTo>
                    <a:pt x="6810" y="6501"/>
                    <a:pt x="7229" y="7358"/>
                    <a:pt x="7648" y="8216"/>
                  </a:cubicBezTo>
                  <a:cubicBezTo>
                    <a:pt x="7546" y="9448"/>
                    <a:pt x="7552" y="10688"/>
                    <a:pt x="7622" y="11923"/>
                  </a:cubicBezTo>
                  <a:cubicBezTo>
                    <a:pt x="7689" y="13090"/>
                    <a:pt x="7693" y="14401"/>
                    <a:pt x="8077" y="15539"/>
                  </a:cubicBezTo>
                  <a:cubicBezTo>
                    <a:pt x="7922" y="15211"/>
                    <a:pt x="7829" y="14864"/>
                    <a:pt x="7674" y="14520"/>
                  </a:cubicBezTo>
                  <a:cubicBezTo>
                    <a:pt x="7490" y="14113"/>
                    <a:pt x="7233" y="13752"/>
                    <a:pt x="6962" y="13401"/>
                  </a:cubicBezTo>
                  <a:cubicBezTo>
                    <a:pt x="6941" y="13373"/>
                    <a:pt x="6918" y="13348"/>
                    <a:pt x="6897" y="13321"/>
                  </a:cubicBezTo>
                  <a:cubicBezTo>
                    <a:pt x="5730" y="10310"/>
                    <a:pt x="4638" y="7156"/>
                    <a:pt x="5641" y="3958"/>
                  </a:cubicBezTo>
                  <a:close/>
                  <a:moveTo>
                    <a:pt x="22517" y="4177"/>
                  </a:moveTo>
                  <a:lnTo>
                    <a:pt x="22517" y="4177"/>
                  </a:lnTo>
                  <a:cubicBezTo>
                    <a:pt x="21646" y="4936"/>
                    <a:pt x="21045" y="5990"/>
                    <a:pt x="20245" y="6822"/>
                  </a:cubicBezTo>
                  <a:cubicBezTo>
                    <a:pt x="19066" y="8049"/>
                    <a:pt x="17851" y="9251"/>
                    <a:pt x="16628" y="10435"/>
                  </a:cubicBezTo>
                  <a:cubicBezTo>
                    <a:pt x="14268" y="12723"/>
                    <a:pt x="11675" y="14851"/>
                    <a:pt x="8515" y="15889"/>
                  </a:cubicBezTo>
                  <a:cubicBezTo>
                    <a:pt x="8731" y="15513"/>
                    <a:pt x="8951" y="15143"/>
                    <a:pt x="9176" y="14777"/>
                  </a:cubicBezTo>
                  <a:cubicBezTo>
                    <a:pt x="9185" y="14767"/>
                    <a:pt x="9193" y="14756"/>
                    <a:pt x="9197" y="14743"/>
                  </a:cubicBezTo>
                  <a:lnTo>
                    <a:pt x="9199" y="14740"/>
                  </a:lnTo>
                  <a:cubicBezTo>
                    <a:pt x="10520" y="12595"/>
                    <a:pt x="12026" y="10632"/>
                    <a:pt x="13958" y="8944"/>
                  </a:cubicBezTo>
                  <a:cubicBezTo>
                    <a:pt x="16494" y="6730"/>
                    <a:pt x="19415" y="5365"/>
                    <a:pt x="22517" y="4177"/>
                  </a:cubicBezTo>
                  <a:close/>
                  <a:moveTo>
                    <a:pt x="10759" y="369"/>
                  </a:moveTo>
                  <a:lnTo>
                    <a:pt x="10759" y="369"/>
                  </a:lnTo>
                  <a:cubicBezTo>
                    <a:pt x="10656" y="1339"/>
                    <a:pt x="10726" y="2321"/>
                    <a:pt x="10672" y="3296"/>
                  </a:cubicBezTo>
                  <a:cubicBezTo>
                    <a:pt x="10603" y="4561"/>
                    <a:pt x="10488" y="5825"/>
                    <a:pt x="10372" y="7086"/>
                  </a:cubicBezTo>
                  <a:cubicBezTo>
                    <a:pt x="10139" y="9636"/>
                    <a:pt x="9745" y="12127"/>
                    <a:pt x="9067" y="14596"/>
                  </a:cubicBezTo>
                  <a:cubicBezTo>
                    <a:pt x="8817" y="15035"/>
                    <a:pt x="8585" y="15481"/>
                    <a:pt x="8377" y="15936"/>
                  </a:cubicBezTo>
                  <a:lnTo>
                    <a:pt x="8361" y="15941"/>
                  </a:lnTo>
                  <a:cubicBezTo>
                    <a:pt x="7806" y="14594"/>
                    <a:pt x="7818" y="12940"/>
                    <a:pt x="7756" y="11499"/>
                  </a:cubicBezTo>
                  <a:lnTo>
                    <a:pt x="7757" y="11499"/>
                  </a:lnTo>
                  <a:cubicBezTo>
                    <a:pt x="7709" y="10400"/>
                    <a:pt x="7717" y="9299"/>
                    <a:pt x="7810" y="8203"/>
                  </a:cubicBezTo>
                  <a:cubicBezTo>
                    <a:pt x="7816" y="8188"/>
                    <a:pt x="7817" y="8173"/>
                    <a:pt x="7814" y="8159"/>
                  </a:cubicBezTo>
                  <a:cubicBezTo>
                    <a:pt x="7840" y="7865"/>
                    <a:pt x="7870" y="7573"/>
                    <a:pt x="7910" y="7281"/>
                  </a:cubicBezTo>
                  <a:cubicBezTo>
                    <a:pt x="8246" y="4769"/>
                    <a:pt x="9129" y="2329"/>
                    <a:pt x="10759" y="369"/>
                  </a:cubicBezTo>
                  <a:close/>
                  <a:moveTo>
                    <a:pt x="352" y="8397"/>
                  </a:moveTo>
                  <a:lnTo>
                    <a:pt x="352" y="8397"/>
                  </a:lnTo>
                  <a:cubicBezTo>
                    <a:pt x="930" y="8847"/>
                    <a:pt x="1631" y="9131"/>
                    <a:pt x="2259" y="9507"/>
                  </a:cubicBezTo>
                  <a:cubicBezTo>
                    <a:pt x="3167" y="10051"/>
                    <a:pt x="4020" y="10679"/>
                    <a:pt x="4810" y="11386"/>
                  </a:cubicBezTo>
                  <a:cubicBezTo>
                    <a:pt x="5597" y="12091"/>
                    <a:pt x="6339" y="12874"/>
                    <a:pt x="6969" y="13725"/>
                  </a:cubicBezTo>
                  <a:cubicBezTo>
                    <a:pt x="7480" y="14416"/>
                    <a:pt x="7652" y="15277"/>
                    <a:pt x="8144" y="15961"/>
                  </a:cubicBezTo>
                  <a:cubicBezTo>
                    <a:pt x="7258" y="15877"/>
                    <a:pt x="6206" y="15049"/>
                    <a:pt x="5507" y="14582"/>
                  </a:cubicBezTo>
                  <a:cubicBezTo>
                    <a:pt x="4678" y="14030"/>
                    <a:pt x="3895" y="13409"/>
                    <a:pt x="3185" y="12709"/>
                  </a:cubicBezTo>
                  <a:cubicBezTo>
                    <a:pt x="1943" y="11483"/>
                    <a:pt x="960" y="10030"/>
                    <a:pt x="352" y="8397"/>
                  </a:cubicBezTo>
                  <a:close/>
                  <a:moveTo>
                    <a:pt x="24616" y="9036"/>
                  </a:moveTo>
                  <a:lnTo>
                    <a:pt x="24616" y="9036"/>
                  </a:lnTo>
                  <a:cubicBezTo>
                    <a:pt x="22154" y="10807"/>
                    <a:pt x="19561" y="12349"/>
                    <a:pt x="16856" y="13724"/>
                  </a:cubicBezTo>
                  <a:lnTo>
                    <a:pt x="16856" y="13722"/>
                  </a:lnTo>
                  <a:cubicBezTo>
                    <a:pt x="16843" y="13729"/>
                    <a:pt x="16831" y="13741"/>
                    <a:pt x="16823" y="13754"/>
                  </a:cubicBezTo>
                  <a:cubicBezTo>
                    <a:pt x="16688" y="13778"/>
                    <a:pt x="16553" y="13802"/>
                    <a:pt x="16419" y="13829"/>
                  </a:cubicBezTo>
                  <a:cubicBezTo>
                    <a:pt x="13849" y="14329"/>
                    <a:pt x="11412" y="15309"/>
                    <a:pt x="8887" y="15973"/>
                  </a:cubicBezTo>
                  <a:cubicBezTo>
                    <a:pt x="11310" y="15111"/>
                    <a:pt x="13411" y="13618"/>
                    <a:pt x="15325" y="11917"/>
                  </a:cubicBezTo>
                  <a:cubicBezTo>
                    <a:pt x="18299" y="10548"/>
                    <a:pt x="21382" y="9544"/>
                    <a:pt x="24616" y="9036"/>
                  </a:cubicBezTo>
                  <a:close/>
                  <a:moveTo>
                    <a:pt x="21324" y="13544"/>
                  </a:moveTo>
                  <a:cubicBezTo>
                    <a:pt x="22230" y="13544"/>
                    <a:pt x="23137" y="13590"/>
                    <a:pt x="24040" y="13682"/>
                  </a:cubicBezTo>
                  <a:cubicBezTo>
                    <a:pt x="22391" y="14156"/>
                    <a:pt x="20788" y="14780"/>
                    <a:pt x="19158" y="15316"/>
                  </a:cubicBezTo>
                  <a:lnTo>
                    <a:pt x="19158" y="15315"/>
                  </a:lnTo>
                  <a:lnTo>
                    <a:pt x="19129" y="15313"/>
                  </a:lnTo>
                  <a:cubicBezTo>
                    <a:pt x="19126" y="15313"/>
                    <a:pt x="19124" y="15313"/>
                    <a:pt x="19121" y="15313"/>
                  </a:cubicBezTo>
                  <a:cubicBezTo>
                    <a:pt x="19095" y="15313"/>
                    <a:pt x="19070" y="15326"/>
                    <a:pt x="19057" y="15348"/>
                  </a:cubicBezTo>
                  <a:cubicBezTo>
                    <a:pt x="18372" y="15571"/>
                    <a:pt x="17684" y="15779"/>
                    <a:pt x="16985" y="15951"/>
                  </a:cubicBezTo>
                  <a:cubicBezTo>
                    <a:pt x="15683" y="16273"/>
                    <a:pt x="14347" y="16436"/>
                    <a:pt x="13007" y="16436"/>
                  </a:cubicBezTo>
                  <a:cubicBezTo>
                    <a:pt x="12919" y="16436"/>
                    <a:pt x="12832" y="16435"/>
                    <a:pt x="12745" y="16434"/>
                  </a:cubicBezTo>
                  <a:cubicBezTo>
                    <a:pt x="11415" y="16415"/>
                    <a:pt x="9957" y="16398"/>
                    <a:pt x="8647" y="16109"/>
                  </a:cubicBezTo>
                  <a:cubicBezTo>
                    <a:pt x="11196" y="15557"/>
                    <a:pt x="13630" y="14570"/>
                    <a:pt x="16191" y="14053"/>
                  </a:cubicBezTo>
                  <a:cubicBezTo>
                    <a:pt x="17884" y="13711"/>
                    <a:pt x="19603" y="13544"/>
                    <a:pt x="21324" y="13544"/>
                  </a:cubicBezTo>
                  <a:close/>
                  <a:moveTo>
                    <a:pt x="19215" y="15501"/>
                  </a:moveTo>
                  <a:cubicBezTo>
                    <a:pt x="20844" y="15600"/>
                    <a:pt x="22459" y="15844"/>
                    <a:pt x="24044" y="16233"/>
                  </a:cubicBezTo>
                  <a:lnTo>
                    <a:pt x="24044" y="16233"/>
                  </a:lnTo>
                  <a:cubicBezTo>
                    <a:pt x="22699" y="16623"/>
                    <a:pt x="21309" y="17105"/>
                    <a:pt x="19906" y="17105"/>
                  </a:cubicBezTo>
                  <a:cubicBezTo>
                    <a:pt x="19694" y="17105"/>
                    <a:pt x="19481" y="17094"/>
                    <a:pt x="19269" y="17070"/>
                  </a:cubicBezTo>
                  <a:cubicBezTo>
                    <a:pt x="18444" y="16728"/>
                    <a:pt x="17627" y="16352"/>
                    <a:pt x="16751" y="16207"/>
                  </a:cubicBezTo>
                  <a:cubicBezTo>
                    <a:pt x="17584" y="16013"/>
                    <a:pt x="18403" y="15768"/>
                    <a:pt x="19215" y="15501"/>
                  </a:cubicBezTo>
                  <a:close/>
                  <a:moveTo>
                    <a:pt x="16171" y="16331"/>
                  </a:moveTo>
                  <a:cubicBezTo>
                    <a:pt x="16183" y="16337"/>
                    <a:pt x="16197" y="16341"/>
                    <a:pt x="16212" y="16341"/>
                  </a:cubicBezTo>
                  <a:cubicBezTo>
                    <a:pt x="17507" y="16415"/>
                    <a:pt x="18671" y="17058"/>
                    <a:pt x="19863" y="17510"/>
                  </a:cubicBezTo>
                  <a:cubicBezTo>
                    <a:pt x="20930" y="17914"/>
                    <a:pt x="22016" y="18261"/>
                    <a:pt x="23116" y="18565"/>
                  </a:cubicBezTo>
                  <a:cubicBezTo>
                    <a:pt x="21998" y="18740"/>
                    <a:pt x="20887" y="18823"/>
                    <a:pt x="19783" y="18823"/>
                  </a:cubicBezTo>
                  <a:cubicBezTo>
                    <a:pt x="17262" y="18823"/>
                    <a:pt x="14776" y="18389"/>
                    <a:pt x="12321" y="17626"/>
                  </a:cubicBezTo>
                  <a:cubicBezTo>
                    <a:pt x="12030" y="17488"/>
                    <a:pt x="11736" y="17355"/>
                    <a:pt x="11443" y="17226"/>
                  </a:cubicBezTo>
                  <a:cubicBezTo>
                    <a:pt x="10892" y="16986"/>
                    <a:pt x="10250" y="16688"/>
                    <a:pt x="9633" y="16476"/>
                  </a:cubicBezTo>
                  <a:lnTo>
                    <a:pt x="9633" y="16476"/>
                  </a:lnTo>
                  <a:cubicBezTo>
                    <a:pt x="10571" y="16588"/>
                    <a:pt x="11542" y="16599"/>
                    <a:pt x="12451" y="16623"/>
                  </a:cubicBezTo>
                  <a:cubicBezTo>
                    <a:pt x="12622" y="16627"/>
                    <a:pt x="12793" y="16630"/>
                    <a:pt x="12963" y="16630"/>
                  </a:cubicBezTo>
                  <a:cubicBezTo>
                    <a:pt x="14043" y="16630"/>
                    <a:pt x="15111" y="16537"/>
                    <a:pt x="16171" y="16331"/>
                  </a:cubicBezTo>
                  <a:close/>
                  <a:moveTo>
                    <a:pt x="13205" y="18062"/>
                  </a:moveTo>
                  <a:lnTo>
                    <a:pt x="13205" y="18062"/>
                  </a:lnTo>
                  <a:cubicBezTo>
                    <a:pt x="14557" y="18498"/>
                    <a:pt x="15963" y="18777"/>
                    <a:pt x="17386" y="18917"/>
                  </a:cubicBezTo>
                  <a:cubicBezTo>
                    <a:pt x="17387" y="18918"/>
                    <a:pt x="17388" y="18919"/>
                    <a:pt x="17391" y="18921"/>
                  </a:cubicBezTo>
                  <a:cubicBezTo>
                    <a:pt x="18783" y="19414"/>
                    <a:pt x="20110" y="20036"/>
                    <a:pt x="21365" y="20813"/>
                  </a:cubicBezTo>
                  <a:lnTo>
                    <a:pt x="21365" y="20813"/>
                  </a:lnTo>
                  <a:cubicBezTo>
                    <a:pt x="19463" y="20583"/>
                    <a:pt x="17646" y="20119"/>
                    <a:pt x="15817" y="19563"/>
                  </a:cubicBezTo>
                  <a:cubicBezTo>
                    <a:pt x="15354" y="19265"/>
                    <a:pt x="14884" y="18981"/>
                    <a:pt x="14405" y="18707"/>
                  </a:cubicBezTo>
                  <a:cubicBezTo>
                    <a:pt x="14010" y="18482"/>
                    <a:pt x="13609" y="18269"/>
                    <a:pt x="13205" y="18062"/>
                  </a:cubicBezTo>
                  <a:close/>
                  <a:moveTo>
                    <a:pt x="8369" y="16245"/>
                  </a:moveTo>
                  <a:cubicBezTo>
                    <a:pt x="8454" y="16268"/>
                    <a:pt x="8543" y="16285"/>
                    <a:pt x="8629" y="16305"/>
                  </a:cubicBezTo>
                  <a:cubicBezTo>
                    <a:pt x="12566" y="17700"/>
                    <a:pt x="16207" y="19723"/>
                    <a:pt x="19362" y="22469"/>
                  </a:cubicBezTo>
                  <a:cubicBezTo>
                    <a:pt x="17307" y="21985"/>
                    <a:pt x="15316" y="21266"/>
                    <a:pt x="13441" y="20293"/>
                  </a:cubicBezTo>
                  <a:cubicBezTo>
                    <a:pt x="12518" y="19814"/>
                    <a:pt x="11627" y="19279"/>
                    <a:pt x="10771" y="18691"/>
                  </a:cubicBezTo>
                  <a:cubicBezTo>
                    <a:pt x="9821" y="18038"/>
                    <a:pt x="8847" y="17344"/>
                    <a:pt x="8356" y="16269"/>
                  </a:cubicBezTo>
                  <a:cubicBezTo>
                    <a:pt x="8360" y="16261"/>
                    <a:pt x="8365" y="16253"/>
                    <a:pt x="8369" y="16245"/>
                  </a:cubicBezTo>
                  <a:close/>
                  <a:moveTo>
                    <a:pt x="8157" y="16378"/>
                  </a:moveTo>
                  <a:lnTo>
                    <a:pt x="8157" y="16378"/>
                  </a:lnTo>
                  <a:cubicBezTo>
                    <a:pt x="7328" y="17694"/>
                    <a:pt x="6407" y="18947"/>
                    <a:pt x="5643" y="20309"/>
                  </a:cubicBezTo>
                  <a:cubicBezTo>
                    <a:pt x="4867" y="21692"/>
                    <a:pt x="4207" y="23136"/>
                    <a:pt x="3644" y="24619"/>
                  </a:cubicBezTo>
                  <a:cubicBezTo>
                    <a:pt x="3535" y="24564"/>
                    <a:pt x="3444" y="24476"/>
                    <a:pt x="3387" y="24368"/>
                  </a:cubicBezTo>
                  <a:cubicBezTo>
                    <a:pt x="3359" y="24316"/>
                    <a:pt x="3346" y="24228"/>
                    <a:pt x="3316" y="24164"/>
                  </a:cubicBezTo>
                  <a:cubicBezTo>
                    <a:pt x="4363" y="21154"/>
                    <a:pt x="6027" y="18699"/>
                    <a:pt x="8157" y="16378"/>
                  </a:cubicBezTo>
                  <a:close/>
                  <a:moveTo>
                    <a:pt x="13506" y="0"/>
                  </a:moveTo>
                  <a:cubicBezTo>
                    <a:pt x="13487" y="0"/>
                    <a:pt x="13467" y="8"/>
                    <a:pt x="13450" y="25"/>
                  </a:cubicBezTo>
                  <a:cubicBezTo>
                    <a:pt x="12170" y="1319"/>
                    <a:pt x="11231" y="2898"/>
                    <a:pt x="10759" y="4634"/>
                  </a:cubicBezTo>
                  <a:cubicBezTo>
                    <a:pt x="10775" y="4421"/>
                    <a:pt x="10792" y="4207"/>
                    <a:pt x="10807" y="3994"/>
                  </a:cubicBezTo>
                  <a:cubicBezTo>
                    <a:pt x="10899" y="2710"/>
                    <a:pt x="10780" y="1392"/>
                    <a:pt x="10959" y="118"/>
                  </a:cubicBezTo>
                  <a:cubicBezTo>
                    <a:pt x="10967" y="64"/>
                    <a:pt x="10921" y="6"/>
                    <a:pt x="10871" y="6"/>
                  </a:cubicBezTo>
                  <a:cubicBezTo>
                    <a:pt x="10853" y="6"/>
                    <a:pt x="10833" y="15"/>
                    <a:pt x="10816" y="34"/>
                  </a:cubicBezTo>
                  <a:cubicBezTo>
                    <a:pt x="9524" y="1517"/>
                    <a:pt x="8671" y="3282"/>
                    <a:pt x="8168" y="5157"/>
                  </a:cubicBezTo>
                  <a:cubicBezTo>
                    <a:pt x="8102" y="4050"/>
                    <a:pt x="7362" y="3111"/>
                    <a:pt x="7306" y="1989"/>
                  </a:cubicBezTo>
                  <a:cubicBezTo>
                    <a:pt x="7304" y="1946"/>
                    <a:pt x="7260" y="1911"/>
                    <a:pt x="7219" y="1911"/>
                  </a:cubicBezTo>
                  <a:cubicBezTo>
                    <a:pt x="7195" y="1911"/>
                    <a:pt x="7173" y="1923"/>
                    <a:pt x="7161" y="1951"/>
                  </a:cubicBezTo>
                  <a:cubicBezTo>
                    <a:pt x="6582" y="3266"/>
                    <a:pt x="6499" y="4589"/>
                    <a:pt x="6757" y="5979"/>
                  </a:cubicBezTo>
                  <a:cubicBezTo>
                    <a:pt x="6385" y="5241"/>
                    <a:pt x="5827" y="4401"/>
                    <a:pt x="5763" y="3583"/>
                  </a:cubicBezTo>
                  <a:cubicBezTo>
                    <a:pt x="5761" y="3525"/>
                    <a:pt x="5715" y="3494"/>
                    <a:pt x="5670" y="3494"/>
                  </a:cubicBezTo>
                  <a:cubicBezTo>
                    <a:pt x="5633" y="3494"/>
                    <a:pt x="5597" y="3514"/>
                    <a:pt x="5583" y="3558"/>
                  </a:cubicBezTo>
                  <a:cubicBezTo>
                    <a:pt x="5032" y="5079"/>
                    <a:pt x="4948" y="6657"/>
                    <a:pt x="5161" y="8212"/>
                  </a:cubicBezTo>
                  <a:cubicBezTo>
                    <a:pt x="4179" y="7090"/>
                    <a:pt x="2672" y="6454"/>
                    <a:pt x="2037" y="5049"/>
                  </a:cubicBezTo>
                  <a:cubicBezTo>
                    <a:pt x="2023" y="5018"/>
                    <a:pt x="2000" y="5005"/>
                    <a:pt x="1976" y="5005"/>
                  </a:cubicBezTo>
                  <a:cubicBezTo>
                    <a:pt x="1927" y="5005"/>
                    <a:pt x="1875" y="5056"/>
                    <a:pt x="1884" y="5113"/>
                  </a:cubicBezTo>
                  <a:cubicBezTo>
                    <a:pt x="2176" y="6958"/>
                    <a:pt x="2812" y="8817"/>
                    <a:pt x="3887" y="10363"/>
                  </a:cubicBezTo>
                  <a:cubicBezTo>
                    <a:pt x="3528" y="10091"/>
                    <a:pt x="3160" y="9834"/>
                    <a:pt x="2781" y="9590"/>
                  </a:cubicBezTo>
                  <a:cubicBezTo>
                    <a:pt x="1945" y="9053"/>
                    <a:pt x="910" y="8693"/>
                    <a:pt x="198" y="7993"/>
                  </a:cubicBezTo>
                  <a:cubicBezTo>
                    <a:pt x="178" y="7974"/>
                    <a:pt x="153" y="7965"/>
                    <a:pt x="128" y="7965"/>
                  </a:cubicBezTo>
                  <a:cubicBezTo>
                    <a:pt x="65" y="7965"/>
                    <a:pt x="1" y="8021"/>
                    <a:pt x="25" y="8093"/>
                  </a:cubicBezTo>
                  <a:cubicBezTo>
                    <a:pt x="657" y="9991"/>
                    <a:pt x="1783" y="11661"/>
                    <a:pt x="3233" y="13030"/>
                  </a:cubicBezTo>
                  <a:cubicBezTo>
                    <a:pt x="3971" y="13725"/>
                    <a:pt x="4779" y="14342"/>
                    <a:pt x="5633" y="14888"/>
                  </a:cubicBezTo>
                  <a:cubicBezTo>
                    <a:pt x="6330" y="15334"/>
                    <a:pt x="7287" y="16083"/>
                    <a:pt x="8159" y="16083"/>
                  </a:cubicBezTo>
                  <a:cubicBezTo>
                    <a:pt x="8181" y="16083"/>
                    <a:pt x="8202" y="16082"/>
                    <a:pt x="8224" y="16081"/>
                  </a:cubicBezTo>
                  <a:cubicBezTo>
                    <a:pt x="8226" y="16101"/>
                    <a:pt x="8236" y="16121"/>
                    <a:pt x="8250" y="16137"/>
                  </a:cubicBezTo>
                  <a:lnTo>
                    <a:pt x="8248" y="16140"/>
                  </a:lnTo>
                  <a:cubicBezTo>
                    <a:pt x="8186" y="16140"/>
                    <a:pt x="8136" y="16185"/>
                    <a:pt x="8129" y="16245"/>
                  </a:cubicBezTo>
                  <a:cubicBezTo>
                    <a:pt x="5795" y="18289"/>
                    <a:pt x="4084" y="21196"/>
                    <a:pt x="3143" y="24120"/>
                  </a:cubicBezTo>
                  <a:cubicBezTo>
                    <a:pt x="3128" y="24158"/>
                    <a:pt x="3145" y="24200"/>
                    <a:pt x="3183" y="24218"/>
                  </a:cubicBezTo>
                  <a:cubicBezTo>
                    <a:pt x="3184" y="24300"/>
                    <a:pt x="3223" y="24398"/>
                    <a:pt x="3249" y="24451"/>
                  </a:cubicBezTo>
                  <a:cubicBezTo>
                    <a:pt x="3323" y="24596"/>
                    <a:pt x="3443" y="24712"/>
                    <a:pt x="3590" y="24780"/>
                  </a:cubicBezTo>
                  <a:cubicBezTo>
                    <a:pt x="3601" y="24786"/>
                    <a:pt x="3613" y="24789"/>
                    <a:pt x="3624" y="24789"/>
                  </a:cubicBezTo>
                  <a:cubicBezTo>
                    <a:pt x="3626" y="24789"/>
                    <a:pt x="3629" y="24789"/>
                    <a:pt x="3631" y="24788"/>
                  </a:cubicBezTo>
                  <a:cubicBezTo>
                    <a:pt x="3649" y="24806"/>
                    <a:pt x="3677" y="24817"/>
                    <a:pt x="3704" y="24817"/>
                  </a:cubicBezTo>
                  <a:cubicBezTo>
                    <a:pt x="3742" y="24817"/>
                    <a:pt x="3780" y="24797"/>
                    <a:pt x="3796" y="24752"/>
                  </a:cubicBezTo>
                  <a:cubicBezTo>
                    <a:pt x="4391" y="23171"/>
                    <a:pt x="5099" y="21637"/>
                    <a:pt x="5934" y="20169"/>
                  </a:cubicBezTo>
                  <a:cubicBezTo>
                    <a:pt x="6647" y="18914"/>
                    <a:pt x="7541" y="17760"/>
                    <a:pt x="8233" y="16496"/>
                  </a:cubicBezTo>
                  <a:cubicBezTo>
                    <a:pt x="8639" y="17303"/>
                    <a:pt x="9305" y="17887"/>
                    <a:pt x="10031" y="18422"/>
                  </a:cubicBezTo>
                  <a:cubicBezTo>
                    <a:pt x="11007" y="19141"/>
                    <a:pt x="12035" y="19786"/>
                    <a:pt x="13106" y="20352"/>
                  </a:cubicBezTo>
                  <a:cubicBezTo>
                    <a:pt x="15182" y="21454"/>
                    <a:pt x="17402" y="22249"/>
                    <a:pt x="19697" y="22748"/>
                  </a:cubicBezTo>
                  <a:cubicBezTo>
                    <a:pt x="19703" y="22749"/>
                    <a:pt x="19710" y="22750"/>
                    <a:pt x="19716" y="22750"/>
                  </a:cubicBezTo>
                  <a:cubicBezTo>
                    <a:pt x="19797" y="22750"/>
                    <a:pt x="19863" y="22648"/>
                    <a:pt x="19791" y="22585"/>
                  </a:cubicBezTo>
                  <a:cubicBezTo>
                    <a:pt x="18660" y="21580"/>
                    <a:pt x="17460" y="20654"/>
                    <a:pt x="16199" y="19817"/>
                  </a:cubicBezTo>
                  <a:lnTo>
                    <a:pt x="16199" y="19817"/>
                  </a:lnTo>
                  <a:cubicBezTo>
                    <a:pt x="17972" y="20462"/>
                    <a:pt x="19859" y="20822"/>
                    <a:pt x="21726" y="21022"/>
                  </a:cubicBezTo>
                  <a:cubicBezTo>
                    <a:pt x="21730" y="21023"/>
                    <a:pt x="21733" y="21023"/>
                    <a:pt x="21736" y="21023"/>
                  </a:cubicBezTo>
                  <a:cubicBezTo>
                    <a:pt x="21814" y="21023"/>
                    <a:pt x="21828" y="20908"/>
                    <a:pt x="21768" y="20869"/>
                  </a:cubicBezTo>
                  <a:cubicBezTo>
                    <a:pt x="20606" y="20106"/>
                    <a:pt x="19377" y="19467"/>
                    <a:pt x="18080" y="18974"/>
                  </a:cubicBezTo>
                  <a:lnTo>
                    <a:pt x="18080" y="18974"/>
                  </a:lnTo>
                  <a:cubicBezTo>
                    <a:pt x="18579" y="19006"/>
                    <a:pt x="19078" y="19022"/>
                    <a:pt x="19577" y="19022"/>
                  </a:cubicBezTo>
                  <a:cubicBezTo>
                    <a:pt x="20914" y="19022"/>
                    <a:pt x="22249" y="18907"/>
                    <a:pt x="23568" y="18677"/>
                  </a:cubicBezTo>
                  <a:cubicBezTo>
                    <a:pt x="23659" y="18661"/>
                    <a:pt x="23649" y="18523"/>
                    <a:pt x="23568" y="18502"/>
                  </a:cubicBezTo>
                  <a:cubicBezTo>
                    <a:pt x="22242" y="18149"/>
                    <a:pt x="20937" y="17723"/>
                    <a:pt x="19659" y="17227"/>
                  </a:cubicBezTo>
                  <a:cubicBezTo>
                    <a:pt x="19639" y="17219"/>
                    <a:pt x="19619" y="17211"/>
                    <a:pt x="19601" y="17204"/>
                  </a:cubicBezTo>
                  <a:lnTo>
                    <a:pt x="19601" y="17204"/>
                  </a:lnTo>
                  <a:cubicBezTo>
                    <a:pt x="19780" y="17223"/>
                    <a:pt x="19960" y="17232"/>
                    <a:pt x="20140" y="17232"/>
                  </a:cubicBezTo>
                  <a:cubicBezTo>
                    <a:pt x="21581" y="17232"/>
                    <a:pt x="23035" y="16677"/>
                    <a:pt x="24399" y="16307"/>
                  </a:cubicBezTo>
                  <a:cubicBezTo>
                    <a:pt x="24479" y="16285"/>
                    <a:pt x="24479" y="16167"/>
                    <a:pt x="24399" y="16145"/>
                  </a:cubicBezTo>
                  <a:cubicBezTo>
                    <a:pt x="22853" y="15729"/>
                    <a:pt x="21273" y="15463"/>
                    <a:pt x="19677" y="15348"/>
                  </a:cubicBezTo>
                  <a:cubicBezTo>
                    <a:pt x="21301" y="14799"/>
                    <a:pt x="22907" y="14181"/>
                    <a:pt x="24563" y="13734"/>
                  </a:cubicBezTo>
                  <a:cubicBezTo>
                    <a:pt x="24672" y="13705"/>
                    <a:pt x="24638" y="13561"/>
                    <a:pt x="24538" y="13549"/>
                  </a:cubicBezTo>
                  <a:cubicBezTo>
                    <a:pt x="23508" y="13429"/>
                    <a:pt x="22472" y="13368"/>
                    <a:pt x="21436" y="13365"/>
                  </a:cubicBezTo>
                  <a:cubicBezTo>
                    <a:pt x="22775" y="12917"/>
                    <a:pt x="23969" y="12115"/>
                    <a:pt x="24891" y="11046"/>
                  </a:cubicBezTo>
                  <a:cubicBezTo>
                    <a:pt x="24931" y="11001"/>
                    <a:pt x="24911" y="10909"/>
                    <a:pt x="24842" y="10909"/>
                  </a:cubicBezTo>
                  <a:cubicBezTo>
                    <a:pt x="24840" y="10909"/>
                    <a:pt x="24837" y="10910"/>
                    <a:pt x="24835" y="10910"/>
                  </a:cubicBezTo>
                  <a:cubicBezTo>
                    <a:pt x="23608" y="11028"/>
                    <a:pt x="22366" y="11206"/>
                    <a:pt x="21177" y="11547"/>
                  </a:cubicBezTo>
                  <a:cubicBezTo>
                    <a:pt x="22491" y="10742"/>
                    <a:pt x="23769" y="9883"/>
                    <a:pt x="25014" y="8969"/>
                  </a:cubicBezTo>
                  <a:cubicBezTo>
                    <a:pt x="25091" y="8912"/>
                    <a:pt x="25050" y="8807"/>
                    <a:pt x="24962" y="8807"/>
                  </a:cubicBezTo>
                  <a:cubicBezTo>
                    <a:pt x="24956" y="8807"/>
                    <a:pt x="24950" y="8807"/>
                    <a:pt x="24944" y="8808"/>
                  </a:cubicBezTo>
                  <a:cubicBezTo>
                    <a:pt x="23483" y="9020"/>
                    <a:pt x="22037" y="9331"/>
                    <a:pt x="20618" y="9738"/>
                  </a:cubicBezTo>
                  <a:cubicBezTo>
                    <a:pt x="21782" y="8823"/>
                    <a:pt x="22877" y="7823"/>
                    <a:pt x="23891" y="6745"/>
                  </a:cubicBezTo>
                  <a:cubicBezTo>
                    <a:pt x="23939" y="6694"/>
                    <a:pt x="23901" y="6616"/>
                    <a:pt x="23837" y="6616"/>
                  </a:cubicBezTo>
                  <a:cubicBezTo>
                    <a:pt x="23831" y="6616"/>
                    <a:pt x="23824" y="6617"/>
                    <a:pt x="23817" y="6618"/>
                  </a:cubicBezTo>
                  <a:cubicBezTo>
                    <a:pt x="22042" y="7081"/>
                    <a:pt x="20242" y="7729"/>
                    <a:pt x="18664" y="8688"/>
                  </a:cubicBezTo>
                  <a:cubicBezTo>
                    <a:pt x="19053" y="8297"/>
                    <a:pt x="19439" y="7905"/>
                    <a:pt x="19827" y="7513"/>
                  </a:cubicBezTo>
                  <a:cubicBezTo>
                    <a:pt x="20315" y="7020"/>
                    <a:pt x="20796" y="6522"/>
                    <a:pt x="21221" y="5973"/>
                  </a:cubicBezTo>
                  <a:cubicBezTo>
                    <a:pt x="21773" y="5259"/>
                    <a:pt x="22254" y="4510"/>
                    <a:pt x="23009" y="3990"/>
                  </a:cubicBezTo>
                  <a:cubicBezTo>
                    <a:pt x="23068" y="3948"/>
                    <a:pt x="23045" y="3843"/>
                    <a:pt x="22978" y="3843"/>
                  </a:cubicBezTo>
                  <a:cubicBezTo>
                    <a:pt x="22970" y="3843"/>
                    <a:pt x="22960" y="3845"/>
                    <a:pt x="22951" y="3848"/>
                  </a:cubicBezTo>
                  <a:cubicBezTo>
                    <a:pt x="20986" y="4598"/>
                    <a:pt x="19083" y="5395"/>
                    <a:pt x="17295" y="6418"/>
                  </a:cubicBezTo>
                  <a:cubicBezTo>
                    <a:pt x="18207" y="5281"/>
                    <a:pt x="18490" y="3774"/>
                    <a:pt x="19457" y="2668"/>
                  </a:cubicBezTo>
                  <a:cubicBezTo>
                    <a:pt x="19507" y="2614"/>
                    <a:pt x="19461" y="2535"/>
                    <a:pt x="19399" y="2535"/>
                  </a:cubicBezTo>
                  <a:cubicBezTo>
                    <a:pt x="19387" y="2535"/>
                    <a:pt x="19374" y="2538"/>
                    <a:pt x="19361" y="2545"/>
                  </a:cubicBezTo>
                  <a:cubicBezTo>
                    <a:pt x="17644" y="3408"/>
                    <a:pt x="16116" y="4573"/>
                    <a:pt x="14860" y="6018"/>
                  </a:cubicBezTo>
                  <a:cubicBezTo>
                    <a:pt x="14989" y="5758"/>
                    <a:pt x="15118" y="5498"/>
                    <a:pt x="15245" y="5238"/>
                  </a:cubicBezTo>
                  <a:cubicBezTo>
                    <a:pt x="15912" y="3863"/>
                    <a:pt x="16239" y="2273"/>
                    <a:pt x="17200" y="1061"/>
                  </a:cubicBezTo>
                  <a:cubicBezTo>
                    <a:pt x="17240" y="1011"/>
                    <a:pt x="17205" y="926"/>
                    <a:pt x="17148" y="926"/>
                  </a:cubicBezTo>
                  <a:cubicBezTo>
                    <a:pt x="17135" y="926"/>
                    <a:pt x="17121" y="931"/>
                    <a:pt x="17107" y="941"/>
                  </a:cubicBezTo>
                  <a:cubicBezTo>
                    <a:pt x="15310" y="2197"/>
                    <a:pt x="13663" y="3795"/>
                    <a:pt x="12361" y="5622"/>
                  </a:cubicBezTo>
                  <a:cubicBezTo>
                    <a:pt x="12827" y="3796"/>
                    <a:pt x="13202" y="1948"/>
                    <a:pt x="13587" y="104"/>
                  </a:cubicBezTo>
                  <a:cubicBezTo>
                    <a:pt x="13599" y="48"/>
                    <a:pt x="13554" y="0"/>
                    <a:pt x="13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97395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16"/>
          <p:cNvSpPr/>
          <p:nvPr/>
        </p:nvSpPr>
        <p:spPr>
          <a:xfrm rot="8559465">
            <a:off x="8390052" y="3609780"/>
            <a:ext cx="6443681" cy="4494493"/>
          </a:xfrm>
          <a:custGeom>
            <a:avLst/>
            <a:gdLst/>
            <a:ahLst/>
            <a:cxnLst/>
            <a:rect l="l" t="t" r="r" b="b"/>
            <a:pathLst>
              <a:path w="28216" h="19681" extrusionOk="0">
                <a:moveTo>
                  <a:pt x="27561" y="1"/>
                </a:moveTo>
                <a:cubicBezTo>
                  <a:pt x="27439" y="1"/>
                  <a:pt x="27318" y="39"/>
                  <a:pt x="27215" y="126"/>
                </a:cubicBezTo>
                <a:cubicBezTo>
                  <a:pt x="27202" y="139"/>
                  <a:pt x="27198" y="159"/>
                  <a:pt x="27207" y="177"/>
                </a:cubicBezTo>
                <a:cubicBezTo>
                  <a:pt x="27186" y="186"/>
                  <a:pt x="27168" y="205"/>
                  <a:pt x="27162" y="227"/>
                </a:cubicBezTo>
                <a:cubicBezTo>
                  <a:pt x="26619" y="1752"/>
                  <a:pt x="25687" y="3129"/>
                  <a:pt x="24622" y="4383"/>
                </a:cubicBezTo>
                <a:cubicBezTo>
                  <a:pt x="24388" y="3299"/>
                  <a:pt x="23416" y="2945"/>
                  <a:pt x="22348" y="2945"/>
                </a:cubicBezTo>
                <a:cubicBezTo>
                  <a:pt x="21365" y="2945"/>
                  <a:pt x="20301" y="3245"/>
                  <a:pt x="19659" y="3553"/>
                </a:cubicBezTo>
                <a:cubicBezTo>
                  <a:pt x="19640" y="3561"/>
                  <a:pt x="19627" y="3579"/>
                  <a:pt x="19624" y="3600"/>
                </a:cubicBezTo>
                <a:cubicBezTo>
                  <a:pt x="19596" y="3652"/>
                  <a:pt x="19617" y="3731"/>
                  <a:pt x="19695" y="3731"/>
                </a:cubicBezTo>
                <a:cubicBezTo>
                  <a:pt x="20159" y="3736"/>
                  <a:pt x="20612" y="3792"/>
                  <a:pt x="21056" y="3936"/>
                </a:cubicBezTo>
                <a:cubicBezTo>
                  <a:pt x="21283" y="4012"/>
                  <a:pt x="21510" y="4103"/>
                  <a:pt x="21718" y="4223"/>
                </a:cubicBezTo>
                <a:cubicBezTo>
                  <a:pt x="21891" y="4324"/>
                  <a:pt x="22821" y="5051"/>
                  <a:pt x="22021" y="5264"/>
                </a:cubicBezTo>
                <a:cubicBezTo>
                  <a:pt x="22014" y="5252"/>
                  <a:pt x="22005" y="5240"/>
                  <a:pt x="21993" y="5231"/>
                </a:cubicBezTo>
                <a:cubicBezTo>
                  <a:pt x="21073" y="4563"/>
                  <a:pt x="20111" y="4297"/>
                  <a:pt x="19135" y="4297"/>
                </a:cubicBezTo>
                <a:cubicBezTo>
                  <a:pt x="16263" y="4297"/>
                  <a:pt x="13268" y="6602"/>
                  <a:pt x="10860" y="7763"/>
                </a:cubicBezTo>
                <a:cubicBezTo>
                  <a:pt x="10786" y="7797"/>
                  <a:pt x="10818" y="7883"/>
                  <a:pt x="10880" y="7899"/>
                </a:cubicBezTo>
                <a:cubicBezTo>
                  <a:pt x="10852" y="7961"/>
                  <a:pt x="10880" y="8054"/>
                  <a:pt x="10969" y="8066"/>
                </a:cubicBezTo>
                <a:cubicBezTo>
                  <a:pt x="11519" y="8136"/>
                  <a:pt x="11997" y="8376"/>
                  <a:pt x="12391" y="8770"/>
                </a:cubicBezTo>
                <a:cubicBezTo>
                  <a:pt x="12681" y="9064"/>
                  <a:pt x="13430" y="10071"/>
                  <a:pt x="12987" y="10528"/>
                </a:cubicBezTo>
                <a:cubicBezTo>
                  <a:pt x="12846" y="10604"/>
                  <a:pt x="12715" y="10637"/>
                  <a:pt x="12591" y="10637"/>
                </a:cubicBezTo>
                <a:cubicBezTo>
                  <a:pt x="11917" y="10637"/>
                  <a:pt x="11477" y="9644"/>
                  <a:pt x="11129" y="9149"/>
                </a:cubicBezTo>
                <a:cubicBezTo>
                  <a:pt x="10936" y="8875"/>
                  <a:pt x="10702" y="8592"/>
                  <a:pt x="10372" y="8592"/>
                </a:cubicBezTo>
                <a:cubicBezTo>
                  <a:pt x="10340" y="8592"/>
                  <a:pt x="10308" y="8594"/>
                  <a:pt x="10274" y="8600"/>
                </a:cubicBezTo>
                <a:cubicBezTo>
                  <a:pt x="10260" y="8569"/>
                  <a:pt x="10230" y="8551"/>
                  <a:pt x="10199" y="8551"/>
                </a:cubicBezTo>
                <a:cubicBezTo>
                  <a:pt x="10192" y="8551"/>
                  <a:pt x="10184" y="8552"/>
                  <a:pt x="10177" y="8554"/>
                </a:cubicBezTo>
                <a:cubicBezTo>
                  <a:pt x="8889" y="8852"/>
                  <a:pt x="7640" y="9313"/>
                  <a:pt x="6510" y="10005"/>
                </a:cubicBezTo>
                <a:cubicBezTo>
                  <a:pt x="6479" y="10023"/>
                  <a:pt x="6470" y="10061"/>
                  <a:pt x="6486" y="10091"/>
                </a:cubicBezTo>
                <a:cubicBezTo>
                  <a:pt x="6471" y="10137"/>
                  <a:pt x="6498" y="10187"/>
                  <a:pt x="6544" y="10200"/>
                </a:cubicBezTo>
                <a:cubicBezTo>
                  <a:pt x="7055" y="10371"/>
                  <a:pt x="7474" y="10612"/>
                  <a:pt x="7858" y="10991"/>
                </a:cubicBezTo>
                <a:cubicBezTo>
                  <a:pt x="7987" y="11117"/>
                  <a:pt x="8107" y="11252"/>
                  <a:pt x="8221" y="11392"/>
                </a:cubicBezTo>
                <a:cubicBezTo>
                  <a:pt x="8311" y="11502"/>
                  <a:pt x="8557" y="11831"/>
                  <a:pt x="8634" y="12124"/>
                </a:cubicBezTo>
                <a:cubicBezTo>
                  <a:pt x="8615" y="12236"/>
                  <a:pt x="8597" y="12336"/>
                  <a:pt x="8525" y="12431"/>
                </a:cubicBezTo>
                <a:cubicBezTo>
                  <a:pt x="8457" y="12524"/>
                  <a:pt x="8362" y="12595"/>
                  <a:pt x="8255" y="12636"/>
                </a:cubicBezTo>
                <a:cubicBezTo>
                  <a:pt x="8233" y="12639"/>
                  <a:pt x="8211" y="12641"/>
                  <a:pt x="8189" y="12641"/>
                </a:cubicBezTo>
                <a:cubicBezTo>
                  <a:pt x="7588" y="12641"/>
                  <a:pt x="6874" y="11648"/>
                  <a:pt x="6319" y="11500"/>
                </a:cubicBezTo>
                <a:cubicBezTo>
                  <a:pt x="6144" y="11454"/>
                  <a:pt x="5962" y="11434"/>
                  <a:pt x="5780" y="11434"/>
                </a:cubicBezTo>
                <a:cubicBezTo>
                  <a:pt x="5427" y="11434"/>
                  <a:pt x="5071" y="11512"/>
                  <a:pt x="4748" y="11638"/>
                </a:cubicBezTo>
                <a:cubicBezTo>
                  <a:pt x="3010" y="12316"/>
                  <a:pt x="2118" y="14315"/>
                  <a:pt x="115" y="14455"/>
                </a:cubicBezTo>
                <a:cubicBezTo>
                  <a:pt x="100" y="14457"/>
                  <a:pt x="86" y="14463"/>
                  <a:pt x="76" y="14475"/>
                </a:cubicBezTo>
                <a:cubicBezTo>
                  <a:pt x="28" y="14481"/>
                  <a:pt x="0" y="14555"/>
                  <a:pt x="52" y="14579"/>
                </a:cubicBezTo>
                <a:cubicBezTo>
                  <a:pt x="1753" y="15373"/>
                  <a:pt x="2640" y="17387"/>
                  <a:pt x="4461" y="17937"/>
                </a:cubicBezTo>
                <a:cubicBezTo>
                  <a:pt x="4758" y="18027"/>
                  <a:pt x="5067" y="18071"/>
                  <a:pt x="5375" y="18071"/>
                </a:cubicBezTo>
                <a:cubicBezTo>
                  <a:pt x="5810" y="18071"/>
                  <a:pt x="6244" y="17984"/>
                  <a:pt x="6644" y="17816"/>
                </a:cubicBezTo>
                <a:cubicBezTo>
                  <a:pt x="7611" y="17411"/>
                  <a:pt x="8067" y="16484"/>
                  <a:pt x="8871" y="15878"/>
                </a:cubicBezTo>
                <a:cubicBezTo>
                  <a:pt x="8932" y="15867"/>
                  <a:pt x="9003" y="15861"/>
                  <a:pt x="9076" y="15861"/>
                </a:cubicBezTo>
                <a:cubicBezTo>
                  <a:pt x="9219" y="15861"/>
                  <a:pt x="9368" y="15885"/>
                  <a:pt x="9451" y="15946"/>
                </a:cubicBezTo>
                <a:cubicBezTo>
                  <a:pt x="9616" y="16062"/>
                  <a:pt x="9672" y="16629"/>
                  <a:pt x="9629" y="16824"/>
                </a:cubicBezTo>
                <a:cubicBezTo>
                  <a:pt x="9562" y="17124"/>
                  <a:pt x="9401" y="17445"/>
                  <a:pt x="9221" y="17687"/>
                </a:cubicBezTo>
                <a:cubicBezTo>
                  <a:pt x="8867" y="18156"/>
                  <a:pt x="8311" y="18410"/>
                  <a:pt x="7915" y="18839"/>
                </a:cubicBezTo>
                <a:cubicBezTo>
                  <a:pt x="7881" y="18875"/>
                  <a:pt x="7877" y="18928"/>
                  <a:pt x="7905" y="18968"/>
                </a:cubicBezTo>
                <a:cubicBezTo>
                  <a:pt x="7879" y="18992"/>
                  <a:pt x="7885" y="19034"/>
                  <a:pt x="7914" y="19052"/>
                </a:cubicBezTo>
                <a:cubicBezTo>
                  <a:pt x="8635" y="19521"/>
                  <a:pt x="9535" y="19681"/>
                  <a:pt x="10447" y="19681"/>
                </a:cubicBezTo>
                <a:cubicBezTo>
                  <a:pt x="11262" y="19681"/>
                  <a:pt x="12086" y="19553"/>
                  <a:pt x="12797" y="19402"/>
                </a:cubicBezTo>
                <a:cubicBezTo>
                  <a:pt x="14889" y="18960"/>
                  <a:pt x="16916" y="18149"/>
                  <a:pt x="18769" y="17093"/>
                </a:cubicBezTo>
                <a:cubicBezTo>
                  <a:pt x="18774" y="17094"/>
                  <a:pt x="18778" y="17095"/>
                  <a:pt x="18783" y="17095"/>
                </a:cubicBezTo>
                <a:cubicBezTo>
                  <a:pt x="18796" y="17095"/>
                  <a:pt x="18809" y="17091"/>
                  <a:pt x="18820" y="17083"/>
                </a:cubicBezTo>
                <a:cubicBezTo>
                  <a:pt x="19336" y="16728"/>
                  <a:pt x="19380" y="16077"/>
                  <a:pt x="19355" y="15494"/>
                </a:cubicBezTo>
                <a:cubicBezTo>
                  <a:pt x="19320" y="14761"/>
                  <a:pt x="18452" y="12612"/>
                  <a:pt x="19319" y="12230"/>
                </a:cubicBezTo>
                <a:cubicBezTo>
                  <a:pt x="19329" y="12227"/>
                  <a:pt x="19339" y="12220"/>
                  <a:pt x="19345" y="12211"/>
                </a:cubicBezTo>
                <a:cubicBezTo>
                  <a:pt x="19445" y="12173"/>
                  <a:pt x="19538" y="12156"/>
                  <a:pt x="19623" y="12156"/>
                </a:cubicBezTo>
                <a:cubicBezTo>
                  <a:pt x="20383" y="12156"/>
                  <a:pt x="20597" y="13525"/>
                  <a:pt x="20616" y="14114"/>
                </a:cubicBezTo>
                <a:cubicBezTo>
                  <a:pt x="20635" y="14683"/>
                  <a:pt x="20547" y="15236"/>
                  <a:pt x="20391" y="15782"/>
                </a:cubicBezTo>
                <a:cubicBezTo>
                  <a:pt x="20366" y="15873"/>
                  <a:pt x="20440" y="15934"/>
                  <a:pt x="20512" y="15934"/>
                </a:cubicBezTo>
                <a:cubicBezTo>
                  <a:pt x="20543" y="15934"/>
                  <a:pt x="20573" y="15922"/>
                  <a:pt x="20595" y="15897"/>
                </a:cubicBezTo>
                <a:cubicBezTo>
                  <a:pt x="22471" y="15298"/>
                  <a:pt x="24058" y="13982"/>
                  <a:pt x="25049" y="12284"/>
                </a:cubicBezTo>
                <a:cubicBezTo>
                  <a:pt x="25080" y="12239"/>
                  <a:pt x="25069" y="12178"/>
                  <a:pt x="25026" y="12144"/>
                </a:cubicBezTo>
                <a:cubicBezTo>
                  <a:pt x="24998" y="11796"/>
                  <a:pt x="24889" y="11468"/>
                  <a:pt x="24748" y="11149"/>
                </a:cubicBezTo>
                <a:cubicBezTo>
                  <a:pt x="24524" y="10651"/>
                  <a:pt x="23589" y="9504"/>
                  <a:pt x="24496" y="9148"/>
                </a:cubicBezTo>
                <a:lnTo>
                  <a:pt x="24496" y="9148"/>
                </a:lnTo>
                <a:cubicBezTo>
                  <a:pt x="24517" y="9160"/>
                  <a:pt x="24540" y="9172"/>
                  <a:pt x="24562" y="9185"/>
                </a:cubicBezTo>
                <a:cubicBezTo>
                  <a:pt x="24600" y="9168"/>
                  <a:pt x="24640" y="9159"/>
                  <a:pt x="24680" y="9159"/>
                </a:cubicBezTo>
                <a:cubicBezTo>
                  <a:pt x="24690" y="9159"/>
                  <a:pt x="24700" y="9160"/>
                  <a:pt x="24710" y="9161"/>
                </a:cubicBezTo>
                <a:cubicBezTo>
                  <a:pt x="24865" y="9185"/>
                  <a:pt x="24992" y="9246"/>
                  <a:pt x="25068" y="9390"/>
                </a:cubicBezTo>
                <a:cubicBezTo>
                  <a:pt x="25086" y="9426"/>
                  <a:pt x="25101" y="9465"/>
                  <a:pt x="25112" y="9505"/>
                </a:cubicBezTo>
                <a:cubicBezTo>
                  <a:pt x="25117" y="9508"/>
                  <a:pt x="25124" y="9510"/>
                  <a:pt x="25129" y="9513"/>
                </a:cubicBezTo>
                <a:cubicBezTo>
                  <a:pt x="25224" y="9694"/>
                  <a:pt x="25280" y="9892"/>
                  <a:pt x="25296" y="10095"/>
                </a:cubicBezTo>
                <a:cubicBezTo>
                  <a:pt x="25340" y="10393"/>
                  <a:pt x="25324" y="10600"/>
                  <a:pt x="25251" y="10909"/>
                </a:cubicBezTo>
                <a:cubicBezTo>
                  <a:pt x="25237" y="10965"/>
                  <a:pt x="25284" y="11033"/>
                  <a:pt x="25341" y="11033"/>
                </a:cubicBezTo>
                <a:cubicBezTo>
                  <a:pt x="25356" y="11033"/>
                  <a:pt x="25370" y="11029"/>
                  <a:pt x="25385" y="11019"/>
                </a:cubicBezTo>
                <a:cubicBezTo>
                  <a:pt x="27322" y="9701"/>
                  <a:pt x="26764" y="6210"/>
                  <a:pt x="24717" y="5307"/>
                </a:cubicBezTo>
                <a:cubicBezTo>
                  <a:pt x="26015" y="3865"/>
                  <a:pt x="27162" y="2294"/>
                  <a:pt x="28136" y="618"/>
                </a:cubicBezTo>
                <a:cubicBezTo>
                  <a:pt x="28147" y="601"/>
                  <a:pt x="28152" y="579"/>
                  <a:pt x="28150" y="559"/>
                </a:cubicBezTo>
                <a:cubicBezTo>
                  <a:pt x="28190" y="538"/>
                  <a:pt x="28215" y="493"/>
                  <a:pt x="28191" y="431"/>
                </a:cubicBezTo>
                <a:cubicBezTo>
                  <a:pt x="28094" y="180"/>
                  <a:pt x="27826" y="1"/>
                  <a:pt x="27561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933" name="Google Shape;933;p16"/>
          <p:cNvGrpSpPr/>
          <p:nvPr/>
        </p:nvGrpSpPr>
        <p:grpSpPr>
          <a:xfrm>
            <a:off x="9839987" y="5508766"/>
            <a:ext cx="3786672" cy="2585351"/>
            <a:chOff x="2639775" y="3965525"/>
            <a:chExt cx="545075" cy="372150"/>
          </a:xfrm>
        </p:grpSpPr>
        <p:sp>
          <p:nvSpPr>
            <p:cNvPr id="934" name="Google Shape;934;p16"/>
            <p:cNvSpPr/>
            <p:nvPr/>
          </p:nvSpPr>
          <p:spPr>
            <a:xfrm>
              <a:off x="2639775" y="3965525"/>
              <a:ext cx="545075" cy="372150"/>
            </a:xfrm>
            <a:custGeom>
              <a:avLst/>
              <a:gdLst/>
              <a:ahLst/>
              <a:cxnLst/>
              <a:rect l="l" t="t" r="r" b="b"/>
              <a:pathLst>
                <a:path w="21803" h="14886" extrusionOk="0">
                  <a:moveTo>
                    <a:pt x="18008" y="250"/>
                  </a:moveTo>
                  <a:cubicBezTo>
                    <a:pt x="18573" y="250"/>
                    <a:pt x="19135" y="383"/>
                    <a:pt x="19742" y="521"/>
                  </a:cubicBezTo>
                  <a:cubicBezTo>
                    <a:pt x="20099" y="602"/>
                    <a:pt x="20440" y="673"/>
                    <a:pt x="20773" y="673"/>
                  </a:cubicBezTo>
                  <a:cubicBezTo>
                    <a:pt x="20932" y="673"/>
                    <a:pt x="21088" y="657"/>
                    <a:pt x="21243" y="618"/>
                  </a:cubicBezTo>
                  <a:lnTo>
                    <a:pt x="21243" y="618"/>
                  </a:lnTo>
                  <a:cubicBezTo>
                    <a:pt x="20419" y="1248"/>
                    <a:pt x="19331" y="1555"/>
                    <a:pt x="18374" y="1897"/>
                  </a:cubicBezTo>
                  <a:cubicBezTo>
                    <a:pt x="17245" y="2301"/>
                    <a:pt x="16102" y="2667"/>
                    <a:pt x="14972" y="3067"/>
                  </a:cubicBezTo>
                  <a:cubicBezTo>
                    <a:pt x="12782" y="3840"/>
                    <a:pt x="10741" y="4791"/>
                    <a:pt x="8829" y="6114"/>
                  </a:cubicBezTo>
                  <a:cubicBezTo>
                    <a:pt x="7263" y="7197"/>
                    <a:pt x="5624" y="8353"/>
                    <a:pt x="4127" y="9653"/>
                  </a:cubicBezTo>
                  <a:cubicBezTo>
                    <a:pt x="4399" y="8795"/>
                    <a:pt x="4435" y="7886"/>
                    <a:pt x="4731" y="7033"/>
                  </a:cubicBezTo>
                  <a:cubicBezTo>
                    <a:pt x="5131" y="5879"/>
                    <a:pt x="6002" y="5070"/>
                    <a:pt x="7121" y="4627"/>
                  </a:cubicBezTo>
                  <a:cubicBezTo>
                    <a:pt x="7918" y="4310"/>
                    <a:pt x="8581" y="4068"/>
                    <a:pt x="9157" y="3412"/>
                  </a:cubicBezTo>
                  <a:cubicBezTo>
                    <a:pt x="9959" y="2498"/>
                    <a:pt x="10754" y="1380"/>
                    <a:pt x="12089" y="1380"/>
                  </a:cubicBezTo>
                  <a:cubicBezTo>
                    <a:pt x="12137" y="1380"/>
                    <a:pt x="12185" y="1381"/>
                    <a:pt x="12234" y="1384"/>
                  </a:cubicBezTo>
                  <a:cubicBezTo>
                    <a:pt x="12888" y="1423"/>
                    <a:pt x="13401" y="1742"/>
                    <a:pt x="14022" y="1742"/>
                  </a:cubicBezTo>
                  <a:cubicBezTo>
                    <a:pt x="14149" y="1742"/>
                    <a:pt x="14280" y="1729"/>
                    <a:pt x="14418" y="1697"/>
                  </a:cubicBezTo>
                  <a:cubicBezTo>
                    <a:pt x="15266" y="1503"/>
                    <a:pt x="15905" y="906"/>
                    <a:pt x="16676" y="545"/>
                  </a:cubicBezTo>
                  <a:cubicBezTo>
                    <a:pt x="17135" y="329"/>
                    <a:pt x="17572" y="250"/>
                    <a:pt x="18008" y="250"/>
                  </a:cubicBezTo>
                  <a:close/>
                  <a:moveTo>
                    <a:pt x="21413" y="693"/>
                  </a:moveTo>
                  <a:lnTo>
                    <a:pt x="21413" y="693"/>
                  </a:lnTo>
                  <a:cubicBezTo>
                    <a:pt x="20529" y="2088"/>
                    <a:pt x="18807" y="2307"/>
                    <a:pt x="17575" y="3359"/>
                  </a:cubicBezTo>
                  <a:cubicBezTo>
                    <a:pt x="17120" y="3747"/>
                    <a:pt x="16820" y="4244"/>
                    <a:pt x="16456" y="4710"/>
                  </a:cubicBezTo>
                  <a:cubicBezTo>
                    <a:pt x="15694" y="5681"/>
                    <a:pt x="14777" y="6027"/>
                    <a:pt x="13601" y="6275"/>
                  </a:cubicBezTo>
                  <a:cubicBezTo>
                    <a:pt x="12038" y="6604"/>
                    <a:pt x="10653" y="6938"/>
                    <a:pt x="9360" y="7920"/>
                  </a:cubicBezTo>
                  <a:cubicBezTo>
                    <a:pt x="8468" y="8596"/>
                    <a:pt x="7730" y="9176"/>
                    <a:pt x="6566" y="9257"/>
                  </a:cubicBezTo>
                  <a:cubicBezTo>
                    <a:pt x="5810" y="9309"/>
                    <a:pt x="5251" y="9524"/>
                    <a:pt x="4595" y="9880"/>
                  </a:cubicBezTo>
                  <a:cubicBezTo>
                    <a:pt x="4659" y="9819"/>
                    <a:pt x="4724" y="9756"/>
                    <a:pt x="4788" y="9693"/>
                  </a:cubicBezTo>
                  <a:cubicBezTo>
                    <a:pt x="4818" y="9675"/>
                    <a:pt x="4846" y="9656"/>
                    <a:pt x="4874" y="9636"/>
                  </a:cubicBezTo>
                  <a:cubicBezTo>
                    <a:pt x="4876" y="9637"/>
                    <a:pt x="4879" y="9637"/>
                    <a:pt x="4882" y="9637"/>
                  </a:cubicBezTo>
                  <a:cubicBezTo>
                    <a:pt x="4895" y="9637"/>
                    <a:pt x="4908" y="9631"/>
                    <a:pt x="4918" y="9621"/>
                  </a:cubicBezTo>
                  <a:cubicBezTo>
                    <a:pt x="4940" y="9597"/>
                    <a:pt x="4964" y="9577"/>
                    <a:pt x="4987" y="9555"/>
                  </a:cubicBezTo>
                  <a:cubicBezTo>
                    <a:pt x="5020" y="9528"/>
                    <a:pt x="5054" y="9503"/>
                    <a:pt x="5084" y="9475"/>
                  </a:cubicBezTo>
                  <a:cubicBezTo>
                    <a:pt x="5091" y="9469"/>
                    <a:pt x="5095" y="9460"/>
                    <a:pt x="5095" y="9452"/>
                  </a:cubicBezTo>
                  <a:cubicBezTo>
                    <a:pt x="6206" y="8383"/>
                    <a:pt x="7579" y="7564"/>
                    <a:pt x="8834" y="6684"/>
                  </a:cubicBezTo>
                  <a:cubicBezTo>
                    <a:pt x="10372" y="5605"/>
                    <a:pt x="11890" y="4754"/>
                    <a:pt x="13643" y="4078"/>
                  </a:cubicBezTo>
                  <a:cubicBezTo>
                    <a:pt x="15277" y="3447"/>
                    <a:pt x="16911" y="2816"/>
                    <a:pt x="18546" y="2185"/>
                  </a:cubicBezTo>
                  <a:cubicBezTo>
                    <a:pt x="19570" y="1787"/>
                    <a:pt x="20610" y="1436"/>
                    <a:pt x="21413" y="693"/>
                  </a:cubicBezTo>
                  <a:close/>
                  <a:moveTo>
                    <a:pt x="21379" y="580"/>
                  </a:moveTo>
                  <a:cubicBezTo>
                    <a:pt x="20250" y="1636"/>
                    <a:pt x="18488" y="2057"/>
                    <a:pt x="17092" y="2601"/>
                  </a:cubicBezTo>
                  <a:cubicBezTo>
                    <a:pt x="15580" y="3191"/>
                    <a:pt x="14061" y="3763"/>
                    <a:pt x="12554" y="4368"/>
                  </a:cubicBezTo>
                  <a:cubicBezTo>
                    <a:pt x="11159" y="4930"/>
                    <a:pt x="9989" y="5734"/>
                    <a:pt x="8760" y="6589"/>
                  </a:cubicBezTo>
                  <a:cubicBezTo>
                    <a:pt x="7433" y="7510"/>
                    <a:pt x="5974" y="8359"/>
                    <a:pt x="4836" y="9517"/>
                  </a:cubicBezTo>
                  <a:cubicBezTo>
                    <a:pt x="4832" y="9521"/>
                    <a:pt x="4832" y="9525"/>
                    <a:pt x="4831" y="9529"/>
                  </a:cubicBezTo>
                  <a:cubicBezTo>
                    <a:pt x="4722" y="9589"/>
                    <a:pt x="4616" y="9655"/>
                    <a:pt x="4515" y="9727"/>
                  </a:cubicBezTo>
                  <a:cubicBezTo>
                    <a:pt x="4496" y="9741"/>
                    <a:pt x="4491" y="9767"/>
                    <a:pt x="4502" y="9788"/>
                  </a:cubicBezTo>
                  <a:cubicBezTo>
                    <a:pt x="3664" y="10434"/>
                    <a:pt x="2945" y="11258"/>
                    <a:pt x="2238" y="12029"/>
                  </a:cubicBezTo>
                  <a:cubicBezTo>
                    <a:pt x="1490" y="12846"/>
                    <a:pt x="796" y="13689"/>
                    <a:pt x="385" y="14728"/>
                  </a:cubicBezTo>
                  <a:cubicBezTo>
                    <a:pt x="273" y="14709"/>
                    <a:pt x="177" y="14638"/>
                    <a:pt x="126" y="14538"/>
                  </a:cubicBezTo>
                  <a:cubicBezTo>
                    <a:pt x="119" y="14526"/>
                    <a:pt x="109" y="14517"/>
                    <a:pt x="97" y="14512"/>
                  </a:cubicBezTo>
                  <a:cubicBezTo>
                    <a:pt x="97" y="14512"/>
                    <a:pt x="98" y="14512"/>
                    <a:pt x="98" y="14510"/>
                  </a:cubicBezTo>
                  <a:cubicBezTo>
                    <a:pt x="2613" y="10843"/>
                    <a:pt x="5983" y="8123"/>
                    <a:pt x="9680" y="5702"/>
                  </a:cubicBezTo>
                  <a:cubicBezTo>
                    <a:pt x="11747" y="4348"/>
                    <a:pt x="14050" y="3502"/>
                    <a:pt x="16372" y="2695"/>
                  </a:cubicBezTo>
                  <a:cubicBezTo>
                    <a:pt x="17504" y="2303"/>
                    <a:pt x="18642" y="1920"/>
                    <a:pt x="19752" y="1471"/>
                  </a:cubicBezTo>
                  <a:cubicBezTo>
                    <a:pt x="20342" y="1233"/>
                    <a:pt x="20910" y="990"/>
                    <a:pt x="21374" y="581"/>
                  </a:cubicBezTo>
                  <a:lnTo>
                    <a:pt x="21379" y="580"/>
                  </a:lnTo>
                  <a:close/>
                  <a:moveTo>
                    <a:pt x="17993" y="0"/>
                  </a:moveTo>
                  <a:cubicBezTo>
                    <a:pt x="17257" y="0"/>
                    <a:pt x="16651" y="317"/>
                    <a:pt x="16026" y="692"/>
                  </a:cubicBezTo>
                  <a:cubicBezTo>
                    <a:pt x="15534" y="986"/>
                    <a:pt x="15069" y="1311"/>
                    <a:pt x="14511" y="1468"/>
                  </a:cubicBezTo>
                  <a:cubicBezTo>
                    <a:pt x="14319" y="1522"/>
                    <a:pt x="14147" y="1544"/>
                    <a:pt x="13987" y="1544"/>
                  </a:cubicBezTo>
                  <a:cubicBezTo>
                    <a:pt x="13579" y="1544"/>
                    <a:pt x="13239" y="1401"/>
                    <a:pt x="12792" y="1276"/>
                  </a:cubicBezTo>
                  <a:cubicBezTo>
                    <a:pt x="12583" y="1217"/>
                    <a:pt x="12371" y="1190"/>
                    <a:pt x="12160" y="1190"/>
                  </a:cubicBezTo>
                  <a:cubicBezTo>
                    <a:pt x="11716" y="1190"/>
                    <a:pt x="11276" y="1311"/>
                    <a:pt x="10873" y="1520"/>
                  </a:cubicBezTo>
                  <a:cubicBezTo>
                    <a:pt x="10061" y="1941"/>
                    <a:pt x="9608" y="2649"/>
                    <a:pt x="9024" y="3314"/>
                  </a:cubicBezTo>
                  <a:cubicBezTo>
                    <a:pt x="8217" y="4232"/>
                    <a:pt x="7055" y="4304"/>
                    <a:pt x="6091" y="4963"/>
                  </a:cubicBezTo>
                  <a:cubicBezTo>
                    <a:pt x="4386" y="6129"/>
                    <a:pt x="4474" y="8012"/>
                    <a:pt x="3960" y="9795"/>
                  </a:cubicBezTo>
                  <a:cubicBezTo>
                    <a:pt x="2406" y="11163"/>
                    <a:pt x="1016" y="12693"/>
                    <a:pt x="31" y="14473"/>
                  </a:cubicBezTo>
                  <a:cubicBezTo>
                    <a:pt x="23" y="14486"/>
                    <a:pt x="27" y="14502"/>
                    <a:pt x="41" y="14512"/>
                  </a:cubicBezTo>
                  <a:cubicBezTo>
                    <a:pt x="13" y="14525"/>
                    <a:pt x="1" y="14557"/>
                    <a:pt x="11" y="14585"/>
                  </a:cubicBezTo>
                  <a:cubicBezTo>
                    <a:pt x="68" y="14755"/>
                    <a:pt x="248" y="14886"/>
                    <a:pt x="427" y="14886"/>
                  </a:cubicBezTo>
                  <a:cubicBezTo>
                    <a:pt x="447" y="14886"/>
                    <a:pt x="466" y="14884"/>
                    <a:pt x="485" y="14881"/>
                  </a:cubicBezTo>
                  <a:cubicBezTo>
                    <a:pt x="530" y="14873"/>
                    <a:pt x="550" y="14829"/>
                    <a:pt x="546" y="14793"/>
                  </a:cubicBezTo>
                  <a:cubicBezTo>
                    <a:pt x="1365" y="12905"/>
                    <a:pt x="3005" y="11412"/>
                    <a:pt x="4484" y="9987"/>
                  </a:cubicBezTo>
                  <a:cubicBezTo>
                    <a:pt x="4484" y="10026"/>
                    <a:pt x="4510" y="10063"/>
                    <a:pt x="4548" y="10063"/>
                  </a:cubicBezTo>
                  <a:cubicBezTo>
                    <a:pt x="4558" y="10063"/>
                    <a:pt x="4569" y="10060"/>
                    <a:pt x="4580" y="10054"/>
                  </a:cubicBezTo>
                  <a:cubicBezTo>
                    <a:pt x="5044" y="9804"/>
                    <a:pt x="5518" y="9552"/>
                    <a:pt x="6047" y="9471"/>
                  </a:cubicBezTo>
                  <a:cubicBezTo>
                    <a:pt x="6462" y="9407"/>
                    <a:pt x="6881" y="9453"/>
                    <a:pt x="7291" y="9364"/>
                  </a:cubicBezTo>
                  <a:cubicBezTo>
                    <a:pt x="8030" y="9203"/>
                    <a:pt x="8618" y="8728"/>
                    <a:pt x="9201" y="8273"/>
                  </a:cubicBezTo>
                  <a:cubicBezTo>
                    <a:pt x="10212" y="7484"/>
                    <a:pt x="11231" y="6972"/>
                    <a:pt x="12487" y="6674"/>
                  </a:cubicBezTo>
                  <a:cubicBezTo>
                    <a:pt x="13289" y="6485"/>
                    <a:pt x="14121" y="6397"/>
                    <a:pt x="14894" y="6102"/>
                  </a:cubicBezTo>
                  <a:cubicBezTo>
                    <a:pt x="16516" y="5482"/>
                    <a:pt x="17063" y="3740"/>
                    <a:pt x="18559" y="2918"/>
                  </a:cubicBezTo>
                  <a:cubicBezTo>
                    <a:pt x="19743" y="2265"/>
                    <a:pt x="21257" y="1803"/>
                    <a:pt x="21748" y="406"/>
                  </a:cubicBezTo>
                  <a:cubicBezTo>
                    <a:pt x="21750" y="405"/>
                    <a:pt x="21754" y="404"/>
                    <a:pt x="21757" y="401"/>
                  </a:cubicBezTo>
                  <a:cubicBezTo>
                    <a:pt x="21802" y="373"/>
                    <a:pt x="21797" y="328"/>
                    <a:pt x="21770" y="294"/>
                  </a:cubicBezTo>
                  <a:cubicBezTo>
                    <a:pt x="21760" y="266"/>
                    <a:pt x="21734" y="246"/>
                    <a:pt x="21704" y="244"/>
                  </a:cubicBezTo>
                  <a:cubicBezTo>
                    <a:pt x="21711" y="233"/>
                    <a:pt x="21702" y="221"/>
                    <a:pt x="21691" y="221"/>
                  </a:cubicBezTo>
                  <a:cubicBezTo>
                    <a:pt x="21687" y="221"/>
                    <a:pt x="21683" y="223"/>
                    <a:pt x="21680" y="226"/>
                  </a:cubicBezTo>
                  <a:cubicBezTo>
                    <a:pt x="21661" y="246"/>
                    <a:pt x="21641" y="265"/>
                    <a:pt x="21622" y="285"/>
                  </a:cubicBezTo>
                  <a:cubicBezTo>
                    <a:pt x="21344" y="454"/>
                    <a:pt x="21042" y="517"/>
                    <a:pt x="20728" y="517"/>
                  </a:cubicBezTo>
                  <a:cubicBezTo>
                    <a:pt x="19855" y="517"/>
                    <a:pt x="18891" y="33"/>
                    <a:pt x="18089" y="2"/>
                  </a:cubicBezTo>
                  <a:cubicBezTo>
                    <a:pt x="18057" y="1"/>
                    <a:pt x="18025" y="0"/>
                    <a:pt x="1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5" name="Google Shape;935;p16"/>
            <p:cNvSpPr/>
            <p:nvPr/>
          </p:nvSpPr>
          <p:spPr>
            <a:xfrm>
              <a:off x="3129775" y="3979275"/>
              <a:ext cx="14150" cy="22225"/>
            </a:xfrm>
            <a:custGeom>
              <a:avLst/>
              <a:gdLst/>
              <a:ahLst/>
              <a:cxnLst/>
              <a:rect l="l" t="t" r="r" b="b"/>
              <a:pathLst>
                <a:path w="566" h="889" extrusionOk="0">
                  <a:moveTo>
                    <a:pt x="537" y="1"/>
                  </a:moveTo>
                  <a:cubicBezTo>
                    <a:pt x="532" y="1"/>
                    <a:pt x="528" y="2"/>
                    <a:pt x="525" y="6"/>
                  </a:cubicBezTo>
                  <a:cubicBezTo>
                    <a:pt x="274" y="224"/>
                    <a:pt x="84" y="542"/>
                    <a:pt x="4" y="863"/>
                  </a:cubicBezTo>
                  <a:cubicBezTo>
                    <a:pt x="0" y="879"/>
                    <a:pt x="14" y="889"/>
                    <a:pt x="27" y="889"/>
                  </a:cubicBezTo>
                  <a:cubicBezTo>
                    <a:pt x="35" y="889"/>
                    <a:pt x="43" y="885"/>
                    <a:pt x="47" y="875"/>
                  </a:cubicBezTo>
                  <a:cubicBezTo>
                    <a:pt x="166" y="567"/>
                    <a:pt x="337" y="283"/>
                    <a:pt x="554" y="35"/>
                  </a:cubicBezTo>
                  <a:cubicBezTo>
                    <a:pt x="565" y="20"/>
                    <a:pt x="551" y="1"/>
                    <a:pt x="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6" name="Google Shape;936;p16"/>
            <p:cNvSpPr/>
            <p:nvPr/>
          </p:nvSpPr>
          <p:spPr>
            <a:xfrm>
              <a:off x="3133525" y="3980225"/>
              <a:ext cx="13500" cy="21825"/>
            </a:xfrm>
            <a:custGeom>
              <a:avLst/>
              <a:gdLst/>
              <a:ahLst/>
              <a:cxnLst/>
              <a:rect l="l" t="t" r="r" b="b"/>
              <a:pathLst>
                <a:path w="540" h="873" extrusionOk="0">
                  <a:moveTo>
                    <a:pt x="518" y="1"/>
                  </a:moveTo>
                  <a:cubicBezTo>
                    <a:pt x="514" y="1"/>
                    <a:pt x="510" y="2"/>
                    <a:pt x="507" y="6"/>
                  </a:cubicBezTo>
                  <a:cubicBezTo>
                    <a:pt x="295" y="256"/>
                    <a:pt x="118" y="537"/>
                    <a:pt x="5" y="847"/>
                  </a:cubicBezTo>
                  <a:cubicBezTo>
                    <a:pt x="1" y="862"/>
                    <a:pt x="13" y="873"/>
                    <a:pt x="25" y="873"/>
                  </a:cubicBezTo>
                  <a:cubicBezTo>
                    <a:pt x="32" y="873"/>
                    <a:pt x="39" y="869"/>
                    <a:pt x="44" y="861"/>
                  </a:cubicBezTo>
                  <a:cubicBezTo>
                    <a:pt x="167" y="557"/>
                    <a:pt x="321" y="278"/>
                    <a:pt x="531" y="24"/>
                  </a:cubicBezTo>
                  <a:cubicBezTo>
                    <a:pt x="539" y="13"/>
                    <a:pt x="529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7" name="Google Shape;937;p16"/>
            <p:cNvSpPr/>
            <p:nvPr/>
          </p:nvSpPr>
          <p:spPr>
            <a:xfrm>
              <a:off x="3092050" y="3972125"/>
              <a:ext cx="26300" cy="43900"/>
            </a:xfrm>
            <a:custGeom>
              <a:avLst/>
              <a:gdLst/>
              <a:ahLst/>
              <a:cxnLst/>
              <a:rect l="l" t="t" r="r" b="b"/>
              <a:pathLst>
                <a:path w="1052" h="1756" extrusionOk="0">
                  <a:moveTo>
                    <a:pt x="1026" y="0"/>
                  </a:moveTo>
                  <a:cubicBezTo>
                    <a:pt x="1023" y="0"/>
                    <a:pt x="1019" y="2"/>
                    <a:pt x="1016" y="5"/>
                  </a:cubicBezTo>
                  <a:cubicBezTo>
                    <a:pt x="545" y="485"/>
                    <a:pt x="204" y="1079"/>
                    <a:pt x="6" y="1720"/>
                  </a:cubicBezTo>
                  <a:cubicBezTo>
                    <a:pt x="0" y="1741"/>
                    <a:pt x="18" y="1756"/>
                    <a:pt x="33" y="1756"/>
                  </a:cubicBezTo>
                  <a:cubicBezTo>
                    <a:pt x="42" y="1756"/>
                    <a:pt x="51" y="1751"/>
                    <a:pt x="55" y="1740"/>
                  </a:cubicBezTo>
                  <a:cubicBezTo>
                    <a:pt x="264" y="1096"/>
                    <a:pt x="593" y="536"/>
                    <a:pt x="1041" y="30"/>
                  </a:cubicBezTo>
                  <a:cubicBezTo>
                    <a:pt x="1052" y="18"/>
                    <a:pt x="1039" y="0"/>
                    <a:pt x="10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8" name="Google Shape;938;p16"/>
            <p:cNvSpPr/>
            <p:nvPr/>
          </p:nvSpPr>
          <p:spPr>
            <a:xfrm>
              <a:off x="3084875" y="3970175"/>
              <a:ext cx="21775" cy="48250"/>
            </a:xfrm>
            <a:custGeom>
              <a:avLst/>
              <a:gdLst/>
              <a:ahLst/>
              <a:cxnLst/>
              <a:rect l="l" t="t" r="r" b="b"/>
              <a:pathLst>
                <a:path w="871" h="1930" extrusionOk="0">
                  <a:moveTo>
                    <a:pt x="845" y="1"/>
                  </a:moveTo>
                  <a:cubicBezTo>
                    <a:pt x="840" y="1"/>
                    <a:pt x="835" y="3"/>
                    <a:pt x="832" y="8"/>
                  </a:cubicBezTo>
                  <a:cubicBezTo>
                    <a:pt x="488" y="599"/>
                    <a:pt x="212" y="1227"/>
                    <a:pt x="9" y="1881"/>
                  </a:cubicBezTo>
                  <a:cubicBezTo>
                    <a:pt x="1" y="1909"/>
                    <a:pt x="25" y="1930"/>
                    <a:pt x="46" y="1930"/>
                  </a:cubicBezTo>
                  <a:cubicBezTo>
                    <a:pt x="58" y="1930"/>
                    <a:pt x="70" y="1923"/>
                    <a:pt x="75" y="1907"/>
                  </a:cubicBezTo>
                  <a:cubicBezTo>
                    <a:pt x="271" y="1254"/>
                    <a:pt x="536" y="624"/>
                    <a:pt x="864" y="26"/>
                  </a:cubicBezTo>
                  <a:cubicBezTo>
                    <a:pt x="871" y="13"/>
                    <a:pt x="858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9" name="Google Shape;939;p16"/>
            <p:cNvSpPr/>
            <p:nvPr/>
          </p:nvSpPr>
          <p:spPr>
            <a:xfrm>
              <a:off x="3041075" y="3970875"/>
              <a:ext cx="29750" cy="61100"/>
            </a:xfrm>
            <a:custGeom>
              <a:avLst/>
              <a:gdLst/>
              <a:ahLst/>
              <a:cxnLst/>
              <a:rect l="l" t="t" r="r" b="b"/>
              <a:pathLst>
                <a:path w="1190" h="2444" extrusionOk="0">
                  <a:moveTo>
                    <a:pt x="1167" y="0"/>
                  </a:moveTo>
                  <a:cubicBezTo>
                    <a:pt x="1163" y="0"/>
                    <a:pt x="1158" y="2"/>
                    <a:pt x="1155" y="7"/>
                  </a:cubicBezTo>
                  <a:cubicBezTo>
                    <a:pt x="649" y="736"/>
                    <a:pt x="273" y="1558"/>
                    <a:pt x="8" y="2402"/>
                  </a:cubicBezTo>
                  <a:cubicBezTo>
                    <a:pt x="1" y="2425"/>
                    <a:pt x="21" y="2444"/>
                    <a:pt x="40" y="2444"/>
                  </a:cubicBezTo>
                  <a:cubicBezTo>
                    <a:pt x="50" y="2444"/>
                    <a:pt x="60" y="2438"/>
                    <a:pt x="64" y="2425"/>
                  </a:cubicBezTo>
                  <a:cubicBezTo>
                    <a:pt x="351" y="1579"/>
                    <a:pt x="731" y="798"/>
                    <a:pt x="1181" y="28"/>
                  </a:cubicBezTo>
                  <a:cubicBezTo>
                    <a:pt x="1189" y="15"/>
                    <a:pt x="1178" y="0"/>
                    <a:pt x="1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0" name="Google Shape;940;p16"/>
            <p:cNvSpPr/>
            <p:nvPr/>
          </p:nvSpPr>
          <p:spPr>
            <a:xfrm>
              <a:off x="3035700" y="3976750"/>
              <a:ext cx="23675" cy="58600"/>
            </a:xfrm>
            <a:custGeom>
              <a:avLst/>
              <a:gdLst/>
              <a:ahLst/>
              <a:cxnLst/>
              <a:rect l="l" t="t" r="r" b="b"/>
              <a:pathLst>
                <a:path w="947" h="2344" extrusionOk="0">
                  <a:moveTo>
                    <a:pt x="927" y="1"/>
                  </a:moveTo>
                  <a:cubicBezTo>
                    <a:pt x="921" y="1"/>
                    <a:pt x="916" y="3"/>
                    <a:pt x="912" y="9"/>
                  </a:cubicBezTo>
                  <a:cubicBezTo>
                    <a:pt x="519" y="735"/>
                    <a:pt x="221" y="1515"/>
                    <a:pt x="5" y="2310"/>
                  </a:cubicBezTo>
                  <a:cubicBezTo>
                    <a:pt x="0" y="2329"/>
                    <a:pt x="16" y="2343"/>
                    <a:pt x="31" y="2343"/>
                  </a:cubicBezTo>
                  <a:cubicBezTo>
                    <a:pt x="39" y="2343"/>
                    <a:pt x="46" y="2339"/>
                    <a:pt x="49" y="2328"/>
                  </a:cubicBezTo>
                  <a:cubicBezTo>
                    <a:pt x="279" y="1530"/>
                    <a:pt x="583" y="770"/>
                    <a:pt x="940" y="20"/>
                  </a:cubicBezTo>
                  <a:cubicBezTo>
                    <a:pt x="946" y="9"/>
                    <a:pt x="937" y="1"/>
                    <a:pt x="9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1" name="Google Shape;941;p16"/>
            <p:cNvSpPr/>
            <p:nvPr/>
          </p:nvSpPr>
          <p:spPr>
            <a:xfrm>
              <a:off x="3015650" y="3991025"/>
              <a:ext cx="18100" cy="52800"/>
            </a:xfrm>
            <a:custGeom>
              <a:avLst/>
              <a:gdLst/>
              <a:ahLst/>
              <a:cxnLst/>
              <a:rect l="l" t="t" r="r" b="b"/>
              <a:pathLst>
                <a:path w="724" h="2112" extrusionOk="0">
                  <a:moveTo>
                    <a:pt x="684" y="0"/>
                  </a:moveTo>
                  <a:cubicBezTo>
                    <a:pt x="674" y="0"/>
                    <a:pt x="664" y="6"/>
                    <a:pt x="659" y="18"/>
                  </a:cubicBezTo>
                  <a:cubicBezTo>
                    <a:pt x="409" y="691"/>
                    <a:pt x="178" y="1376"/>
                    <a:pt x="6" y="2072"/>
                  </a:cubicBezTo>
                  <a:cubicBezTo>
                    <a:pt x="0" y="2096"/>
                    <a:pt x="23" y="2112"/>
                    <a:pt x="44" y="2112"/>
                  </a:cubicBezTo>
                  <a:cubicBezTo>
                    <a:pt x="57" y="2112"/>
                    <a:pt x="71" y="2105"/>
                    <a:pt x="75" y="2090"/>
                  </a:cubicBezTo>
                  <a:cubicBezTo>
                    <a:pt x="281" y="1404"/>
                    <a:pt x="482" y="719"/>
                    <a:pt x="715" y="41"/>
                  </a:cubicBezTo>
                  <a:cubicBezTo>
                    <a:pt x="723" y="18"/>
                    <a:pt x="703" y="0"/>
                    <a:pt x="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2" name="Google Shape;942;p16"/>
            <p:cNvSpPr/>
            <p:nvPr/>
          </p:nvSpPr>
          <p:spPr>
            <a:xfrm>
              <a:off x="2974050" y="4008275"/>
              <a:ext cx="20275" cy="49625"/>
            </a:xfrm>
            <a:custGeom>
              <a:avLst/>
              <a:gdLst/>
              <a:ahLst/>
              <a:cxnLst/>
              <a:rect l="l" t="t" r="r" b="b"/>
              <a:pathLst>
                <a:path w="811" h="1985" extrusionOk="0">
                  <a:moveTo>
                    <a:pt x="773" y="1"/>
                  </a:moveTo>
                  <a:cubicBezTo>
                    <a:pt x="768" y="1"/>
                    <a:pt x="762" y="3"/>
                    <a:pt x="758" y="7"/>
                  </a:cubicBezTo>
                  <a:cubicBezTo>
                    <a:pt x="556" y="203"/>
                    <a:pt x="480" y="551"/>
                    <a:pt x="384" y="810"/>
                  </a:cubicBezTo>
                  <a:cubicBezTo>
                    <a:pt x="246" y="1181"/>
                    <a:pt x="115" y="1558"/>
                    <a:pt x="7" y="1940"/>
                  </a:cubicBezTo>
                  <a:cubicBezTo>
                    <a:pt x="0" y="1965"/>
                    <a:pt x="21" y="1985"/>
                    <a:pt x="41" y="1985"/>
                  </a:cubicBezTo>
                  <a:cubicBezTo>
                    <a:pt x="52" y="1985"/>
                    <a:pt x="62" y="1979"/>
                    <a:pt x="67" y="1964"/>
                  </a:cubicBezTo>
                  <a:cubicBezTo>
                    <a:pt x="172" y="1638"/>
                    <a:pt x="274" y="1310"/>
                    <a:pt x="390" y="987"/>
                  </a:cubicBezTo>
                  <a:cubicBezTo>
                    <a:pt x="494" y="698"/>
                    <a:pt x="584" y="270"/>
                    <a:pt x="795" y="43"/>
                  </a:cubicBezTo>
                  <a:cubicBezTo>
                    <a:pt x="811" y="26"/>
                    <a:pt x="792" y="1"/>
                    <a:pt x="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3" name="Google Shape;943;p16"/>
            <p:cNvSpPr/>
            <p:nvPr/>
          </p:nvSpPr>
          <p:spPr>
            <a:xfrm>
              <a:off x="2970375" y="4005850"/>
              <a:ext cx="15775" cy="53175"/>
            </a:xfrm>
            <a:custGeom>
              <a:avLst/>
              <a:gdLst/>
              <a:ahLst/>
              <a:cxnLst/>
              <a:rect l="l" t="t" r="r" b="b"/>
              <a:pathLst>
                <a:path w="631" h="2127" extrusionOk="0">
                  <a:moveTo>
                    <a:pt x="593" y="0"/>
                  </a:moveTo>
                  <a:cubicBezTo>
                    <a:pt x="586" y="0"/>
                    <a:pt x="579" y="3"/>
                    <a:pt x="574" y="11"/>
                  </a:cubicBezTo>
                  <a:cubicBezTo>
                    <a:pt x="397" y="267"/>
                    <a:pt x="334" y="603"/>
                    <a:pt x="254" y="900"/>
                  </a:cubicBezTo>
                  <a:cubicBezTo>
                    <a:pt x="149" y="1293"/>
                    <a:pt x="65" y="1690"/>
                    <a:pt x="3" y="2090"/>
                  </a:cubicBezTo>
                  <a:cubicBezTo>
                    <a:pt x="0" y="2114"/>
                    <a:pt x="18" y="2127"/>
                    <a:pt x="36" y="2127"/>
                  </a:cubicBezTo>
                  <a:cubicBezTo>
                    <a:pt x="51" y="2127"/>
                    <a:pt x="66" y="2118"/>
                    <a:pt x="69" y="2099"/>
                  </a:cubicBezTo>
                  <a:cubicBezTo>
                    <a:pt x="126" y="1779"/>
                    <a:pt x="185" y="1461"/>
                    <a:pt x="259" y="1144"/>
                  </a:cubicBezTo>
                  <a:cubicBezTo>
                    <a:pt x="345" y="788"/>
                    <a:pt x="414" y="356"/>
                    <a:pt x="617" y="44"/>
                  </a:cubicBezTo>
                  <a:cubicBezTo>
                    <a:pt x="630" y="23"/>
                    <a:pt x="612" y="0"/>
                    <a:pt x="5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4" name="Google Shape;944;p16"/>
            <p:cNvSpPr/>
            <p:nvPr/>
          </p:nvSpPr>
          <p:spPr>
            <a:xfrm>
              <a:off x="2936375" y="4002950"/>
              <a:ext cx="30375" cy="73075"/>
            </a:xfrm>
            <a:custGeom>
              <a:avLst/>
              <a:gdLst/>
              <a:ahLst/>
              <a:cxnLst/>
              <a:rect l="l" t="t" r="r" b="b"/>
              <a:pathLst>
                <a:path w="1215" h="2923" extrusionOk="0">
                  <a:moveTo>
                    <a:pt x="1184" y="1"/>
                  </a:moveTo>
                  <a:cubicBezTo>
                    <a:pt x="1178" y="1"/>
                    <a:pt x="1172" y="3"/>
                    <a:pt x="1167" y="8"/>
                  </a:cubicBezTo>
                  <a:cubicBezTo>
                    <a:pt x="852" y="362"/>
                    <a:pt x="710" y="839"/>
                    <a:pt x="555" y="1278"/>
                  </a:cubicBezTo>
                  <a:cubicBezTo>
                    <a:pt x="368" y="1806"/>
                    <a:pt x="183" y="2337"/>
                    <a:pt x="10" y="2870"/>
                  </a:cubicBezTo>
                  <a:cubicBezTo>
                    <a:pt x="0" y="2900"/>
                    <a:pt x="25" y="2923"/>
                    <a:pt x="48" y="2923"/>
                  </a:cubicBezTo>
                  <a:cubicBezTo>
                    <a:pt x="61" y="2923"/>
                    <a:pt x="74" y="2915"/>
                    <a:pt x="80" y="2898"/>
                  </a:cubicBezTo>
                  <a:cubicBezTo>
                    <a:pt x="411" y="1978"/>
                    <a:pt x="610" y="828"/>
                    <a:pt x="1202" y="35"/>
                  </a:cubicBezTo>
                  <a:cubicBezTo>
                    <a:pt x="1215" y="18"/>
                    <a:pt x="1200" y="1"/>
                    <a:pt x="1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5" name="Google Shape;945;p16"/>
            <p:cNvSpPr/>
            <p:nvPr/>
          </p:nvSpPr>
          <p:spPr>
            <a:xfrm>
              <a:off x="2908775" y="3997475"/>
              <a:ext cx="25075" cy="92350"/>
            </a:xfrm>
            <a:custGeom>
              <a:avLst/>
              <a:gdLst/>
              <a:ahLst/>
              <a:cxnLst/>
              <a:rect l="l" t="t" r="r" b="b"/>
              <a:pathLst>
                <a:path w="1003" h="3694" extrusionOk="0">
                  <a:moveTo>
                    <a:pt x="977" y="1"/>
                  </a:moveTo>
                  <a:cubicBezTo>
                    <a:pt x="970" y="1"/>
                    <a:pt x="962" y="4"/>
                    <a:pt x="958" y="13"/>
                  </a:cubicBezTo>
                  <a:cubicBezTo>
                    <a:pt x="336" y="1139"/>
                    <a:pt x="200" y="2400"/>
                    <a:pt x="4" y="3653"/>
                  </a:cubicBezTo>
                  <a:cubicBezTo>
                    <a:pt x="0" y="3679"/>
                    <a:pt x="21" y="3693"/>
                    <a:pt x="40" y="3693"/>
                  </a:cubicBezTo>
                  <a:cubicBezTo>
                    <a:pt x="57" y="3693"/>
                    <a:pt x="73" y="3684"/>
                    <a:pt x="76" y="3663"/>
                  </a:cubicBezTo>
                  <a:cubicBezTo>
                    <a:pt x="276" y="2404"/>
                    <a:pt x="425" y="1183"/>
                    <a:pt x="995" y="27"/>
                  </a:cubicBezTo>
                  <a:cubicBezTo>
                    <a:pt x="1003" y="12"/>
                    <a:pt x="990" y="1"/>
                    <a:pt x="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6" name="Google Shape;946;p16"/>
            <p:cNvSpPr/>
            <p:nvPr/>
          </p:nvSpPr>
          <p:spPr>
            <a:xfrm>
              <a:off x="2898975" y="4001950"/>
              <a:ext cx="22125" cy="94050"/>
            </a:xfrm>
            <a:custGeom>
              <a:avLst/>
              <a:gdLst/>
              <a:ahLst/>
              <a:cxnLst/>
              <a:rect l="l" t="t" r="r" b="b"/>
              <a:pathLst>
                <a:path w="885" h="3762" extrusionOk="0">
                  <a:moveTo>
                    <a:pt x="850" y="1"/>
                  </a:moveTo>
                  <a:cubicBezTo>
                    <a:pt x="841" y="1"/>
                    <a:pt x="832" y="5"/>
                    <a:pt x="827" y="16"/>
                  </a:cubicBezTo>
                  <a:cubicBezTo>
                    <a:pt x="243" y="1164"/>
                    <a:pt x="271" y="2483"/>
                    <a:pt x="7" y="3718"/>
                  </a:cubicBezTo>
                  <a:cubicBezTo>
                    <a:pt x="1" y="3746"/>
                    <a:pt x="22" y="3761"/>
                    <a:pt x="44" y="3761"/>
                  </a:cubicBezTo>
                  <a:cubicBezTo>
                    <a:pt x="62" y="3761"/>
                    <a:pt x="81" y="3751"/>
                    <a:pt x="85" y="3729"/>
                  </a:cubicBezTo>
                  <a:cubicBezTo>
                    <a:pt x="364" y="2493"/>
                    <a:pt x="315" y="1199"/>
                    <a:pt x="875" y="36"/>
                  </a:cubicBezTo>
                  <a:cubicBezTo>
                    <a:pt x="884" y="16"/>
                    <a:pt x="868" y="1"/>
                    <a:pt x="8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7" name="Google Shape;947;p16"/>
            <p:cNvSpPr/>
            <p:nvPr/>
          </p:nvSpPr>
          <p:spPr>
            <a:xfrm>
              <a:off x="2854875" y="4033250"/>
              <a:ext cx="27275" cy="91425"/>
            </a:xfrm>
            <a:custGeom>
              <a:avLst/>
              <a:gdLst/>
              <a:ahLst/>
              <a:cxnLst/>
              <a:rect l="l" t="t" r="r" b="b"/>
              <a:pathLst>
                <a:path w="1091" h="3657" extrusionOk="0">
                  <a:moveTo>
                    <a:pt x="1067" y="0"/>
                  </a:moveTo>
                  <a:cubicBezTo>
                    <a:pt x="1061" y="0"/>
                    <a:pt x="1056" y="4"/>
                    <a:pt x="1053" y="11"/>
                  </a:cubicBezTo>
                  <a:cubicBezTo>
                    <a:pt x="645" y="1194"/>
                    <a:pt x="558" y="2464"/>
                    <a:pt x="16" y="3603"/>
                  </a:cubicBezTo>
                  <a:cubicBezTo>
                    <a:pt x="0" y="3633"/>
                    <a:pt x="27" y="3656"/>
                    <a:pt x="53" y="3656"/>
                  </a:cubicBezTo>
                  <a:cubicBezTo>
                    <a:pt x="68" y="3656"/>
                    <a:pt x="82" y="3650"/>
                    <a:pt x="90" y="3633"/>
                  </a:cubicBezTo>
                  <a:cubicBezTo>
                    <a:pt x="642" y="2500"/>
                    <a:pt x="720" y="1221"/>
                    <a:pt x="1087" y="26"/>
                  </a:cubicBezTo>
                  <a:cubicBezTo>
                    <a:pt x="1091" y="11"/>
                    <a:pt x="1078" y="0"/>
                    <a:pt x="1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8" name="Google Shape;948;p16"/>
            <p:cNvSpPr/>
            <p:nvPr/>
          </p:nvSpPr>
          <p:spPr>
            <a:xfrm>
              <a:off x="2847375" y="4044725"/>
              <a:ext cx="25075" cy="84150"/>
            </a:xfrm>
            <a:custGeom>
              <a:avLst/>
              <a:gdLst/>
              <a:ahLst/>
              <a:cxnLst/>
              <a:rect l="l" t="t" r="r" b="b"/>
              <a:pathLst>
                <a:path w="1003" h="3366" extrusionOk="0">
                  <a:moveTo>
                    <a:pt x="980" y="1"/>
                  </a:moveTo>
                  <a:cubicBezTo>
                    <a:pt x="971" y="1"/>
                    <a:pt x="961" y="6"/>
                    <a:pt x="958" y="18"/>
                  </a:cubicBezTo>
                  <a:cubicBezTo>
                    <a:pt x="726" y="1139"/>
                    <a:pt x="418" y="2235"/>
                    <a:pt x="13" y="3305"/>
                  </a:cubicBezTo>
                  <a:cubicBezTo>
                    <a:pt x="0" y="3339"/>
                    <a:pt x="29" y="3365"/>
                    <a:pt x="57" y="3365"/>
                  </a:cubicBezTo>
                  <a:cubicBezTo>
                    <a:pt x="72" y="3365"/>
                    <a:pt x="87" y="3357"/>
                    <a:pt x="94" y="3338"/>
                  </a:cubicBezTo>
                  <a:cubicBezTo>
                    <a:pt x="502" y="2265"/>
                    <a:pt x="812" y="1158"/>
                    <a:pt x="1000" y="23"/>
                  </a:cubicBezTo>
                  <a:cubicBezTo>
                    <a:pt x="1003" y="8"/>
                    <a:pt x="992" y="1"/>
                    <a:pt x="9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9" name="Google Shape;949;p16"/>
            <p:cNvSpPr/>
            <p:nvPr/>
          </p:nvSpPr>
          <p:spPr>
            <a:xfrm>
              <a:off x="2832850" y="4067000"/>
              <a:ext cx="12450" cy="70550"/>
            </a:xfrm>
            <a:custGeom>
              <a:avLst/>
              <a:gdLst/>
              <a:ahLst/>
              <a:cxnLst/>
              <a:rect l="l" t="t" r="r" b="b"/>
              <a:pathLst>
                <a:path w="498" h="2822" extrusionOk="0">
                  <a:moveTo>
                    <a:pt x="473" y="0"/>
                  </a:moveTo>
                  <a:cubicBezTo>
                    <a:pt x="463" y="0"/>
                    <a:pt x="452" y="6"/>
                    <a:pt x="450" y="19"/>
                  </a:cubicBezTo>
                  <a:cubicBezTo>
                    <a:pt x="281" y="934"/>
                    <a:pt x="131" y="1852"/>
                    <a:pt x="5" y="2777"/>
                  </a:cubicBezTo>
                  <a:cubicBezTo>
                    <a:pt x="0" y="2805"/>
                    <a:pt x="23" y="2821"/>
                    <a:pt x="45" y="2821"/>
                  </a:cubicBezTo>
                  <a:cubicBezTo>
                    <a:pt x="64" y="2821"/>
                    <a:pt x="82" y="2811"/>
                    <a:pt x="86" y="2787"/>
                  </a:cubicBezTo>
                  <a:cubicBezTo>
                    <a:pt x="219" y="1866"/>
                    <a:pt x="355" y="944"/>
                    <a:pt x="495" y="24"/>
                  </a:cubicBezTo>
                  <a:cubicBezTo>
                    <a:pt x="497" y="9"/>
                    <a:pt x="485" y="0"/>
                    <a:pt x="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0" name="Google Shape;950;p16"/>
            <p:cNvSpPr/>
            <p:nvPr/>
          </p:nvSpPr>
          <p:spPr>
            <a:xfrm>
              <a:off x="2803500" y="4082400"/>
              <a:ext cx="13725" cy="76650"/>
            </a:xfrm>
            <a:custGeom>
              <a:avLst/>
              <a:gdLst/>
              <a:ahLst/>
              <a:cxnLst/>
              <a:rect l="l" t="t" r="r" b="b"/>
              <a:pathLst>
                <a:path w="549" h="3066" extrusionOk="0">
                  <a:moveTo>
                    <a:pt x="507" y="0"/>
                  </a:moveTo>
                  <a:cubicBezTo>
                    <a:pt x="495" y="0"/>
                    <a:pt x="483" y="6"/>
                    <a:pt x="476" y="19"/>
                  </a:cubicBezTo>
                  <a:cubicBezTo>
                    <a:pt x="1" y="900"/>
                    <a:pt x="149" y="2051"/>
                    <a:pt x="45" y="3018"/>
                  </a:cubicBezTo>
                  <a:cubicBezTo>
                    <a:pt x="41" y="3048"/>
                    <a:pt x="66" y="3065"/>
                    <a:pt x="89" y="3065"/>
                  </a:cubicBezTo>
                  <a:cubicBezTo>
                    <a:pt x="108" y="3065"/>
                    <a:pt x="127" y="3054"/>
                    <a:pt x="130" y="3029"/>
                  </a:cubicBezTo>
                  <a:cubicBezTo>
                    <a:pt x="257" y="2063"/>
                    <a:pt x="72" y="931"/>
                    <a:pt x="536" y="43"/>
                  </a:cubicBezTo>
                  <a:cubicBezTo>
                    <a:pt x="549" y="19"/>
                    <a:pt x="528" y="0"/>
                    <a:pt x="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1" name="Google Shape;951;p16"/>
            <p:cNvSpPr/>
            <p:nvPr/>
          </p:nvSpPr>
          <p:spPr>
            <a:xfrm>
              <a:off x="2796325" y="4081400"/>
              <a:ext cx="14150" cy="85175"/>
            </a:xfrm>
            <a:custGeom>
              <a:avLst/>
              <a:gdLst/>
              <a:ahLst/>
              <a:cxnLst/>
              <a:rect l="l" t="t" r="r" b="b"/>
              <a:pathLst>
                <a:path w="566" h="3407" extrusionOk="0">
                  <a:moveTo>
                    <a:pt x="536" y="0"/>
                  </a:moveTo>
                  <a:cubicBezTo>
                    <a:pt x="528" y="0"/>
                    <a:pt x="520" y="4"/>
                    <a:pt x="516" y="14"/>
                  </a:cubicBezTo>
                  <a:cubicBezTo>
                    <a:pt x="47" y="1023"/>
                    <a:pt x="95" y="2278"/>
                    <a:pt x="4" y="3365"/>
                  </a:cubicBezTo>
                  <a:cubicBezTo>
                    <a:pt x="1" y="3391"/>
                    <a:pt x="23" y="3406"/>
                    <a:pt x="43" y="3406"/>
                  </a:cubicBezTo>
                  <a:cubicBezTo>
                    <a:pt x="60" y="3406"/>
                    <a:pt x="77" y="3396"/>
                    <a:pt x="79" y="3374"/>
                  </a:cubicBezTo>
                  <a:cubicBezTo>
                    <a:pt x="168" y="2286"/>
                    <a:pt x="123" y="1050"/>
                    <a:pt x="557" y="31"/>
                  </a:cubicBezTo>
                  <a:cubicBezTo>
                    <a:pt x="565" y="14"/>
                    <a:pt x="550" y="0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2" name="Google Shape;952;p16"/>
            <p:cNvSpPr/>
            <p:nvPr/>
          </p:nvSpPr>
          <p:spPr>
            <a:xfrm>
              <a:off x="2765025" y="4115200"/>
              <a:ext cx="7050" cy="70900"/>
            </a:xfrm>
            <a:custGeom>
              <a:avLst/>
              <a:gdLst/>
              <a:ahLst/>
              <a:cxnLst/>
              <a:rect l="l" t="t" r="r" b="b"/>
              <a:pathLst>
                <a:path w="282" h="2836" extrusionOk="0">
                  <a:moveTo>
                    <a:pt x="261" y="1"/>
                  </a:moveTo>
                  <a:cubicBezTo>
                    <a:pt x="252" y="1"/>
                    <a:pt x="243" y="6"/>
                    <a:pt x="241" y="16"/>
                  </a:cubicBezTo>
                  <a:cubicBezTo>
                    <a:pt x="60" y="937"/>
                    <a:pt x="1" y="1875"/>
                    <a:pt x="96" y="2809"/>
                  </a:cubicBezTo>
                  <a:cubicBezTo>
                    <a:pt x="97" y="2827"/>
                    <a:pt x="111" y="2835"/>
                    <a:pt x="125" y="2835"/>
                  </a:cubicBezTo>
                  <a:cubicBezTo>
                    <a:pt x="142" y="2835"/>
                    <a:pt x="160" y="2823"/>
                    <a:pt x="158" y="2801"/>
                  </a:cubicBezTo>
                  <a:cubicBezTo>
                    <a:pt x="88" y="1863"/>
                    <a:pt x="118" y="949"/>
                    <a:pt x="280" y="22"/>
                  </a:cubicBezTo>
                  <a:cubicBezTo>
                    <a:pt x="282" y="8"/>
                    <a:pt x="271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3" name="Google Shape;953;p16"/>
            <p:cNvSpPr/>
            <p:nvPr/>
          </p:nvSpPr>
          <p:spPr>
            <a:xfrm>
              <a:off x="2779200" y="4096825"/>
              <a:ext cx="9975" cy="82350"/>
            </a:xfrm>
            <a:custGeom>
              <a:avLst/>
              <a:gdLst/>
              <a:ahLst/>
              <a:cxnLst/>
              <a:rect l="l" t="t" r="r" b="b"/>
              <a:pathLst>
                <a:path w="399" h="3294" extrusionOk="0">
                  <a:moveTo>
                    <a:pt x="377" y="1"/>
                  </a:moveTo>
                  <a:cubicBezTo>
                    <a:pt x="368" y="1"/>
                    <a:pt x="359" y="6"/>
                    <a:pt x="357" y="17"/>
                  </a:cubicBezTo>
                  <a:cubicBezTo>
                    <a:pt x="94" y="1078"/>
                    <a:pt x="1" y="2173"/>
                    <a:pt x="37" y="3265"/>
                  </a:cubicBezTo>
                  <a:cubicBezTo>
                    <a:pt x="37" y="3285"/>
                    <a:pt x="51" y="3294"/>
                    <a:pt x="66" y="3294"/>
                  </a:cubicBezTo>
                  <a:cubicBezTo>
                    <a:pt x="84" y="3294"/>
                    <a:pt x="105" y="3280"/>
                    <a:pt x="105" y="3256"/>
                  </a:cubicBezTo>
                  <a:cubicBezTo>
                    <a:pt x="71" y="2158"/>
                    <a:pt x="182" y="1097"/>
                    <a:pt x="395" y="22"/>
                  </a:cubicBezTo>
                  <a:cubicBezTo>
                    <a:pt x="398" y="8"/>
                    <a:pt x="388" y="1"/>
                    <a:pt x="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4" name="Google Shape;954;p16"/>
            <p:cNvSpPr/>
            <p:nvPr/>
          </p:nvSpPr>
          <p:spPr>
            <a:xfrm>
              <a:off x="3115425" y="4014000"/>
              <a:ext cx="29550" cy="2150"/>
            </a:xfrm>
            <a:custGeom>
              <a:avLst/>
              <a:gdLst/>
              <a:ahLst/>
              <a:cxnLst/>
              <a:rect l="l" t="t" r="r" b="b"/>
              <a:pathLst>
                <a:path w="1182" h="86" extrusionOk="0">
                  <a:moveTo>
                    <a:pt x="35" y="1"/>
                  </a:moveTo>
                  <a:cubicBezTo>
                    <a:pt x="6" y="1"/>
                    <a:pt x="0" y="46"/>
                    <a:pt x="30" y="50"/>
                  </a:cubicBezTo>
                  <a:cubicBezTo>
                    <a:pt x="259" y="72"/>
                    <a:pt x="490" y="85"/>
                    <a:pt x="719" y="85"/>
                  </a:cubicBezTo>
                  <a:cubicBezTo>
                    <a:pt x="860" y="85"/>
                    <a:pt x="1001" y="80"/>
                    <a:pt x="1141" y="69"/>
                  </a:cubicBezTo>
                  <a:cubicBezTo>
                    <a:pt x="1182" y="66"/>
                    <a:pt x="1175" y="5"/>
                    <a:pt x="1136" y="5"/>
                  </a:cubicBezTo>
                  <a:cubicBezTo>
                    <a:pt x="1135" y="5"/>
                    <a:pt x="1134" y="5"/>
                    <a:pt x="1133" y="5"/>
                  </a:cubicBezTo>
                  <a:cubicBezTo>
                    <a:pt x="947" y="15"/>
                    <a:pt x="763" y="21"/>
                    <a:pt x="578" y="21"/>
                  </a:cubicBezTo>
                  <a:cubicBezTo>
                    <a:pt x="398" y="21"/>
                    <a:pt x="218" y="15"/>
                    <a:pt x="37" y="1"/>
                  </a:cubicBezTo>
                  <a:cubicBezTo>
                    <a:pt x="36" y="1"/>
                    <a:pt x="35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5" name="Google Shape;955;p16"/>
            <p:cNvSpPr/>
            <p:nvPr/>
          </p:nvSpPr>
          <p:spPr>
            <a:xfrm>
              <a:off x="3131400" y="4008650"/>
              <a:ext cx="17325" cy="2650"/>
            </a:xfrm>
            <a:custGeom>
              <a:avLst/>
              <a:gdLst/>
              <a:ahLst/>
              <a:cxnLst/>
              <a:rect l="l" t="t" r="r" b="b"/>
              <a:pathLst>
                <a:path w="693" h="106" extrusionOk="0">
                  <a:moveTo>
                    <a:pt x="24" y="0"/>
                  </a:moveTo>
                  <a:cubicBezTo>
                    <a:pt x="4" y="0"/>
                    <a:pt x="0" y="31"/>
                    <a:pt x="22" y="34"/>
                  </a:cubicBezTo>
                  <a:cubicBezTo>
                    <a:pt x="230" y="71"/>
                    <a:pt x="441" y="95"/>
                    <a:pt x="652" y="106"/>
                  </a:cubicBezTo>
                  <a:cubicBezTo>
                    <a:pt x="652" y="106"/>
                    <a:pt x="653" y="106"/>
                    <a:pt x="653" y="106"/>
                  </a:cubicBezTo>
                  <a:cubicBezTo>
                    <a:pt x="686" y="106"/>
                    <a:pt x="692" y="58"/>
                    <a:pt x="658" y="52"/>
                  </a:cubicBezTo>
                  <a:cubicBezTo>
                    <a:pt x="449" y="22"/>
                    <a:pt x="238" y="4"/>
                    <a:pt x="26" y="0"/>
                  </a:cubicBezTo>
                  <a:cubicBezTo>
                    <a:pt x="25" y="0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6" name="Google Shape;956;p16"/>
            <p:cNvSpPr/>
            <p:nvPr/>
          </p:nvSpPr>
          <p:spPr>
            <a:xfrm>
              <a:off x="3150575" y="3999525"/>
              <a:ext cx="10625" cy="1600"/>
            </a:xfrm>
            <a:custGeom>
              <a:avLst/>
              <a:gdLst/>
              <a:ahLst/>
              <a:cxnLst/>
              <a:rect l="l" t="t" r="r" b="b"/>
              <a:pathLst>
                <a:path w="425" h="64" extrusionOk="0">
                  <a:moveTo>
                    <a:pt x="94" y="0"/>
                  </a:moveTo>
                  <a:cubicBezTo>
                    <a:pt x="70" y="0"/>
                    <a:pt x="45" y="1"/>
                    <a:pt x="21" y="1"/>
                  </a:cubicBezTo>
                  <a:cubicBezTo>
                    <a:pt x="1" y="1"/>
                    <a:pt x="1" y="35"/>
                    <a:pt x="21" y="37"/>
                  </a:cubicBezTo>
                  <a:cubicBezTo>
                    <a:pt x="145" y="53"/>
                    <a:pt x="270" y="63"/>
                    <a:pt x="395" y="64"/>
                  </a:cubicBezTo>
                  <a:cubicBezTo>
                    <a:pt x="425" y="64"/>
                    <a:pt x="423" y="17"/>
                    <a:pt x="395" y="15"/>
                  </a:cubicBezTo>
                  <a:cubicBezTo>
                    <a:pt x="296" y="5"/>
                    <a:pt x="195" y="0"/>
                    <a:pt x="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7" name="Google Shape;957;p16"/>
            <p:cNvSpPr/>
            <p:nvPr/>
          </p:nvSpPr>
          <p:spPr>
            <a:xfrm>
              <a:off x="3075700" y="4030000"/>
              <a:ext cx="24275" cy="7600"/>
            </a:xfrm>
            <a:custGeom>
              <a:avLst/>
              <a:gdLst/>
              <a:ahLst/>
              <a:cxnLst/>
              <a:rect l="l" t="t" r="r" b="b"/>
              <a:pathLst>
                <a:path w="971" h="304" extrusionOk="0">
                  <a:moveTo>
                    <a:pt x="26" y="0"/>
                  </a:moveTo>
                  <a:cubicBezTo>
                    <a:pt x="9" y="0"/>
                    <a:pt x="1" y="28"/>
                    <a:pt x="20" y="38"/>
                  </a:cubicBezTo>
                  <a:cubicBezTo>
                    <a:pt x="300" y="188"/>
                    <a:pt x="608" y="278"/>
                    <a:pt x="925" y="304"/>
                  </a:cubicBezTo>
                  <a:cubicBezTo>
                    <a:pt x="925" y="304"/>
                    <a:pt x="926" y="304"/>
                    <a:pt x="927" y="304"/>
                  </a:cubicBezTo>
                  <a:cubicBezTo>
                    <a:pt x="964" y="304"/>
                    <a:pt x="970" y="248"/>
                    <a:pt x="933" y="245"/>
                  </a:cubicBezTo>
                  <a:cubicBezTo>
                    <a:pt x="622" y="218"/>
                    <a:pt x="318" y="136"/>
                    <a:pt x="35" y="2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8" name="Google Shape;958;p16"/>
            <p:cNvSpPr/>
            <p:nvPr/>
          </p:nvSpPr>
          <p:spPr>
            <a:xfrm>
              <a:off x="3065325" y="4033600"/>
              <a:ext cx="24075" cy="9600"/>
            </a:xfrm>
            <a:custGeom>
              <a:avLst/>
              <a:gdLst/>
              <a:ahLst/>
              <a:cxnLst/>
              <a:rect l="l" t="t" r="r" b="b"/>
              <a:pathLst>
                <a:path w="963" h="384" extrusionOk="0">
                  <a:moveTo>
                    <a:pt x="37" y="1"/>
                  </a:moveTo>
                  <a:cubicBezTo>
                    <a:pt x="16" y="1"/>
                    <a:pt x="0" y="35"/>
                    <a:pt x="22" y="49"/>
                  </a:cubicBezTo>
                  <a:cubicBezTo>
                    <a:pt x="294" y="211"/>
                    <a:pt x="598" y="337"/>
                    <a:pt x="913" y="383"/>
                  </a:cubicBezTo>
                  <a:cubicBezTo>
                    <a:pt x="915" y="383"/>
                    <a:pt x="918" y="383"/>
                    <a:pt x="920" y="383"/>
                  </a:cubicBezTo>
                  <a:cubicBezTo>
                    <a:pt x="958" y="383"/>
                    <a:pt x="962" y="322"/>
                    <a:pt x="922" y="313"/>
                  </a:cubicBezTo>
                  <a:cubicBezTo>
                    <a:pt x="611" y="249"/>
                    <a:pt x="325" y="160"/>
                    <a:pt x="47" y="4"/>
                  </a:cubicBezTo>
                  <a:cubicBezTo>
                    <a:pt x="44" y="2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9" name="Google Shape;959;p16"/>
            <p:cNvSpPr/>
            <p:nvPr/>
          </p:nvSpPr>
          <p:spPr>
            <a:xfrm>
              <a:off x="3024000" y="4050200"/>
              <a:ext cx="46825" cy="10200"/>
            </a:xfrm>
            <a:custGeom>
              <a:avLst/>
              <a:gdLst/>
              <a:ahLst/>
              <a:cxnLst/>
              <a:rect l="l" t="t" r="r" b="b"/>
              <a:pathLst>
                <a:path w="1873" h="408" extrusionOk="0">
                  <a:moveTo>
                    <a:pt x="43" y="1"/>
                  </a:moveTo>
                  <a:cubicBezTo>
                    <a:pt x="15" y="1"/>
                    <a:pt x="1" y="46"/>
                    <a:pt x="32" y="63"/>
                  </a:cubicBezTo>
                  <a:cubicBezTo>
                    <a:pt x="482" y="285"/>
                    <a:pt x="972" y="408"/>
                    <a:pt x="1469" y="408"/>
                  </a:cubicBezTo>
                  <a:cubicBezTo>
                    <a:pt x="1587" y="408"/>
                    <a:pt x="1705" y="401"/>
                    <a:pt x="1823" y="387"/>
                  </a:cubicBezTo>
                  <a:cubicBezTo>
                    <a:pt x="1872" y="380"/>
                    <a:pt x="1863" y="308"/>
                    <a:pt x="1816" y="308"/>
                  </a:cubicBezTo>
                  <a:cubicBezTo>
                    <a:pt x="1815" y="308"/>
                    <a:pt x="1814" y="308"/>
                    <a:pt x="1812" y="308"/>
                  </a:cubicBezTo>
                  <a:cubicBezTo>
                    <a:pt x="1705" y="317"/>
                    <a:pt x="1599" y="321"/>
                    <a:pt x="1494" y="321"/>
                  </a:cubicBezTo>
                  <a:cubicBezTo>
                    <a:pt x="997" y="321"/>
                    <a:pt x="517" y="221"/>
                    <a:pt x="56" y="4"/>
                  </a:cubicBezTo>
                  <a:cubicBezTo>
                    <a:pt x="51" y="2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0" name="Google Shape;960;p16"/>
            <p:cNvSpPr/>
            <p:nvPr/>
          </p:nvSpPr>
          <p:spPr>
            <a:xfrm>
              <a:off x="3011200" y="4053975"/>
              <a:ext cx="52850" cy="14525"/>
            </a:xfrm>
            <a:custGeom>
              <a:avLst/>
              <a:gdLst/>
              <a:ahLst/>
              <a:cxnLst/>
              <a:rect l="l" t="t" r="r" b="b"/>
              <a:pathLst>
                <a:path w="2114" h="581" extrusionOk="0">
                  <a:moveTo>
                    <a:pt x="29" y="0"/>
                  </a:moveTo>
                  <a:cubicBezTo>
                    <a:pt x="10" y="0"/>
                    <a:pt x="0" y="32"/>
                    <a:pt x="23" y="44"/>
                  </a:cubicBezTo>
                  <a:cubicBezTo>
                    <a:pt x="460" y="276"/>
                    <a:pt x="935" y="430"/>
                    <a:pt x="1425" y="501"/>
                  </a:cubicBezTo>
                  <a:cubicBezTo>
                    <a:pt x="1516" y="514"/>
                    <a:pt x="1606" y="526"/>
                    <a:pt x="1698" y="533"/>
                  </a:cubicBezTo>
                  <a:cubicBezTo>
                    <a:pt x="1703" y="534"/>
                    <a:pt x="1713" y="534"/>
                    <a:pt x="1725" y="534"/>
                  </a:cubicBezTo>
                  <a:cubicBezTo>
                    <a:pt x="1793" y="534"/>
                    <a:pt x="1947" y="525"/>
                    <a:pt x="2024" y="517"/>
                  </a:cubicBezTo>
                  <a:lnTo>
                    <a:pt x="2024" y="517"/>
                  </a:lnTo>
                  <a:cubicBezTo>
                    <a:pt x="2014" y="528"/>
                    <a:pt x="2012" y="545"/>
                    <a:pt x="2022" y="557"/>
                  </a:cubicBezTo>
                  <a:lnTo>
                    <a:pt x="2031" y="568"/>
                  </a:lnTo>
                  <a:cubicBezTo>
                    <a:pt x="2038" y="576"/>
                    <a:pt x="2048" y="580"/>
                    <a:pt x="2057" y="580"/>
                  </a:cubicBezTo>
                  <a:cubicBezTo>
                    <a:pt x="2065" y="580"/>
                    <a:pt x="2073" y="578"/>
                    <a:pt x="2079" y="573"/>
                  </a:cubicBezTo>
                  <a:lnTo>
                    <a:pt x="2094" y="561"/>
                  </a:lnTo>
                  <a:cubicBezTo>
                    <a:pt x="2114" y="544"/>
                    <a:pt x="2110" y="510"/>
                    <a:pt x="2084" y="500"/>
                  </a:cubicBezTo>
                  <a:cubicBezTo>
                    <a:pt x="2024" y="471"/>
                    <a:pt x="1954" y="466"/>
                    <a:pt x="1883" y="466"/>
                  </a:cubicBezTo>
                  <a:cubicBezTo>
                    <a:pt x="1845" y="466"/>
                    <a:pt x="1807" y="467"/>
                    <a:pt x="1771" y="467"/>
                  </a:cubicBezTo>
                  <a:cubicBezTo>
                    <a:pt x="1748" y="467"/>
                    <a:pt x="1727" y="467"/>
                    <a:pt x="1706" y="465"/>
                  </a:cubicBezTo>
                  <a:cubicBezTo>
                    <a:pt x="1524" y="450"/>
                    <a:pt x="1344" y="425"/>
                    <a:pt x="1165" y="389"/>
                  </a:cubicBezTo>
                  <a:cubicBezTo>
                    <a:pt x="776" y="308"/>
                    <a:pt x="397" y="177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1" name="Google Shape;961;p16"/>
            <p:cNvSpPr/>
            <p:nvPr/>
          </p:nvSpPr>
          <p:spPr>
            <a:xfrm>
              <a:off x="2977800" y="4067425"/>
              <a:ext cx="77200" cy="14725"/>
            </a:xfrm>
            <a:custGeom>
              <a:avLst/>
              <a:gdLst/>
              <a:ahLst/>
              <a:cxnLst/>
              <a:rect l="l" t="t" r="r" b="b"/>
              <a:pathLst>
                <a:path w="3088" h="589" extrusionOk="0">
                  <a:moveTo>
                    <a:pt x="39" y="0"/>
                  </a:moveTo>
                  <a:cubicBezTo>
                    <a:pt x="12" y="0"/>
                    <a:pt x="0" y="42"/>
                    <a:pt x="30" y="56"/>
                  </a:cubicBezTo>
                  <a:cubicBezTo>
                    <a:pt x="782" y="413"/>
                    <a:pt x="1583" y="589"/>
                    <a:pt x="2402" y="589"/>
                  </a:cubicBezTo>
                  <a:cubicBezTo>
                    <a:pt x="2613" y="589"/>
                    <a:pt x="2825" y="577"/>
                    <a:pt x="3038" y="554"/>
                  </a:cubicBezTo>
                  <a:cubicBezTo>
                    <a:pt x="3087" y="547"/>
                    <a:pt x="3080" y="473"/>
                    <a:pt x="3033" y="473"/>
                  </a:cubicBezTo>
                  <a:cubicBezTo>
                    <a:pt x="3031" y="473"/>
                    <a:pt x="3029" y="474"/>
                    <a:pt x="3027" y="474"/>
                  </a:cubicBezTo>
                  <a:cubicBezTo>
                    <a:pt x="2814" y="498"/>
                    <a:pt x="2601" y="509"/>
                    <a:pt x="2391" y="509"/>
                  </a:cubicBezTo>
                  <a:cubicBezTo>
                    <a:pt x="1585" y="509"/>
                    <a:pt x="800" y="337"/>
                    <a:pt x="52" y="3"/>
                  </a:cubicBezTo>
                  <a:cubicBezTo>
                    <a:pt x="47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2" name="Google Shape;962;p16"/>
            <p:cNvSpPr/>
            <p:nvPr/>
          </p:nvSpPr>
          <p:spPr>
            <a:xfrm>
              <a:off x="2959675" y="4077575"/>
              <a:ext cx="87375" cy="18150"/>
            </a:xfrm>
            <a:custGeom>
              <a:avLst/>
              <a:gdLst/>
              <a:ahLst/>
              <a:cxnLst/>
              <a:rect l="l" t="t" r="r" b="b"/>
              <a:pathLst>
                <a:path w="3495" h="726" extrusionOk="0">
                  <a:moveTo>
                    <a:pt x="36" y="1"/>
                  </a:moveTo>
                  <a:cubicBezTo>
                    <a:pt x="15" y="1"/>
                    <a:pt x="0" y="30"/>
                    <a:pt x="22" y="46"/>
                  </a:cubicBezTo>
                  <a:cubicBezTo>
                    <a:pt x="712" y="580"/>
                    <a:pt x="1690" y="726"/>
                    <a:pt x="2601" y="726"/>
                  </a:cubicBezTo>
                  <a:cubicBezTo>
                    <a:pt x="2891" y="726"/>
                    <a:pt x="3174" y="711"/>
                    <a:pt x="3438" y="689"/>
                  </a:cubicBezTo>
                  <a:cubicBezTo>
                    <a:pt x="3494" y="685"/>
                    <a:pt x="3486" y="601"/>
                    <a:pt x="3431" y="601"/>
                  </a:cubicBezTo>
                  <a:cubicBezTo>
                    <a:pt x="3430" y="601"/>
                    <a:pt x="3428" y="601"/>
                    <a:pt x="3426" y="601"/>
                  </a:cubicBezTo>
                  <a:cubicBezTo>
                    <a:pt x="3167" y="625"/>
                    <a:pt x="2899" y="639"/>
                    <a:pt x="2627" y="639"/>
                  </a:cubicBezTo>
                  <a:cubicBezTo>
                    <a:pt x="1728" y="639"/>
                    <a:pt x="794" y="486"/>
                    <a:pt x="52" y="6"/>
                  </a:cubicBezTo>
                  <a:cubicBezTo>
                    <a:pt x="47" y="2"/>
                    <a:pt x="41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3" name="Google Shape;963;p16"/>
            <p:cNvSpPr/>
            <p:nvPr/>
          </p:nvSpPr>
          <p:spPr>
            <a:xfrm>
              <a:off x="2922900" y="4090625"/>
              <a:ext cx="89800" cy="25125"/>
            </a:xfrm>
            <a:custGeom>
              <a:avLst/>
              <a:gdLst/>
              <a:ahLst/>
              <a:cxnLst/>
              <a:rect l="l" t="t" r="r" b="b"/>
              <a:pathLst>
                <a:path w="3592" h="1005" extrusionOk="0">
                  <a:moveTo>
                    <a:pt x="37" y="1"/>
                  </a:moveTo>
                  <a:cubicBezTo>
                    <a:pt x="14" y="1"/>
                    <a:pt x="0" y="36"/>
                    <a:pt x="27" y="46"/>
                  </a:cubicBezTo>
                  <a:cubicBezTo>
                    <a:pt x="1165" y="458"/>
                    <a:pt x="2352" y="738"/>
                    <a:pt x="3531" y="1003"/>
                  </a:cubicBezTo>
                  <a:cubicBezTo>
                    <a:pt x="3534" y="1004"/>
                    <a:pt x="3538" y="1005"/>
                    <a:pt x="3541" y="1005"/>
                  </a:cubicBezTo>
                  <a:cubicBezTo>
                    <a:pt x="3586" y="1005"/>
                    <a:pt x="3591" y="932"/>
                    <a:pt x="3543" y="921"/>
                  </a:cubicBezTo>
                  <a:cubicBezTo>
                    <a:pt x="2366" y="645"/>
                    <a:pt x="1198" y="367"/>
                    <a:pt x="45" y="2"/>
                  </a:cubicBezTo>
                  <a:cubicBezTo>
                    <a:pt x="42" y="1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4" name="Google Shape;964;p16"/>
            <p:cNvSpPr/>
            <p:nvPr/>
          </p:nvSpPr>
          <p:spPr>
            <a:xfrm>
              <a:off x="2918025" y="4096525"/>
              <a:ext cx="78175" cy="25225"/>
            </a:xfrm>
            <a:custGeom>
              <a:avLst/>
              <a:gdLst/>
              <a:ahLst/>
              <a:cxnLst/>
              <a:rect l="l" t="t" r="r" b="b"/>
              <a:pathLst>
                <a:path w="3127" h="1009" extrusionOk="0">
                  <a:moveTo>
                    <a:pt x="31" y="1"/>
                  </a:moveTo>
                  <a:cubicBezTo>
                    <a:pt x="10" y="1"/>
                    <a:pt x="1" y="31"/>
                    <a:pt x="22" y="43"/>
                  </a:cubicBezTo>
                  <a:cubicBezTo>
                    <a:pt x="1008" y="453"/>
                    <a:pt x="2027" y="775"/>
                    <a:pt x="3069" y="1007"/>
                  </a:cubicBezTo>
                  <a:cubicBezTo>
                    <a:pt x="3073" y="1008"/>
                    <a:pt x="3075" y="1008"/>
                    <a:pt x="3078" y="1008"/>
                  </a:cubicBezTo>
                  <a:cubicBezTo>
                    <a:pt x="3120" y="1008"/>
                    <a:pt x="3126" y="939"/>
                    <a:pt x="3080" y="927"/>
                  </a:cubicBezTo>
                  <a:cubicBezTo>
                    <a:pt x="2044" y="694"/>
                    <a:pt x="1028" y="385"/>
                    <a:pt x="38" y="2"/>
                  </a:cubicBezTo>
                  <a:cubicBezTo>
                    <a:pt x="36" y="1"/>
                    <a:pt x="33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5" name="Google Shape;965;p16"/>
            <p:cNvSpPr/>
            <p:nvPr/>
          </p:nvSpPr>
          <p:spPr>
            <a:xfrm>
              <a:off x="2881825" y="4118125"/>
              <a:ext cx="57425" cy="15125"/>
            </a:xfrm>
            <a:custGeom>
              <a:avLst/>
              <a:gdLst/>
              <a:ahLst/>
              <a:cxnLst/>
              <a:rect l="l" t="t" r="r" b="b"/>
              <a:pathLst>
                <a:path w="2297" h="605" extrusionOk="0">
                  <a:moveTo>
                    <a:pt x="42" y="1"/>
                  </a:moveTo>
                  <a:cubicBezTo>
                    <a:pt x="19" y="1"/>
                    <a:pt x="1" y="33"/>
                    <a:pt x="25" y="50"/>
                  </a:cubicBezTo>
                  <a:cubicBezTo>
                    <a:pt x="540" y="422"/>
                    <a:pt x="1294" y="604"/>
                    <a:pt x="1957" y="604"/>
                  </a:cubicBezTo>
                  <a:cubicBezTo>
                    <a:pt x="2058" y="604"/>
                    <a:pt x="2157" y="600"/>
                    <a:pt x="2253" y="592"/>
                  </a:cubicBezTo>
                  <a:cubicBezTo>
                    <a:pt x="2296" y="588"/>
                    <a:pt x="2288" y="523"/>
                    <a:pt x="2246" y="523"/>
                  </a:cubicBezTo>
                  <a:cubicBezTo>
                    <a:pt x="2245" y="523"/>
                    <a:pt x="2245" y="524"/>
                    <a:pt x="2244" y="524"/>
                  </a:cubicBezTo>
                  <a:cubicBezTo>
                    <a:pt x="2171" y="528"/>
                    <a:pt x="2097" y="530"/>
                    <a:pt x="2022" y="530"/>
                  </a:cubicBezTo>
                  <a:cubicBezTo>
                    <a:pt x="1351" y="530"/>
                    <a:pt x="604" y="362"/>
                    <a:pt x="58" y="6"/>
                  </a:cubicBezTo>
                  <a:cubicBezTo>
                    <a:pt x="53" y="2"/>
                    <a:pt x="47" y="1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6" name="Google Shape;966;p16"/>
            <p:cNvSpPr/>
            <p:nvPr/>
          </p:nvSpPr>
          <p:spPr>
            <a:xfrm>
              <a:off x="2884250" y="4114675"/>
              <a:ext cx="68150" cy="14475"/>
            </a:xfrm>
            <a:custGeom>
              <a:avLst/>
              <a:gdLst/>
              <a:ahLst/>
              <a:cxnLst/>
              <a:rect l="l" t="t" r="r" b="b"/>
              <a:pathLst>
                <a:path w="2726" h="579" extrusionOk="0">
                  <a:moveTo>
                    <a:pt x="34" y="0"/>
                  </a:moveTo>
                  <a:cubicBezTo>
                    <a:pt x="11" y="0"/>
                    <a:pt x="1" y="38"/>
                    <a:pt x="26" y="51"/>
                  </a:cubicBezTo>
                  <a:cubicBezTo>
                    <a:pt x="683" y="409"/>
                    <a:pt x="1411" y="578"/>
                    <a:pt x="2149" y="578"/>
                  </a:cubicBezTo>
                  <a:cubicBezTo>
                    <a:pt x="2326" y="578"/>
                    <a:pt x="2503" y="569"/>
                    <a:pt x="2680" y="550"/>
                  </a:cubicBezTo>
                  <a:cubicBezTo>
                    <a:pt x="2725" y="544"/>
                    <a:pt x="2718" y="477"/>
                    <a:pt x="2676" y="477"/>
                  </a:cubicBezTo>
                  <a:cubicBezTo>
                    <a:pt x="2674" y="477"/>
                    <a:pt x="2672" y="477"/>
                    <a:pt x="2671" y="478"/>
                  </a:cubicBezTo>
                  <a:cubicBezTo>
                    <a:pt x="2501" y="496"/>
                    <a:pt x="2334" y="505"/>
                    <a:pt x="2168" y="505"/>
                  </a:cubicBezTo>
                  <a:cubicBezTo>
                    <a:pt x="1430" y="505"/>
                    <a:pt x="724" y="327"/>
                    <a:pt x="45" y="3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7" name="Google Shape;967;p16"/>
            <p:cNvSpPr/>
            <p:nvPr/>
          </p:nvSpPr>
          <p:spPr>
            <a:xfrm>
              <a:off x="2842850" y="4144625"/>
              <a:ext cx="50150" cy="7700"/>
            </a:xfrm>
            <a:custGeom>
              <a:avLst/>
              <a:gdLst/>
              <a:ahLst/>
              <a:cxnLst/>
              <a:rect l="l" t="t" r="r" b="b"/>
              <a:pathLst>
                <a:path w="2006" h="308" extrusionOk="0">
                  <a:moveTo>
                    <a:pt x="28" y="0"/>
                  </a:moveTo>
                  <a:cubicBezTo>
                    <a:pt x="9" y="0"/>
                    <a:pt x="1" y="35"/>
                    <a:pt x="22" y="41"/>
                  </a:cubicBezTo>
                  <a:cubicBezTo>
                    <a:pt x="533" y="190"/>
                    <a:pt x="1046" y="308"/>
                    <a:pt x="1572" y="308"/>
                  </a:cubicBezTo>
                  <a:cubicBezTo>
                    <a:pt x="1709" y="308"/>
                    <a:pt x="1846" y="300"/>
                    <a:pt x="1985" y="282"/>
                  </a:cubicBezTo>
                  <a:cubicBezTo>
                    <a:pt x="2006" y="280"/>
                    <a:pt x="2002" y="250"/>
                    <a:pt x="1984" y="250"/>
                  </a:cubicBezTo>
                  <a:cubicBezTo>
                    <a:pt x="1983" y="250"/>
                    <a:pt x="1983" y="250"/>
                    <a:pt x="1982" y="250"/>
                  </a:cubicBezTo>
                  <a:cubicBezTo>
                    <a:pt x="1898" y="257"/>
                    <a:pt x="1814" y="260"/>
                    <a:pt x="1730" y="260"/>
                  </a:cubicBezTo>
                  <a:cubicBezTo>
                    <a:pt x="1154" y="260"/>
                    <a:pt x="592" y="120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8" name="Google Shape;968;p16"/>
            <p:cNvSpPr/>
            <p:nvPr/>
          </p:nvSpPr>
          <p:spPr>
            <a:xfrm>
              <a:off x="2853275" y="4135325"/>
              <a:ext cx="45825" cy="13200"/>
            </a:xfrm>
            <a:custGeom>
              <a:avLst/>
              <a:gdLst/>
              <a:ahLst/>
              <a:cxnLst/>
              <a:rect l="l" t="t" r="r" b="b"/>
              <a:pathLst>
                <a:path w="1833" h="528" extrusionOk="0">
                  <a:moveTo>
                    <a:pt x="35" y="1"/>
                  </a:moveTo>
                  <a:cubicBezTo>
                    <a:pt x="12" y="1"/>
                    <a:pt x="1" y="36"/>
                    <a:pt x="25" y="49"/>
                  </a:cubicBezTo>
                  <a:cubicBezTo>
                    <a:pt x="582" y="300"/>
                    <a:pt x="1177" y="461"/>
                    <a:pt x="1785" y="528"/>
                  </a:cubicBezTo>
                  <a:cubicBezTo>
                    <a:pt x="1786" y="528"/>
                    <a:pt x="1787" y="528"/>
                    <a:pt x="1788" y="528"/>
                  </a:cubicBezTo>
                  <a:cubicBezTo>
                    <a:pt x="1826" y="528"/>
                    <a:pt x="1832" y="472"/>
                    <a:pt x="1793" y="464"/>
                  </a:cubicBezTo>
                  <a:cubicBezTo>
                    <a:pt x="1196" y="372"/>
                    <a:pt x="609" y="217"/>
                    <a:pt x="44" y="2"/>
                  </a:cubicBezTo>
                  <a:cubicBezTo>
                    <a:pt x="41" y="1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9" name="Google Shape;969;p16"/>
            <p:cNvSpPr/>
            <p:nvPr/>
          </p:nvSpPr>
          <p:spPr>
            <a:xfrm>
              <a:off x="2816950" y="4158950"/>
              <a:ext cx="52275" cy="8975"/>
            </a:xfrm>
            <a:custGeom>
              <a:avLst/>
              <a:gdLst/>
              <a:ahLst/>
              <a:cxnLst/>
              <a:rect l="l" t="t" r="r" b="b"/>
              <a:pathLst>
                <a:path w="2091" h="359" extrusionOk="0">
                  <a:moveTo>
                    <a:pt x="39" y="0"/>
                  </a:moveTo>
                  <a:cubicBezTo>
                    <a:pt x="13" y="0"/>
                    <a:pt x="1" y="38"/>
                    <a:pt x="28" y="47"/>
                  </a:cubicBezTo>
                  <a:cubicBezTo>
                    <a:pt x="620" y="235"/>
                    <a:pt x="1248" y="359"/>
                    <a:pt x="1873" y="359"/>
                  </a:cubicBezTo>
                  <a:cubicBezTo>
                    <a:pt x="1936" y="359"/>
                    <a:pt x="1998" y="357"/>
                    <a:pt x="2061" y="355"/>
                  </a:cubicBezTo>
                  <a:cubicBezTo>
                    <a:pt x="2090" y="352"/>
                    <a:pt x="2090" y="303"/>
                    <a:pt x="2061" y="302"/>
                  </a:cubicBezTo>
                  <a:cubicBezTo>
                    <a:pt x="1369" y="269"/>
                    <a:pt x="714" y="196"/>
                    <a:pt x="47" y="1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0" name="Google Shape;970;p16"/>
            <p:cNvSpPr/>
            <p:nvPr/>
          </p:nvSpPr>
          <p:spPr>
            <a:xfrm>
              <a:off x="2792825" y="4176775"/>
              <a:ext cx="55275" cy="7900"/>
            </a:xfrm>
            <a:custGeom>
              <a:avLst/>
              <a:gdLst/>
              <a:ahLst/>
              <a:cxnLst/>
              <a:rect l="l" t="t" r="r" b="b"/>
              <a:pathLst>
                <a:path w="2211" h="316" extrusionOk="0">
                  <a:moveTo>
                    <a:pt x="27" y="0"/>
                  </a:moveTo>
                  <a:cubicBezTo>
                    <a:pt x="3" y="0"/>
                    <a:pt x="0" y="40"/>
                    <a:pt x="27" y="45"/>
                  </a:cubicBezTo>
                  <a:cubicBezTo>
                    <a:pt x="729" y="207"/>
                    <a:pt x="1448" y="298"/>
                    <a:pt x="2171" y="315"/>
                  </a:cubicBezTo>
                  <a:cubicBezTo>
                    <a:pt x="2204" y="315"/>
                    <a:pt x="2211" y="265"/>
                    <a:pt x="2178" y="263"/>
                  </a:cubicBezTo>
                  <a:cubicBezTo>
                    <a:pt x="1456" y="230"/>
                    <a:pt x="740" y="142"/>
                    <a:pt x="32" y="1"/>
                  </a:cubicBezTo>
                  <a:cubicBezTo>
                    <a:pt x="30" y="0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1" name="Google Shape;971;p16"/>
            <p:cNvSpPr/>
            <p:nvPr/>
          </p:nvSpPr>
          <p:spPr>
            <a:xfrm>
              <a:off x="2788575" y="4180300"/>
              <a:ext cx="53225" cy="7100"/>
            </a:xfrm>
            <a:custGeom>
              <a:avLst/>
              <a:gdLst/>
              <a:ahLst/>
              <a:cxnLst/>
              <a:rect l="l" t="t" r="r" b="b"/>
              <a:pathLst>
                <a:path w="2129" h="284" extrusionOk="0">
                  <a:moveTo>
                    <a:pt x="35" y="1"/>
                  </a:moveTo>
                  <a:cubicBezTo>
                    <a:pt x="6" y="1"/>
                    <a:pt x="0" y="44"/>
                    <a:pt x="28" y="52"/>
                  </a:cubicBezTo>
                  <a:cubicBezTo>
                    <a:pt x="710" y="156"/>
                    <a:pt x="1393" y="217"/>
                    <a:pt x="2078" y="284"/>
                  </a:cubicBezTo>
                  <a:cubicBezTo>
                    <a:pt x="2080" y="284"/>
                    <a:pt x="2081" y="284"/>
                    <a:pt x="2083" y="284"/>
                  </a:cubicBezTo>
                  <a:cubicBezTo>
                    <a:pt x="2123" y="284"/>
                    <a:pt x="2129" y="221"/>
                    <a:pt x="2088" y="218"/>
                  </a:cubicBezTo>
                  <a:cubicBezTo>
                    <a:pt x="1401" y="178"/>
                    <a:pt x="717" y="90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972" name="Google Shape;972;p16"/>
          <p:cNvGrpSpPr/>
          <p:nvPr/>
        </p:nvGrpSpPr>
        <p:grpSpPr>
          <a:xfrm>
            <a:off x="11158346" y="2383391"/>
            <a:ext cx="2673405" cy="3208851"/>
            <a:chOff x="1900450" y="3143950"/>
            <a:chExt cx="384825" cy="461900"/>
          </a:xfrm>
        </p:grpSpPr>
        <p:sp>
          <p:nvSpPr>
            <p:cNvPr id="973" name="Google Shape;973;p16"/>
            <p:cNvSpPr/>
            <p:nvPr/>
          </p:nvSpPr>
          <p:spPr>
            <a:xfrm>
              <a:off x="1900450" y="3143950"/>
              <a:ext cx="384825" cy="461900"/>
            </a:xfrm>
            <a:custGeom>
              <a:avLst/>
              <a:gdLst/>
              <a:ahLst/>
              <a:cxnLst/>
              <a:rect l="l" t="t" r="r" b="b"/>
              <a:pathLst>
                <a:path w="15393" h="18476" extrusionOk="0">
                  <a:moveTo>
                    <a:pt x="14024" y="172"/>
                  </a:moveTo>
                  <a:cubicBezTo>
                    <a:pt x="14072" y="187"/>
                    <a:pt x="14119" y="203"/>
                    <a:pt x="14167" y="216"/>
                  </a:cubicBezTo>
                  <a:cubicBezTo>
                    <a:pt x="14212" y="230"/>
                    <a:pt x="14265" y="254"/>
                    <a:pt x="14312" y="263"/>
                  </a:cubicBezTo>
                  <a:cubicBezTo>
                    <a:pt x="14316" y="266"/>
                    <a:pt x="14321" y="267"/>
                    <a:pt x="14327" y="267"/>
                  </a:cubicBezTo>
                  <a:cubicBezTo>
                    <a:pt x="12344" y="3625"/>
                    <a:pt x="10633" y="7031"/>
                    <a:pt x="8223" y="10126"/>
                  </a:cubicBezTo>
                  <a:cubicBezTo>
                    <a:pt x="6096" y="12856"/>
                    <a:pt x="3667" y="15234"/>
                    <a:pt x="1090" y="17520"/>
                  </a:cubicBezTo>
                  <a:cubicBezTo>
                    <a:pt x="6507" y="12616"/>
                    <a:pt x="10453" y="6521"/>
                    <a:pt x="14019" y="191"/>
                  </a:cubicBezTo>
                  <a:cubicBezTo>
                    <a:pt x="14021" y="184"/>
                    <a:pt x="14023" y="178"/>
                    <a:pt x="14024" y="172"/>
                  </a:cubicBezTo>
                  <a:close/>
                  <a:moveTo>
                    <a:pt x="11243" y="3437"/>
                  </a:moveTo>
                  <a:cubicBezTo>
                    <a:pt x="11465" y="3437"/>
                    <a:pt x="11690" y="3451"/>
                    <a:pt x="11914" y="3480"/>
                  </a:cubicBezTo>
                  <a:cubicBezTo>
                    <a:pt x="10658" y="5599"/>
                    <a:pt x="9339" y="7679"/>
                    <a:pt x="7894" y="9675"/>
                  </a:cubicBezTo>
                  <a:cubicBezTo>
                    <a:pt x="5753" y="12635"/>
                    <a:pt x="3326" y="15266"/>
                    <a:pt x="685" y="17781"/>
                  </a:cubicBezTo>
                  <a:cubicBezTo>
                    <a:pt x="656" y="17808"/>
                    <a:pt x="685" y="17842"/>
                    <a:pt x="717" y="17842"/>
                  </a:cubicBezTo>
                  <a:cubicBezTo>
                    <a:pt x="721" y="17842"/>
                    <a:pt x="725" y="17841"/>
                    <a:pt x="729" y="17840"/>
                  </a:cubicBezTo>
                  <a:lnTo>
                    <a:pt x="729" y="17840"/>
                  </a:lnTo>
                  <a:lnTo>
                    <a:pt x="692" y="17873"/>
                  </a:lnTo>
                  <a:cubicBezTo>
                    <a:pt x="669" y="17893"/>
                    <a:pt x="693" y="17928"/>
                    <a:pt x="718" y="17928"/>
                  </a:cubicBezTo>
                  <a:cubicBezTo>
                    <a:pt x="724" y="17928"/>
                    <a:pt x="729" y="17927"/>
                    <a:pt x="735" y="17922"/>
                  </a:cubicBezTo>
                  <a:cubicBezTo>
                    <a:pt x="5598" y="14179"/>
                    <a:pt x="9554" y="9187"/>
                    <a:pt x="12585" y="3813"/>
                  </a:cubicBezTo>
                  <a:cubicBezTo>
                    <a:pt x="13276" y="4221"/>
                    <a:pt x="13849" y="4744"/>
                    <a:pt x="14192" y="5485"/>
                  </a:cubicBezTo>
                  <a:cubicBezTo>
                    <a:pt x="14459" y="6064"/>
                    <a:pt x="14612" y="6840"/>
                    <a:pt x="14292" y="7447"/>
                  </a:cubicBezTo>
                  <a:cubicBezTo>
                    <a:pt x="14073" y="7860"/>
                    <a:pt x="13612" y="8100"/>
                    <a:pt x="13273" y="8398"/>
                  </a:cubicBezTo>
                  <a:cubicBezTo>
                    <a:pt x="12898" y="8726"/>
                    <a:pt x="12722" y="9049"/>
                    <a:pt x="12634" y="9539"/>
                  </a:cubicBezTo>
                  <a:cubicBezTo>
                    <a:pt x="12581" y="9837"/>
                    <a:pt x="12592" y="10144"/>
                    <a:pt x="12534" y="10440"/>
                  </a:cubicBezTo>
                  <a:cubicBezTo>
                    <a:pt x="12392" y="11158"/>
                    <a:pt x="12036" y="11444"/>
                    <a:pt x="11526" y="11852"/>
                  </a:cubicBezTo>
                  <a:cubicBezTo>
                    <a:pt x="11153" y="12152"/>
                    <a:pt x="10923" y="12452"/>
                    <a:pt x="10722" y="12889"/>
                  </a:cubicBezTo>
                  <a:cubicBezTo>
                    <a:pt x="10306" y="13794"/>
                    <a:pt x="9913" y="14296"/>
                    <a:pt x="8983" y="14675"/>
                  </a:cubicBezTo>
                  <a:cubicBezTo>
                    <a:pt x="7884" y="15123"/>
                    <a:pt x="7124" y="15525"/>
                    <a:pt x="6249" y="16338"/>
                  </a:cubicBezTo>
                  <a:cubicBezTo>
                    <a:pt x="4948" y="17550"/>
                    <a:pt x="3321" y="17782"/>
                    <a:pt x="1626" y="18022"/>
                  </a:cubicBezTo>
                  <a:cubicBezTo>
                    <a:pt x="1518" y="18038"/>
                    <a:pt x="426" y="18224"/>
                    <a:pt x="421" y="18233"/>
                  </a:cubicBezTo>
                  <a:lnTo>
                    <a:pt x="421" y="18233"/>
                  </a:lnTo>
                  <a:cubicBezTo>
                    <a:pt x="423" y="18224"/>
                    <a:pt x="691" y="17710"/>
                    <a:pt x="723" y="17593"/>
                  </a:cubicBezTo>
                  <a:cubicBezTo>
                    <a:pt x="811" y="17280"/>
                    <a:pt x="817" y="16969"/>
                    <a:pt x="834" y="16643"/>
                  </a:cubicBezTo>
                  <a:cubicBezTo>
                    <a:pt x="890" y="15534"/>
                    <a:pt x="1111" y="14782"/>
                    <a:pt x="1819" y="13900"/>
                  </a:cubicBezTo>
                  <a:cubicBezTo>
                    <a:pt x="2160" y="13476"/>
                    <a:pt x="2488" y="13088"/>
                    <a:pt x="2611" y="12543"/>
                  </a:cubicBezTo>
                  <a:cubicBezTo>
                    <a:pt x="2750" y="11921"/>
                    <a:pt x="2641" y="11269"/>
                    <a:pt x="2785" y="10642"/>
                  </a:cubicBezTo>
                  <a:cubicBezTo>
                    <a:pt x="3010" y="9661"/>
                    <a:pt x="3570" y="8846"/>
                    <a:pt x="4420" y="8305"/>
                  </a:cubicBezTo>
                  <a:cubicBezTo>
                    <a:pt x="4970" y="7951"/>
                    <a:pt x="5512" y="7692"/>
                    <a:pt x="5957" y="7196"/>
                  </a:cubicBezTo>
                  <a:cubicBezTo>
                    <a:pt x="6464" y="6631"/>
                    <a:pt x="6812" y="5952"/>
                    <a:pt x="7277" y="5356"/>
                  </a:cubicBezTo>
                  <a:cubicBezTo>
                    <a:pt x="8247" y="4111"/>
                    <a:pt x="9703" y="3437"/>
                    <a:pt x="11243" y="3437"/>
                  </a:cubicBezTo>
                  <a:close/>
                  <a:moveTo>
                    <a:pt x="14003" y="1"/>
                  </a:moveTo>
                  <a:cubicBezTo>
                    <a:pt x="13966" y="1"/>
                    <a:pt x="13938" y="29"/>
                    <a:pt x="13927" y="62"/>
                  </a:cubicBezTo>
                  <a:cubicBezTo>
                    <a:pt x="13897" y="63"/>
                    <a:pt x="13869" y="80"/>
                    <a:pt x="13856" y="107"/>
                  </a:cubicBezTo>
                  <a:cubicBezTo>
                    <a:pt x="13257" y="1172"/>
                    <a:pt x="12649" y="2231"/>
                    <a:pt x="12029" y="3285"/>
                  </a:cubicBezTo>
                  <a:cubicBezTo>
                    <a:pt x="12025" y="3282"/>
                    <a:pt x="12020" y="3281"/>
                    <a:pt x="12014" y="3280"/>
                  </a:cubicBezTo>
                  <a:cubicBezTo>
                    <a:pt x="11750" y="3241"/>
                    <a:pt x="11485" y="3222"/>
                    <a:pt x="11221" y="3222"/>
                  </a:cubicBezTo>
                  <a:cubicBezTo>
                    <a:pt x="10022" y="3222"/>
                    <a:pt x="8844" y="3616"/>
                    <a:pt x="7904" y="4397"/>
                  </a:cubicBezTo>
                  <a:cubicBezTo>
                    <a:pt x="7323" y="4880"/>
                    <a:pt x="6921" y="5492"/>
                    <a:pt x="6501" y="6112"/>
                  </a:cubicBezTo>
                  <a:cubicBezTo>
                    <a:pt x="6148" y="6635"/>
                    <a:pt x="5789" y="7159"/>
                    <a:pt x="5273" y="7539"/>
                  </a:cubicBezTo>
                  <a:cubicBezTo>
                    <a:pt x="4892" y="7820"/>
                    <a:pt x="4444" y="7995"/>
                    <a:pt x="4057" y="8269"/>
                  </a:cubicBezTo>
                  <a:cubicBezTo>
                    <a:pt x="2671" y="9249"/>
                    <a:pt x="2634" y="10705"/>
                    <a:pt x="2448" y="12223"/>
                  </a:cubicBezTo>
                  <a:cubicBezTo>
                    <a:pt x="2304" y="13404"/>
                    <a:pt x="1212" y="14035"/>
                    <a:pt x="840" y="15130"/>
                  </a:cubicBezTo>
                  <a:cubicBezTo>
                    <a:pt x="484" y="16181"/>
                    <a:pt x="923" y="17469"/>
                    <a:pt x="71" y="18316"/>
                  </a:cubicBezTo>
                  <a:cubicBezTo>
                    <a:pt x="1" y="18386"/>
                    <a:pt x="74" y="18475"/>
                    <a:pt x="152" y="18475"/>
                  </a:cubicBezTo>
                  <a:cubicBezTo>
                    <a:pt x="159" y="18475"/>
                    <a:pt x="166" y="18475"/>
                    <a:pt x="173" y="18473"/>
                  </a:cubicBezTo>
                  <a:cubicBezTo>
                    <a:pt x="2355" y="18010"/>
                    <a:pt x="4676" y="18098"/>
                    <a:pt x="6397" y="16473"/>
                  </a:cubicBezTo>
                  <a:cubicBezTo>
                    <a:pt x="6931" y="15969"/>
                    <a:pt x="7399" y="15521"/>
                    <a:pt x="8084" y="15230"/>
                  </a:cubicBezTo>
                  <a:cubicBezTo>
                    <a:pt x="8515" y="15046"/>
                    <a:pt x="8968" y="14919"/>
                    <a:pt x="9394" y="14720"/>
                  </a:cubicBezTo>
                  <a:cubicBezTo>
                    <a:pt x="10254" y="14320"/>
                    <a:pt x="10510" y="13806"/>
                    <a:pt x="10902" y="12983"/>
                  </a:cubicBezTo>
                  <a:cubicBezTo>
                    <a:pt x="11310" y="12127"/>
                    <a:pt x="12302" y="11797"/>
                    <a:pt x="12636" y="10916"/>
                  </a:cubicBezTo>
                  <a:cubicBezTo>
                    <a:pt x="12917" y="10170"/>
                    <a:pt x="12637" y="9383"/>
                    <a:pt x="13211" y="8717"/>
                  </a:cubicBezTo>
                  <a:cubicBezTo>
                    <a:pt x="13523" y="8353"/>
                    <a:pt x="14004" y="8175"/>
                    <a:pt x="14297" y="7788"/>
                  </a:cubicBezTo>
                  <a:cubicBezTo>
                    <a:pt x="15392" y="6344"/>
                    <a:pt x="14033" y="4356"/>
                    <a:pt x="12649" y="3698"/>
                  </a:cubicBezTo>
                  <a:cubicBezTo>
                    <a:pt x="13288" y="2561"/>
                    <a:pt x="13885" y="1410"/>
                    <a:pt x="14443" y="246"/>
                  </a:cubicBezTo>
                  <a:cubicBezTo>
                    <a:pt x="14456" y="220"/>
                    <a:pt x="14441" y="191"/>
                    <a:pt x="14413" y="186"/>
                  </a:cubicBezTo>
                  <a:cubicBezTo>
                    <a:pt x="14412" y="166"/>
                    <a:pt x="14404" y="147"/>
                    <a:pt x="14388" y="134"/>
                  </a:cubicBezTo>
                  <a:cubicBezTo>
                    <a:pt x="14292" y="60"/>
                    <a:pt x="14136" y="32"/>
                    <a:pt x="14020" y="3"/>
                  </a:cubicBezTo>
                  <a:cubicBezTo>
                    <a:pt x="14014" y="1"/>
                    <a:pt x="14008" y="1"/>
                    <a:pt x="140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4" name="Google Shape;974;p16"/>
            <p:cNvSpPr/>
            <p:nvPr/>
          </p:nvSpPr>
          <p:spPr>
            <a:xfrm>
              <a:off x="2183200" y="3288975"/>
              <a:ext cx="57850" cy="61275"/>
            </a:xfrm>
            <a:custGeom>
              <a:avLst/>
              <a:gdLst/>
              <a:ahLst/>
              <a:cxnLst/>
              <a:rect l="l" t="t" r="r" b="b"/>
              <a:pathLst>
                <a:path w="2314" h="2451" extrusionOk="0">
                  <a:moveTo>
                    <a:pt x="39" y="1"/>
                  </a:moveTo>
                  <a:cubicBezTo>
                    <a:pt x="21" y="1"/>
                    <a:pt x="0" y="18"/>
                    <a:pt x="4" y="42"/>
                  </a:cubicBezTo>
                  <a:cubicBezTo>
                    <a:pt x="103" y="528"/>
                    <a:pt x="526" y="793"/>
                    <a:pt x="902" y="1070"/>
                  </a:cubicBezTo>
                  <a:cubicBezTo>
                    <a:pt x="1431" y="1459"/>
                    <a:pt x="1951" y="1838"/>
                    <a:pt x="2257" y="2437"/>
                  </a:cubicBezTo>
                  <a:cubicBezTo>
                    <a:pt x="2261" y="2446"/>
                    <a:pt x="2269" y="2450"/>
                    <a:pt x="2277" y="2450"/>
                  </a:cubicBezTo>
                  <a:cubicBezTo>
                    <a:pt x="2294" y="2450"/>
                    <a:pt x="2313" y="2429"/>
                    <a:pt x="2302" y="2407"/>
                  </a:cubicBezTo>
                  <a:cubicBezTo>
                    <a:pt x="2077" y="1957"/>
                    <a:pt x="1738" y="1627"/>
                    <a:pt x="1343" y="1322"/>
                  </a:cubicBezTo>
                  <a:cubicBezTo>
                    <a:pt x="890" y="970"/>
                    <a:pt x="191" y="630"/>
                    <a:pt x="63" y="22"/>
                  </a:cubicBezTo>
                  <a:cubicBezTo>
                    <a:pt x="60" y="7"/>
                    <a:pt x="50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5" name="Google Shape;975;p16"/>
            <p:cNvSpPr/>
            <p:nvPr/>
          </p:nvSpPr>
          <p:spPr>
            <a:xfrm>
              <a:off x="2194825" y="3268900"/>
              <a:ext cx="64550" cy="62525"/>
            </a:xfrm>
            <a:custGeom>
              <a:avLst/>
              <a:gdLst/>
              <a:ahLst/>
              <a:cxnLst/>
              <a:rect l="l" t="t" r="r" b="b"/>
              <a:pathLst>
                <a:path w="2582" h="2501" extrusionOk="0">
                  <a:moveTo>
                    <a:pt x="53" y="1"/>
                  </a:moveTo>
                  <a:cubicBezTo>
                    <a:pt x="27" y="1"/>
                    <a:pt x="1" y="23"/>
                    <a:pt x="13" y="54"/>
                  </a:cubicBezTo>
                  <a:cubicBezTo>
                    <a:pt x="462" y="1242"/>
                    <a:pt x="1842" y="1507"/>
                    <a:pt x="2538" y="2492"/>
                  </a:cubicBezTo>
                  <a:cubicBezTo>
                    <a:pt x="2542" y="2498"/>
                    <a:pt x="2548" y="2501"/>
                    <a:pt x="2554" y="2501"/>
                  </a:cubicBezTo>
                  <a:cubicBezTo>
                    <a:pt x="2567" y="2501"/>
                    <a:pt x="2581" y="2485"/>
                    <a:pt x="2572" y="2470"/>
                  </a:cubicBezTo>
                  <a:cubicBezTo>
                    <a:pt x="1962" y="1425"/>
                    <a:pt x="541" y="1215"/>
                    <a:pt x="91" y="27"/>
                  </a:cubicBezTo>
                  <a:cubicBezTo>
                    <a:pt x="84" y="9"/>
                    <a:pt x="6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6" name="Google Shape;976;p16"/>
            <p:cNvSpPr/>
            <p:nvPr/>
          </p:nvSpPr>
          <p:spPr>
            <a:xfrm>
              <a:off x="2198725" y="3262475"/>
              <a:ext cx="63000" cy="61225"/>
            </a:xfrm>
            <a:custGeom>
              <a:avLst/>
              <a:gdLst/>
              <a:ahLst/>
              <a:cxnLst/>
              <a:rect l="l" t="t" r="r" b="b"/>
              <a:pathLst>
                <a:path w="2520" h="2449" extrusionOk="0">
                  <a:moveTo>
                    <a:pt x="51" y="0"/>
                  </a:moveTo>
                  <a:cubicBezTo>
                    <a:pt x="26" y="0"/>
                    <a:pt x="1" y="28"/>
                    <a:pt x="17" y="57"/>
                  </a:cubicBezTo>
                  <a:cubicBezTo>
                    <a:pt x="626" y="1103"/>
                    <a:pt x="1705" y="1563"/>
                    <a:pt x="2486" y="2443"/>
                  </a:cubicBezTo>
                  <a:cubicBezTo>
                    <a:pt x="2489" y="2447"/>
                    <a:pt x="2493" y="2448"/>
                    <a:pt x="2496" y="2448"/>
                  </a:cubicBezTo>
                  <a:cubicBezTo>
                    <a:pt x="2508" y="2448"/>
                    <a:pt x="2520" y="2433"/>
                    <a:pt x="2510" y="2423"/>
                  </a:cubicBezTo>
                  <a:cubicBezTo>
                    <a:pt x="1781" y="1500"/>
                    <a:pt x="687" y="1067"/>
                    <a:pt x="79" y="17"/>
                  </a:cubicBezTo>
                  <a:cubicBezTo>
                    <a:pt x="72" y="5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7" name="Google Shape;977;p16"/>
            <p:cNvSpPr/>
            <p:nvPr/>
          </p:nvSpPr>
          <p:spPr>
            <a:xfrm>
              <a:off x="2156300" y="3331525"/>
              <a:ext cx="61650" cy="84550"/>
            </a:xfrm>
            <a:custGeom>
              <a:avLst/>
              <a:gdLst/>
              <a:ahLst/>
              <a:cxnLst/>
              <a:rect l="l" t="t" r="r" b="b"/>
              <a:pathLst>
                <a:path w="2466" h="3382" extrusionOk="0">
                  <a:moveTo>
                    <a:pt x="57" y="0"/>
                  </a:moveTo>
                  <a:cubicBezTo>
                    <a:pt x="27" y="0"/>
                    <a:pt x="1" y="39"/>
                    <a:pt x="31" y="63"/>
                  </a:cubicBezTo>
                  <a:cubicBezTo>
                    <a:pt x="536" y="463"/>
                    <a:pt x="992" y="918"/>
                    <a:pt x="1374" y="1440"/>
                  </a:cubicBezTo>
                  <a:cubicBezTo>
                    <a:pt x="1699" y="1890"/>
                    <a:pt x="2383" y="2787"/>
                    <a:pt x="2242" y="3366"/>
                  </a:cubicBezTo>
                  <a:cubicBezTo>
                    <a:pt x="2240" y="3375"/>
                    <a:pt x="2248" y="3382"/>
                    <a:pt x="2256" y="3382"/>
                  </a:cubicBezTo>
                  <a:cubicBezTo>
                    <a:pt x="2261" y="3382"/>
                    <a:pt x="2265" y="3379"/>
                    <a:pt x="2267" y="3374"/>
                  </a:cubicBezTo>
                  <a:cubicBezTo>
                    <a:pt x="2466" y="2901"/>
                    <a:pt x="1924" y="2151"/>
                    <a:pt x="1684" y="1764"/>
                  </a:cubicBezTo>
                  <a:cubicBezTo>
                    <a:pt x="1259" y="1083"/>
                    <a:pt x="713" y="499"/>
                    <a:pt x="79" y="8"/>
                  </a:cubicBezTo>
                  <a:cubicBezTo>
                    <a:pt x="72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8" name="Google Shape;978;p16"/>
            <p:cNvSpPr/>
            <p:nvPr/>
          </p:nvSpPr>
          <p:spPr>
            <a:xfrm>
              <a:off x="2152950" y="3337450"/>
              <a:ext cx="57075" cy="86675"/>
            </a:xfrm>
            <a:custGeom>
              <a:avLst/>
              <a:gdLst/>
              <a:ahLst/>
              <a:cxnLst/>
              <a:rect l="l" t="t" r="r" b="b"/>
              <a:pathLst>
                <a:path w="2283" h="3467" extrusionOk="0">
                  <a:moveTo>
                    <a:pt x="55" y="1"/>
                  </a:moveTo>
                  <a:cubicBezTo>
                    <a:pt x="26" y="1"/>
                    <a:pt x="0" y="42"/>
                    <a:pt x="27" y="70"/>
                  </a:cubicBezTo>
                  <a:cubicBezTo>
                    <a:pt x="987" y="1055"/>
                    <a:pt x="1889" y="2085"/>
                    <a:pt x="2234" y="3450"/>
                  </a:cubicBezTo>
                  <a:cubicBezTo>
                    <a:pt x="2237" y="3461"/>
                    <a:pt x="2245" y="3466"/>
                    <a:pt x="2254" y="3466"/>
                  </a:cubicBezTo>
                  <a:cubicBezTo>
                    <a:pt x="2267" y="3466"/>
                    <a:pt x="2283" y="3453"/>
                    <a:pt x="2278" y="3436"/>
                  </a:cubicBezTo>
                  <a:cubicBezTo>
                    <a:pt x="2000" y="2058"/>
                    <a:pt x="1043" y="979"/>
                    <a:pt x="79" y="12"/>
                  </a:cubicBezTo>
                  <a:cubicBezTo>
                    <a:pt x="72" y="4"/>
                    <a:pt x="63" y="1"/>
                    <a:pt x="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9" name="Google Shape;979;p16"/>
            <p:cNvSpPr/>
            <p:nvPr/>
          </p:nvSpPr>
          <p:spPr>
            <a:xfrm>
              <a:off x="2129150" y="3369925"/>
              <a:ext cx="52750" cy="83100"/>
            </a:xfrm>
            <a:custGeom>
              <a:avLst/>
              <a:gdLst/>
              <a:ahLst/>
              <a:cxnLst/>
              <a:rect l="l" t="t" r="r" b="b"/>
              <a:pathLst>
                <a:path w="2110" h="3324" extrusionOk="0">
                  <a:moveTo>
                    <a:pt x="67" y="0"/>
                  </a:moveTo>
                  <a:cubicBezTo>
                    <a:pt x="31" y="0"/>
                    <a:pt x="1" y="49"/>
                    <a:pt x="35" y="80"/>
                  </a:cubicBezTo>
                  <a:cubicBezTo>
                    <a:pt x="998" y="982"/>
                    <a:pt x="1641" y="2054"/>
                    <a:pt x="2050" y="3305"/>
                  </a:cubicBezTo>
                  <a:cubicBezTo>
                    <a:pt x="2054" y="3318"/>
                    <a:pt x="2064" y="3323"/>
                    <a:pt x="2074" y="3323"/>
                  </a:cubicBezTo>
                  <a:cubicBezTo>
                    <a:pt x="2091" y="3323"/>
                    <a:pt x="2109" y="3308"/>
                    <a:pt x="2104" y="3286"/>
                  </a:cubicBezTo>
                  <a:cubicBezTo>
                    <a:pt x="1773" y="2027"/>
                    <a:pt x="1049" y="892"/>
                    <a:pt x="96" y="12"/>
                  </a:cubicBezTo>
                  <a:cubicBezTo>
                    <a:pt x="87" y="4"/>
                    <a:pt x="77" y="0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0" name="Google Shape;980;p16"/>
            <p:cNvSpPr/>
            <p:nvPr/>
          </p:nvSpPr>
          <p:spPr>
            <a:xfrm>
              <a:off x="2093575" y="3419975"/>
              <a:ext cx="42925" cy="88875"/>
            </a:xfrm>
            <a:custGeom>
              <a:avLst/>
              <a:gdLst/>
              <a:ahLst/>
              <a:cxnLst/>
              <a:rect l="l" t="t" r="r" b="b"/>
              <a:pathLst>
                <a:path w="1717" h="3555" extrusionOk="0">
                  <a:moveTo>
                    <a:pt x="54" y="1"/>
                  </a:moveTo>
                  <a:cubicBezTo>
                    <a:pt x="25" y="1"/>
                    <a:pt x="0" y="43"/>
                    <a:pt x="26" y="72"/>
                  </a:cubicBezTo>
                  <a:cubicBezTo>
                    <a:pt x="901" y="1059"/>
                    <a:pt x="1465" y="2220"/>
                    <a:pt x="1657" y="3529"/>
                  </a:cubicBezTo>
                  <a:cubicBezTo>
                    <a:pt x="1659" y="3546"/>
                    <a:pt x="1674" y="3554"/>
                    <a:pt x="1688" y="3554"/>
                  </a:cubicBezTo>
                  <a:cubicBezTo>
                    <a:pt x="1703" y="3554"/>
                    <a:pt x="1717" y="3544"/>
                    <a:pt x="1714" y="3525"/>
                  </a:cubicBezTo>
                  <a:cubicBezTo>
                    <a:pt x="1534" y="2207"/>
                    <a:pt x="986" y="992"/>
                    <a:pt x="79" y="13"/>
                  </a:cubicBezTo>
                  <a:cubicBezTo>
                    <a:pt x="71" y="5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1" name="Google Shape;981;p16"/>
            <p:cNvSpPr/>
            <p:nvPr/>
          </p:nvSpPr>
          <p:spPr>
            <a:xfrm>
              <a:off x="2094075" y="34194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3" y="0"/>
                  </a:moveTo>
                  <a:cubicBezTo>
                    <a:pt x="2" y="0"/>
                    <a:pt x="1" y="4"/>
                    <a:pt x="3" y="5"/>
                  </a:cubicBezTo>
                  <a:lnTo>
                    <a:pt x="4" y="1"/>
                  </a:ln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2" name="Google Shape;982;p16"/>
            <p:cNvSpPr/>
            <p:nvPr/>
          </p:nvSpPr>
          <p:spPr>
            <a:xfrm>
              <a:off x="2102925" y="3407450"/>
              <a:ext cx="48300" cy="90175"/>
            </a:xfrm>
            <a:custGeom>
              <a:avLst/>
              <a:gdLst/>
              <a:ahLst/>
              <a:cxnLst/>
              <a:rect l="l" t="t" r="r" b="b"/>
              <a:pathLst>
                <a:path w="1932" h="3607" extrusionOk="0">
                  <a:moveTo>
                    <a:pt x="47" y="0"/>
                  </a:moveTo>
                  <a:cubicBezTo>
                    <a:pt x="24" y="0"/>
                    <a:pt x="0" y="29"/>
                    <a:pt x="19" y="50"/>
                  </a:cubicBezTo>
                  <a:cubicBezTo>
                    <a:pt x="896" y="1089"/>
                    <a:pt x="1716" y="2189"/>
                    <a:pt x="1878" y="3583"/>
                  </a:cubicBezTo>
                  <a:cubicBezTo>
                    <a:pt x="1879" y="3599"/>
                    <a:pt x="1892" y="3607"/>
                    <a:pt x="1905" y="3607"/>
                  </a:cubicBezTo>
                  <a:cubicBezTo>
                    <a:pt x="1918" y="3607"/>
                    <a:pt x="1932" y="3597"/>
                    <a:pt x="1930" y="3579"/>
                  </a:cubicBezTo>
                  <a:cubicBezTo>
                    <a:pt x="1792" y="2185"/>
                    <a:pt x="984" y="1024"/>
                    <a:pt x="67" y="9"/>
                  </a:cubicBezTo>
                  <a:cubicBezTo>
                    <a:pt x="61" y="3"/>
                    <a:pt x="54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3" name="Google Shape;983;p16"/>
            <p:cNvSpPr/>
            <p:nvPr/>
          </p:nvSpPr>
          <p:spPr>
            <a:xfrm>
              <a:off x="2102725" y="3403075"/>
              <a:ext cx="53950" cy="88600"/>
            </a:xfrm>
            <a:custGeom>
              <a:avLst/>
              <a:gdLst/>
              <a:ahLst/>
              <a:cxnLst/>
              <a:rect l="l" t="t" r="r" b="b"/>
              <a:pathLst>
                <a:path w="2158" h="3544" extrusionOk="0">
                  <a:moveTo>
                    <a:pt x="53" y="0"/>
                  </a:moveTo>
                  <a:cubicBezTo>
                    <a:pt x="25" y="0"/>
                    <a:pt x="0" y="40"/>
                    <a:pt x="25" y="68"/>
                  </a:cubicBezTo>
                  <a:cubicBezTo>
                    <a:pt x="948" y="1091"/>
                    <a:pt x="1626" y="2256"/>
                    <a:pt x="2126" y="3537"/>
                  </a:cubicBezTo>
                  <a:cubicBezTo>
                    <a:pt x="2129" y="3541"/>
                    <a:pt x="2134" y="3543"/>
                    <a:pt x="2139" y="3543"/>
                  </a:cubicBezTo>
                  <a:cubicBezTo>
                    <a:pt x="2148" y="3543"/>
                    <a:pt x="2157" y="3536"/>
                    <a:pt x="2156" y="3526"/>
                  </a:cubicBezTo>
                  <a:cubicBezTo>
                    <a:pt x="1719" y="2216"/>
                    <a:pt x="995" y="1039"/>
                    <a:pt x="77" y="12"/>
                  </a:cubicBezTo>
                  <a:cubicBezTo>
                    <a:pt x="70" y="4"/>
                    <a:pt x="61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4" name="Google Shape;984;p16"/>
            <p:cNvSpPr/>
            <p:nvPr/>
          </p:nvSpPr>
          <p:spPr>
            <a:xfrm>
              <a:off x="2122925" y="3379575"/>
              <a:ext cx="50750" cy="80875"/>
            </a:xfrm>
            <a:custGeom>
              <a:avLst/>
              <a:gdLst/>
              <a:ahLst/>
              <a:cxnLst/>
              <a:rect l="l" t="t" r="r" b="b"/>
              <a:pathLst>
                <a:path w="2030" h="3235" extrusionOk="0">
                  <a:moveTo>
                    <a:pt x="43" y="69"/>
                  </a:moveTo>
                  <a:cubicBezTo>
                    <a:pt x="43" y="70"/>
                    <a:pt x="43" y="70"/>
                    <a:pt x="43" y="70"/>
                  </a:cubicBezTo>
                  <a:lnTo>
                    <a:pt x="43" y="70"/>
                  </a:lnTo>
                  <a:cubicBezTo>
                    <a:pt x="43" y="70"/>
                    <a:pt x="43" y="70"/>
                    <a:pt x="43" y="69"/>
                  </a:cubicBezTo>
                  <a:close/>
                  <a:moveTo>
                    <a:pt x="72" y="1"/>
                  </a:moveTo>
                  <a:cubicBezTo>
                    <a:pt x="71" y="1"/>
                    <a:pt x="70" y="1"/>
                    <a:pt x="69" y="1"/>
                  </a:cubicBezTo>
                  <a:lnTo>
                    <a:pt x="41" y="6"/>
                  </a:lnTo>
                  <a:cubicBezTo>
                    <a:pt x="15" y="9"/>
                    <a:pt x="0" y="40"/>
                    <a:pt x="13" y="62"/>
                  </a:cubicBezTo>
                  <a:cubicBezTo>
                    <a:pt x="97" y="226"/>
                    <a:pt x="299" y="334"/>
                    <a:pt x="433" y="460"/>
                  </a:cubicBezTo>
                  <a:cubicBezTo>
                    <a:pt x="698" y="709"/>
                    <a:pt x="936" y="983"/>
                    <a:pt x="1148" y="1277"/>
                  </a:cubicBezTo>
                  <a:cubicBezTo>
                    <a:pt x="1550" y="1833"/>
                    <a:pt x="1944" y="2527"/>
                    <a:pt x="1998" y="3224"/>
                  </a:cubicBezTo>
                  <a:cubicBezTo>
                    <a:pt x="2001" y="3231"/>
                    <a:pt x="2007" y="3235"/>
                    <a:pt x="2013" y="3235"/>
                  </a:cubicBezTo>
                  <a:cubicBezTo>
                    <a:pt x="2021" y="3235"/>
                    <a:pt x="2028" y="3230"/>
                    <a:pt x="2030" y="3222"/>
                  </a:cubicBezTo>
                  <a:cubicBezTo>
                    <a:pt x="2026" y="2623"/>
                    <a:pt x="1707" y="2016"/>
                    <a:pt x="1399" y="1516"/>
                  </a:cubicBezTo>
                  <a:cubicBezTo>
                    <a:pt x="1250" y="1275"/>
                    <a:pt x="1080" y="1044"/>
                    <a:pt x="895" y="828"/>
                  </a:cubicBezTo>
                  <a:cubicBezTo>
                    <a:pt x="786" y="700"/>
                    <a:pt x="670" y="577"/>
                    <a:pt x="548" y="460"/>
                  </a:cubicBezTo>
                  <a:cubicBezTo>
                    <a:pt x="482" y="395"/>
                    <a:pt x="126" y="166"/>
                    <a:pt x="55" y="87"/>
                  </a:cubicBezTo>
                  <a:lnTo>
                    <a:pt x="55" y="87"/>
                  </a:lnTo>
                  <a:cubicBezTo>
                    <a:pt x="60" y="91"/>
                    <a:pt x="67" y="93"/>
                    <a:pt x="73" y="93"/>
                  </a:cubicBezTo>
                  <a:cubicBezTo>
                    <a:pt x="94" y="93"/>
                    <a:pt x="116" y="74"/>
                    <a:pt x="109" y="46"/>
                  </a:cubicBezTo>
                  <a:cubicBezTo>
                    <a:pt x="108" y="40"/>
                    <a:pt x="107" y="33"/>
                    <a:pt x="105" y="26"/>
                  </a:cubicBezTo>
                  <a:cubicBezTo>
                    <a:pt x="100" y="11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5" name="Google Shape;985;p16"/>
            <p:cNvSpPr/>
            <p:nvPr/>
          </p:nvSpPr>
          <p:spPr>
            <a:xfrm>
              <a:off x="2111300" y="3392900"/>
              <a:ext cx="55900" cy="80475"/>
            </a:xfrm>
            <a:custGeom>
              <a:avLst/>
              <a:gdLst/>
              <a:ahLst/>
              <a:cxnLst/>
              <a:rect l="l" t="t" r="r" b="b"/>
              <a:pathLst>
                <a:path w="2236" h="3219" extrusionOk="0">
                  <a:moveTo>
                    <a:pt x="47" y="1"/>
                  </a:moveTo>
                  <a:cubicBezTo>
                    <a:pt x="22" y="1"/>
                    <a:pt x="1" y="35"/>
                    <a:pt x="25" y="58"/>
                  </a:cubicBezTo>
                  <a:cubicBezTo>
                    <a:pt x="968" y="963"/>
                    <a:pt x="1681" y="1994"/>
                    <a:pt x="2181" y="3202"/>
                  </a:cubicBezTo>
                  <a:cubicBezTo>
                    <a:pt x="2186" y="3213"/>
                    <a:pt x="2195" y="3218"/>
                    <a:pt x="2205" y="3218"/>
                  </a:cubicBezTo>
                  <a:cubicBezTo>
                    <a:pt x="2220" y="3218"/>
                    <a:pt x="2236" y="3205"/>
                    <a:pt x="2228" y="3186"/>
                  </a:cubicBezTo>
                  <a:cubicBezTo>
                    <a:pt x="1769" y="1971"/>
                    <a:pt x="1029" y="883"/>
                    <a:pt x="68" y="9"/>
                  </a:cubicBezTo>
                  <a:cubicBezTo>
                    <a:pt x="61" y="3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6" name="Google Shape;986;p16"/>
            <p:cNvSpPr/>
            <p:nvPr/>
          </p:nvSpPr>
          <p:spPr>
            <a:xfrm>
              <a:off x="2079075" y="3433175"/>
              <a:ext cx="32550" cy="86150"/>
            </a:xfrm>
            <a:custGeom>
              <a:avLst/>
              <a:gdLst/>
              <a:ahLst/>
              <a:cxnLst/>
              <a:rect l="l" t="t" r="r" b="b"/>
              <a:pathLst>
                <a:path w="1302" h="3446" extrusionOk="0">
                  <a:moveTo>
                    <a:pt x="50" y="0"/>
                  </a:moveTo>
                  <a:cubicBezTo>
                    <a:pt x="25" y="0"/>
                    <a:pt x="0" y="27"/>
                    <a:pt x="19" y="55"/>
                  </a:cubicBezTo>
                  <a:cubicBezTo>
                    <a:pt x="729" y="1074"/>
                    <a:pt x="1110" y="2198"/>
                    <a:pt x="1255" y="3425"/>
                  </a:cubicBezTo>
                  <a:cubicBezTo>
                    <a:pt x="1257" y="3439"/>
                    <a:pt x="1268" y="3446"/>
                    <a:pt x="1279" y="3446"/>
                  </a:cubicBezTo>
                  <a:cubicBezTo>
                    <a:pt x="1290" y="3446"/>
                    <a:pt x="1302" y="3437"/>
                    <a:pt x="1302" y="3422"/>
                  </a:cubicBezTo>
                  <a:cubicBezTo>
                    <a:pt x="1229" y="2191"/>
                    <a:pt x="779" y="1023"/>
                    <a:pt x="79" y="16"/>
                  </a:cubicBezTo>
                  <a:cubicBezTo>
                    <a:pt x="71" y="5"/>
                    <a:pt x="61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7" name="Google Shape;987;p16"/>
            <p:cNvSpPr/>
            <p:nvPr/>
          </p:nvSpPr>
          <p:spPr>
            <a:xfrm>
              <a:off x="2073200" y="3438875"/>
              <a:ext cx="32475" cy="83650"/>
            </a:xfrm>
            <a:custGeom>
              <a:avLst/>
              <a:gdLst/>
              <a:ahLst/>
              <a:cxnLst/>
              <a:rect l="l" t="t" r="r" b="b"/>
              <a:pathLst>
                <a:path w="1299" h="3346" extrusionOk="0">
                  <a:moveTo>
                    <a:pt x="57" y="0"/>
                  </a:moveTo>
                  <a:cubicBezTo>
                    <a:pt x="29" y="0"/>
                    <a:pt x="1" y="30"/>
                    <a:pt x="22" y="59"/>
                  </a:cubicBezTo>
                  <a:cubicBezTo>
                    <a:pt x="739" y="1027"/>
                    <a:pt x="1144" y="2123"/>
                    <a:pt x="1246" y="3322"/>
                  </a:cubicBezTo>
                  <a:cubicBezTo>
                    <a:pt x="1247" y="3338"/>
                    <a:pt x="1259" y="3346"/>
                    <a:pt x="1272" y="3346"/>
                  </a:cubicBezTo>
                  <a:cubicBezTo>
                    <a:pt x="1285" y="3346"/>
                    <a:pt x="1298" y="3337"/>
                    <a:pt x="1297" y="3319"/>
                  </a:cubicBezTo>
                  <a:cubicBezTo>
                    <a:pt x="1229" y="2115"/>
                    <a:pt x="807" y="983"/>
                    <a:pt x="89" y="16"/>
                  </a:cubicBezTo>
                  <a:cubicBezTo>
                    <a:pt x="80" y="5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8" name="Google Shape;988;p16"/>
            <p:cNvSpPr/>
            <p:nvPr/>
          </p:nvSpPr>
          <p:spPr>
            <a:xfrm>
              <a:off x="2046825" y="3471650"/>
              <a:ext cx="21275" cy="84125"/>
            </a:xfrm>
            <a:custGeom>
              <a:avLst/>
              <a:gdLst/>
              <a:ahLst/>
              <a:cxnLst/>
              <a:rect l="l" t="t" r="r" b="b"/>
              <a:pathLst>
                <a:path w="851" h="3365" extrusionOk="0">
                  <a:moveTo>
                    <a:pt x="53" y="1"/>
                  </a:moveTo>
                  <a:cubicBezTo>
                    <a:pt x="28" y="1"/>
                    <a:pt x="1" y="30"/>
                    <a:pt x="17" y="60"/>
                  </a:cubicBezTo>
                  <a:cubicBezTo>
                    <a:pt x="458" y="928"/>
                    <a:pt x="764" y="2411"/>
                    <a:pt x="362" y="3337"/>
                  </a:cubicBezTo>
                  <a:cubicBezTo>
                    <a:pt x="355" y="3352"/>
                    <a:pt x="368" y="3365"/>
                    <a:pt x="380" y="3365"/>
                  </a:cubicBezTo>
                  <a:cubicBezTo>
                    <a:pt x="386" y="3365"/>
                    <a:pt x="392" y="3362"/>
                    <a:pt x="396" y="3354"/>
                  </a:cubicBezTo>
                  <a:cubicBezTo>
                    <a:pt x="850" y="2403"/>
                    <a:pt x="538" y="924"/>
                    <a:pt x="79" y="19"/>
                  </a:cubicBezTo>
                  <a:cubicBezTo>
                    <a:pt x="73" y="6"/>
                    <a:pt x="63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9" name="Google Shape;989;p16"/>
            <p:cNvSpPr/>
            <p:nvPr/>
          </p:nvSpPr>
          <p:spPr>
            <a:xfrm>
              <a:off x="2041425" y="3476825"/>
              <a:ext cx="16400" cy="84900"/>
            </a:xfrm>
            <a:custGeom>
              <a:avLst/>
              <a:gdLst/>
              <a:ahLst/>
              <a:cxnLst/>
              <a:rect l="l" t="t" r="r" b="b"/>
              <a:pathLst>
                <a:path w="656" h="3396" extrusionOk="0">
                  <a:moveTo>
                    <a:pt x="49" y="1"/>
                  </a:moveTo>
                  <a:cubicBezTo>
                    <a:pt x="24" y="1"/>
                    <a:pt x="0" y="21"/>
                    <a:pt x="13" y="50"/>
                  </a:cubicBezTo>
                  <a:cubicBezTo>
                    <a:pt x="456" y="1132"/>
                    <a:pt x="553" y="2224"/>
                    <a:pt x="334" y="3372"/>
                  </a:cubicBezTo>
                  <a:cubicBezTo>
                    <a:pt x="332" y="3387"/>
                    <a:pt x="343" y="3395"/>
                    <a:pt x="354" y="3395"/>
                  </a:cubicBezTo>
                  <a:cubicBezTo>
                    <a:pt x="362" y="3395"/>
                    <a:pt x="371" y="3391"/>
                    <a:pt x="373" y="3380"/>
                  </a:cubicBezTo>
                  <a:cubicBezTo>
                    <a:pt x="656" y="2252"/>
                    <a:pt x="546" y="1091"/>
                    <a:pt x="86" y="25"/>
                  </a:cubicBezTo>
                  <a:cubicBezTo>
                    <a:pt x="79" y="8"/>
                    <a:pt x="64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0" name="Google Shape;990;p16"/>
            <p:cNvSpPr/>
            <p:nvPr/>
          </p:nvSpPr>
          <p:spPr>
            <a:xfrm>
              <a:off x="2028300" y="3487525"/>
              <a:ext cx="14350" cy="85400"/>
            </a:xfrm>
            <a:custGeom>
              <a:avLst/>
              <a:gdLst/>
              <a:ahLst/>
              <a:cxnLst/>
              <a:rect l="l" t="t" r="r" b="b"/>
              <a:pathLst>
                <a:path w="574" h="3416" extrusionOk="0">
                  <a:moveTo>
                    <a:pt x="64" y="1"/>
                  </a:moveTo>
                  <a:cubicBezTo>
                    <a:pt x="47" y="1"/>
                    <a:pt x="30" y="10"/>
                    <a:pt x="22" y="27"/>
                  </a:cubicBezTo>
                  <a:lnTo>
                    <a:pt x="11" y="49"/>
                  </a:lnTo>
                  <a:cubicBezTo>
                    <a:pt x="0" y="71"/>
                    <a:pt x="8" y="99"/>
                    <a:pt x="31" y="109"/>
                  </a:cubicBezTo>
                  <a:lnTo>
                    <a:pt x="47" y="117"/>
                  </a:lnTo>
                  <a:cubicBezTo>
                    <a:pt x="53" y="120"/>
                    <a:pt x="59" y="122"/>
                    <a:pt x="66" y="122"/>
                  </a:cubicBezTo>
                  <a:cubicBezTo>
                    <a:pt x="92" y="122"/>
                    <a:pt x="114" y="95"/>
                    <a:pt x="111" y="71"/>
                  </a:cubicBezTo>
                  <a:lnTo>
                    <a:pt x="111" y="71"/>
                  </a:lnTo>
                  <a:cubicBezTo>
                    <a:pt x="158" y="185"/>
                    <a:pt x="214" y="642"/>
                    <a:pt x="242" y="759"/>
                  </a:cubicBezTo>
                  <a:cubicBezTo>
                    <a:pt x="324" y="1081"/>
                    <a:pt x="384" y="1411"/>
                    <a:pt x="423" y="1743"/>
                  </a:cubicBezTo>
                  <a:cubicBezTo>
                    <a:pt x="487" y="2292"/>
                    <a:pt x="459" y="2850"/>
                    <a:pt x="340" y="3391"/>
                  </a:cubicBezTo>
                  <a:cubicBezTo>
                    <a:pt x="337" y="3407"/>
                    <a:pt x="349" y="3416"/>
                    <a:pt x="361" y="3416"/>
                  </a:cubicBezTo>
                  <a:cubicBezTo>
                    <a:pt x="370" y="3416"/>
                    <a:pt x="378" y="3411"/>
                    <a:pt x="380" y="3399"/>
                  </a:cubicBezTo>
                  <a:cubicBezTo>
                    <a:pt x="555" y="2738"/>
                    <a:pt x="574" y="2079"/>
                    <a:pt x="471" y="1403"/>
                  </a:cubicBezTo>
                  <a:cubicBezTo>
                    <a:pt x="412" y="1012"/>
                    <a:pt x="366" y="303"/>
                    <a:pt x="96" y="13"/>
                  </a:cubicBezTo>
                  <a:cubicBezTo>
                    <a:pt x="87" y="5"/>
                    <a:pt x="75" y="1"/>
                    <a:pt x="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1" name="Google Shape;991;p16"/>
            <p:cNvSpPr/>
            <p:nvPr/>
          </p:nvSpPr>
          <p:spPr>
            <a:xfrm>
              <a:off x="2004450" y="3512650"/>
              <a:ext cx="10725" cy="73200"/>
            </a:xfrm>
            <a:custGeom>
              <a:avLst/>
              <a:gdLst/>
              <a:ahLst/>
              <a:cxnLst/>
              <a:rect l="l" t="t" r="r" b="b"/>
              <a:pathLst>
                <a:path w="429" h="2928" extrusionOk="0">
                  <a:moveTo>
                    <a:pt x="126" y="0"/>
                  </a:moveTo>
                  <a:cubicBezTo>
                    <a:pt x="102" y="0"/>
                    <a:pt x="78" y="17"/>
                    <a:pt x="82" y="48"/>
                  </a:cubicBezTo>
                  <a:cubicBezTo>
                    <a:pt x="212" y="1014"/>
                    <a:pt x="306" y="1947"/>
                    <a:pt x="7" y="2892"/>
                  </a:cubicBezTo>
                  <a:cubicBezTo>
                    <a:pt x="1" y="2912"/>
                    <a:pt x="20" y="2927"/>
                    <a:pt x="38" y="2927"/>
                  </a:cubicBezTo>
                  <a:cubicBezTo>
                    <a:pt x="48" y="2927"/>
                    <a:pt x="58" y="2923"/>
                    <a:pt x="62" y="2912"/>
                  </a:cubicBezTo>
                  <a:cubicBezTo>
                    <a:pt x="429" y="1989"/>
                    <a:pt x="314" y="1002"/>
                    <a:pt x="177" y="43"/>
                  </a:cubicBezTo>
                  <a:cubicBezTo>
                    <a:pt x="173" y="14"/>
                    <a:pt x="14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2" name="Google Shape;992;p16"/>
            <p:cNvSpPr/>
            <p:nvPr/>
          </p:nvSpPr>
          <p:spPr>
            <a:xfrm>
              <a:off x="1974700" y="3542900"/>
              <a:ext cx="6575" cy="48850"/>
            </a:xfrm>
            <a:custGeom>
              <a:avLst/>
              <a:gdLst/>
              <a:ahLst/>
              <a:cxnLst/>
              <a:rect l="l" t="t" r="r" b="b"/>
              <a:pathLst>
                <a:path w="263" h="1954" extrusionOk="0">
                  <a:moveTo>
                    <a:pt x="46" y="0"/>
                  </a:moveTo>
                  <a:cubicBezTo>
                    <a:pt x="24" y="0"/>
                    <a:pt x="1" y="16"/>
                    <a:pt x="5" y="41"/>
                  </a:cubicBezTo>
                  <a:cubicBezTo>
                    <a:pt x="129" y="692"/>
                    <a:pt x="63" y="1286"/>
                    <a:pt x="13" y="1939"/>
                  </a:cubicBezTo>
                  <a:cubicBezTo>
                    <a:pt x="13" y="1947"/>
                    <a:pt x="21" y="1954"/>
                    <a:pt x="27" y="1954"/>
                  </a:cubicBezTo>
                  <a:cubicBezTo>
                    <a:pt x="31" y="1954"/>
                    <a:pt x="34" y="1952"/>
                    <a:pt x="36" y="1947"/>
                  </a:cubicBezTo>
                  <a:cubicBezTo>
                    <a:pt x="263" y="1351"/>
                    <a:pt x="212" y="637"/>
                    <a:pt x="81" y="25"/>
                  </a:cubicBezTo>
                  <a:cubicBezTo>
                    <a:pt x="77" y="8"/>
                    <a:pt x="62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3" name="Google Shape;993;p16"/>
            <p:cNvSpPr/>
            <p:nvPr/>
          </p:nvSpPr>
          <p:spPr>
            <a:xfrm>
              <a:off x="1962125" y="3546000"/>
              <a:ext cx="9775" cy="49650"/>
            </a:xfrm>
            <a:custGeom>
              <a:avLst/>
              <a:gdLst/>
              <a:ahLst/>
              <a:cxnLst/>
              <a:rect l="l" t="t" r="r" b="b"/>
              <a:pathLst>
                <a:path w="391" h="1986" extrusionOk="0">
                  <a:moveTo>
                    <a:pt x="374" y="0"/>
                  </a:moveTo>
                  <a:cubicBezTo>
                    <a:pt x="364" y="0"/>
                    <a:pt x="353" y="7"/>
                    <a:pt x="352" y="20"/>
                  </a:cubicBezTo>
                  <a:cubicBezTo>
                    <a:pt x="315" y="676"/>
                    <a:pt x="199" y="1324"/>
                    <a:pt x="7" y="1951"/>
                  </a:cubicBezTo>
                  <a:cubicBezTo>
                    <a:pt x="1" y="1973"/>
                    <a:pt x="17" y="1985"/>
                    <a:pt x="35" y="1985"/>
                  </a:cubicBezTo>
                  <a:cubicBezTo>
                    <a:pt x="48" y="1985"/>
                    <a:pt x="60" y="1979"/>
                    <a:pt x="65" y="1964"/>
                  </a:cubicBezTo>
                  <a:cubicBezTo>
                    <a:pt x="279" y="1338"/>
                    <a:pt x="388" y="680"/>
                    <a:pt x="391" y="19"/>
                  </a:cubicBezTo>
                  <a:cubicBezTo>
                    <a:pt x="391" y="6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4" name="Google Shape;994;p16"/>
            <p:cNvSpPr/>
            <p:nvPr/>
          </p:nvSpPr>
          <p:spPr>
            <a:xfrm>
              <a:off x="1949625" y="3553750"/>
              <a:ext cx="12175" cy="41975"/>
            </a:xfrm>
            <a:custGeom>
              <a:avLst/>
              <a:gdLst/>
              <a:ahLst/>
              <a:cxnLst/>
              <a:rect l="l" t="t" r="r" b="b"/>
              <a:pathLst>
                <a:path w="487" h="1679" extrusionOk="0">
                  <a:moveTo>
                    <a:pt x="470" y="0"/>
                  </a:moveTo>
                  <a:cubicBezTo>
                    <a:pt x="463" y="0"/>
                    <a:pt x="456" y="4"/>
                    <a:pt x="455" y="11"/>
                  </a:cubicBezTo>
                  <a:cubicBezTo>
                    <a:pt x="352" y="572"/>
                    <a:pt x="219" y="1097"/>
                    <a:pt x="11" y="1629"/>
                  </a:cubicBezTo>
                  <a:cubicBezTo>
                    <a:pt x="1" y="1656"/>
                    <a:pt x="23" y="1678"/>
                    <a:pt x="44" y="1678"/>
                  </a:cubicBezTo>
                  <a:cubicBezTo>
                    <a:pt x="55" y="1678"/>
                    <a:pt x="65" y="1673"/>
                    <a:pt x="71" y="1660"/>
                  </a:cubicBezTo>
                  <a:cubicBezTo>
                    <a:pt x="299" y="1142"/>
                    <a:pt x="449" y="580"/>
                    <a:pt x="485" y="14"/>
                  </a:cubicBezTo>
                  <a:cubicBezTo>
                    <a:pt x="486" y="5"/>
                    <a:pt x="478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5" name="Google Shape;995;p16"/>
            <p:cNvSpPr/>
            <p:nvPr/>
          </p:nvSpPr>
          <p:spPr>
            <a:xfrm>
              <a:off x="1932825" y="3575750"/>
              <a:ext cx="7850" cy="21675"/>
            </a:xfrm>
            <a:custGeom>
              <a:avLst/>
              <a:gdLst/>
              <a:ahLst/>
              <a:cxnLst/>
              <a:rect l="l" t="t" r="r" b="b"/>
              <a:pathLst>
                <a:path w="314" h="867" extrusionOk="0">
                  <a:moveTo>
                    <a:pt x="292" y="0"/>
                  </a:moveTo>
                  <a:cubicBezTo>
                    <a:pt x="284" y="0"/>
                    <a:pt x="276" y="5"/>
                    <a:pt x="273" y="16"/>
                  </a:cubicBezTo>
                  <a:cubicBezTo>
                    <a:pt x="209" y="296"/>
                    <a:pt x="116" y="558"/>
                    <a:pt x="9" y="824"/>
                  </a:cubicBezTo>
                  <a:cubicBezTo>
                    <a:pt x="0" y="847"/>
                    <a:pt x="19" y="866"/>
                    <a:pt x="37" y="866"/>
                  </a:cubicBezTo>
                  <a:cubicBezTo>
                    <a:pt x="46" y="866"/>
                    <a:pt x="55" y="861"/>
                    <a:pt x="60" y="850"/>
                  </a:cubicBezTo>
                  <a:cubicBezTo>
                    <a:pt x="185" y="592"/>
                    <a:pt x="264" y="306"/>
                    <a:pt x="311" y="24"/>
                  </a:cubicBezTo>
                  <a:cubicBezTo>
                    <a:pt x="314" y="9"/>
                    <a:pt x="303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6" name="Google Shape;996;p16"/>
            <p:cNvSpPr/>
            <p:nvPr/>
          </p:nvSpPr>
          <p:spPr>
            <a:xfrm>
              <a:off x="1917925" y="3575050"/>
              <a:ext cx="14550" cy="2075"/>
            </a:xfrm>
            <a:custGeom>
              <a:avLst/>
              <a:gdLst/>
              <a:ahLst/>
              <a:cxnLst/>
              <a:rect l="l" t="t" r="r" b="b"/>
              <a:pathLst>
                <a:path w="582" h="83" extrusionOk="0">
                  <a:moveTo>
                    <a:pt x="359" y="0"/>
                  </a:moveTo>
                  <a:cubicBezTo>
                    <a:pt x="248" y="0"/>
                    <a:pt x="137" y="9"/>
                    <a:pt x="28" y="32"/>
                  </a:cubicBezTo>
                  <a:cubicBezTo>
                    <a:pt x="1" y="37"/>
                    <a:pt x="10" y="82"/>
                    <a:pt x="36" y="82"/>
                  </a:cubicBezTo>
                  <a:cubicBezTo>
                    <a:pt x="37" y="82"/>
                    <a:pt x="38" y="82"/>
                    <a:pt x="38" y="82"/>
                  </a:cubicBezTo>
                  <a:cubicBezTo>
                    <a:pt x="184" y="64"/>
                    <a:pt x="324" y="48"/>
                    <a:pt x="469" y="48"/>
                  </a:cubicBezTo>
                  <a:cubicBezTo>
                    <a:pt x="497" y="48"/>
                    <a:pt x="525" y="49"/>
                    <a:pt x="553" y="50"/>
                  </a:cubicBezTo>
                  <a:cubicBezTo>
                    <a:pt x="554" y="50"/>
                    <a:pt x="554" y="50"/>
                    <a:pt x="555" y="50"/>
                  </a:cubicBezTo>
                  <a:cubicBezTo>
                    <a:pt x="581" y="50"/>
                    <a:pt x="578" y="9"/>
                    <a:pt x="551" y="8"/>
                  </a:cubicBezTo>
                  <a:cubicBezTo>
                    <a:pt x="487" y="3"/>
                    <a:pt x="423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7" name="Google Shape;997;p16"/>
            <p:cNvSpPr/>
            <p:nvPr/>
          </p:nvSpPr>
          <p:spPr>
            <a:xfrm>
              <a:off x="1919200" y="3560450"/>
              <a:ext cx="25225" cy="2500"/>
            </a:xfrm>
            <a:custGeom>
              <a:avLst/>
              <a:gdLst/>
              <a:ahLst/>
              <a:cxnLst/>
              <a:rect l="l" t="t" r="r" b="b"/>
              <a:pathLst>
                <a:path w="1009" h="100" extrusionOk="0">
                  <a:moveTo>
                    <a:pt x="583" y="0"/>
                  </a:moveTo>
                  <a:cubicBezTo>
                    <a:pt x="398" y="0"/>
                    <a:pt x="213" y="15"/>
                    <a:pt x="31" y="49"/>
                  </a:cubicBezTo>
                  <a:cubicBezTo>
                    <a:pt x="1" y="54"/>
                    <a:pt x="1" y="100"/>
                    <a:pt x="30" y="100"/>
                  </a:cubicBezTo>
                  <a:cubicBezTo>
                    <a:pt x="32" y="100"/>
                    <a:pt x="33" y="100"/>
                    <a:pt x="34" y="99"/>
                  </a:cubicBezTo>
                  <a:cubicBezTo>
                    <a:pt x="264" y="67"/>
                    <a:pt x="489" y="46"/>
                    <a:pt x="717" y="46"/>
                  </a:cubicBezTo>
                  <a:cubicBezTo>
                    <a:pt x="804" y="46"/>
                    <a:pt x="891" y="49"/>
                    <a:pt x="980" y="55"/>
                  </a:cubicBezTo>
                  <a:cubicBezTo>
                    <a:pt x="980" y="56"/>
                    <a:pt x="981" y="56"/>
                    <a:pt x="981" y="56"/>
                  </a:cubicBezTo>
                  <a:cubicBezTo>
                    <a:pt x="1003" y="56"/>
                    <a:pt x="1009" y="23"/>
                    <a:pt x="988" y="22"/>
                  </a:cubicBezTo>
                  <a:cubicBezTo>
                    <a:pt x="853" y="8"/>
                    <a:pt x="718" y="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8" name="Google Shape;998;p16"/>
            <p:cNvSpPr/>
            <p:nvPr/>
          </p:nvSpPr>
          <p:spPr>
            <a:xfrm>
              <a:off x="1920775" y="3554700"/>
              <a:ext cx="28400" cy="3300"/>
            </a:xfrm>
            <a:custGeom>
              <a:avLst/>
              <a:gdLst/>
              <a:ahLst/>
              <a:cxnLst/>
              <a:rect l="l" t="t" r="r" b="b"/>
              <a:pathLst>
                <a:path w="1136" h="132" extrusionOk="0">
                  <a:moveTo>
                    <a:pt x="404" y="0"/>
                  </a:moveTo>
                  <a:cubicBezTo>
                    <a:pt x="284" y="0"/>
                    <a:pt x="164" y="7"/>
                    <a:pt x="45" y="21"/>
                  </a:cubicBezTo>
                  <a:cubicBezTo>
                    <a:pt x="1" y="28"/>
                    <a:pt x="3" y="95"/>
                    <a:pt x="45" y="95"/>
                  </a:cubicBezTo>
                  <a:cubicBezTo>
                    <a:pt x="47" y="95"/>
                    <a:pt x="48" y="95"/>
                    <a:pt x="50" y="95"/>
                  </a:cubicBezTo>
                  <a:cubicBezTo>
                    <a:pt x="179" y="82"/>
                    <a:pt x="309" y="75"/>
                    <a:pt x="438" y="75"/>
                  </a:cubicBezTo>
                  <a:cubicBezTo>
                    <a:pt x="658" y="75"/>
                    <a:pt x="877" y="94"/>
                    <a:pt x="1094" y="131"/>
                  </a:cubicBezTo>
                  <a:cubicBezTo>
                    <a:pt x="1096" y="131"/>
                    <a:pt x="1098" y="131"/>
                    <a:pt x="1100" y="131"/>
                  </a:cubicBezTo>
                  <a:cubicBezTo>
                    <a:pt x="1129" y="131"/>
                    <a:pt x="1136" y="86"/>
                    <a:pt x="1105" y="80"/>
                  </a:cubicBezTo>
                  <a:cubicBezTo>
                    <a:pt x="874" y="27"/>
                    <a:pt x="639" y="0"/>
                    <a:pt x="4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9" name="Google Shape;999;p16"/>
            <p:cNvSpPr/>
            <p:nvPr/>
          </p:nvSpPr>
          <p:spPr>
            <a:xfrm>
              <a:off x="1922975" y="3524825"/>
              <a:ext cx="58325" cy="6650"/>
            </a:xfrm>
            <a:custGeom>
              <a:avLst/>
              <a:gdLst/>
              <a:ahLst/>
              <a:cxnLst/>
              <a:rect l="l" t="t" r="r" b="b"/>
              <a:pathLst>
                <a:path w="2333" h="266" extrusionOk="0">
                  <a:moveTo>
                    <a:pt x="1478" y="0"/>
                  </a:moveTo>
                  <a:cubicBezTo>
                    <a:pt x="993" y="0"/>
                    <a:pt x="509" y="67"/>
                    <a:pt x="39" y="200"/>
                  </a:cubicBezTo>
                  <a:cubicBezTo>
                    <a:pt x="1" y="211"/>
                    <a:pt x="16" y="265"/>
                    <a:pt x="53" y="265"/>
                  </a:cubicBezTo>
                  <a:cubicBezTo>
                    <a:pt x="56" y="265"/>
                    <a:pt x="59" y="265"/>
                    <a:pt x="62" y="264"/>
                  </a:cubicBezTo>
                  <a:cubicBezTo>
                    <a:pt x="616" y="142"/>
                    <a:pt x="1151" y="81"/>
                    <a:pt x="1702" y="81"/>
                  </a:cubicBezTo>
                  <a:cubicBezTo>
                    <a:pt x="1898" y="81"/>
                    <a:pt x="2096" y="88"/>
                    <a:pt x="2298" y="104"/>
                  </a:cubicBezTo>
                  <a:cubicBezTo>
                    <a:pt x="2299" y="104"/>
                    <a:pt x="2300" y="104"/>
                    <a:pt x="2301" y="104"/>
                  </a:cubicBezTo>
                  <a:cubicBezTo>
                    <a:pt x="2323" y="104"/>
                    <a:pt x="2332" y="69"/>
                    <a:pt x="2306" y="66"/>
                  </a:cubicBezTo>
                  <a:cubicBezTo>
                    <a:pt x="2031" y="22"/>
                    <a:pt x="1754" y="0"/>
                    <a:pt x="1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0" name="Google Shape;1000;p16"/>
            <p:cNvSpPr/>
            <p:nvPr/>
          </p:nvSpPr>
          <p:spPr>
            <a:xfrm>
              <a:off x="1924050" y="3518525"/>
              <a:ext cx="63700" cy="5450"/>
            </a:xfrm>
            <a:custGeom>
              <a:avLst/>
              <a:gdLst/>
              <a:ahLst/>
              <a:cxnLst/>
              <a:rect l="l" t="t" r="r" b="b"/>
              <a:pathLst>
                <a:path w="2548" h="218" extrusionOk="0">
                  <a:moveTo>
                    <a:pt x="1871" y="0"/>
                  </a:moveTo>
                  <a:cubicBezTo>
                    <a:pt x="1260" y="0"/>
                    <a:pt x="647" y="53"/>
                    <a:pt x="46" y="143"/>
                  </a:cubicBezTo>
                  <a:cubicBezTo>
                    <a:pt x="1" y="151"/>
                    <a:pt x="3" y="218"/>
                    <a:pt x="45" y="218"/>
                  </a:cubicBezTo>
                  <a:cubicBezTo>
                    <a:pt x="46" y="218"/>
                    <a:pt x="48" y="218"/>
                    <a:pt x="50" y="218"/>
                  </a:cubicBezTo>
                  <a:cubicBezTo>
                    <a:pt x="872" y="115"/>
                    <a:pt x="1683" y="79"/>
                    <a:pt x="2513" y="73"/>
                  </a:cubicBezTo>
                  <a:cubicBezTo>
                    <a:pt x="2547" y="73"/>
                    <a:pt x="2542" y="23"/>
                    <a:pt x="2509" y="20"/>
                  </a:cubicBezTo>
                  <a:cubicBezTo>
                    <a:pt x="2297" y="7"/>
                    <a:pt x="2084" y="0"/>
                    <a:pt x="18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1" name="Google Shape;1001;p16"/>
            <p:cNvSpPr/>
            <p:nvPr/>
          </p:nvSpPr>
          <p:spPr>
            <a:xfrm>
              <a:off x="1948025" y="3485475"/>
              <a:ext cx="65500" cy="5525"/>
            </a:xfrm>
            <a:custGeom>
              <a:avLst/>
              <a:gdLst/>
              <a:ahLst/>
              <a:cxnLst/>
              <a:rect l="l" t="t" r="r" b="b"/>
              <a:pathLst>
                <a:path w="2620" h="221" extrusionOk="0">
                  <a:moveTo>
                    <a:pt x="1168" y="0"/>
                  </a:moveTo>
                  <a:cubicBezTo>
                    <a:pt x="918" y="0"/>
                    <a:pt x="665" y="19"/>
                    <a:pt x="416" y="19"/>
                  </a:cubicBezTo>
                  <a:cubicBezTo>
                    <a:pt x="296" y="19"/>
                    <a:pt x="177" y="14"/>
                    <a:pt x="59" y="2"/>
                  </a:cubicBezTo>
                  <a:cubicBezTo>
                    <a:pt x="57" y="2"/>
                    <a:pt x="55" y="2"/>
                    <a:pt x="54" y="2"/>
                  </a:cubicBezTo>
                  <a:cubicBezTo>
                    <a:pt x="28" y="2"/>
                    <a:pt x="0" y="20"/>
                    <a:pt x="4" y="50"/>
                  </a:cubicBezTo>
                  <a:lnTo>
                    <a:pt x="7" y="69"/>
                  </a:lnTo>
                  <a:cubicBezTo>
                    <a:pt x="9" y="92"/>
                    <a:pt x="29" y="109"/>
                    <a:pt x="51" y="109"/>
                  </a:cubicBezTo>
                  <a:cubicBezTo>
                    <a:pt x="56" y="109"/>
                    <a:pt x="60" y="109"/>
                    <a:pt x="64" y="107"/>
                  </a:cubicBezTo>
                  <a:lnTo>
                    <a:pt x="73" y="105"/>
                  </a:lnTo>
                  <a:cubicBezTo>
                    <a:pt x="79" y="102"/>
                    <a:pt x="83" y="99"/>
                    <a:pt x="87" y="94"/>
                  </a:cubicBezTo>
                  <a:cubicBezTo>
                    <a:pt x="93" y="98"/>
                    <a:pt x="101" y="101"/>
                    <a:pt x="109" y="101"/>
                  </a:cubicBezTo>
                  <a:cubicBezTo>
                    <a:pt x="237" y="91"/>
                    <a:pt x="365" y="83"/>
                    <a:pt x="493" y="79"/>
                  </a:cubicBezTo>
                  <a:cubicBezTo>
                    <a:pt x="595" y="76"/>
                    <a:pt x="696" y="74"/>
                    <a:pt x="798" y="74"/>
                  </a:cubicBezTo>
                  <a:cubicBezTo>
                    <a:pt x="888" y="74"/>
                    <a:pt x="979" y="75"/>
                    <a:pt x="1070" y="78"/>
                  </a:cubicBezTo>
                  <a:cubicBezTo>
                    <a:pt x="1580" y="91"/>
                    <a:pt x="2084" y="158"/>
                    <a:pt x="2591" y="221"/>
                  </a:cubicBezTo>
                  <a:cubicBezTo>
                    <a:pt x="2592" y="221"/>
                    <a:pt x="2593" y="221"/>
                    <a:pt x="2594" y="221"/>
                  </a:cubicBezTo>
                  <a:cubicBezTo>
                    <a:pt x="2614" y="221"/>
                    <a:pt x="2620" y="191"/>
                    <a:pt x="2599" y="185"/>
                  </a:cubicBezTo>
                  <a:cubicBezTo>
                    <a:pt x="2220" y="94"/>
                    <a:pt x="1836" y="37"/>
                    <a:pt x="1448" y="10"/>
                  </a:cubicBezTo>
                  <a:cubicBezTo>
                    <a:pt x="1356" y="3"/>
                    <a:pt x="1262" y="0"/>
                    <a:pt x="1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2" name="Google Shape;1002;p16"/>
            <p:cNvSpPr/>
            <p:nvPr/>
          </p:nvSpPr>
          <p:spPr>
            <a:xfrm>
              <a:off x="1956025" y="3474750"/>
              <a:ext cx="62800" cy="9400"/>
            </a:xfrm>
            <a:custGeom>
              <a:avLst/>
              <a:gdLst/>
              <a:ahLst/>
              <a:cxnLst/>
              <a:rect l="l" t="t" r="r" b="b"/>
              <a:pathLst>
                <a:path w="2512" h="376" extrusionOk="0">
                  <a:moveTo>
                    <a:pt x="382" y="1"/>
                  </a:moveTo>
                  <a:cubicBezTo>
                    <a:pt x="248" y="1"/>
                    <a:pt x="124" y="17"/>
                    <a:pt x="33" y="67"/>
                  </a:cubicBezTo>
                  <a:cubicBezTo>
                    <a:pt x="0" y="84"/>
                    <a:pt x="11" y="125"/>
                    <a:pt x="36" y="143"/>
                  </a:cubicBezTo>
                  <a:lnTo>
                    <a:pt x="53" y="153"/>
                  </a:lnTo>
                  <a:cubicBezTo>
                    <a:pt x="59" y="157"/>
                    <a:pt x="65" y="159"/>
                    <a:pt x="71" y="159"/>
                  </a:cubicBezTo>
                  <a:cubicBezTo>
                    <a:pt x="86" y="159"/>
                    <a:pt x="102" y="147"/>
                    <a:pt x="109" y="135"/>
                  </a:cubicBezTo>
                  <a:lnTo>
                    <a:pt x="117" y="123"/>
                  </a:lnTo>
                  <a:cubicBezTo>
                    <a:pt x="124" y="113"/>
                    <a:pt x="124" y="100"/>
                    <a:pt x="117" y="89"/>
                  </a:cubicBezTo>
                  <a:lnTo>
                    <a:pt x="117" y="89"/>
                  </a:lnTo>
                  <a:cubicBezTo>
                    <a:pt x="271" y="105"/>
                    <a:pt x="631" y="123"/>
                    <a:pt x="658" y="123"/>
                  </a:cubicBezTo>
                  <a:cubicBezTo>
                    <a:pt x="900" y="131"/>
                    <a:pt x="1143" y="149"/>
                    <a:pt x="1384" y="178"/>
                  </a:cubicBezTo>
                  <a:cubicBezTo>
                    <a:pt x="1752" y="220"/>
                    <a:pt x="2115" y="292"/>
                    <a:pt x="2475" y="375"/>
                  </a:cubicBezTo>
                  <a:cubicBezTo>
                    <a:pt x="2477" y="375"/>
                    <a:pt x="2479" y="376"/>
                    <a:pt x="2481" y="376"/>
                  </a:cubicBezTo>
                  <a:cubicBezTo>
                    <a:pt x="2507" y="376"/>
                    <a:pt x="2512" y="336"/>
                    <a:pt x="2485" y="328"/>
                  </a:cubicBezTo>
                  <a:cubicBezTo>
                    <a:pt x="2008" y="194"/>
                    <a:pt x="1520" y="104"/>
                    <a:pt x="1027" y="61"/>
                  </a:cubicBezTo>
                  <a:cubicBezTo>
                    <a:pt x="859" y="47"/>
                    <a:pt x="606" y="1"/>
                    <a:pt x="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3" name="Google Shape;1003;p16"/>
            <p:cNvSpPr/>
            <p:nvPr/>
          </p:nvSpPr>
          <p:spPr>
            <a:xfrm>
              <a:off x="1964875" y="3438675"/>
              <a:ext cx="88900" cy="9500"/>
            </a:xfrm>
            <a:custGeom>
              <a:avLst/>
              <a:gdLst/>
              <a:ahLst/>
              <a:cxnLst/>
              <a:rect l="l" t="t" r="r" b="b"/>
              <a:pathLst>
                <a:path w="3556" h="380" extrusionOk="0">
                  <a:moveTo>
                    <a:pt x="1969" y="1"/>
                  </a:moveTo>
                  <a:cubicBezTo>
                    <a:pt x="1324" y="1"/>
                    <a:pt x="679" y="102"/>
                    <a:pt x="49" y="295"/>
                  </a:cubicBezTo>
                  <a:cubicBezTo>
                    <a:pt x="0" y="310"/>
                    <a:pt x="19" y="380"/>
                    <a:pt x="63" y="380"/>
                  </a:cubicBezTo>
                  <a:cubicBezTo>
                    <a:pt x="68" y="380"/>
                    <a:pt x="72" y="379"/>
                    <a:pt x="77" y="378"/>
                  </a:cubicBezTo>
                  <a:cubicBezTo>
                    <a:pt x="715" y="183"/>
                    <a:pt x="1350" y="90"/>
                    <a:pt x="1989" y="90"/>
                  </a:cubicBezTo>
                  <a:cubicBezTo>
                    <a:pt x="2493" y="90"/>
                    <a:pt x="2999" y="148"/>
                    <a:pt x="3511" y="258"/>
                  </a:cubicBezTo>
                  <a:cubicBezTo>
                    <a:pt x="3513" y="258"/>
                    <a:pt x="3515" y="258"/>
                    <a:pt x="3517" y="258"/>
                  </a:cubicBezTo>
                  <a:cubicBezTo>
                    <a:pt x="3548" y="258"/>
                    <a:pt x="3555" y="210"/>
                    <a:pt x="3522" y="202"/>
                  </a:cubicBezTo>
                  <a:cubicBezTo>
                    <a:pt x="3008" y="66"/>
                    <a:pt x="2488" y="1"/>
                    <a:pt x="1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4" name="Google Shape;1004;p16"/>
            <p:cNvSpPr/>
            <p:nvPr/>
          </p:nvSpPr>
          <p:spPr>
            <a:xfrm>
              <a:off x="1965375" y="3446575"/>
              <a:ext cx="84050" cy="11425"/>
            </a:xfrm>
            <a:custGeom>
              <a:avLst/>
              <a:gdLst/>
              <a:ahLst/>
              <a:cxnLst/>
              <a:rect l="l" t="t" r="r" b="b"/>
              <a:pathLst>
                <a:path w="3362" h="457" extrusionOk="0">
                  <a:moveTo>
                    <a:pt x="2252" y="0"/>
                  </a:moveTo>
                  <a:cubicBezTo>
                    <a:pt x="1510" y="0"/>
                    <a:pt x="771" y="156"/>
                    <a:pt x="52" y="370"/>
                  </a:cubicBezTo>
                  <a:cubicBezTo>
                    <a:pt x="0" y="384"/>
                    <a:pt x="20" y="457"/>
                    <a:pt x="67" y="457"/>
                  </a:cubicBezTo>
                  <a:cubicBezTo>
                    <a:pt x="72" y="457"/>
                    <a:pt x="76" y="456"/>
                    <a:pt x="81" y="455"/>
                  </a:cubicBezTo>
                  <a:cubicBezTo>
                    <a:pt x="836" y="236"/>
                    <a:pt x="1580" y="83"/>
                    <a:pt x="2341" y="83"/>
                  </a:cubicBezTo>
                  <a:cubicBezTo>
                    <a:pt x="2665" y="83"/>
                    <a:pt x="2991" y="111"/>
                    <a:pt x="3323" y="172"/>
                  </a:cubicBezTo>
                  <a:cubicBezTo>
                    <a:pt x="3324" y="172"/>
                    <a:pt x="3325" y="172"/>
                    <a:pt x="3325" y="172"/>
                  </a:cubicBezTo>
                  <a:cubicBezTo>
                    <a:pt x="3354" y="172"/>
                    <a:pt x="3362" y="131"/>
                    <a:pt x="3333" y="122"/>
                  </a:cubicBezTo>
                  <a:cubicBezTo>
                    <a:pt x="2974" y="37"/>
                    <a:pt x="2613" y="0"/>
                    <a:pt x="2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5" name="Google Shape;1005;p16"/>
            <p:cNvSpPr/>
            <p:nvPr/>
          </p:nvSpPr>
          <p:spPr>
            <a:xfrm>
              <a:off x="1967825" y="3435225"/>
              <a:ext cx="89100" cy="5950"/>
            </a:xfrm>
            <a:custGeom>
              <a:avLst/>
              <a:gdLst/>
              <a:ahLst/>
              <a:cxnLst/>
              <a:rect l="l" t="t" r="r" b="b"/>
              <a:pathLst>
                <a:path w="3564" h="238" extrusionOk="0">
                  <a:moveTo>
                    <a:pt x="1762" y="0"/>
                  </a:moveTo>
                  <a:cubicBezTo>
                    <a:pt x="1193" y="0"/>
                    <a:pt x="623" y="52"/>
                    <a:pt x="54" y="149"/>
                  </a:cubicBezTo>
                  <a:cubicBezTo>
                    <a:pt x="1" y="158"/>
                    <a:pt x="1" y="238"/>
                    <a:pt x="50" y="238"/>
                  </a:cubicBezTo>
                  <a:cubicBezTo>
                    <a:pt x="53" y="238"/>
                    <a:pt x="56" y="237"/>
                    <a:pt x="59" y="237"/>
                  </a:cubicBezTo>
                  <a:cubicBezTo>
                    <a:pt x="639" y="138"/>
                    <a:pt x="1216" y="92"/>
                    <a:pt x="1792" y="92"/>
                  </a:cubicBezTo>
                  <a:cubicBezTo>
                    <a:pt x="2367" y="92"/>
                    <a:pt x="2942" y="138"/>
                    <a:pt x="3524" y="222"/>
                  </a:cubicBezTo>
                  <a:cubicBezTo>
                    <a:pt x="3525" y="222"/>
                    <a:pt x="3527" y="223"/>
                    <a:pt x="3528" y="223"/>
                  </a:cubicBezTo>
                  <a:cubicBezTo>
                    <a:pt x="3555" y="223"/>
                    <a:pt x="3563" y="179"/>
                    <a:pt x="3533" y="174"/>
                  </a:cubicBezTo>
                  <a:cubicBezTo>
                    <a:pt x="2944" y="56"/>
                    <a:pt x="2353" y="0"/>
                    <a:pt x="1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6" name="Google Shape;1006;p16"/>
            <p:cNvSpPr/>
            <p:nvPr/>
          </p:nvSpPr>
          <p:spPr>
            <a:xfrm>
              <a:off x="1966825" y="3407175"/>
              <a:ext cx="113825" cy="10725"/>
            </a:xfrm>
            <a:custGeom>
              <a:avLst/>
              <a:gdLst/>
              <a:ahLst/>
              <a:cxnLst/>
              <a:rect l="l" t="t" r="r" b="b"/>
              <a:pathLst>
                <a:path w="4553" h="429" extrusionOk="0">
                  <a:moveTo>
                    <a:pt x="2527" y="0"/>
                  </a:moveTo>
                  <a:cubicBezTo>
                    <a:pt x="1691" y="0"/>
                    <a:pt x="856" y="117"/>
                    <a:pt x="47" y="349"/>
                  </a:cubicBezTo>
                  <a:cubicBezTo>
                    <a:pt x="0" y="363"/>
                    <a:pt x="18" y="428"/>
                    <a:pt x="61" y="428"/>
                  </a:cubicBezTo>
                  <a:cubicBezTo>
                    <a:pt x="64" y="428"/>
                    <a:pt x="68" y="428"/>
                    <a:pt x="72" y="427"/>
                  </a:cubicBezTo>
                  <a:cubicBezTo>
                    <a:pt x="930" y="208"/>
                    <a:pt x="1775" y="98"/>
                    <a:pt x="2626" y="98"/>
                  </a:cubicBezTo>
                  <a:cubicBezTo>
                    <a:pt x="3249" y="98"/>
                    <a:pt x="3875" y="157"/>
                    <a:pt x="4512" y="275"/>
                  </a:cubicBezTo>
                  <a:cubicBezTo>
                    <a:pt x="4514" y="275"/>
                    <a:pt x="4516" y="275"/>
                    <a:pt x="4518" y="275"/>
                  </a:cubicBezTo>
                  <a:cubicBezTo>
                    <a:pt x="4546" y="275"/>
                    <a:pt x="4552" y="230"/>
                    <a:pt x="4521" y="224"/>
                  </a:cubicBezTo>
                  <a:cubicBezTo>
                    <a:pt x="3864" y="75"/>
                    <a:pt x="3195" y="0"/>
                    <a:pt x="2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7" name="Google Shape;1007;p16"/>
            <p:cNvSpPr/>
            <p:nvPr/>
          </p:nvSpPr>
          <p:spPr>
            <a:xfrm>
              <a:off x="1980550" y="3373500"/>
              <a:ext cx="123650" cy="8000"/>
            </a:xfrm>
            <a:custGeom>
              <a:avLst/>
              <a:gdLst/>
              <a:ahLst/>
              <a:cxnLst/>
              <a:rect l="l" t="t" r="r" b="b"/>
              <a:pathLst>
                <a:path w="4946" h="320" extrusionOk="0">
                  <a:moveTo>
                    <a:pt x="2215" y="1"/>
                  </a:moveTo>
                  <a:cubicBezTo>
                    <a:pt x="1497" y="1"/>
                    <a:pt x="777" y="56"/>
                    <a:pt x="55" y="163"/>
                  </a:cubicBezTo>
                  <a:cubicBezTo>
                    <a:pt x="0" y="170"/>
                    <a:pt x="3" y="253"/>
                    <a:pt x="54" y="253"/>
                  </a:cubicBezTo>
                  <a:cubicBezTo>
                    <a:pt x="56" y="253"/>
                    <a:pt x="58" y="252"/>
                    <a:pt x="61" y="252"/>
                  </a:cubicBezTo>
                  <a:cubicBezTo>
                    <a:pt x="789" y="143"/>
                    <a:pt x="1512" y="91"/>
                    <a:pt x="2235" y="91"/>
                  </a:cubicBezTo>
                  <a:cubicBezTo>
                    <a:pt x="3126" y="91"/>
                    <a:pt x="4015" y="170"/>
                    <a:pt x="4911" y="319"/>
                  </a:cubicBezTo>
                  <a:cubicBezTo>
                    <a:pt x="4913" y="319"/>
                    <a:pt x="4914" y="319"/>
                    <a:pt x="4916" y="319"/>
                  </a:cubicBezTo>
                  <a:cubicBezTo>
                    <a:pt x="4940" y="319"/>
                    <a:pt x="4945" y="282"/>
                    <a:pt x="4919" y="276"/>
                  </a:cubicBezTo>
                  <a:cubicBezTo>
                    <a:pt x="4021" y="89"/>
                    <a:pt x="3119" y="1"/>
                    <a:pt x="2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8" name="Google Shape;1008;p16"/>
            <p:cNvSpPr/>
            <p:nvPr/>
          </p:nvSpPr>
          <p:spPr>
            <a:xfrm>
              <a:off x="1988825" y="3366075"/>
              <a:ext cx="119775" cy="8100"/>
            </a:xfrm>
            <a:custGeom>
              <a:avLst/>
              <a:gdLst/>
              <a:ahLst/>
              <a:cxnLst/>
              <a:rect l="l" t="t" r="r" b="b"/>
              <a:pathLst>
                <a:path w="4791" h="324" extrusionOk="0">
                  <a:moveTo>
                    <a:pt x="1843" y="1"/>
                  </a:moveTo>
                  <a:cubicBezTo>
                    <a:pt x="1242" y="1"/>
                    <a:pt x="641" y="37"/>
                    <a:pt x="44" y="112"/>
                  </a:cubicBezTo>
                  <a:cubicBezTo>
                    <a:pt x="0" y="118"/>
                    <a:pt x="3" y="185"/>
                    <a:pt x="46" y="185"/>
                  </a:cubicBezTo>
                  <a:cubicBezTo>
                    <a:pt x="47" y="185"/>
                    <a:pt x="48" y="185"/>
                    <a:pt x="50" y="185"/>
                  </a:cubicBezTo>
                  <a:cubicBezTo>
                    <a:pt x="656" y="132"/>
                    <a:pt x="1256" y="105"/>
                    <a:pt x="1854" y="105"/>
                  </a:cubicBezTo>
                  <a:cubicBezTo>
                    <a:pt x="2822" y="105"/>
                    <a:pt x="3784" y="176"/>
                    <a:pt x="4761" y="324"/>
                  </a:cubicBezTo>
                  <a:cubicBezTo>
                    <a:pt x="4762" y="324"/>
                    <a:pt x="4764" y="324"/>
                    <a:pt x="4765" y="324"/>
                  </a:cubicBezTo>
                  <a:cubicBezTo>
                    <a:pt x="4785" y="324"/>
                    <a:pt x="4791" y="293"/>
                    <a:pt x="4768" y="288"/>
                  </a:cubicBezTo>
                  <a:cubicBezTo>
                    <a:pt x="3806" y="98"/>
                    <a:pt x="2824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9" name="Google Shape;1009;p16"/>
            <p:cNvSpPr/>
            <p:nvPr/>
          </p:nvSpPr>
          <p:spPr>
            <a:xfrm>
              <a:off x="2011125" y="3346300"/>
              <a:ext cx="108225" cy="12100"/>
            </a:xfrm>
            <a:custGeom>
              <a:avLst/>
              <a:gdLst/>
              <a:ahLst/>
              <a:cxnLst/>
              <a:rect l="l" t="t" r="r" b="b"/>
              <a:pathLst>
                <a:path w="4329" h="484" extrusionOk="0">
                  <a:moveTo>
                    <a:pt x="1209" y="1"/>
                  </a:moveTo>
                  <a:cubicBezTo>
                    <a:pt x="822" y="1"/>
                    <a:pt x="435" y="21"/>
                    <a:pt x="49" y="61"/>
                  </a:cubicBezTo>
                  <a:cubicBezTo>
                    <a:pt x="0" y="66"/>
                    <a:pt x="3" y="139"/>
                    <a:pt x="49" y="139"/>
                  </a:cubicBezTo>
                  <a:cubicBezTo>
                    <a:pt x="50" y="139"/>
                    <a:pt x="51" y="139"/>
                    <a:pt x="53" y="138"/>
                  </a:cubicBezTo>
                  <a:cubicBezTo>
                    <a:pt x="423" y="105"/>
                    <a:pt x="795" y="89"/>
                    <a:pt x="1166" y="89"/>
                  </a:cubicBezTo>
                  <a:cubicBezTo>
                    <a:pt x="2219" y="89"/>
                    <a:pt x="3270" y="221"/>
                    <a:pt x="4292" y="483"/>
                  </a:cubicBezTo>
                  <a:cubicBezTo>
                    <a:pt x="4294" y="483"/>
                    <a:pt x="4297" y="484"/>
                    <a:pt x="4299" y="484"/>
                  </a:cubicBezTo>
                  <a:cubicBezTo>
                    <a:pt x="4323" y="484"/>
                    <a:pt x="4328" y="445"/>
                    <a:pt x="4301" y="437"/>
                  </a:cubicBezTo>
                  <a:cubicBezTo>
                    <a:pt x="3294" y="147"/>
                    <a:pt x="2253" y="1"/>
                    <a:pt x="1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0" name="Google Shape;1010;p16"/>
            <p:cNvSpPr/>
            <p:nvPr/>
          </p:nvSpPr>
          <p:spPr>
            <a:xfrm>
              <a:off x="2043925" y="3325500"/>
              <a:ext cx="91500" cy="10800"/>
            </a:xfrm>
            <a:custGeom>
              <a:avLst/>
              <a:gdLst/>
              <a:ahLst/>
              <a:cxnLst/>
              <a:rect l="l" t="t" r="r" b="b"/>
              <a:pathLst>
                <a:path w="3660" h="432" extrusionOk="0">
                  <a:moveTo>
                    <a:pt x="683" y="1"/>
                  </a:moveTo>
                  <a:cubicBezTo>
                    <a:pt x="472" y="1"/>
                    <a:pt x="261" y="6"/>
                    <a:pt x="49" y="17"/>
                  </a:cubicBezTo>
                  <a:cubicBezTo>
                    <a:pt x="0" y="20"/>
                    <a:pt x="5" y="94"/>
                    <a:pt x="52" y="94"/>
                  </a:cubicBezTo>
                  <a:cubicBezTo>
                    <a:pt x="52" y="94"/>
                    <a:pt x="53" y="94"/>
                    <a:pt x="54" y="94"/>
                  </a:cubicBezTo>
                  <a:cubicBezTo>
                    <a:pt x="290" y="79"/>
                    <a:pt x="526" y="72"/>
                    <a:pt x="760" y="72"/>
                  </a:cubicBezTo>
                  <a:cubicBezTo>
                    <a:pt x="1726" y="72"/>
                    <a:pt x="2679" y="196"/>
                    <a:pt x="3624" y="430"/>
                  </a:cubicBezTo>
                  <a:cubicBezTo>
                    <a:pt x="3626" y="431"/>
                    <a:pt x="3628" y="431"/>
                    <a:pt x="3630" y="431"/>
                  </a:cubicBezTo>
                  <a:cubicBezTo>
                    <a:pt x="3653" y="431"/>
                    <a:pt x="3660" y="392"/>
                    <a:pt x="3633" y="385"/>
                  </a:cubicBezTo>
                  <a:cubicBezTo>
                    <a:pt x="2660" y="123"/>
                    <a:pt x="1681" y="1"/>
                    <a:pt x="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1" name="Google Shape;1011;p16"/>
            <p:cNvSpPr/>
            <p:nvPr/>
          </p:nvSpPr>
          <p:spPr>
            <a:xfrm>
              <a:off x="2049050" y="3320125"/>
              <a:ext cx="88700" cy="10525"/>
            </a:xfrm>
            <a:custGeom>
              <a:avLst/>
              <a:gdLst/>
              <a:ahLst/>
              <a:cxnLst/>
              <a:rect l="l" t="t" r="r" b="b"/>
              <a:pathLst>
                <a:path w="3548" h="421" extrusionOk="0">
                  <a:moveTo>
                    <a:pt x="60" y="1"/>
                  </a:moveTo>
                  <a:cubicBezTo>
                    <a:pt x="27" y="1"/>
                    <a:pt x="0" y="48"/>
                    <a:pt x="29" y="80"/>
                  </a:cubicBezTo>
                  <a:cubicBezTo>
                    <a:pt x="97" y="154"/>
                    <a:pt x="249" y="176"/>
                    <a:pt x="423" y="176"/>
                  </a:cubicBezTo>
                  <a:cubicBezTo>
                    <a:pt x="684" y="176"/>
                    <a:pt x="996" y="126"/>
                    <a:pt x="1149" y="126"/>
                  </a:cubicBezTo>
                  <a:cubicBezTo>
                    <a:pt x="1154" y="126"/>
                    <a:pt x="1158" y="127"/>
                    <a:pt x="1163" y="127"/>
                  </a:cubicBezTo>
                  <a:cubicBezTo>
                    <a:pt x="1963" y="140"/>
                    <a:pt x="2739" y="223"/>
                    <a:pt x="3515" y="420"/>
                  </a:cubicBezTo>
                  <a:cubicBezTo>
                    <a:pt x="3517" y="421"/>
                    <a:pt x="3519" y="421"/>
                    <a:pt x="3521" y="421"/>
                  </a:cubicBezTo>
                  <a:cubicBezTo>
                    <a:pt x="3543" y="421"/>
                    <a:pt x="3548" y="386"/>
                    <a:pt x="3523" y="379"/>
                  </a:cubicBezTo>
                  <a:cubicBezTo>
                    <a:pt x="2928" y="195"/>
                    <a:pt x="2322" y="101"/>
                    <a:pt x="1701" y="61"/>
                  </a:cubicBezTo>
                  <a:cubicBezTo>
                    <a:pt x="1520" y="49"/>
                    <a:pt x="1339" y="44"/>
                    <a:pt x="1157" y="39"/>
                  </a:cubicBezTo>
                  <a:cubicBezTo>
                    <a:pt x="1153" y="38"/>
                    <a:pt x="1148" y="38"/>
                    <a:pt x="1142" y="38"/>
                  </a:cubicBezTo>
                  <a:cubicBezTo>
                    <a:pt x="1011" y="38"/>
                    <a:pt x="695" y="76"/>
                    <a:pt x="439" y="76"/>
                  </a:cubicBezTo>
                  <a:cubicBezTo>
                    <a:pt x="278" y="76"/>
                    <a:pt x="141" y="61"/>
                    <a:pt x="89" y="13"/>
                  </a:cubicBezTo>
                  <a:cubicBezTo>
                    <a:pt x="80" y="4"/>
                    <a:pt x="70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2" name="Google Shape;1012;p16"/>
            <p:cNvSpPr/>
            <p:nvPr/>
          </p:nvSpPr>
          <p:spPr>
            <a:xfrm>
              <a:off x="2069075" y="3289000"/>
              <a:ext cx="85775" cy="13850"/>
            </a:xfrm>
            <a:custGeom>
              <a:avLst/>
              <a:gdLst/>
              <a:ahLst/>
              <a:cxnLst/>
              <a:rect l="l" t="t" r="r" b="b"/>
              <a:pathLst>
                <a:path w="3431" h="554" extrusionOk="0">
                  <a:moveTo>
                    <a:pt x="58" y="1"/>
                  </a:moveTo>
                  <a:cubicBezTo>
                    <a:pt x="0" y="1"/>
                    <a:pt x="6" y="90"/>
                    <a:pt x="64" y="90"/>
                  </a:cubicBezTo>
                  <a:cubicBezTo>
                    <a:pt x="1206" y="93"/>
                    <a:pt x="2303" y="259"/>
                    <a:pt x="3405" y="553"/>
                  </a:cubicBezTo>
                  <a:cubicBezTo>
                    <a:pt x="3407" y="553"/>
                    <a:pt x="3408" y="553"/>
                    <a:pt x="3410" y="553"/>
                  </a:cubicBezTo>
                  <a:cubicBezTo>
                    <a:pt x="3427" y="553"/>
                    <a:pt x="3430" y="526"/>
                    <a:pt x="3412" y="519"/>
                  </a:cubicBezTo>
                  <a:cubicBezTo>
                    <a:pt x="2322" y="167"/>
                    <a:pt x="1201" y="10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3" name="Google Shape;1013;p16"/>
            <p:cNvSpPr/>
            <p:nvPr/>
          </p:nvSpPr>
          <p:spPr>
            <a:xfrm>
              <a:off x="2072900" y="3285500"/>
              <a:ext cx="85425" cy="12025"/>
            </a:xfrm>
            <a:custGeom>
              <a:avLst/>
              <a:gdLst/>
              <a:ahLst/>
              <a:cxnLst/>
              <a:rect l="l" t="t" r="r" b="b"/>
              <a:pathLst>
                <a:path w="3417" h="481" extrusionOk="0">
                  <a:moveTo>
                    <a:pt x="52" y="1"/>
                  </a:moveTo>
                  <a:cubicBezTo>
                    <a:pt x="1" y="1"/>
                    <a:pt x="7" y="82"/>
                    <a:pt x="59" y="83"/>
                  </a:cubicBezTo>
                  <a:cubicBezTo>
                    <a:pt x="1177" y="122"/>
                    <a:pt x="2272" y="262"/>
                    <a:pt x="3367" y="479"/>
                  </a:cubicBezTo>
                  <a:cubicBezTo>
                    <a:pt x="3369" y="480"/>
                    <a:pt x="3371" y="480"/>
                    <a:pt x="3374" y="480"/>
                  </a:cubicBezTo>
                  <a:cubicBezTo>
                    <a:pt x="3407" y="480"/>
                    <a:pt x="3416" y="428"/>
                    <a:pt x="3380" y="421"/>
                  </a:cubicBezTo>
                  <a:cubicBezTo>
                    <a:pt x="2285" y="170"/>
                    <a:pt x="1176" y="38"/>
                    <a:pt x="54" y="1"/>
                  </a:cubicBezTo>
                  <a:cubicBezTo>
                    <a:pt x="53" y="1"/>
                    <a:pt x="52" y="1"/>
                    <a:pt x="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4" name="Google Shape;1014;p16"/>
            <p:cNvSpPr/>
            <p:nvPr/>
          </p:nvSpPr>
          <p:spPr>
            <a:xfrm>
              <a:off x="2096225" y="3259800"/>
              <a:ext cx="78775" cy="11900"/>
            </a:xfrm>
            <a:custGeom>
              <a:avLst/>
              <a:gdLst/>
              <a:ahLst/>
              <a:cxnLst/>
              <a:rect l="l" t="t" r="r" b="b"/>
              <a:pathLst>
                <a:path w="3151" h="476" extrusionOk="0">
                  <a:moveTo>
                    <a:pt x="819" y="1"/>
                  </a:moveTo>
                  <a:cubicBezTo>
                    <a:pt x="562" y="1"/>
                    <a:pt x="304" y="16"/>
                    <a:pt x="48" y="47"/>
                  </a:cubicBezTo>
                  <a:cubicBezTo>
                    <a:pt x="0" y="54"/>
                    <a:pt x="2" y="125"/>
                    <a:pt x="47" y="125"/>
                  </a:cubicBezTo>
                  <a:cubicBezTo>
                    <a:pt x="49" y="125"/>
                    <a:pt x="50" y="125"/>
                    <a:pt x="52" y="124"/>
                  </a:cubicBezTo>
                  <a:cubicBezTo>
                    <a:pt x="300" y="98"/>
                    <a:pt x="548" y="85"/>
                    <a:pt x="796" y="85"/>
                  </a:cubicBezTo>
                  <a:cubicBezTo>
                    <a:pt x="1582" y="85"/>
                    <a:pt x="2365" y="216"/>
                    <a:pt x="3111" y="474"/>
                  </a:cubicBezTo>
                  <a:cubicBezTo>
                    <a:pt x="3114" y="475"/>
                    <a:pt x="3116" y="475"/>
                    <a:pt x="3118" y="475"/>
                  </a:cubicBezTo>
                  <a:cubicBezTo>
                    <a:pt x="3139" y="475"/>
                    <a:pt x="3150" y="438"/>
                    <a:pt x="3127" y="429"/>
                  </a:cubicBezTo>
                  <a:cubicBezTo>
                    <a:pt x="2388" y="145"/>
                    <a:pt x="1606" y="1"/>
                    <a:pt x="8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5" name="Google Shape;1015;p16"/>
            <p:cNvSpPr/>
            <p:nvPr/>
          </p:nvSpPr>
          <p:spPr>
            <a:xfrm>
              <a:off x="2104575" y="3251150"/>
              <a:ext cx="74100" cy="13100"/>
            </a:xfrm>
            <a:custGeom>
              <a:avLst/>
              <a:gdLst/>
              <a:ahLst/>
              <a:cxnLst/>
              <a:rect l="l" t="t" r="r" b="b"/>
              <a:pathLst>
                <a:path w="2964" h="524" extrusionOk="0">
                  <a:moveTo>
                    <a:pt x="377" y="0"/>
                  </a:moveTo>
                  <a:cubicBezTo>
                    <a:pt x="243" y="0"/>
                    <a:pt x="121" y="16"/>
                    <a:pt x="31" y="58"/>
                  </a:cubicBezTo>
                  <a:cubicBezTo>
                    <a:pt x="13" y="65"/>
                    <a:pt x="1" y="84"/>
                    <a:pt x="1" y="102"/>
                  </a:cubicBezTo>
                  <a:cubicBezTo>
                    <a:pt x="3" y="113"/>
                    <a:pt x="5" y="124"/>
                    <a:pt x="6" y="134"/>
                  </a:cubicBezTo>
                  <a:cubicBezTo>
                    <a:pt x="9" y="159"/>
                    <a:pt x="28" y="170"/>
                    <a:pt x="46" y="170"/>
                  </a:cubicBezTo>
                  <a:cubicBezTo>
                    <a:pt x="67" y="170"/>
                    <a:pt x="87" y="156"/>
                    <a:pt x="87" y="129"/>
                  </a:cubicBezTo>
                  <a:cubicBezTo>
                    <a:pt x="89" y="91"/>
                    <a:pt x="164" y="76"/>
                    <a:pt x="288" y="76"/>
                  </a:cubicBezTo>
                  <a:cubicBezTo>
                    <a:pt x="900" y="76"/>
                    <a:pt x="2715" y="459"/>
                    <a:pt x="2937" y="522"/>
                  </a:cubicBezTo>
                  <a:cubicBezTo>
                    <a:pt x="2939" y="523"/>
                    <a:pt x="2941" y="523"/>
                    <a:pt x="2943" y="523"/>
                  </a:cubicBezTo>
                  <a:cubicBezTo>
                    <a:pt x="2961" y="523"/>
                    <a:pt x="2963" y="494"/>
                    <a:pt x="2944" y="488"/>
                  </a:cubicBezTo>
                  <a:cubicBezTo>
                    <a:pt x="2381" y="296"/>
                    <a:pt x="1801" y="165"/>
                    <a:pt x="1210" y="94"/>
                  </a:cubicBezTo>
                  <a:cubicBezTo>
                    <a:pt x="1001" y="69"/>
                    <a:pt x="661" y="0"/>
                    <a:pt x="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6" name="Google Shape;1016;p16"/>
            <p:cNvSpPr/>
            <p:nvPr/>
          </p:nvSpPr>
          <p:spPr>
            <a:xfrm>
              <a:off x="2143700" y="3233075"/>
              <a:ext cx="47100" cy="11750"/>
            </a:xfrm>
            <a:custGeom>
              <a:avLst/>
              <a:gdLst/>
              <a:ahLst/>
              <a:cxnLst/>
              <a:rect l="l" t="t" r="r" b="b"/>
              <a:pathLst>
                <a:path w="1884" h="470" extrusionOk="0">
                  <a:moveTo>
                    <a:pt x="55" y="1"/>
                  </a:moveTo>
                  <a:cubicBezTo>
                    <a:pt x="13" y="1"/>
                    <a:pt x="0" y="63"/>
                    <a:pt x="44" y="72"/>
                  </a:cubicBezTo>
                  <a:cubicBezTo>
                    <a:pt x="628" y="180"/>
                    <a:pt x="1303" y="211"/>
                    <a:pt x="1844" y="468"/>
                  </a:cubicBezTo>
                  <a:cubicBezTo>
                    <a:pt x="1847" y="469"/>
                    <a:pt x="1850" y="470"/>
                    <a:pt x="1853" y="470"/>
                  </a:cubicBezTo>
                  <a:cubicBezTo>
                    <a:pt x="1872" y="470"/>
                    <a:pt x="1883" y="442"/>
                    <a:pt x="1864" y="431"/>
                  </a:cubicBezTo>
                  <a:cubicBezTo>
                    <a:pt x="1371" y="135"/>
                    <a:pt x="619" y="72"/>
                    <a:pt x="60" y="1"/>
                  </a:cubicBezTo>
                  <a:cubicBezTo>
                    <a:pt x="58" y="1"/>
                    <a:pt x="56" y="1"/>
                    <a:pt x="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7" name="Google Shape;1017;p16"/>
            <p:cNvSpPr/>
            <p:nvPr/>
          </p:nvSpPr>
          <p:spPr>
            <a:xfrm>
              <a:off x="2202775" y="3245550"/>
              <a:ext cx="59800" cy="47625"/>
            </a:xfrm>
            <a:custGeom>
              <a:avLst/>
              <a:gdLst/>
              <a:ahLst/>
              <a:cxnLst/>
              <a:rect l="l" t="t" r="r" b="b"/>
              <a:pathLst>
                <a:path w="2392" h="1905" extrusionOk="0">
                  <a:moveTo>
                    <a:pt x="24" y="0"/>
                  </a:moveTo>
                  <a:cubicBezTo>
                    <a:pt x="8" y="0"/>
                    <a:pt x="0" y="27"/>
                    <a:pt x="16" y="33"/>
                  </a:cubicBezTo>
                  <a:cubicBezTo>
                    <a:pt x="505" y="234"/>
                    <a:pt x="952" y="525"/>
                    <a:pt x="1334" y="892"/>
                  </a:cubicBezTo>
                  <a:cubicBezTo>
                    <a:pt x="1484" y="1036"/>
                    <a:pt x="1632" y="1184"/>
                    <a:pt x="1780" y="1331"/>
                  </a:cubicBezTo>
                  <a:cubicBezTo>
                    <a:pt x="1834" y="1383"/>
                    <a:pt x="2234" y="1708"/>
                    <a:pt x="2334" y="1811"/>
                  </a:cubicBezTo>
                  <a:cubicBezTo>
                    <a:pt x="2329" y="1809"/>
                    <a:pt x="2324" y="1808"/>
                    <a:pt x="2319" y="1808"/>
                  </a:cubicBezTo>
                  <a:cubicBezTo>
                    <a:pt x="2303" y="1808"/>
                    <a:pt x="2288" y="1818"/>
                    <a:pt x="2283" y="1835"/>
                  </a:cubicBezTo>
                  <a:lnTo>
                    <a:pt x="2279" y="1853"/>
                  </a:lnTo>
                  <a:cubicBezTo>
                    <a:pt x="2274" y="1875"/>
                    <a:pt x="2288" y="1895"/>
                    <a:pt x="2310" y="1900"/>
                  </a:cubicBezTo>
                  <a:lnTo>
                    <a:pt x="2335" y="1904"/>
                  </a:lnTo>
                  <a:cubicBezTo>
                    <a:pt x="2338" y="1905"/>
                    <a:pt x="2341" y="1905"/>
                    <a:pt x="2344" y="1905"/>
                  </a:cubicBezTo>
                  <a:cubicBezTo>
                    <a:pt x="2371" y="1905"/>
                    <a:pt x="2392" y="1878"/>
                    <a:pt x="2383" y="1851"/>
                  </a:cubicBezTo>
                  <a:cubicBezTo>
                    <a:pt x="2334" y="1709"/>
                    <a:pt x="2199" y="1621"/>
                    <a:pt x="2094" y="1517"/>
                  </a:cubicBezTo>
                  <a:cubicBezTo>
                    <a:pt x="1859" y="1289"/>
                    <a:pt x="1627" y="1057"/>
                    <a:pt x="1387" y="832"/>
                  </a:cubicBezTo>
                  <a:cubicBezTo>
                    <a:pt x="986" y="456"/>
                    <a:pt x="559" y="162"/>
                    <a:pt x="28" y="1"/>
                  </a:cubicBezTo>
                  <a:cubicBezTo>
                    <a:pt x="27" y="1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018" name="Google Shape;1018;p16"/>
          <p:cNvSpPr txBox="1">
            <a:spLocks noGrp="1"/>
          </p:cNvSpPr>
          <p:nvPr>
            <p:ph type="title"/>
          </p:nvPr>
        </p:nvSpPr>
        <p:spPr>
          <a:xfrm>
            <a:off x="929967" y="576367"/>
            <a:ext cx="1111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9" name="Google Shape;1019;p16"/>
          <p:cNvSpPr txBox="1">
            <a:spLocks noGrp="1"/>
          </p:cNvSpPr>
          <p:nvPr>
            <p:ph type="title" idx="2"/>
          </p:nvPr>
        </p:nvSpPr>
        <p:spPr>
          <a:xfrm>
            <a:off x="1340467" y="2470100"/>
            <a:ext cx="30040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20" name="Google Shape;1020;p16"/>
          <p:cNvSpPr txBox="1">
            <a:spLocks noGrp="1"/>
          </p:cNvSpPr>
          <p:nvPr>
            <p:ph type="subTitle" idx="1"/>
          </p:nvPr>
        </p:nvSpPr>
        <p:spPr>
          <a:xfrm>
            <a:off x="1340467" y="2885303"/>
            <a:ext cx="3004000" cy="8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021" name="Google Shape;1021;p16"/>
          <p:cNvSpPr txBox="1">
            <a:spLocks noGrp="1"/>
          </p:cNvSpPr>
          <p:nvPr>
            <p:ph type="title" idx="3"/>
          </p:nvPr>
        </p:nvSpPr>
        <p:spPr>
          <a:xfrm>
            <a:off x="4593992" y="2470100"/>
            <a:ext cx="30040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22" name="Google Shape;1022;p16"/>
          <p:cNvSpPr txBox="1">
            <a:spLocks noGrp="1"/>
          </p:cNvSpPr>
          <p:nvPr>
            <p:ph type="subTitle" idx="4"/>
          </p:nvPr>
        </p:nvSpPr>
        <p:spPr>
          <a:xfrm>
            <a:off x="4593992" y="2885303"/>
            <a:ext cx="3004000" cy="8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023" name="Google Shape;1023;p16"/>
          <p:cNvSpPr txBox="1">
            <a:spLocks noGrp="1"/>
          </p:cNvSpPr>
          <p:nvPr>
            <p:ph type="title" idx="5"/>
          </p:nvPr>
        </p:nvSpPr>
        <p:spPr>
          <a:xfrm>
            <a:off x="7847519" y="2470100"/>
            <a:ext cx="30040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24" name="Google Shape;1024;p16"/>
          <p:cNvSpPr txBox="1">
            <a:spLocks noGrp="1"/>
          </p:cNvSpPr>
          <p:nvPr>
            <p:ph type="subTitle" idx="6"/>
          </p:nvPr>
        </p:nvSpPr>
        <p:spPr>
          <a:xfrm>
            <a:off x="7847519" y="2885303"/>
            <a:ext cx="3004000" cy="8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025" name="Google Shape;1025;p16"/>
          <p:cNvSpPr txBox="1">
            <a:spLocks noGrp="1"/>
          </p:cNvSpPr>
          <p:nvPr>
            <p:ph type="title" idx="7"/>
          </p:nvPr>
        </p:nvSpPr>
        <p:spPr>
          <a:xfrm>
            <a:off x="1340467" y="4277167"/>
            <a:ext cx="30040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26" name="Google Shape;1026;p16"/>
          <p:cNvSpPr txBox="1">
            <a:spLocks noGrp="1"/>
          </p:cNvSpPr>
          <p:nvPr>
            <p:ph type="subTitle" idx="8"/>
          </p:nvPr>
        </p:nvSpPr>
        <p:spPr>
          <a:xfrm>
            <a:off x="1340467" y="4692369"/>
            <a:ext cx="3004000" cy="8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027" name="Google Shape;1027;p16"/>
          <p:cNvSpPr txBox="1">
            <a:spLocks noGrp="1"/>
          </p:cNvSpPr>
          <p:nvPr>
            <p:ph type="title" idx="9"/>
          </p:nvPr>
        </p:nvSpPr>
        <p:spPr>
          <a:xfrm>
            <a:off x="4593992" y="4277167"/>
            <a:ext cx="30040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28" name="Google Shape;1028;p16"/>
          <p:cNvSpPr txBox="1">
            <a:spLocks noGrp="1"/>
          </p:cNvSpPr>
          <p:nvPr>
            <p:ph type="subTitle" idx="13"/>
          </p:nvPr>
        </p:nvSpPr>
        <p:spPr>
          <a:xfrm>
            <a:off x="4593992" y="4692369"/>
            <a:ext cx="3004000" cy="8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029" name="Google Shape;1029;p16"/>
          <p:cNvSpPr txBox="1">
            <a:spLocks noGrp="1"/>
          </p:cNvSpPr>
          <p:nvPr>
            <p:ph type="title" idx="14"/>
          </p:nvPr>
        </p:nvSpPr>
        <p:spPr>
          <a:xfrm>
            <a:off x="7847519" y="4277167"/>
            <a:ext cx="30040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30" name="Google Shape;1030;p16"/>
          <p:cNvSpPr txBox="1">
            <a:spLocks noGrp="1"/>
          </p:cNvSpPr>
          <p:nvPr>
            <p:ph type="subTitle" idx="15"/>
          </p:nvPr>
        </p:nvSpPr>
        <p:spPr>
          <a:xfrm>
            <a:off x="7847519" y="4692369"/>
            <a:ext cx="3004000" cy="8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031" name="Google Shape;1031;p16"/>
          <p:cNvSpPr/>
          <p:nvPr/>
        </p:nvSpPr>
        <p:spPr>
          <a:xfrm rot="6129037">
            <a:off x="11001767" y="422527"/>
            <a:ext cx="2350484" cy="2006277"/>
          </a:xfrm>
          <a:custGeom>
            <a:avLst/>
            <a:gdLst/>
            <a:ahLst/>
            <a:cxnLst/>
            <a:rect l="l" t="t" r="r" b="b"/>
            <a:pathLst>
              <a:path w="63104" h="53863" extrusionOk="0">
                <a:moveTo>
                  <a:pt x="5278" y="3324"/>
                </a:moveTo>
                <a:cubicBezTo>
                  <a:pt x="5269" y="3392"/>
                  <a:pt x="5284" y="3462"/>
                  <a:pt x="5319" y="3521"/>
                </a:cubicBezTo>
                <a:cubicBezTo>
                  <a:pt x="5735" y="4271"/>
                  <a:pt x="6169" y="5012"/>
                  <a:pt x="6612" y="5748"/>
                </a:cubicBezTo>
                <a:cubicBezTo>
                  <a:pt x="6128" y="4995"/>
                  <a:pt x="5652" y="4235"/>
                  <a:pt x="5183" y="3474"/>
                </a:cubicBezTo>
                <a:cubicBezTo>
                  <a:pt x="5212" y="3423"/>
                  <a:pt x="5243" y="3373"/>
                  <a:pt x="5278" y="3324"/>
                </a:cubicBezTo>
                <a:close/>
                <a:moveTo>
                  <a:pt x="21260" y="1898"/>
                </a:moveTo>
                <a:lnTo>
                  <a:pt x="21260" y="1898"/>
                </a:lnTo>
                <a:cubicBezTo>
                  <a:pt x="19516" y="3842"/>
                  <a:pt x="17705" y="5880"/>
                  <a:pt x="16341" y="8117"/>
                </a:cubicBezTo>
                <a:cubicBezTo>
                  <a:pt x="16770" y="7342"/>
                  <a:pt x="17231" y="6594"/>
                  <a:pt x="17685" y="5884"/>
                </a:cubicBezTo>
                <a:cubicBezTo>
                  <a:pt x="18674" y="4344"/>
                  <a:pt x="19837" y="2974"/>
                  <a:pt x="21260" y="1898"/>
                </a:cubicBezTo>
                <a:close/>
                <a:moveTo>
                  <a:pt x="19498" y="22016"/>
                </a:moveTo>
                <a:lnTo>
                  <a:pt x="19498" y="22016"/>
                </a:lnTo>
                <a:cubicBezTo>
                  <a:pt x="19991" y="22494"/>
                  <a:pt x="20487" y="22970"/>
                  <a:pt x="20992" y="23437"/>
                </a:cubicBezTo>
                <a:cubicBezTo>
                  <a:pt x="20994" y="23446"/>
                  <a:pt x="20994" y="23454"/>
                  <a:pt x="20995" y="23463"/>
                </a:cubicBezTo>
                <a:cubicBezTo>
                  <a:pt x="20488" y="22989"/>
                  <a:pt x="19989" y="22506"/>
                  <a:pt x="19498" y="22016"/>
                </a:cubicBezTo>
                <a:close/>
                <a:moveTo>
                  <a:pt x="21647" y="24733"/>
                </a:moveTo>
                <a:lnTo>
                  <a:pt x="21647" y="24733"/>
                </a:lnTo>
                <a:cubicBezTo>
                  <a:pt x="21713" y="24793"/>
                  <a:pt x="21779" y="24854"/>
                  <a:pt x="21848" y="24915"/>
                </a:cubicBezTo>
                <a:cubicBezTo>
                  <a:pt x="22844" y="25806"/>
                  <a:pt x="23862" y="26654"/>
                  <a:pt x="24904" y="27462"/>
                </a:cubicBezTo>
                <a:cubicBezTo>
                  <a:pt x="23662" y="29133"/>
                  <a:pt x="22484" y="30768"/>
                  <a:pt x="21501" y="32513"/>
                </a:cubicBezTo>
                <a:cubicBezTo>
                  <a:pt x="22253" y="30198"/>
                  <a:pt x="22197" y="27557"/>
                  <a:pt x="21687" y="25193"/>
                </a:cubicBezTo>
                <a:cubicBezTo>
                  <a:pt x="21676" y="25039"/>
                  <a:pt x="21661" y="24886"/>
                  <a:pt x="21647" y="24733"/>
                </a:cubicBezTo>
                <a:close/>
                <a:moveTo>
                  <a:pt x="35563" y="1"/>
                </a:moveTo>
                <a:cubicBezTo>
                  <a:pt x="35545" y="1"/>
                  <a:pt x="35527" y="3"/>
                  <a:pt x="35509" y="8"/>
                </a:cubicBezTo>
                <a:cubicBezTo>
                  <a:pt x="26692" y="2410"/>
                  <a:pt x="21494" y="9535"/>
                  <a:pt x="17814" y="17472"/>
                </a:cubicBezTo>
                <a:cubicBezTo>
                  <a:pt x="17035" y="16473"/>
                  <a:pt x="16287" y="15449"/>
                  <a:pt x="15556" y="14413"/>
                </a:cubicBezTo>
                <a:cubicBezTo>
                  <a:pt x="15805" y="14291"/>
                  <a:pt x="16043" y="14149"/>
                  <a:pt x="16270" y="13987"/>
                </a:cubicBezTo>
                <a:cubicBezTo>
                  <a:pt x="18184" y="12964"/>
                  <a:pt x="19332" y="10808"/>
                  <a:pt x="20405" y="8946"/>
                </a:cubicBezTo>
                <a:cubicBezTo>
                  <a:pt x="21939" y="6290"/>
                  <a:pt x="23020" y="3463"/>
                  <a:pt x="23438" y="418"/>
                </a:cubicBezTo>
                <a:cubicBezTo>
                  <a:pt x="23465" y="224"/>
                  <a:pt x="23298" y="47"/>
                  <a:pt x="23114" y="47"/>
                </a:cubicBezTo>
                <a:cubicBezTo>
                  <a:pt x="23072" y="47"/>
                  <a:pt x="23029" y="56"/>
                  <a:pt x="22987" y="77"/>
                </a:cubicBezTo>
                <a:cubicBezTo>
                  <a:pt x="20508" y="1280"/>
                  <a:pt x="18657" y="3202"/>
                  <a:pt x="17178" y="5502"/>
                </a:cubicBezTo>
                <a:cubicBezTo>
                  <a:pt x="15871" y="7534"/>
                  <a:pt x="14549" y="9805"/>
                  <a:pt x="14034" y="12199"/>
                </a:cubicBezTo>
                <a:cubicBezTo>
                  <a:pt x="11961" y="9083"/>
                  <a:pt x="10038" y="5860"/>
                  <a:pt x="8129" y="2670"/>
                </a:cubicBezTo>
                <a:cubicBezTo>
                  <a:pt x="8092" y="2606"/>
                  <a:pt x="8026" y="2561"/>
                  <a:pt x="7953" y="2553"/>
                </a:cubicBezTo>
                <a:cubicBezTo>
                  <a:pt x="7789" y="2220"/>
                  <a:pt x="7238" y="2143"/>
                  <a:pt x="6773" y="2143"/>
                </a:cubicBezTo>
                <a:cubicBezTo>
                  <a:pt x="6571" y="2143"/>
                  <a:pt x="6385" y="2157"/>
                  <a:pt x="6254" y="2172"/>
                </a:cubicBezTo>
                <a:cubicBezTo>
                  <a:pt x="5508" y="2251"/>
                  <a:pt x="4795" y="2693"/>
                  <a:pt x="4637" y="3461"/>
                </a:cubicBezTo>
                <a:cubicBezTo>
                  <a:pt x="4622" y="3530"/>
                  <a:pt x="4642" y="3602"/>
                  <a:pt x="4690" y="3653"/>
                </a:cubicBezTo>
                <a:cubicBezTo>
                  <a:pt x="4687" y="3711"/>
                  <a:pt x="4702" y="3768"/>
                  <a:pt x="4730" y="3818"/>
                </a:cubicBezTo>
                <a:cubicBezTo>
                  <a:pt x="7032" y="7572"/>
                  <a:pt x="9526" y="11199"/>
                  <a:pt x="12252" y="14636"/>
                </a:cubicBezTo>
                <a:cubicBezTo>
                  <a:pt x="11171" y="14904"/>
                  <a:pt x="10175" y="15308"/>
                  <a:pt x="9241" y="15809"/>
                </a:cubicBezTo>
                <a:cubicBezTo>
                  <a:pt x="7959" y="16392"/>
                  <a:pt x="6815" y="17289"/>
                  <a:pt x="5752" y="18323"/>
                </a:cubicBezTo>
                <a:cubicBezTo>
                  <a:pt x="4185" y="19755"/>
                  <a:pt x="2783" y="21420"/>
                  <a:pt x="1429" y="23086"/>
                </a:cubicBezTo>
                <a:cubicBezTo>
                  <a:pt x="1267" y="23285"/>
                  <a:pt x="1429" y="23621"/>
                  <a:pt x="1678" y="23621"/>
                </a:cubicBezTo>
                <a:cubicBezTo>
                  <a:pt x="1698" y="23621"/>
                  <a:pt x="1718" y="23619"/>
                  <a:pt x="1739" y="23615"/>
                </a:cubicBezTo>
                <a:cubicBezTo>
                  <a:pt x="4377" y="23055"/>
                  <a:pt x="6883" y="22125"/>
                  <a:pt x="9198" y="20731"/>
                </a:cubicBezTo>
                <a:cubicBezTo>
                  <a:pt x="10868" y="19725"/>
                  <a:pt x="13117" y="18425"/>
                  <a:pt x="13712" y="16433"/>
                </a:cubicBezTo>
                <a:cubicBezTo>
                  <a:pt x="14580" y="17474"/>
                  <a:pt x="15466" y="18498"/>
                  <a:pt x="16383" y="19497"/>
                </a:cubicBezTo>
                <a:cubicBezTo>
                  <a:pt x="8218" y="22718"/>
                  <a:pt x="4316" y="32063"/>
                  <a:pt x="139" y="39120"/>
                </a:cubicBezTo>
                <a:cubicBezTo>
                  <a:pt x="1" y="39353"/>
                  <a:pt x="149" y="39611"/>
                  <a:pt x="391" y="39611"/>
                </a:cubicBezTo>
                <a:cubicBezTo>
                  <a:pt x="428" y="39611"/>
                  <a:pt x="468" y="39605"/>
                  <a:pt x="509" y="39592"/>
                </a:cubicBezTo>
                <a:cubicBezTo>
                  <a:pt x="9066" y="36789"/>
                  <a:pt x="15841" y="29590"/>
                  <a:pt x="17460" y="20647"/>
                </a:cubicBezTo>
                <a:cubicBezTo>
                  <a:pt x="18490" y="21729"/>
                  <a:pt x="19554" y="22782"/>
                  <a:pt x="20648" y="23807"/>
                </a:cubicBezTo>
                <a:cubicBezTo>
                  <a:pt x="17963" y="26587"/>
                  <a:pt x="15722" y="29745"/>
                  <a:pt x="14049" y="33231"/>
                </a:cubicBezTo>
                <a:cubicBezTo>
                  <a:pt x="12702" y="36037"/>
                  <a:pt x="10756" y="40252"/>
                  <a:pt x="11190" y="43556"/>
                </a:cubicBezTo>
                <a:cubicBezTo>
                  <a:pt x="11186" y="43584"/>
                  <a:pt x="11180" y="43611"/>
                  <a:pt x="11176" y="43638"/>
                </a:cubicBezTo>
                <a:cubicBezTo>
                  <a:pt x="11164" y="43717"/>
                  <a:pt x="11194" y="43793"/>
                  <a:pt x="11243" y="43856"/>
                </a:cubicBezTo>
                <a:cubicBezTo>
                  <a:pt x="11266" y="43989"/>
                  <a:pt x="11286" y="44124"/>
                  <a:pt x="11319" y="44253"/>
                </a:cubicBezTo>
                <a:cubicBezTo>
                  <a:pt x="11337" y="44340"/>
                  <a:pt x="11406" y="44409"/>
                  <a:pt x="11495" y="44426"/>
                </a:cubicBezTo>
                <a:cubicBezTo>
                  <a:pt x="11540" y="44460"/>
                  <a:pt x="11593" y="44481"/>
                  <a:pt x="11648" y="44481"/>
                </a:cubicBezTo>
                <a:cubicBezTo>
                  <a:pt x="11704" y="44481"/>
                  <a:pt x="11762" y="44460"/>
                  <a:pt x="11818" y="44412"/>
                </a:cubicBezTo>
                <a:cubicBezTo>
                  <a:pt x="14990" y="41645"/>
                  <a:pt x="18053" y="38474"/>
                  <a:pt x="20330" y="34903"/>
                </a:cubicBezTo>
                <a:lnTo>
                  <a:pt x="20330" y="34903"/>
                </a:lnTo>
                <a:cubicBezTo>
                  <a:pt x="20031" y="35631"/>
                  <a:pt x="19760" y="36378"/>
                  <a:pt x="19548" y="37167"/>
                </a:cubicBezTo>
                <a:cubicBezTo>
                  <a:pt x="18701" y="40324"/>
                  <a:pt x="17904" y="44459"/>
                  <a:pt x="19058" y="47622"/>
                </a:cubicBezTo>
                <a:cubicBezTo>
                  <a:pt x="19082" y="47690"/>
                  <a:pt x="19136" y="47718"/>
                  <a:pt x="19191" y="47718"/>
                </a:cubicBezTo>
                <a:cubicBezTo>
                  <a:pt x="19218" y="47718"/>
                  <a:pt x="19244" y="47712"/>
                  <a:pt x="19269" y="47700"/>
                </a:cubicBezTo>
                <a:cubicBezTo>
                  <a:pt x="19299" y="47715"/>
                  <a:pt x="19333" y="47724"/>
                  <a:pt x="19367" y="47724"/>
                </a:cubicBezTo>
                <a:cubicBezTo>
                  <a:pt x="19420" y="47724"/>
                  <a:pt x="19475" y="47703"/>
                  <a:pt x="19526" y="47650"/>
                </a:cubicBezTo>
                <a:cubicBezTo>
                  <a:pt x="24259" y="42937"/>
                  <a:pt x="28690" y="35753"/>
                  <a:pt x="26645" y="28770"/>
                </a:cubicBezTo>
                <a:lnTo>
                  <a:pt x="26645" y="28770"/>
                </a:lnTo>
                <a:cubicBezTo>
                  <a:pt x="27939" y="29708"/>
                  <a:pt x="29260" y="30595"/>
                  <a:pt x="30610" y="31431"/>
                </a:cubicBezTo>
                <a:cubicBezTo>
                  <a:pt x="28512" y="34118"/>
                  <a:pt x="26549" y="37472"/>
                  <a:pt x="26304" y="40924"/>
                </a:cubicBezTo>
                <a:cubicBezTo>
                  <a:pt x="26260" y="41537"/>
                  <a:pt x="26232" y="42152"/>
                  <a:pt x="26211" y="42768"/>
                </a:cubicBezTo>
                <a:cubicBezTo>
                  <a:pt x="26113" y="44042"/>
                  <a:pt x="26105" y="45332"/>
                  <a:pt x="26125" y="46616"/>
                </a:cubicBezTo>
                <a:cubicBezTo>
                  <a:pt x="26125" y="46643"/>
                  <a:pt x="26125" y="46672"/>
                  <a:pt x="26123" y="46699"/>
                </a:cubicBezTo>
                <a:cubicBezTo>
                  <a:pt x="26099" y="47875"/>
                  <a:pt x="25654" y="49557"/>
                  <a:pt x="26338" y="50592"/>
                </a:cubicBezTo>
                <a:cubicBezTo>
                  <a:pt x="26386" y="50664"/>
                  <a:pt x="26465" y="50696"/>
                  <a:pt x="26545" y="50696"/>
                </a:cubicBezTo>
                <a:cubicBezTo>
                  <a:pt x="26634" y="50696"/>
                  <a:pt x="26724" y="50657"/>
                  <a:pt x="26775" y="50588"/>
                </a:cubicBezTo>
                <a:cubicBezTo>
                  <a:pt x="28645" y="48082"/>
                  <a:pt x="30793" y="45282"/>
                  <a:pt x="31609" y="42210"/>
                </a:cubicBezTo>
                <a:cubicBezTo>
                  <a:pt x="32196" y="39990"/>
                  <a:pt x="32417" y="37518"/>
                  <a:pt x="32362" y="35114"/>
                </a:cubicBezTo>
                <a:cubicBezTo>
                  <a:pt x="32387" y="34218"/>
                  <a:pt x="32354" y="33323"/>
                  <a:pt x="32266" y="32431"/>
                </a:cubicBezTo>
                <a:lnTo>
                  <a:pt x="32266" y="32431"/>
                </a:lnTo>
                <a:cubicBezTo>
                  <a:pt x="33453" y="33125"/>
                  <a:pt x="34659" y="33787"/>
                  <a:pt x="35884" y="34416"/>
                </a:cubicBezTo>
                <a:cubicBezTo>
                  <a:pt x="34003" y="36904"/>
                  <a:pt x="32524" y="39670"/>
                  <a:pt x="32713" y="42877"/>
                </a:cubicBezTo>
                <a:cubicBezTo>
                  <a:pt x="32728" y="43117"/>
                  <a:pt x="32753" y="43356"/>
                  <a:pt x="32775" y="43597"/>
                </a:cubicBezTo>
                <a:cubicBezTo>
                  <a:pt x="32756" y="45428"/>
                  <a:pt x="33043" y="47248"/>
                  <a:pt x="33451" y="49042"/>
                </a:cubicBezTo>
                <a:cubicBezTo>
                  <a:pt x="33607" y="50456"/>
                  <a:pt x="33646" y="51943"/>
                  <a:pt x="34463" y="53141"/>
                </a:cubicBezTo>
                <a:cubicBezTo>
                  <a:pt x="34512" y="53213"/>
                  <a:pt x="34597" y="53248"/>
                  <a:pt x="34682" y="53248"/>
                </a:cubicBezTo>
                <a:cubicBezTo>
                  <a:pt x="34771" y="53248"/>
                  <a:pt x="34860" y="53210"/>
                  <a:pt x="34910" y="53137"/>
                </a:cubicBezTo>
                <a:cubicBezTo>
                  <a:pt x="38240" y="48306"/>
                  <a:pt x="39587" y="41621"/>
                  <a:pt x="37572" y="35988"/>
                </a:cubicBezTo>
                <a:cubicBezTo>
                  <a:pt x="37499" y="35706"/>
                  <a:pt x="37416" y="35423"/>
                  <a:pt x="37330" y="35143"/>
                </a:cubicBezTo>
                <a:lnTo>
                  <a:pt x="37330" y="35143"/>
                </a:lnTo>
                <a:cubicBezTo>
                  <a:pt x="38803" y="35865"/>
                  <a:pt x="40296" y="36551"/>
                  <a:pt x="41814" y="37202"/>
                </a:cubicBezTo>
                <a:cubicBezTo>
                  <a:pt x="41746" y="37299"/>
                  <a:pt x="41686" y="37398"/>
                  <a:pt x="41622" y="37497"/>
                </a:cubicBezTo>
                <a:cubicBezTo>
                  <a:pt x="40270" y="39420"/>
                  <a:pt x="39242" y="41785"/>
                  <a:pt x="39465" y="44175"/>
                </a:cubicBezTo>
                <a:cubicBezTo>
                  <a:pt x="39578" y="45382"/>
                  <a:pt x="40050" y="46488"/>
                  <a:pt x="40534" y="47584"/>
                </a:cubicBezTo>
                <a:cubicBezTo>
                  <a:pt x="41190" y="49593"/>
                  <a:pt x="42155" y="51486"/>
                  <a:pt x="42622" y="53621"/>
                </a:cubicBezTo>
                <a:cubicBezTo>
                  <a:pt x="42652" y="53760"/>
                  <a:pt x="42788" y="53863"/>
                  <a:pt x="42920" y="53863"/>
                </a:cubicBezTo>
                <a:cubicBezTo>
                  <a:pt x="42994" y="53863"/>
                  <a:pt x="43068" y="53830"/>
                  <a:pt x="43120" y="53751"/>
                </a:cubicBezTo>
                <a:cubicBezTo>
                  <a:pt x="44383" y="51866"/>
                  <a:pt x="44907" y="49828"/>
                  <a:pt x="44963" y="47749"/>
                </a:cubicBezTo>
                <a:cubicBezTo>
                  <a:pt x="44996" y="47076"/>
                  <a:pt x="44985" y="46401"/>
                  <a:pt x="44932" y="45730"/>
                </a:cubicBezTo>
                <a:cubicBezTo>
                  <a:pt x="44744" y="43362"/>
                  <a:pt x="44212" y="39653"/>
                  <a:pt x="42683" y="37571"/>
                </a:cubicBezTo>
                <a:lnTo>
                  <a:pt x="42683" y="37571"/>
                </a:lnTo>
                <a:cubicBezTo>
                  <a:pt x="43297" y="37828"/>
                  <a:pt x="43913" y="38078"/>
                  <a:pt x="44530" y="38326"/>
                </a:cubicBezTo>
                <a:cubicBezTo>
                  <a:pt x="44453" y="38385"/>
                  <a:pt x="44416" y="38483"/>
                  <a:pt x="44436" y="38579"/>
                </a:cubicBezTo>
                <a:cubicBezTo>
                  <a:pt x="44803" y="40741"/>
                  <a:pt x="45220" y="43031"/>
                  <a:pt x="46419" y="44908"/>
                </a:cubicBezTo>
                <a:cubicBezTo>
                  <a:pt x="47041" y="45879"/>
                  <a:pt x="47816" y="46521"/>
                  <a:pt x="48676" y="47272"/>
                </a:cubicBezTo>
                <a:cubicBezTo>
                  <a:pt x="50037" y="48455"/>
                  <a:pt x="51155" y="49798"/>
                  <a:pt x="52274" y="51205"/>
                </a:cubicBezTo>
                <a:cubicBezTo>
                  <a:pt x="52329" y="51275"/>
                  <a:pt x="52398" y="51305"/>
                  <a:pt x="52466" y="51305"/>
                </a:cubicBezTo>
                <a:cubicBezTo>
                  <a:pt x="52607" y="51305"/>
                  <a:pt x="52741" y="51175"/>
                  <a:pt x="52734" y="51009"/>
                </a:cubicBezTo>
                <a:cubicBezTo>
                  <a:pt x="52579" y="47316"/>
                  <a:pt x="51226" y="43531"/>
                  <a:pt x="48666" y="40822"/>
                </a:cubicBezTo>
                <a:lnTo>
                  <a:pt x="48666" y="40822"/>
                </a:lnTo>
                <a:cubicBezTo>
                  <a:pt x="50976" y="42006"/>
                  <a:pt x="53495" y="42652"/>
                  <a:pt x="56080" y="42884"/>
                </a:cubicBezTo>
                <a:cubicBezTo>
                  <a:pt x="56937" y="42980"/>
                  <a:pt x="57797" y="43027"/>
                  <a:pt x="58657" y="43027"/>
                </a:cubicBezTo>
                <a:cubicBezTo>
                  <a:pt x="59974" y="43027"/>
                  <a:pt x="61290" y="42916"/>
                  <a:pt x="62592" y="42694"/>
                </a:cubicBezTo>
                <a:lnTo>
                  <a:pt x="62609" y="42691"/>
                </a:lnTo>
                <a:cubicBezTo>
                  <a:pt x="62611" y="42691"/>
                  <a:pt x="62614" y="42691"/>
                  <a:pt x="62615" y="42690"/>
                </a:cubicBezTo>
                <a:cubicBezTo>
                  <a:pt x="62685" y="42678"/>
                  <a:pt x="62755" y="42668"/>
                  <a:pt x="62824" y="42657"/>
                </a:cubicBezTo>
                <a:cubicBezTo>
                  <a:pt x="63048" y="42615"/>
                  <a:pt x="63104" y="42353"/>
                  <a:pt x="62942" y="42208"/>
                </a:cubicBezTo>
                <a:cubicBezTo>
                  <a:pt x="62615" y="41917"/>
                  <a:pt x="62277" y="41646"/>
                  <a:pt x="61933" y="41387"/>
                </a:cubicBezTo>
                <a:cubicBezTo>
                  <a:pt x="59483" y="39338"/>
                  <a:pt x="56389" y="38315"/>
                  <a:pt x="53192" y="38030"/>
                </a:cubicBezTo>
                <a:cubicBezTo>
                  <a:pt x="52524" y="37962"/>
                  <a:pt x="51854" y="37928"/>
                  <a:pt x="51184" y="37928"/>
                </a:cubicBezTo>
                <a:cubicBezTo>
                  <a:pt x="50377" y="37928"/>
                  <a:pt x="49570" y="37977"/>
                  <a:pt x="48767" y="38076"/>
                </a:cubicBezTo>
                <a:cubicBezTo>
                  <a:pt x="47912" y="38164"/>
                  <a:pt x="47061" y="38298"/>
                  <a:pt x="46218" y="38475"/>
                </a:cubicBezTo>
                <a:cubicBezTo>
                  <a:pt x="45562" y="38159"/>
                  <a:pt x="44904" y="37836"/>
                  <a:pt x="44245" y="37508"/>
                </a:cubicBezTo>
                <a:lnTo>
                  <a:pt x="44245" y="37508"/>
                </a:lnTo>
                <a:cubicBezTo>
                  <a:pt x="44616" y="37519"/>
                  <a:pt x="44987" y="37525"/>
                  <a:pt x="45357" y="37525"/>
                </a:cubicBezTo>
                <a:cubicBezTo>
                  <a:pt x="49900" y="37525"/>
                  <a:pt x="54359" y="36679"/>
                  <a:pt x="58606" y="34979"/>
                </a:cubicBezTo>
                <a:cubicBezTo>
                  <a:pt x="58792" y="34905"/>
                  <a:pt x="58851" y="34601"/>
                  <a:pt x="58664" y="34488"/>
                </a:cubicBezTo>
                <a:cubicBezTo>
                  <a:pt x="57301" y="33659"/>
                  <a:pt x="55546" y="33423"/>
                  <a:pt x="53822" y="33423"/>
                </a:cubicBezTo>
                <a:cubicBezTo>
                  <a:pt x="52785" y="33423"/>
                  <a:pt x="51760" y="33508"/>
                  <a:pt x="50838" y="33602"/>
                </a:cubicBezTo>
                <a:cubicBezTo>
                  <a:pt x="47924" y="33897"/>
                  <a:pt x="44972" y="34756"/>
                  <a:pt x="42633" y="36568"/>
                </a:cubicBezTo>
                <a:cubicBezTo>
                  <a:pt x="42603" y="36593"/>
                  <a:pt x="42583" y="36626"/>
                  <a:pt x="42575" y="36661"/>
                </a:cubicBezTo>
                <a:cubicBezTo>
                  <a:pt x="41796" y="36262"/>
                  <a:pt x="41020" y="35852"/>
                  <a:pt x="40246" y="35433"/>
                </a:cubicBezTo>
                <a:lnTo>
                  <a:pt x="40246" y="35433"/>
                </a:lnTo>
                <a:cubicBezTo>
                  <a:pt x="40475" y="35449"/>
                  <a:pt x="40703" y="35456"/>
                  <a:pt x="40931" y="35456"/>
                </a:cubicBezTo>
                <a:cubicBezTo>
                  <a:pt x="41407" y="35456"/>
                  <a:pt x="41880" y="35424"/>
                  <a:pt x="42348" y="35369"/>
                </a:cubicBezTo>
                <a:cubicBezTo>
                  <a:pt x="42524" y="35350"/>
                  <a:pt x="42699" y="35327"/>
                  <a:pt x="42875" y="35300"/>
                </a:cubicBezTo>
                <a:cubicBezTo>
                  <a:pt x="42910" y="35294"/>
                  <a:pt x="42944" y="35292"/>
                  <a:pt x="42977" y="35286"/>
                </a:cubicBezTo>
                <a:cubicBezTo>
                  <a:pt x="43224" y="35246"/>
                  <a:pt x="43469" y="35194"/>
                  <a:pt x="43714" y="35138"/>
                </a:cubicBezTo>
                <a:cubicBezTo>
                  <a:pt x="43803" y="35118"/>
                  <a:pt x="43891" y="35097"/>
                  <a:pt x="43980" y="35075"/>
                </a:cubicBezTo>
                <a:cubicBezTo>
                  <a:pt x="44063" y="35055"/>
                  <a:pt x="44146" y="35032"/>
                  <a:pt x="44228" y="35009"/>
                </a:cubicBezTo>
                <a:cubicBezTo>
                  <a:pt x="45270" y="34736"/>
                  <a:pt x="46294" y="34357"/>
                  <a:pt x="47300" y="33902"/>
                </a:cubicBezTo>
                <a:cubicBezTo>
                  <a:pt x="49960" y="32697"/>
                  <a:pt x="52527" y="31357"/>
                  <a:pt x="55195" y="30176"/>
                </a:cubicBezTo>
                <a:cubicBezTo>
                  <a:pt x="55307" y="30139"/>
                  <a:pt x="55419" y="30102"/>
                  <a:pt x="55531" y="30067"/>
                </a:cubicBezTo>
                <a:cubicBezTo>
                  <a:pt x="55589" y="30049"/>
                  <a:pt x="55642" y="30011"/>
                  <a:pt x="55678" y="29960"/>
                </a:cubicBezTo>
                <a:cubicBezTo>
                  <a:pt x="55707" y="29947"/>
                  <a:pt x="55736" y="29933"/>
                  <a:pt x="55766" y="29920"/>
                </a:cubicBezTo>
                <a:lnTo>
                  <a:pt x="55915" y="29937"/>
                </a:lnTo>
                <a:cubicBezTo>
                  <a:pt x="55920" y="29937"/>
                  <a:pt x="55926" y="29938"/>
                  <a:pt x="55931" y="29938"/>
                </a:cubicBezTo>
                <a:cubicBezTo>
                  <a:pt x="56095" y="29938"/>
                  <a:pt x="56175" y="29674"/>
                  <a:pt x="55998" y="29626"/>
                </a:cubicBezTo>
                <a:cubicBezTo>
                  <a:pt x="55988" y="29623"/>
                  <a:pt x="55978" y="29622"/>
                  <a:pt x="55968" y="29619"/>
                </a:cubicBezTo>
                <a:cubicBezTo>
                  <a:pt x="55946" y="29596"/>
                  <a:pt x="55916" y="29584"/>
                  <a:pt x="55885" y="29584"/>
                </a:cubicBezTo>
                <a:cubicBezTo>
                  <a:pt x="55879" y="29584"/>
                  <a:pt x="55872" y="29585"/>
                  <a:pt x="55866" y="29586"/>
                </a:cubicBezTo>
                <a:cubicBezTo>
                  <a:pt x="55862" y="29587"/>
                  <a:pt x="55857" y="29589"/>
                  <a:pt x="55852" y="29589"/>
                </a:cubicBezTo>
                <a:cubicBezTo>
                  <a:pt x="55789" y="29573"/>
                  <a:pt x="55724" y="29557"/>
                  <a:pt x="55661" y="29541"/>
                </a:cubicBezTo>
                <a:cubicBezTo>
                  <a:pt x="55607" y="29465"/>
                  <a:pt x="55534" y="29408"/>
                  <a:pt x="55436" y="29395"/>
                </a:cubicBezTo>
                <a:cubicBezTo>
                  <a:pt x="55132" y="29354"/>
                  <a:pt x="54824" y="29315"/>
                  <a:pt x="54513" y="29279"/>
                </a:cubicBezTo>
                <a:cubicBezTo>
                  <a:pt x="53010" y="28975"/>
                  <a:pt x="51458" y="28813"/>
                  <a:pt x="49908" y="28813"/>
                </a:cubicBezTo>
                <a:cubicBezTo>
                  <a:pt x="47064" y="28813"/>
                  <a:pt x="44228" y="29359"/>
                  <a:pt x="41718" y="30577"/>
                </a:cubicBezTo>
                <a:cubicBezTo>
                  <a:pt x="40894" y="30958"/>
                  <a:pt x="40114" y="31428"/>
                  <a:pt x="39392" y="31979"/>
                </a:cubicBezTo>
                <a:cubicBezTo>
                  <a:pt x="38657" y="32519"/>
                  <a:pt x="37976" y="33129"/>
                  <a:pt x="37359" y="33801"/>
                </a:cubicBezTo>
                <a:cubicBezTo>
                  <a:pt x="37356" y="33806"/>
                  <a:pt x="37356" y="33808"/>
                  <a:pt x="37353" y="33813"/>
                </a:cubicBezTo>
                <a:cubicBezTo>
                  <a:pt x="36366" y="33241"/>
                  <a:pt x="35389" y="32648"/>
                  <a:pt x="34421" y="32043"/>
                </a:cubicBezTo>
                <a:cubicBezTo>
                  <a:pt x="35207" y="31964"/>
                  <a:pt x="35982" y="31815"/>
                  <a:pt x="36740" y="31596"/>
                </a:cubicBezTo>
                <a:cubicBezTo>
                  <a:pt x="37946" y="31305"/>
                  <a:pt x="39098" y="30785"/>
                  <a:pt x="40217" y="30135"/>
                </a:cubicBezTo>
                <a:cubicBezTo>
                  <a:pt x="44069" y="28044"/>
                  <a:pt x="47469" y="24810"/>
                  <a:pt x="51493" y="23108"/>
                </a:cubicBezTo>
                <a:cubicBezTo>
                  <a:pt x="51534" y="23090"/>
                  <a:pt x="51569" y="23058"/>
                  <a:pt x="51587" y="23016"/>
                </a:cubicBezTo>
                <a:cubicBezTo>
                  <a:pt x="51754" y="22984"/>
                  <a:pt x="51758" y="22718"/>
                  <a:pt x="51567" y="22669"/>
                </a:cubicBezTo>
                <a:cubicBezTo>
                  <a:pt x="50480" y="22390"/>
                  <a:pt x="49335" y="22267"/>
                  <a:pt x="48171" y="22267"/>
                </a:cubicBezTo>
                <a:cubicBezTo>
                  <a:pt x="45334" y="22267"/>
                  <a:pt x="42386" y="23000"/>
                  <a:pt x="39878" y="23999"/>
                </a:cubicBezTo>
                <a:cubicBezTo>
                  <a:pt x="36634" y="25291"/>
                  <a:pt x="33817" y="27474"/>
                  <a:pt x="32040" y="30504"/>
                </a:cubicBezTo>
                <a:cubicBezTo>
                  <a:pt x="30565" y="29514"/>
                  <a:pt x="29127" y="28480"/>
                  <a:pt x="27737" y="27395"/>
                </a:cubicBezTo>
                <a:cubicBezTo>
                  <a:pt x="28075" y="27329"/>
                  <a:pt x="28413" y="27256"/>
                  <a:pt x="28749" y="27173"/>
                </a:cubicBezTo>
                <a:cubicBezTo>
                  <a:pt x="30935" y="26648"/>
                  <a:pt x="33090" y="25737"/>
                  <a:pt x="35128" y="24553"/>
                </a:cubicBezTo>
                <a:cubicBezTo>
                  <a:pt x="35184" y="24522"/>
                  <a:pt x="35240" y="24490"/>
                  <a:pt x="35294" y="24457"/>
                </a:cubicBezTo>
                <a:cubicBezTo>
                  <a:pt x="35549" y="24308"/>
                  <a:pt x="35800" y="24154"/>
                  <a:pt x="36049" y="23995"/>
                </a:cubicBezTo>
                <a:cubicBezTo>
                  <a:pt x="36233" y="23880"/>
                  <a:pt x="36416" y="23765"/>
                  <a:pt x="36598" y="23646"/>
                </a:cubicBezTo>
                <a:cubicBezTo>
                  <a:pt x="36604" y="23642"/>
                  <a:pt x="36609" y="23639"/>
                  <a:pt x="36615" y="23636"/>
                </a:cubicBezTo>
                <a:cubicBezTo>
                  <a:pt x="38241" y="22729"/>
                  <a:pt x="39756" y="21638"/>
                  <a:pt x="41130" y="20379"/>
                </a:cubicBezTo>
                <a:cubicBezTo>
                  <a:pt x="42395" y="19222"/>
                  <a:pt x="44889" y="17055"/>
                  <a:pt x="45354" y="15221"/>
                </a:cubicBezTo>
                <a:cubicBezTo>
                  <a:pt x="45357" y="15217"/>
                  <a:pt x="45361" y="15212"/>
                  <a:pt x="45364" y="15207"/>
                </a:cubicBezTo>
                <a:cubicBezTo>
                  <a:pt x="45427" y="15119"/>
                  <a:pt x="45440" y="15005"/>
                  <a:pt x="45415" y="14903"/>
                </a:cubicBezTo>
                <a:cubicBezTo>
                  <a:pt x="45415" y="14896"/>
                  <a:pt x="45417" y="14889"/>
                  <a:pt x="45417" y="14881"/>
                </a:cubicBezTo>
                <a:cubicBezTo>
                  <a:pt x="45430" y="14774"/>
                  <a:pt x="45364" y="14695"/>
                  <a:pt x="45270" y="14661"/>
                </a:cubicBezTo>
                <a:cubicBezTo>
                  <a:pt x="45413" y="14551"/>
                  <a:pt x="45387" y="14255"/>
                  <a:pt x="45172" y="14255"/>
                </a:cubicBezTo>
                <a:cubicBezTo>
                  <a:pt x="45172" y="14255"/>
                  <a:pt x="45171" y="14255"/>
                  <a:pt x="45171" y="14255"/>
                </a:cubicBezTo>
                <a:cubicBezTo>
                  <a:pt x="37147" y="14272"/>
                  <a:pt x="30333" y="19607"/>
                  <a:pt x="25582" y="25637"/>
                </a:cubicBezTo>
                <a:cubicBezTo>
                  <a:pt x="24891" y="25049"/>
                  <a:pt x="24215" y="24447"/>
                  <a:pt x="23554" y="23833"/>
                </a:cubicBezTo>
                <a:cubicBezTo>
                  <a:pt x="23160" y="23463"/>
                  <a:pt x="22775" y="23089"/>
                  <a:pt x="22397" y="22708"/>
                </a:cubicBezTo>
                <a:cubicBezTo>
                  <a:pt x="26280" y="22417"/>
                  <a:pt x="29872" y="19998"/>
                  <a:pt x="32609" y="17372"/>
                </a:cubicBezTo>
                <a:cubicBezTo>
                  <a:pt x="35337" y="14754"/>
                  <a:pt x="38274" y="11480"/>
                  <a:pt x="39674" y="7919"/>
                </a:cubicBezTo>
                <a:cubicBezTo>
                  <a:pt x="39773" y="7668"/>
                  <a:pt x="39576" y="7475"/>
                  <a:pt x="39350" y="7475"/>
                </a:cubicBezTo>
                <a:cubicBezTo>
                  <a:pt x="39313" y="7475"/>
                  <a:pt x="39276" y="7480"/>
                  <a:pt x="39239" y="7491"/>
                </a:cubicBezTo>
                <a:cubicBezTo>
                  <a:pt x="34924" y="8731"/>
                  <a:pt x="30842" y="11324"/>
                  <a:pt x="27283" y="14444"/>
                </a:cubicBezTo>
                <a:cubicBezTo>
                  <a:pt x="25596" y="15803"/>
                  <a:pt x="23958" y="17292"/>
                  <a:pt x="22699" y="19041"/>
                </a:cubicBezTo>
                <a:cubicBezTo>
                  <a:pt x="22081" y="19748"/>
                  <a:pt x="21492" y="20460"/>
                  <a:pt x="20934" y="21172"/>
                </a:cubicBezTo>
                <a:cubicBezTo>
                  <a:pt x="20224" y="20400"/>
                  <a:pt x="19536" y="19606"/>
                  <a:pt x="18872" y="18793"/>
                </a:cubicBezTo>
                <a:cubicBezTo>
                  <a:pt x="22164" y="18292"/>
                  <a:pt x="25294" y="15681"/>
                  <a:pt x="27688" y="13211"/>
                </a:cubicBezTo>
                <a:cubicBezTo>
                  <a:pt x="29299" y="11705"/>
                  <a:pt x="30732" y="10017"/>
                  <a:pt x="31955" y="8183"/>
                </a:cubicBezTo>
                <a:cubicBezTo>
                  <a:pt x="33721" y="5770"/>
                  <a:pt x="35235" y="3087"/>
                  <a:pt x="35843" y="340"/>
                </a:cubicBezTo>
                <a:cubicBezTo>
                  <a:pt x="35878" y="186"/>
                  <a:pt x="35723" y="1"/>
                  <a:pt x="3556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032" name="Google Shape;1032;p16"/>
          <p:cNvGrpSpPr/>
          <p:nvPr/>
        </p:nvGrpSpPr>
        <p:grpSpPr>
          <a:xfrm rot="-4312089">
            <a:off x="-2590651" y="2644204"/>
            <a:ext cx="6336160" cy="4912717"/>
            <a:chOff x="902100" y="3410650"/>
            <a:chExt cx="787100" cy="610275"/>
          </a:xfrm>
        </p:grpSpPr>
        <p:sp>
          <p:nvSpPr>
            <p:cNvPr id="1033" name="Google Shape;1033;p16"/>
            <p:cNvSpPr/>
            <p:nvPr/>
          </p:nvSpPr>
          <p:spPr>
            <a:xfrm>
              <a:off x="902100" y="3410650"/>
              <a:ext cx="787100" cy="610275"/>
            </a:xfrm>
            <a:custGeom>
              <a:avLst/>
              <a:gdLst/>
              <a:ahLst/>
              <a:cxnLst/>
              <a:rect l="l" t="t" r="r" b="b"/>
              <a:pathLst>
                <a:path w="31484" h="24411" extrusionOk="0">
                  <a:moveTo>
                    <a:pt x="27240" y="5097"/>
                  </a:moveTo>
                  <a:cubicBezTo>
                    <a:pt x="27240" y="5097"/>
                    <a:pt x="27240" y="5097"/>
                    <a:pt x="27240" y="5097"/>
                  </a:cubicBezTo>
                  <a:cubicBezTo>
                    <a:pt x="27244" y="5115"/>
                    <a:pt x="26783" y="5591"/>
                    <a:pt x="26743" y="5646"/>
                  </a:cubicBezTo>
                  <a:cubicBezTo>
                    <a:pt x="26535" y="5929"/>
                    <a:pt x="26411" y="6205"/>
                    <a:pt x="26143" y="6446"/>
                  </a:cubicBezTo>
                  <a:cubicBezTo>
                    <a:pt x="25621" y="6910"/>
                    <a:pt x="25008" y="7278"/>
                    <a:pt x="24391" y="7601"/>
                  </a:cubicBezTo>
                  <a:cubicBezTo>
                    <a:pt x="24678" y="6928"/>
                    <a:pt x="24912" y="6332"/>
                    <a:pt x="25550" y="5871"/>
                  </a:cubicBezTo>
                  <a:lnTo>
                    <a:pt x="25550" y="5870"/>
                  </a:lnTo>
                  <a:cubicBezTo>
                    <a:pt x="25695" y="5765"/>
                    <a:pt x="27229" y="5097"/>
                    <a:pt x="27240" y="5097"/>
                  </a:cubicBezTo>
                  <a:close/>
                  <a:moveTo>
                    <a:pt x="24504" y="3239"/>
                  </a:moveTo>
                  <a:lnTo>
                    <a:pt x="24458" y="3291"/>
                  </a:lnTo>
                  <a:cubicBezTo>
                    <a:pt x="23942" y="3867"/>
                    <a:pt x="23900" y="4902"/>
                    <a:pt x="23592" y="5575"/>
                  </a:cubicBezTo>
                  <a:cubicBezTo>
                    <a:pt x="23188" y="6458"/>
                    <a:pt x="22473" y="7141"/>
                    <a:pt x="21780" y="7798"/>
                  </a:cubicBezTo>
                  <a:cubicBezTo>
                    <a:pt x="21514" y="6701"/>
                    <a:pt x="22125" y="5479"/>
                    <a:pt x="22816" y="4655"/>
                  </a:cubicBezTo>
                  <a:lnTo>
                    <a:pt x="22816" y="4653"/>
                  </a:lnTo>
                  <a:cubicBezTo>
                    <a:pt x="23203" y="4192"/>
                    <a:pt x="23675" y="3796"/>
                    <a:pt x="24174" y="3462"/>
                  </a:cubicBezTo>
                  <a:cubicBezTo>
                    <a:pt x="24275" y="3394"/>
                    <a:pt x="24388" y="3310"/>
                    <a:pt x="24504" y="3239"/>
                  </a:cubicBezTo>
                  <a:close/>
                  <a:moveTo>
                    <a:pt x="19554" y="1392"/>
                  </a:moveTo>
                  <a:cubicBezTo>
                    <a:pt x="19631" y="1474"/>
                    <a:pt x="19858" y="2655"/>
                    <a:pt x="19889" y="2748"/>
                  </a:cubicBezTo>
                  <a:cubicBezTo>
                    <a:pt x="20076" y="3300"/>
                    <a:pt x="20313" y="3835"/>
                    <a:pt x="20460" y="4400"/>
                  </a:cubicBezTo>
                  <a:cubicBezTo>
                    <a:pt x="20798" y="5699"/>
                    <a:pt x="20606" y="7002"/>
                    <a:pt x="19968" y="8171"/>
                  </a:cubicBezTo>
                  <a:cubicBezTo>
                    <a:pt x="19565" y="7018"/>
                    <a:pt x="19134" y="5826"/>
                    <a:pt x="19047" y="4602"/>
                  </a:cubicBezTo>
                  <a:lnTo>
                    <a:pt x="19046" y="4601"/>
                  </a:lnTo>
                  <a:cubicBezTo>
                    <a:pt x="19002" y="3975"/>
                    <a:pt x="19081" y="3352"/>
                    <a:pt x="19219" y="2743"/>
                  </a:cubicBezTo>
                  <a:cubicBezTo>
                    <a:pt x="19274" y="2501"/>
                    <a:pt x="19618" y="1471"/>
                    <a:pt x="19554" y="1392"/>
                  </a:cubicBezTo>
                  <a:close/>
                  <a:moveTo>
                    <a:pt x="16878" y="440"/>
                  </a:moveTo>
                  <a:lnTo>
                    <a:pt x="16878" y="440"/>
                  </a:lnTo>
                  <a:cubicBezTo>
                    <a:pt x="16796" y="629"/>
                    <a:pt x="17071" y="1945"/>
                    <a:pt x="17103" y="2063"/>
                  </a:cubicBezTo>
                  <a:cubicBezTo>
                    <a:pt x="17279" y="2700"/>
                    <a:pt x="17539" y="3311"/>
                    <a:pt x="17788" y="3922"/>
                  </a:cubicBezTo>
                  <a:cubicBezTo>
                    <a:pt x="18375" y="5361"/>
                    <a:pt x="19223" y="7349"/>
                    <a:pt x="18039" y="8709"/>
                  </a:cubicBezTo>
                  <a:cubicBezTo>
                    <a:pt x="18038" y="8712"/>
                    <a:pt x="18035" y="8716"/>
                    <a:pt x="18034" y="8719"/>
                  </a:cubicBezTo>
                  <a:cubicBezTo>
                    <a:pt x="17050" y="7432"/>
                    <a:pt x="16359" y="5966"/>
                    <a:pt x="16231" y="4328"/>
                  </a:cubicBezTo>
                  <a:lnTo>
                    <a:pt x="16229" y="4327"/>
                  </a:lnTo>
                  <a:cubicBezTo>
                    <a:pt x="16176" y="3655"/>
                    <a:pt x="16212" y="2980"/>
                    <a:pt x="16332" y="2317"/>
                  </a:cubicBezTo>
                  <a:cubicBezTo>
                    <a:pt x="16387" y="2020"/>
                    <a:pt x="16744" y="634"/>
                    <a:pt x="16878" y="440"/>
                  </a:cubicBezTo>
                  <a:close/>
                  <a:moveTo>
                    <a:pt x="27387" y="6769"/>
                  </a:moveTo>
                  <a:cubicBezTo>
                    <a:pt x="27674" y="6769"/>
                    <a:pt x="27967" y="6807"/>
                    <a:pt x="28266" y="6894"/>
                  </a:cubicBezTo>
                  <a:lnTo>
                    <a:pt x="28266" y="6893"/>
                  </a:lnTo>
                  <a:cubicBezTo>
                    <a:pt x="28780" y="7044"/>
                    <a:pt x="29253" y="7314"/>
                    <a:pt x="29708" y="7590"/>
                  </a:cubicBezTo>
                  <a:cubicBezTo>
                    <a:pt x="30036" y="7790"/>
                    <a:pt x="30782" y="8083"/>
                    <a:pt x="31000" y="8384"/>
                  </a:cubicBezTo>
                  <a:cubicBezTo>
                    <a:pt x="31015" y="8405"/>
                    <a:pt x="31032" y="8423"/>
                    <a:pt x="31052" y="8437"/>
                  </a:cubicBezTo>
                  <a:cubicBezTo>
                    <a:pt x="31050" y="8437"/>
                    <a:pt x="31047" y="8437"/>
                    <a:pt x="31044" y="8437"/>
                  </a:cubicBezTo>
                  <a:cubicBezTo>
                    <a:pt x="30994" y="8437"/>
                    <a:pt x="30909" y="8449"/>
                    <a:pt x="30778" y="8487"/>
                  </a:cubicBezTo>
                  <a:cubicBezTo>
                    <a:pt x="30538" y="8557"/>
                    <a:pt x="30264" y="8572"/>
                    <a:pt x="30019" y="8619"/>
                  </a:cubicBezTo>
                  <a:cubicBezTo>
                    <a:pt x="29522" y="8714"/>
                    <a:pt x="29036" y="8808"/>
                    <a:pt x="28537" y="8808"/>
                  </a:cubicBezTo>
                  <a:cubicBezTo>
                    <a:pt x="28374" y="8808"/>
                    <a:pt x="28210" y="8798"/>
                    <a:pt x="28044" y="8775"/>
                  </a:cubicBezTo>
                  <a:cubicBezTo>
                    <a:pt x="26847" y="8608"/>
                    <a:pt x="25645" y="8087"/>
                    <a:pt x="24495" y="7700"/>
                  </a:cubicBezTo>
                  <a:cubicBezTo>
                    <a:pt x="24580" y="7657"/>
                    <a:pt x="24666" y="7613"/>
                    <a:pt x="24750" y="7569"/>
                  </a:cubicBezTo>
                  <a:cubicBezTo>
                    <a:pt x="25599" y="7163"/>
                    <a:pt x="26464" y="6769"/>
                    <a:pt x="27387" y="6769"/>
                  </a:cubicBezTo>
                  <a:close/>
                  <a:moveTo>
                    <a:pt x="14865" y="1584"/>
                  </a:moveTo>
                  <a:lnTo>
                    <a:pt x="14865" y="1584"/>
                  </a:lnTo>
                  <a:cubicBezTo>
                    <a:pt x="14474" y="2612"/>
                    <a:pt x="14604" y="3647"/>
                    <a:pt x="14883" y="4777"/>
                  </a:cubicBezTo>
                  <a:cubicBezTo>
                    <a:pt x="15339" y="6633"/>
                    <a:pt x="15316" y="8309"/>
                    <a:pt x="14332" y="9972"/>
                  </a:cubicBezTo>
                  <a:cubicBezTo>
                    <a:pt x="13538" y="8521"/>
                    <a:pt x="13033" y="6510"/>
                    <a:pt x="13182" y="4878"/>
                  </a:cubicBezTo>
                  <a:lnTo>
                    <a:pt x="13181" y="4878"/>
                  </a:lnTo>
                  <a:cubicBezTo>
                    <a:pt x="13300" y="3582"/>
                    <a:pt x="14042" y="2540"/>
                    <a:pt x="14865" y="1584"/>
                  </a:cubicBezTo>
                  <a:close/>
                  <a:moveTo>
                    <a:pt x="23535" y="7958"/>
                  </a:moveTo>
                  <a:cubicBezTo>
                    <a:pt x="24471" y="7958"/>
                    <a:pt x="25261" y="8407"/>
                    <a:pt x="25965" y="9011"/>
                  </a:cubicBezTo>
                  <a:cubicBezTo>
                    <a:pt x="26305" y="9301"/>
                    <a:pt x="26619" y="9620"/>
                    <a:pt x="26952" y="9920"/>
                  </a:cubicBezTo>
                  <a:cubicBezTo>
                    <a:pt x="27080" y="10035"/>
                    <a:pt x="27212" y="10179"/>
                    <a:pt x="27357" y="10271"/>
                  </a:cubicBezTo>
                  <a:cubicBezTo>
                    <a:pt x="27442" y="10325"/>
                    <a:pt x="27601" y="10388"/>
                    <a:pt x="27598" y="10388"/>
                  </a:cubicBezTo>
                  <a:cubicBezTo>
                    <a:pt x="27597" y="10388"/>
                    <a:pt x="27565" y="10376"/>
                    <a:pt x="27482" y="10346"/>
                  </a:cubicBezTo>
                  <a:cubicBezTo>
                    <a:pt x="26635" y="10038"/>
                    <a:pt x="25801" y="9799"/>
                    <a:pt x="25038" y="9300"/>
                  </a:cubicBezTo>
                  <a:cubicBezTo>
                    <a:pt x="24463" y="8923"/>
                    <a:pt x="24056" y="8367"/>
                    <a:pt x="23519" y="7959"/>
                  </a:cubicBezTo>
                  <a:cubicBezTo>
                    <a:pt x="23524" y="7958"/>
                    <a:pt x="23530" y="7958"/>
                    <a:pt x="23535" y="7958"/>
                  </a:cubicBezTo>
                  <a:close/>
                  <a:moveTo>
                    <a:pt x="12338" y="6093"/>
                  </a:moveTo>
                  <a:lnTo>
                    <a:pt x="12338" y="6093"/>
                  </a:lnTo>
                  <a:cubicBezTo>
                    <a:pt x="12330" y="6151"/>
                    <a:pt x="12326" y="6210"/>
                    <a:pt x="12327" y="6269"/>
                  </a:cubicBezTo>
                  <a:cubicBezTo>
                    <a:pt x="12326" y="6953"/>
                    <a:pt x="12402" y="7602"/>
                    <a:pt x="12465" y="8284"/>
                  </a:cubicBezTo>
                  <a:cubicBezTo>
                    <a:pt x="12573" y="9452"/>
                    <a:pt x="12237" y="10431"/>
                    <a:pt x="11711" y="11453"/>
                  </a:cubicBezTo>
                  <a:cubicBezTo>
                    <a:pt x="11192" y="10415"/>
                    <a:pt x="11002" y="9264"/>
                    <a:pt x="11303" y="8124"/>
                  </a:cubicBezTo>
                  <a:cubicBezTo>
                    <a:pt x="11421" y="7666"/>
                    <a:pt x="11601" y="7228"/>
                    <a:pt x="11837" y="6818"/>
                  </a:cubicBezTo>
                  <a:cubicBezTo>
                    <a:pt x="11966" y="6596"/>
                    <a:pt x="12113" y="6292"/>
                    <a:pt x="12310" y="6122"/>
                  </a:cubicBezTo>
                  <a:cubicBezTo>
                    <a:pt x="12319" y="6113"/>
                    <a:pt x="12329" y="6103"/>
                    <a:pt x="12338" y="6093"/>
                  </a:cubicBezTo>
                  <a:close/>
                  <a:moveTo>
                    <a:pt x="22057" y="8325"/>
                  </a:moveTo>
                  <a:lnTo>
                    <a:pt x="22057" y="8325"/>
                  </a:lnTo>
                  <a:cubicBezTo>
                    <a:pt x="22823" y="8635"/>
                    <a:pt x="23523" y="9085"/>
                    <a:pt x="24120" y="9655"/>
                  </a:cubicBezTo>
                  <a:lnTo>
                    <a:pt x="24120" y="9654"/>
                  </a:lnTo>
                  <a:cubicBezTo>
                    <a:pt x="24499" y="10012"/>
                    <a:pt x="24840" y="10408"/>
                    <a:pt x="25162" y="10818"/>
                  </a:cubicBezTo>
                  <a:cubicBezTo>
                    <a:pt x="25326" y="11026"/>
                    <a:pt x="25582" y="11509"/>
                    <a:pt x="25819" y="11649"/>
                  </a:cubicBezTo>
                  <a:cubicBezTo>
                    <a:pt x="25622" y="11553"/>
                    <a:pt x="25319" y="11300"/>
                    <a:pt x="25206" y="11240"/>
                  </a:cubicBezTo>
                  <a:cubicBezTo>
                    <a:pt x="24876" y="11063"/>
                    <a:pt x="24532" y="10915"/>
                    <a:pt x="24203" y="10739"/>
                  </a:cubicBezTo>
                  <a:cubicBezTo>
                    <a:pt x="23173" y="10186"/>
                    <a:pt x="22448" y="9409"/>
                    <a:pt x="22057" y="8325"/>
                  </a:cubicBezTo>
                  <a:close/>
                  <a:moveTo>
                    <a:pt x="11066" y="10128"/>
                  </a:moveTo>
                  <a:cubicBezTo>
                    <a:pt x="11171" y="10651"/>
                    <a:pt x="11378" y="11148"/>
                    <a:pt x="11673" y="11593"/>
                  </a:cubicBezTo>
                  <a:lnTo>
                    <a:pt x="11673" y="11594"/>
                  </a:lnTo>
                  <a:cubicBezTo>
                    <a:pt x="11114" y="11942"/>
                    <a:pt x="10572" y="12314"/>
                    <a:pt x="10047" y="12707"/>
                  </a:cubicBezTo>
                  <a:cubicBezTo>
                    <a:pt x="10666" y="11957"/>
                    <a:pt x="10996" y="11082"/>
                    <a:pt x="11066" y="10128"/>
                  </a:cubicBezTo>
                  <a:close/>
                  <a:moveTo>
                    <a:pt x="10818" y="3903"/>
                  </a:moveTo>
                  <a:cubicBezTo>
                    <a:pt x="10295" y="4935"/>
                    <a:pt x="10343" y="6105"/>
                    <a:pt x="10539" y="7261"/>
                  </a:cubicBezTo>
                  <a:cubicBezTo>
                    <a:pt x="10892" y="9335"/>
                    <a:pt x="11220" y="11298"/>
                    <a:pt x="9583" y="12929"/>
                  </a:cubicBezTo>
                  <a:cubicBezTo>
                    <a:pt x="8777" y="11319"/>
                    <a:pt x="8313" y="9387"/>
                    <a:pt x="8552" y="7588"/>
                  </a:cubicBezTo>
                  <a:cubicBezTo>
                    <a:pt x="8752" y="6070"/>
                    <a:pt x="9686" y="4863"/>
                    <a:pt x="10818" y="3903"/>
                  </a:cubicBezTo>
                  <a:close/>
                  <a:moveTo>
                    <a:pt x="20246" y="8913"/>
                  </a:moveTo>
                  <a:cubicBezTo>
                    <a:pt x="21137" y="9397"/>
                    <a:pt x="21977" y="9928"/>
                    <a:pt x="22724" y="10632"/>
                  </a:cubicBezTo>
                  <a:lnTo>
                    <a:pt x="22724" y="10631"/>
                  </a:lnTo>
                  <a:cubicBezTo>
                    <a:pt x="23528" y="11389"/>
                    <a:pt x="24016" y="12418"/>
                    <a:pt x="24802" y="13166"/>
                  </a:cubicBezTo>
                  <a:cubicBezTo>
                    <a:pt x="24904" y="13263"/>
                    <a:pt x="25054" y="13349"/>
                    <a:pt x="25047" y="13349"/>
                  </a:cubicBezTo>
                  <a:cubicBezTo>
                    <a:pt x="25043" y="13349"/>
                    <a:pt x="25001" y="13328"/>
                    <a:pt x="24894" y="13276"/>
                  </a:cubicBezTo>
                  <a:cubicBezTo>
                    <a:pt x="24639" y="13152"/>
                    <a:pt x="24387" y="13023"/>
                    <a:pt x="24138" y="12890"/>
                  </a:cubicBezTo>
                  <a:cubicBezTo>
                    <a:pt x="23547" y="12575"/>
                    <a:pt x="22964" y="12238"/>
                    <a:pt x="22431" y="11834"/>
                  </a:cubicBezTo>
                  <a:cubicBezTo>
                    <a:pt x="21421" y="11070"/>
                    <a:pt x="20634" y="10111"/>
                    <a:pt x="20246" y="8913"/>
                  </a:cubicBezTo>
                  <a:close/>
                  <a:moveTo>
                    <a:pt x="6335" y="7193"/>
                  </a:moveTo>
                  <a:lnTo>
                    <a:pt x="6335" y="7193"/>
                  </a:lnTo>
                  <a:cubicBezTo>
                    <a:pt x="6736" y="9511"/>
                    <a:pt x="8119" y="11580"/>
                    <a:pt x="8237" y="13964"/>
                  </a:cubicBezTo>
                  <a:cubicBezTo>
                    <a:pt x="6879" y="11859"/>
                    <a:pt x="6090" y="9670"/>
                    <a:pt x="6335" y="7193"/>
                  </a:cubicBezTo>
                  <a:close/>
                  <a:moveTo>
                    <a:pt x="12262" y="12054"/>
                  </a:moveTo>
                  <a:lnTo>
                    <a:pt x="12262" y="12054"/>
                  </a:lnTo>
                  <a:cubicBezTo>
                    <a:pt x="13726" y="12159"/>
                    <a:pt x="15069" y="12597"/>
                    <a:pt x="16295" y="13440"/>
                  </a:cubicBezTo>
                  <a:cubicBezTo>
                    <a:pt x="16803" y="13793"/>
                    <a:pt x="17282" y="14188"/>
                    <a:pt x="17726" y="14620"/>
                  </a:cubicBezTo>
                  <a:cubicBezTo>
                    <a:pt x="17792" y="14685"/>
                    <a:pt x="17848" y="14746"/>
                    <a:pt x="17902" y="14803"/>
                  </a:cubicBezTo>
                  <a:cubicBezTo>
                    <a:pt x="17854" y="14769"/>
                    <a:pt x="17815" y="14742"/>
                    <a:pt x="17800" y="14733"/>
                  </a:cubicBezTo>
                  <a:cubicBezTo>
                    <a:pt x="15992" y="13722"/>
                    <a:pt x="13849" y="13432"/>
                    <a:pt x="12262" y="12054"/>
                  </a:cubicBezTo>
                  <a:close/>
                  <a:moveTo>
                    <a:pt x="18215" y="9437"/>
                  </a:moveTo>
                  <a:lnTo>
                    <a:pt x="18215" y="9437"/>
                  </a:lnTo>
                  <a:cubicBezTo>
                    <a:pt x="19230" y="10135"/>
                    <a:pt x="20132" y="10791"/>
                    <a:pt x="20837" y="11843"/>
                  </a:cubicBezTo>
                  <a:cubicBezTo>
                    <a:pt x="21461" y="12775"/>
                    <a:pt x="21953" y="13808"/>
                    <a:pt x="22740" y="14621"/>
                  </a:cubicBezTo>
                  <a:cubicBezTo>
                    <a:pt x="22891" y="14777"/>
                    <a:pt x="23070" y="14855"/>
                    <a:pt x="23067" y="14855"/>
                  </a:cubicBezTo>
                  <a:cubicBezTo>
                    <a:pt x="23065" y="14855"/>
                    <a:pt x="22990" y="14824"/>
                    <a:pt x="22791" y="14761"/>
                  </a:cubicBezTo>
                  <a:cubicBezTo>
                    <a:pt x="22457" y="14656"/>
                    <a:pt x="22141" y="14509"/>
                    <a:pt x="21833" y="14346"/>
                  </a:cubicBezTo>
                  <a:cubicBezTo>
                    <a:pt x="21217" y="14020"/>
                    <a:pt x="20653" y="13604"/>
                    <a:pt x="20160" y="13112"/>
                  </a:cubicBezTo>
                  <a:cubicBezTo>
                    <a:pt x="19133" y="12086"/>
                    <a:pt x="18549" y="10818"/>
                    <a:pt x="18215" y="9437"/>
                  </a:cubicBezTo>
                  <a:close/>
                  <a:moveTo>
                    <a:pt x="14482" y="10644"/>
                  </a:moveTo>
                  <a:cubicBezTo>
                    <a:pt x="14485" y="10646"/>
                    <a:pt x="14486" y="10647"/>
                    <a:pt x="14489" y="10647"/>
                  </a:cubicBezTo>
                  <a:cubicBezTo>
                    <a:pt x="15957" y="10842"/>
                    <a:pt x="17290" y="11366"/>
                    <a:pt x="18443" y="12309"/>
                  </a:cubicBezTo>
                  <a:cubicBezTo>
                    <a:pt x="19086" y="12834"/>
                    <a:pt x="19647" y="13454"/>
                    <a:pt x="20133" y="14126"/>
                  </a:cubicBezTo>
                  <a:cubicBezTo>
                    <a:pt x="20317" y="14381"/>
                    <a:pt x="20490" y="14644"/>
                    <a:pt x="20654" y="14912"/>
                  </a:cubicBezTo>
                  <a:cubicBezTo>
                    <a:pt x="20664" y="14927"/>
                    <a:pt x="20672" y="14943"/>
                    <a:pt x="20681" y="14957"/>
                  </a:cubicBezTo>
                  <a:cubicBezTo>
                    <a:pt x="20030" y="14289"/>
                    <a:pt x="19139" y="13801"/>
                    <a:pt x="18299" y="13480"/>
                  </a:cubicBezTo>
                  <a:cubicBezTo>
                    <a:pt x="17660" y="13236"/>
                    <a:pt x="16991" y="13052"/>
                    <a:pt x="16395" y="12709"/>
                  </a:cubicBezTo>
                  <a:cubicBezTo>
                    <a:pt x="15780" y="12357"/>
                    <a:pt x="14466" y="11435"/>
                    <a:pt x="14482" y="10644"/>
                  </a:cubicBezTo>
                  <a:close/>
                  <a:moveTo>
                    <a:pt x="2269" y="7774"/>
                  </a:moveTo>
                  <a:lnTo>
                    <a:pt x="2269" y="7774"/>
                  </a:lnTo>
                  <a:cubicBezTo>
                    <a:pt x="3674" y="10316"/>
                    <a:pt x="6728" y="12410"/>
                    <a:pt x="6688" y="15489"/>
                  </a:cubicBezTo>
                  <a:cubicBezTo>
                    <a:pt x="5855" y="14306"/>
                    <a:pt x="4633" y="13442"/>
                    <a:pt x="3787" y="12265"/>
                  </a:cubicBezTo>
                  <a:cubicBezTo>
                    <a:pt x="2836" y="10942"/>
                    <a:pt x="2444" y="9367"/>
                    <a:pt x="2269" y="7774"/>
                  </a:cubicBezTo>
                  <a:close/>
                  <a:moveTo>
                    <a:pt x="9972" y="13758"/>
                  </a:moveTo>
                  <a:lnTo>
                    <a:pt x="9972" y="13758"/>
                  </a:lnTo>
                  <a:cubicBezTo>
                    <a:pt x="11092" y="13840"/>
                    <a:pt x="12218" y="13870"/>
                    <a:pt x="13321" y="14102"/>
                  </a:cubicBezTo>
                  <a:lnTo>
                    <a:pt x="13321" y="14101"/>
                  </a:lnTo>
                  <a:cubicBezTo>
                    <a:pt x="14049" y="14253"/>
                    <a:pt x="14753" y="14498"/>
                    <a:pt x="15419" y="14831"/>
                  </a:cubicBezTo>
                  <a:cubicBezTo>
                    <a:pt x="15776" y="15009"/>
                    <a:pt x="17092" y="15596"/>
                    <a:pt x="17191" y="15909"/>
                  </a:cubicBezTo>
                  <a:cubicBezTo>
                    <a:pt x="17216" y="15931"/>
                    <a:pt x="17236" y="15948"/>
                    <a:pt x="17255" y="15963"/>
                  </a:cubicBezTo>
                  <a:lnTo>
                    <a:pt x="16947" y="15911"/>
                  </a:lnTo>
                  <a:cubicBezTo>
                    <a:pt x="16594" y="15836"/>
                    <a:pt x="16229" y="15787"/>
                    <a:pt x="15873" y="15727"/>
                  </a:cubicBezTo>
                  <a:lnTo>
                    <a:pt x="13905" y="15389"/>
                  </a:lnTo>
                  <a:cubicBezTo>
                    <a:pt x="12533" y="15155"/>
                    <a:pt x="10728" y="15109"/>
                    <a:pt x="9972" y="13758"/>
                  </a:cubicBezTo>
                  <a:close/>
                  <a:moveTo>
                    <a:pt x="409" y="13128"/>
                  </a:moveTo>
                  <a:cubicBezTo>
                    <a:pt x="755" y="13128"/>
                    <a:pt x="3079" y="14157"/>
                    <a:pt x="3338" y="14297"/>
                  </a:cubicBezTo>
                  <a:cubicBezTo>
                    <a:pt x="4362" y="14853"/>
                    <a:pt x="5193" y="15588"/>
                    <a:pt x="6013" y="16392"/>
                  </a:cubicBezTo>
                  <a:cubicBezTo>
                    <a:pt x="4955" y="16263"/>
                    <a:pt x="3938" y="15972"/>
                    <a:pt x="2999" y="15457"/>
                  </a:cubicBezTo>
                  <a:cubicBezTo>
                    <a:pt x="2437" y="15151"/>
                    <a:pt x="1915" y="14777"/>
                    <a:pt x="1443" y="14345"/>
                  </a:cubicBezTo>
                  <a:cubicBezTo>
                    <a:pt x="1272" y="14188"/>
                    <a:pt x="301" y="13252"/>
                    <a:pt x="368" y="13141"/>
                  </a:cubicBezTo>
                  <a:cubicBezTo>
                    <a:pt x="373" y="13132"/>
                    <a:pt x="387" y="13128"/>
                    <a:pt x="409" y="13128"/>
                  </a:cubicBezTo>
                  <a:close/>
                  <a:moveTo>
                    <a:pt x="8873" y="14863"/>
                  </a:moveTo>
                  <a:lnTo>
                    <a:pt x="8873" y="14863"/>
                  </a:lnTo>
                  <a:cubicBezTo>
                    <a:pt x="11311" y="15443"/>
                    <a:pt x="13060" y="17095"/>
                    <a:pt x="14378" y="19153"/>
                  </a:cubicBezTo>
                  <a:cubicBezTo>
                    <a:pt x="13566" y="18522"/>
                    <a:pt x="12709" y="17999"/>
                    <a:pt x="11807" y="17479"/>
                  </a:cubicBezTo>
                  <a:cubicBezTo>
                    <a:pt x="10638" y="16803"/>
                    <a:pt x="9783" y="15837"/>
                    <a:pt x="8873" y="14863"/>
                  </a:cubicBezTo>
                  <a:close/>
                  <a:moveTo>
                    <a:pt x="7689" y="16466"/>
                  </a:moveTo>
                  <a:cubicBezTo>
                    <a:pt x="8898" y="16466"/>
                    <a:pt x="10064" y="17238"/>
                    <a:pt x="10951" y="18000"/>
                  </a:cubicBezTo>
                  <a:cubicBezTo>
                    <a:pt x="11525" y="18494"/>
                    <a:pt x="12031" y="19057"/>
                    <a:pt x="12510" y="19639"/>
                  </a:cubicBezTo>
                  <a:cubicBezTo>
                    <a:pt x="12649" y="19807"/>
                    <a:pt x="13426" y="20968"/>
                    <a:pt x="13548" y="20968"/>
                  </a:cubicBezTo>
                  <a:cubicBezTo>
                    <a:pt x="13550" y="20968"/>
                    <a:pt x="13551" y="20968"/>
                    <a:pt x="13552" y="20968"/>
                  </a:cubicBezTo>
                  <a:lnTo>
                    <a:pt x="13552" y="20968"/>
                  </a:lnTo>
                  <a:cubicBezTo>
                    <a:pt x="13546" y="20969"/>
                    <a:pt x="13541" y="20969"/>
                    <a:pt x="13534" y="20969"/>
                  </a:cubicBezTo>
                  <a:cubicBezTo>
                    <a:pt x="13286" y="20969"/>
                    <a:pt x="12319" y="20172"/>
                    <a:pt x="12079" y="20022"/>
                  </a:cubicBezTo>
                  <a:cubicBezTo>
                    <a:pt x="11539" y="19683"/>
                    <a:pt x="10995" y="19350"/>
                    <a:pt x="10459" y="19005"/>
                  </a:cubicBezTo>
                  <a:cubicBezTo>
                    <a:pt x="9840" y="18609"/>
                    <a:pt x="9225" y="18198"/>
                    <a:pt x="8683" y="17700"/>
                  </a:cubicBezTo>
                  <a:cubicBezTo>
                    <a:pt x="8241" y="17296"/>
                    <a:pt x="7869" y="16842"/>
                    <a:pt x="7393" y="16482"/>
                  </a:cubicBezTo>
                  <a:cubicBezTo>
                    <a:pt x="7492" y="16471"/>
                    <a:pt x="7590" y="16466"/>
                    <a:pt x="7689" y="16466"/>
                  </a:cubicBezTo>
                  <a:close/>
                  <a:moveTo>
                    <a:pt x="21715" y="8108"/>
                  </a:moveTo>
                  <a:lnTo>
                    <a:pt x="21715" y="8108"/>
                  </a:lnTo>
                  <a:cubicBezTo>
                    <a:pt x="20496" y="8363"/>
                    <a:pt x="19286" y="8655"/>
                    <a:pt x="18100" y="9009"/>
                  </a:cubicBezTo>
                  <a:cubicBezTo>
                    <a:pt x="18092" y="9006"/>
                    <a:pt x="18083" y="9004"/>
                    <a:pt x="18075" y="9004"/>
                  </a:cubicBezTo>
                  <a:cubicBezTo>
                    <a:pt x="18052" y="9004"/>
                    <a:pt x="18030" y="9015"/>
                    <a:pt x="18018" y="9035"/>
                  </a:cubicBezTo>
                  <a:cubicBezTo>
                    <a:pt x="15681" y="9742"/>
                    <a:pt x="13441" y="10707"/>
                    <a:pt x="11425" y="12169"/>
                  </a:cubicBezTo>
                  <a:cubicBezTo>
                    <a:pt x="8185" y="14517"/>
                    <a:pt x="5603" y="17780"/>
                    <a:pt x="3826" y="21350"/>
                  </a:cubicBezTo>
                  <a:cubicBezTo>
                    <a:pt x="3758" y="21321"/>
                    <a:pt x="3694" y="21305"/>
                    <a:pt x="3639" y="21249"/>
                  </a:cubicBezTo>
                  <a:cubicBezTo>
                    <a:pt x="3588" y="21197"/>
                    <a:pt x="3555" y="21132"/>
                    <a:pt x="3542" y="21061"/>
                  </a:cubicBezTo>
                  <a:cubicBezTo>
                    <a:pt x="3550" y="21053"/>
                    <a:pt x="3556" y="21044"/>
                    <a:pt x="3562" y="21034"/>
                  </a:cubicBezTo>
                  <a:cubicBezTo>
                    <a:pt x="4395" y="19155"/>
                    <a:pt x="5495" y="17408"/>
                    <a:pt x="6829" y="15845"/>
                  </a:cubicBezTo>
                  <a:cubicBezTo>
                    <a:pt x="6849" y="15837"/>
                    <a:pt x="6864" y="15820"/>
                    <a:pt x="6868" y="15799"/>
                  </a:cubicBezTo>
                  <a:cubicBezTo>
                    <a:pt x="7684" y="14851"/>
                    <a:pt x="8585" y="13977"/>
                    <a:pt x="9559" y="13190"/>
                  </a:cubicBezTo>
                  <a:lnTo>
                    <a:pt x="9562" y="13193"/>
                  </a:lnTo>
                  <a:cubicBezTo>
                    <a:pt x="9576" y="13215"/>
                    <a:pt x="9595" y="13225"/>
                    <a:pt x="9614" y="13225"/>
                  </a:cubicBezTo>
                  <a:cubicBezTo>
                    <a:pt x="9660" y="13225"/>
                    <a:pt x="9706" y="13169"/>
                    <a:pt x="9676" y="13114"/>
                  </a:cubicBezTo>
                  <a:cubicBezTo>
                    <a:pt x="9675" y="13112"/>
                    <a:pt x="9674" y="13109"/>
                    <a:pt x="9672" y="13108"/>
                  </a:cubicBezTo>
                  <a:cubicBezTo>
                    <a:pt x="9678" y="13105"/>
                    <a:pt x="9683" y="13101"/>
                    <a:pt x="9687" y="13098"/>
                  </a:cubicBezTo>
                  <a:cubicBezTo>
                    <a:pt x="9699" y="13086"/>
                    <a:pt x="9710" y="13074"/>
                    <a:pt x="9720" y="13062"/>
                  </a:cubicBezTo>
                  <a:cubicBezTo>
                    <a:pt x="10283" y="12617"/>
                    <a:pt x="10867" y="12201"/>
                    <a:pt x="11473" y="11815"/>
                  </a:cubicBezTo>
                  <a:cubicBezTo>
                    <a:pt x="14097" y="10147"/>
                    <a:pt x="16960" y="9115"/>
                    <a:pt x="19936" y="8457"/>
                  </a:cubicBezTo>
                  <a:cubicBezTo>
                    <a:pt x="19949" y="8469"/>
                    <a:pt x="19965" y="8474"/>
                    <a:pt x="19981" y="8474"/>
                  </a:cubicBezTo>
                  <a:cubicBezTo>
                    <a:pt x="20007" y="8474"/>
                    <a:pt x="20032" y="8460"/>
                    <a:pt x="20044" y="8435"/>
                  </a:cubicBezTo>
                  <a:cubicBezTo>
                    <a:pt x="20597" y="8313"/>
                    <a:pt x="21154" y="8205"/>
                    <a:pt x="21715" y="8108"/>
                  </a:cubicBezTo>
                  <a:close/>
                  <a:moveTo>
                    <a:pt x="6820" y="17214"/>
                  </a:moveTo>
                  <a:lnTo>
                    <a:pt x="6820" y="17214"/>
                  </a:lnTo>
                  <a:cubicBezTo>
                    <a:pt x="9039" y="18787"/>
                    <a:pt x="9760" y="21342"/>
                    <a:pt x="9776" y="23956"/>
                  </a:cubicBezTo>
                  <a:cubicBezTo>
                    <a:pt x="9185" y="23019"/>
                    <a:pt x="8591" y="22084"/>
                    <a:pt x="8003" y="21144"/>
                  </a:cubicBezTo>
                  <a:cubicBezTo>
                    <a:pt x="7246" y="19934"/>
                    <a:pt x="6568" y="18681"/>
                    <a:pt x="6820" y="17214"/>
                  </a:cubicBezTo>
                  <a:close/>
                  <a:moveTo>
                    <a:pt x="16990" y="0"/>
                  </a:moveTo>
                  <a:cubicBezTo>
                    <a:pt x="16954" y="0"/>
                    <a:pt x="16916" y="17"/>
                    <a:pt x="16899" y="52"/>
                  </a:cubicBezTo>
                  <a:cubicBezTo>
                    <a:pt x="15487" y="2898"/>
                    <a:pt x="15800" y="6364"/>
                    <a:pt x="17900" y="8788"/>
                  </a:cubicBezTo>
                  <a:cubicBezTo>
                    <a:pt x="16746" y="9136"/>
                    <a:pt x="15616" y="9561"/>
                    <a:pt x="14518" y="10063"/>
                  </a:cubicBezTo>
                  <a:cubicBezTo>
                    <a:pt x="15196" y="8927"/>
                    <a:pt x="15528" y="7621"/>
                    <a:pt x="15397" y="6296"/>
                  </a:cubicBezTo>
                  <a:cubicBezTo>
                    <a:pt x="15212" y="4418"/>
                    <a:pt x="14269" y="2803"/>
                    <a:pt x="15371" y="1005"/>
                  </a:cubicBezTo>
                  <a:cubicBezTo>
                    <a:pt x="15414" y="934"/>
                    <a:pt x="15346" y="867"/>
                    <a:pt x="15278" y="867"/>
                  </a:cubicBezTo>
                  <a:cubicBezTo>
                    <a:pt x="15253" y="867"/>
                    <a:pt x="15228" y="876"/>
                    <a:pt x="15208" y="898"/>
                  </a:cubicBezTo>
                  <a:cubicBezTo>
                    <a:pt x="14190" y="2033"/>
                    <a:pt x="13118" y="3276"/>
                    <a:pt x="12978" y="4862"/>
                  </a:cubicBezTo>
                  <a:cubicBezTo>
                    <a:pt x="12829" y="6556"/>
                    <a:pt x="13381" y="8652"/>
                    <a:pt x="14250" y="10114"/>
                  </a:cubicBezTo>
                  <a:cubicBezTo>
                    <a:pt x="14238" y="10136"/>
                    <a:pt x="14237" y="10164"/>
                    <a:pt x="14249" y="10188"/>
                  </a:cubicBezTo>
                  <a:cubicBezTo>
                    <a:pt x="13446" y="10567"/>
                    <a:pt x="12663" y="10988"/>
                    <a:pt x="11905" y="11451"/>
                  </a:cubicBezTo>
                  <a:cubicBezTo>
                    <a:pt x="12299" y="10675"/>
                    <a:pt x="12639" y="9874"/>
                    <a:pt x="12666" y="8989"/>
                  </a:cubicBezTo>
                  <a:cubicBezTo>
                    <a:pt x="12699" y="7889"/>
                    <a:pt x="12325" y="6848"/>
                    <a:pt x="12609" y="5753"/>
                  </a:cubicBezTo>
                  <a:cubicBezTo>
                    <a:pt x="12624" y="5693"/>
                    <a:pt x="12574" y="5651"/>
                    <a:pt x="12523" y="5651"/>
                  </a:cubicBezTo>
                  <a:cubicBezTo>
                    <a:pt x="12500" y="5651"/>
                    <a:pt x="12476" y="5660"/>
                    <a:pt x="12459" y="5679"/>
                  </a:cubicBezTo>
                  <a:cubicBezTo>
                    <a:pt x="11669" y="6574"/>
                    <a:pt x="11128" y="7680"/>
                    <a:pt x="11008" y="8815"/>
                  </a:cubicBezTo>
                  <a:cubicBezTo>
                    <a:pt x="10763" y="7042"/>
                    <a:pt x="10063" y="5095"/>
                    <a:pt x="11273" y="3532"/>
                  </a:cubicBezTo>
                  <a:cubicBezTo>
                    <a:pt x="11326" y="3464"/>
                    <a:pt x="11270" y="3367"/>
                    <a:pt x="11198" y="3367"/>
                  </a:cubicBezTo>
                  <a:cubicBezTo>
                    <a:pt x="11180" y="3367"/>
                    <a:pt x="11160" y="3373"/>
                    <a:pt x="11142" y="3387"/>
                  </a:cubicBezTo>
                  <a:cubicBezTo>
                    <a:pt x="9771" y="4407"/>
                    <a:pt x="8581" y="5799"/>
                    <a:pt x="8344" y="7546"/>
                  </a:cubicBezTo>
                  <a:cubicBezTo>
                    <a:pt x="8095" y="9392"/>
                    <a:pt x="8524" y="11534"/>
                    <a:pt x="9515" y="13117"/>
                  </a:cubicBezTo>
                  <a:cubicBezTo>
                    <a:pt x="9148" y="13406"/>
                    <a:pt x="8792" y="13709"/>
                    <a:pt x="8445" y="14022"/>
                  </a:cubicBezTo>
                  <a:cubicBezTo>
                    <a:pt x="8344" y="11323"/>
                    <a:pt x="6593" y="9040"/>
                    <a:pt x="6450" y="6348"/>
                  </a:cubicBezTo>
                  <a:cubicBezTo>
                    <a:pt x="6447" y="6283"/>
                    <a:pt x="6394" y="6249"/>
                    <a:pt x="6341" y="6249"/>
                  </a:cubicBezTo>
                  <a:cubicBezTo>
                    <a:pt x="6294" y="6249"/>
                    <a:pt x="6248" y="6276"/>
                    <a:pt x="6237" y="6333"/>
                  </a:cubicBezTo>
                  <a:cubicBezTo>
                    <a:pt x="5726" y="9007"/>
                    <a:pt x="6306" y="12183"/>
                    <a:pt x="8259" y="14193"/>
                  </a:cubicBezTo>
                  <a:cubicBezTo>
                    <a:pt x="7784" y="14630"/>
                    <a:pt x="7329" y="15091"/>
                    <a:pt x="6896" y="15571"/>
                  </a:cubicBezTo>
                  <a:cubicBezTo>
                    <a:pt x="7017" y="12143"/>
                    <a:pt x="3376" y="10022"/>
                    <a:pt x="2204" y="7120"/>
                  </a:cubicBezTo>
                  <a:cubicBezTo>
                    <a:pt x="2184" y="7069"/>
                    <a:pt x="2137" y="7045"/>
                    <a:pt x="2091" y="7045"/>
                  </a:cubicBezTo>
                  <a:cubicBezTo>
                    <a:pt x="2030" y="7045"/>
                    <a:pt x="1970" y="7087"/>
                    <a:pt x="1976" y="7165"/>
                  </a:cubicBezTo>
                  <a:cubicBezTo>
                    <a:pt x="2101" y="8787"/>
                    <a:pt x="2399" y="10427"/>
                    <a:pt x="3231" y="11849"/>
                  </a:cubicBezTo>
                  <a:cubicBezTo>
                    <a:pt x="4111" y="13352"/>
                    <a:pt x="5558" y="14490"/>
                    <a:pt x="6705" y="15784"/>
                  </a:cubicBezTo>
                  <a:cubicBezTo>
                    <a:pt x="6532" y="15981"/>
                    <a:pt x="6362" y="16183"/>
                    <a:pt x="6196" y="16387"/>
                  </a:cubicBezTo>
                  <a:cubicBezTo>
                    <a:pt x="5547" y="15560"/>
                    <a:pt x="4702" y="14879"/>
                    <a:pt x="3806" y="14338"/>
                  </a:cubicBezTo>
                  <a:cubicBezTo>
                    <a:pt x="2647" y="13640"/>
                    <a:pt x="1393" y="13393"/>
                    <a:pt x="170" y="12854"/>
                  </a:cubicBezTo>
                  <a:cubicBezTo>
                    <a:pt x="157" y="12848"/>
                    <a:pt x="144" y="12846"/>
                    <a:pt x="132" y="12846"/>
                  </a:cubicBezTo>
                  <a:cubicBezTo>
                    <a:pt x="60" y="12846"/>
                    <a:pt x="0" y="12927"/>
                    <a:pt x="49" y="12997"/>
                  </a:cubicBezTo>
                  <a:cubicBezTo>
                    <a:pt x="1453" y="15000"/>
                    <a:pt x="3595" y="16345"/>
                    <a:pt x="6048" y="16574"/>
                  </a:cubicBezTo>
                  <a:cubicBezTo>
                    <a:pt x="4978" y="17912"/>
                    <a:pt x="4087" y="19385"/>
                    <a:pt x="3394" y="20952"/>
                  </a:cubicBezTo>
                  <a:cubicBezTo>
                    <a:pt x="3384" y="20972"/>
                    <a:pt x="3383" y="20996"/>
                    <a:pt x="3391" y="21017"/>
                  </a:cubicBezTo>
                  <a:cubicBezTo>
                    <a:pt x="3387" y="21026"/>
                    <a:pt x="3386" y="21036"/>
                    <a:pt x="3386" y="21046"/>
                  </a:cubicBezTo>
                  <a:cubicBezTo>
                    <a:pt x="3394" y="21256"/>
                    <a:pt x="3574" y="21501"/>
                    <a:pt x="3801" y="21501"/>
                  </a:cubicBezTo>
                  <a:cubicBezTo>
                    <a:pt x="3804" y="21501"/>
                    <a:pt x="3806" y="21501"/>
                    <a:pt x="3808" y="21501"/>
                  </a:cubicBezTo>
                  <a:cubicBezTo>
                    <a:pt x="3830" y="21500"/>
                    <a:pt x="3851" y="21489"/>
                    <a:pt x="3863" y="21470"/>
                  </a:cubicBezTo>
                  <a:cubicBezTo>
                    <a:pt x="3866" y="21471"/>
                    <a:pt x="3869" y="21471"/>
                    <a:pt x="3872" y="21471"/>
                  </a:cubicBezTo>
                  <a:cubicBezTo>
                    <a:pt x="3895" y="21471"/>
                    <a:pt x="3917" y="21458"/>
                    <a:pt x="3927" y="21437"/>
                  </a:cubicBezTo>
                  <a:cubicBezTo>
                    <a:pt x="4727" y="19945"/>
                    <a:pt x="5625" y="18509"/>
                    <a:pt x="6640" y="17166"/>
                  </a:cubicBezTo>
                  <a:lnTo>
                    <a:pt x="6640" y="17166"/>
                  </a:lnTo>
                  <a:cubicBezTo>
                    <a:pt x="6412" y="18341"/>
                    <a:pt x="6764" y="19403"/>
                    <a:pt x="7336" y="20432"/>
                  </a:cubicBezTo>
                  <a:cubicBezTo>
                    <a:pt x="8087" y="21777"/>
                    <a:pt x="8969" y="23063"/>
                    <a:pt x="9794" y="24366"/>
                  </a:cubicBezTo>
                  <a:cubicBezTo>
                    <a:pt x="9813" y="24397"/>
                    <a:pt x="9842" y="24411"/>
                    <a:pt x="9871" y="24411"/>
                  </a:cubicBezTo>
                  <a:cubicBezTo>
                    <a:pt x="9925" y="24411"/>
                    <a:pt x="9979" y="24363"/>
                    <a:pt x="9980" y="24302"/>
                  </a:cubicBezTo>
                  <a:cubicBezTo>
                    <a:pt x="10014" y="21542"/>
                    <a:pt x="9300" y="18527"/>
                    <a:pt x="6765" y="17020"/>
                  </a:cubicBezTo>
                  <a:cubicBezTo>
                    <a:pt x="6761" y="17018"/>
                    <a:pt x="6758" y="17016"/>
                    <a:pt x="6754" y="17016"/>
                  </a:cubicBezTo>
                  <a:cubicBezTo>
                    <a:pt x="6880" y="16852"/>
                    <a:pt x="7006" y="16690"/>
                    <a:pt x="7134" y="16528"/>
                  </a:cubicBezTo>
                  <a:lnTo>
                    <a:pt x="7146" y="16540"/>
                  </a:lnTo>
                  <a:cubicBezTo>
                    <a:pt x="8196" y="17274"/>
                    <a:pt x="8996" y="18275"/>
                    <a:pt x="10088" y="18986"/>
                  </a:cubicBezTo>
                  <a:cubicBezTo>
                    <a:pt x="11305" y="19775"/>
                    <a:pt x="12549" y="20525"/>
                    <a:pt x="13778" y="21292"/>
                  </a:cubicBezTo>
                  <a:cubicBezTo>
                    <a:pt x="13791" y="21300"/>
                    <a:pt x="13804" y="21303"/>
                    <a:pt x="13817" y="21303"/>
                  </a:cubicBezTo>
                  <a:cubicBezTo>
                    <a:pt x="13879" y="21303"/>
                    <a:pt x="13931" y="21219"/>
                    <a:pt x="13889" y="21162"/>
                  </a:cubicBezTo>
                  <a:cubicBezTo>
                    <a:pt x="12911" y="19837"/>
                    <a:pt x="11913" y="18481"/>
                    <a:pt x="10579" y="17486"/>
                  </a:cubicBezTo>
                  <a:cubicBezTo>
                    <a:pt x="9804" y="16908"/>
                    <a:pt x="8832" y="16322"/>
                    <a:pt x="7844" y="16322"/>
                  </a:cubicBezTo>
                  <a:cubicBezTo>
                    <a:pt x="7653" y="16322"/>
                    <a:pt x="7461" y="16344"/>
                    <a:pt x="7270" y="16392"/>
                  </a:cubicBezTo>
                  <a:cubicBezTo>
                    <a:pt x="7264" y="16388"/>
                    <a:pt x="7257" y="16384"/>
                    <a:pt x="7249" y="16383"/>
                  </a:cubicBezTo>
                  <a:cubicBezTo>
                    <a:pt x="7678" y="15855"/>
                    <a:pt x="8128" y="15345"/>
                    <a:pt x="8599" y="14853"/>
                  </a:cubicBezTo>
                  <a:cubicBezTo>
                    <a:pt x="8603" y="14867"/>
                    <a:pt x="8611" y="14877"/>
                    <a:pt x="8620" y="14887"/>
                  </a:cubicBezTo>
                  <a:cubicBezTo>
                    <a:pt x="9431" y="15748"/>
                    <a:pt x="10199" y="16698"/>
                    <a:pt x="11200" y="17346"/>
                  </a:cubicBezTo>
                  <a:cubicBezTo>
                    <a:pt x="12393" y="18118"/>
                    <a:pt x="13616" y="18742"/>
                    <a:pt x="14706" y="19673"/>
                  </a:cubicBezTo>
                  <a:cubicBezTo>
                    <a:pt x="14727" y="19690"/>
                    <a:pt x="14748" y="19697"/>
                    <a:pt x="14769" y="19697"/>
                  </a:cubicBezTo>
                  <a:cubicBezTo>
                    <a:pt x="14838" y="19697"/>
                    <a:pt x="14896" y="19614"/>
                    <a:pt x="14853" y="19541"/>
                  </a:cubicBezTo>
                  <a:cubicBezTo>
                    <a:pt x="13498" y="17248"/>
                    <a:pt x="11519" y="15083"/>
                    <a:pt x="8763" y="14682"/>
                  </a:cubicBezTo>
                  <a:cubicBezTo>
                    <a:pt x="9083" y="14356"/>
                    <a:pt x="9412" y="14038"/>
                    <a:pt x="9751" y="13730"/>
                  </a:cubicBezTo>
                  <a:lnTo>
                    <a:pt x="9751" y="13730"/>
                  </a:lnTo>
                  <a:cubicBezTo>
                    <a:pt x="9744" y="13756"/>
                    <a:pt x="9747" y="13784"/>
                    <a:pt x="9759" y="13809"/>
                  </a:cubicBezTo>
                  <a:cubicBezTo>
                    <a:pt x="10331" y="14915"/>
                    <a:pt x="11473" y="15176"/>
                    <a:pt x="12613" y="15372"/>
                  </a:cubicBezTo>
                  <a:cubicBezTo>
                    <a:pt x="14282" y="15661"/>
                    <a:pt x="15957" y="15925"/>
                    <a:pt x="17630" y="16201"/>
                  </a:cubicBezTo>
                  <a:cubicBezTo>
                    <a:pt x="17634" y="16202"/>
                    <a:pt x="17638" y="16202"/>
                    <a:pt x="17642" y="16202"/>
                  </a:cubicBezTo>
                  <a:cubicBezTo>
                    <a:pt x="17715" y="16202"/>
                    <a:pt x="17774" y="16101"/>
                    <a:pt x="17703" y="16051"/>
                  </a:cubicBezTo>
                  <a:cubicBezTo>
                    <a:pt x="16586" y="15283"/>
                    <a:pt x="15448" y="14510"/>
                    <a:pt x="14137" y="14109"/>
                  </a:cubicBezTo>
                  <a:cubicBezTo>
                    <a:pt x="12927" y="13738"/>
                    <a:pt x="11639" y="13637"/>
                    <a:pt x="10372" y="13637"/>
                  </a:cubicBezTo>
                  <a:cubicBezTo>
                    <a:pt x="10205" y="13637"/>
                    <a:pt x="10038" y="13639"/>
                    <a:pt x="9872" y="13642"/>
                  </a:cubicBezTo>
                  <a:cubicBezTo>
                    <a:pt x="9870" y="13642"/>
                    <a:pt x="9868" y="13641"/>
                    <a:pt x="9866" y="13641"/>
                  </a:cubicBezTo>
                  <a:cubicBezTo>
                    <a:pt x="9863" y="13641"/>
                    <a:pt x="9861" y="13642"/>
                    <a:pt x="9859" y="13642"/>
                  </a:cubicBezTo>
                  <a:lnTo>
                    <a:pt x="9851" y="13642"/>
                  </a:lnTo>
                  <a:cubicBezTo>
                    <a:pt x="10382" y="13165"/>
                    <a:pt x="10938" y="12717"/>
                    <a:pt x="11514" y="12295"/>
                  </a:cubicBezTo>
                  <a:cubicBezTo>
                    <a:pt x="11653" y="12195"/>
                    <a:pt x="11793" y="12102"/>
                    <a:pt x="11933" y="12007"/>
                  </a:cubicBezTo>
                  <a:cubicBezTo>
                    <a:pt x="13718" y="13730"/>
                    <a:pt x="16369" y="13905"/>
                    <a:pt x="18373" y="15287"/>
                  </a:cubicBezTo>
                  <a:cubicBezTo>
                    <a:pt x="18391" y="15299"/>
                    <a:pt x="18409" y="15305"/>
                    <a:pt x="18426" y="15305"/>
                  </a:cubicBezTo>
                  <a:cubicBezTo>
                    <a:pt x="18491" y="15305"/>
                    <a:pt x="18537" y="15224"/>
                    <a:pt x="18479" y="15161"/>
                  </a:cubicBezTo>
                  <a:cubicBezTo>
                    <a:pt x="16896" y="13445"/>
                    <a:pt x="14793" y="11926"/>
                    <a:pt x="12376" y="11926"/>
                  </a:cubicBezTo>
                  <a:cubicBezTo>
                    <a:pt x="12293" y="11926"/>
                    <a:pt x="12210" y="11928"/>
                    <a:pt x="12126" y="11931"/>
                  </a:cubicBezTo>
                  <a:cubicBezTo>
                    <a:pt x="12114" y="11919"/>
                    <a:pt x="12102" y="11909"/>
                    <a:pt x="12090" y="11898"/>
                  </a:cubicBezTo>
                  <a:cubicBezTo>
                    <a:pt x="12799" y="11425"/>
                    <a:pt x="13540" y="11000"/>
                    <a:pt x="14305" y="10627"/>
                  </a:cubicBezTo>
                  <a:lnTo>
                    <a:pt x="14305" y="10627"/>
                  </a:lnTo>
                  <a:cubicBezTo>
                    <a:pt x="14225" y="11614"/>
                    <a:pt x="15700" y="12566"/>
                    <a:pt x="16447" y="12961"/>
                  </a:cubicBezTo>
                  <a:cubicBezTo>
                    <a:pt x="17194" y="13356"/>
                    <a:pt x="18026" y="13536"/>
                    <a:pt x="18787" y="13890"/>
                  </a:cubicBezTo>
                  <a:cubicBezTo>
                    <a:pt x="19709" y="14318"/>
                    <a:pt x="20472" y="14956"/>
                    <a:pt x="21117" y="15733"/>
                  </a:cubicBezTo>
                  <a:cubicBezTo>
                    <a:pt x="21138" y="15759"/>
                    <a:pt x="21163" y="15770"/>
                    <a:pt x="21187" y="15770"/>
                  </a:cubicBezTo>
                  <a:cubicBezTo>
                    <a:pt x="21246" y="15770"/>
                    <a:pt x="21298" y="15705"/>
                    <a:pt x="21260" y="15636"/>
                  </a:cubicBezTo>
                  <a:cubicBezTo>
                    <a:pt x="19882" y="13076"/>
                    <a:pt x="17587" y="10660"/>
                    <a:pt x="14497" y="10536"/>
                  </a:cubicBezTo>
                  <a:lnTo>
                    <a:pt x="14496" y="10536"/>
                  </a:lnTo>
                  <a:cubicBezTo>
                    <a:pt x="15636" y="9994"/>
                    <a:pt x="16818" y="9556"/>
                    <a:pt x="18024" y="9189"/>
                  </a:cubicBezTo>
                  <a:lnTo>
                    <a:pt x="18026" y="9197"/>
                  </a:lnTo>
                  <a:cubicBezTo>
                    <a:pt x="17999" y="9232"/>
                    <a:pt x="17995" y="9279"/>
                    <a:pt x="18039" y="9313"/>
                  </a:cubicBezTo>
                  <a:cubicBezTo>
                    <a:pt x="18418" y="12149"/>
                    <a:pt x="20601" y="14362"/>
                    <a:pt x="23319" y="15120"/>
                  </a:cubicBezTo>
                  <a:cubicBezTo>
                    <a:pt x="23327" y="15122"/>
                    <a:pt x="23334" y="15123"/>
                    <a:pt x="23342" y="15123"/>
                  </a:cubicBezTo>
                  <a:cubicBezTo>
                    <a:pt x="23420" y="15123"/>
                    <a:pt x="23462" y="15008"/>
                    <a:pt x="23399" y="14957"/>
                  </a:cubicBezTo>
                  <a:cubicBezTo>
                    <a:pt x="22280" y="14052"/>
                    <a:pt x="21709" y="12773"/>
                    <a:pt x="20918" y="11609"/>
                  </a:cubicBezTo>
                  <a:cubicBezTo>
                    <a:pt x="20192" y="10538"/>
                    <a:pt x="19230" y="9884"/>
                    <a:pt x="18170" y="9169"/>
                  </a:cubicBezTo>
                  <a:cubicBezTo>
                    <a:pt x="18164" y="9167"/>
                    <a:pt x="18159" y="9165"/>
                    <a:pt x="18154" y="9163"/>
                  </a:cubicBezTo>
                  <a:cubicBezTo>
                    <a:pt x="18154" y="9159"/>
                    <a:pt x="18152" y="9155"/>
                    <a:pt x="18151" y="9149"/>
                  </a:cubicBezTo>
                  <a:cubicBezTo>
                    <a:pt x="18730" y="8976"/>
                    <a:pt x="19313" y="8817"/>
                    <a:pt x="19902" y="8671"/>
                  </a:cubicBezTo>
                  <a:lnTo>
                    <a:pt x="19902" y="8671"/>
                  </a:lnTo>
                  <a:cubicBezTo>
                    <a:pt x="19890" y="8697"/>
                    <a:pt x="19902" y="8729"/>
                    <a:pt x="19929" y="8741"/>
                  </a:cubicBezTo>
                  <a:cubicBezTo>
                    <a:pt x="19954" y="8755"/>
                    <a:pt x="19978" y="8768"/>
                    <a:pt x="20002" y="8781"/>
                  </a:cubicBezTo>
                  <a:cubicBezTo>
                    <a:pt x="20677" y="11320"/>
                    <a:pt x="23083" y="12573"/>
                    <a:pt x="25282" y="13644"/>
                  </a:cubicBezTo>
                  <a:cubicBezTo>
                    <a:pt x="25294" y="13649"/>
                    <a:pt x="25306" y="13652"/>
                    <a:pt x="25317" y="13652"/>
                  </a:cubicBezTo>
                  <a:cubicBezTo>
                    <a:pt x="25383" y="13652"/>
                    <a:pt x="25426" y="13563"/>
                    <a:pt x="25370" y="13510"/>
                  </a:cubicBezTo>
                  <a:cubicBezTo>
                    <a:pt x="24408" y="12610"/>
                    <a:pt x="23796" y="11413"/>
                    <a:pt x="22836" y="10500"/>
                  </a:cubicBezTo>
                  <a:cubicBezTo>
                    <a:pt x="22069" y="9772"/>
                    <a:pt x="21169" y="9143"/>
                    <a:pt x="20192" y="8727"/>
                  </a:cubicBezTo>
                  <a:cubicBezTo>
                    <a:pt x="20182" y="8692"/>
                    <a:pt x="20170" y="8657"/>
                    <a:pt x="20162" y="8623"/>
                  </a:cubicBezTo>
                  <a:cubicBezTo>
                    <a:pt x="20160" y="8617"/>
                    <a:pt x="20158" y="8613"/>
                    <a:pt x="20156" y="8609"/>
                  </a:cubicBezTo>
                  <a:cubicBezTo>
                    <a:pt x="20706" y="8475"/>
                    <a:pt x="21260" y="8348"/>
                    <a:pt x="21817" y="8228"/>
                  </a:cubicBezTo>
                  <a:cubicBezTo>
                    <a:pt x="22107" y="9124"/>
                    <a:pt x="22613" y="9902"/>
                    <a:pt x="23384" y="10459"/>
                  </a:cubicBezTo>
                  <a:cubicBezTo>
                    <a:pt x="24218" y="11063"/>
                    <a:pt x="25225" y="11349"/>
                    <a:pt x="26035" y="11998"/>
                  </a:cubicBezTo>
                  <a:cubicBezTo>
                    <a:pt x="26053" y="12012"/>
                    <a:pt x="26072" y="12018"/>
                    <a:pt x="26091" y="12018"/>
                  </a:cubicBezTo>
                  <a:cubicBezTo>
                    <a:pt x="26156" y="12018"/>
                    <a:pt x="26216" y="11945"/>
                    <a:pt x="26169" y="11878"/>
                  </a:cubicBezTo>
                  <a:cubicBezTo>
                    <a:pt x="25098" y="10362"/>
                    <a:pt x="23907" y="8761"/>
                    <a:pt x="22077" y="8173"/>
                  </a:cubicBezTo>
                  <a:cubicBezTo>
                    <a:pt x="22453" y="8093"/>
                    <a:pt x="22831" y="8016"/>
                    <a:pt x="23208" y="7940"/>
                  </a:cubicBezTo>
                  <a:cubicBezTo>
                    <a:pt x="23215" y="7955"/>
                    <a:pt x="23225" y="7968"/>
                    <a:pt x="23240" y="7976"/>
                  </a:cubicBezTo>
                  <a:cubicBezTo>
                    <a:pt x="24026" y="8483"/>
                    <a:pt x="24544" y="9253"/>
                    <a:pt x="25393" y="9700"/>
                  </a:cubicBezTo>
                  <a:cubicBezTo>
                    <a:pt x="26159" y="10104"/>
                    <a:pt x="27000" y="10346"/>
                    <a:pt x="27822" y="10607"/>
                  </a:cubicBezTo>
                  <a:cubicBezTo>
                    <a:pt x="27830" y="10609"/>
                    <a:pt x="27837" y="10611"/>
                    <a:pt x="27843" y="10611"/>
                  </a:cubicBezTo>
                  <a:cubicBezTo>
                    <a:pt x="27908" y="10611"/>
                    <a:pt x="27947" y="10511"/>
                    <a:pt x="27889" y="10470"/>
                  </a:cubicBezTo>
                  <a:cubicBezTo>
                    <a:pt x="26619" y="9545"/>
                    <a:pt x="25519" y="7920"/>
                    <a:pt x="23860" y="7810"/>
                  </a:cubicBezTo>
                  <a:lnTo>
                    <a:pt x="24123" y="7758"/>
                  </a:lnTo>
                  <a:lnTo>
                    <a:pt x="24240" y="7745"/>
                  </a:lnTo>
                  <a:cubicBezTo>
                    <a:pt x="24248" y="7766"/>
                    <a:pt x="24267" y="7784"/>
                    <a:pt x="24290" y="7792"/>
                  </a:cubicBezTo>
                  <a:cubicBezTo>
                    <a:pt x="25537" y="8196"/>
                    <a:pt x="26866" y="8804"/>
                    <a:pt x="28177" y="8940"/>
                  </a:cubicBezTo>
                  <a:cubicBezTo>
                    <a:pt x="28309" y="8954"/>
                    <a:pt x="28441" y="8960"/>
                    <a:pt x="28573" y="8960"/>
                  </a:cubicBezTo>
                  <a:cubicBezTo>
                    <a:pt x="29520" y="8960"/>
                    <a:pt x="30452" y="8639"/>
                    <a:pt x="31398" y="8580"/>
                  </a:cubicBezTo>
                  <a:cubicBezTo>
                    <a:pt x="31464" y="8576"/>
                    <a:pt x="31483" y="8481"/>
                    <a:pt x="31423" y="8452"/>
                  </a:cubicBezTo>
                  <a:cubicBezTo>
                    <a:pt x="30295" y="7896"/>
                    <a:pt x="29292" y="6961"/>
                    <a:pt x="28032" y="6702"/>
                  </a:cubicBezTo>
                  <a:cubicBezTo>
                    <a:pt x="27812" y="6657"/>
                    <a:pt x="27591" y="6636"/>
                    <a:pt x="27372" y="6636"/>
                  </a:cubicBezTo>
                  <a:cubicBezTo>
                    <a:pt x="26802" y="6636"/>
                    <a:pt x="26238" y="6776"/>
                    <a:pt x="25699" y="6989"/>
                  </a:cubicBezTo>
                  <a:cubicBezTo>
                    <a:pt x="25885" y="6860"/>
                    <a:pt x="26061" y="6720"/>
                    <a:pt x="26230" y="6569"/>
                  </a:cubicBezTo>
                  <a:cubicBezTo>
                    <a:pt x="26733" y="6119"/>
                    <a:pt x="26969" y="5499"/>
                    <a:pt x="27516" y="5071"/>
                  </a:cubicBezTo>
                  <a:cubicBezTo>
                    <a:pt x="27578" y="5025"/>
                    <a:pt x="27540" y="4932"/>
                    <a:pt x="27472" y="4932"/>
                  </a:cubicBezTo>
                  <a:cubicBezTo>
                    <a:pt x="27464" y="4932"/>
                    <a:pt x="27456" y="4933"/>
                    <a:pt x="27448" y="4935"/>
                  </a:cubicBezTo>
                  <a:cubicBezTo>
                    <a:pt x="25955" y="5317"/>
                    <a:pt x="24616" y="5999"/>
                    <a:pt x="24284" y="7612"/>
                  </a:cubicBezTo>
                  <a:lnTo>
                    <a:pt x="24046" y="7654"/>
                  </a:lnTo>
                  <a:cubicBezTo>
                    <a:pt x="23339" y="7705"/>
                    <a:pt x="22632" y="7785"/>
                    <a:pt x="21929" y="7889"/>
                  </a:cubicBezTo>
                  <a:cubicBezTo>
                    <a:pt x="22561" y="7289"/>
                    <a:pt x="23203" y="6670"/>
                    <a:pt x="23622" y="5897"/>
                  </a:cubicBezTo>
                  <a:cubicBezTo>
                    <a:pt x="24144" y="4930"/>
                    <a:pt x="24126" y="3756"/>
                    <a:pt x="24980" y="2976"/>
                  </a:cubicBezTo>
                  <a:cubicBezTo>
                    <a:pt x="25045" y="2917"/>
                    <a:pt x="24977" y="2839"/>
                    <a:pt x="24907" y="2839"/>
                  </a:cubicBezTo>
                  <a:cubicBezTo>
                    <a:pt x="24893" y="2839"/>
                    <a:pt x="24879" y="2842"/>
                    <a:pt x="24866" y="2850"/>
                  </a:cubicBezTo>
                  <a:cubicBezTo>
                    <a:pt x="23296" y="3702"/>
                    <a:pt x="20830" y="5855"/>
                    <a:pt x="21675" y="7927"/>
                  </a:cubicBezTo>
                  <a:cubicBezTo>
                    <a:pt x="21165" y="8005"/>
                    <a:pt x="20658" y="8100"/>
                    <a:pt x="20153" y="8208"/>
                  </a:cubicBezTo>
                  <a:cubicBezTo>
                    <a:pt x="20641" y="7304"/>
                    <a:pt x="20893" y="6300"/>
                    <a:pt x="20801" y="5266"/>
                  </a:cubicBezTo>
                  <a:cubicBezTo>
                    <a:pt x="20670" y="3791"/>
                    <a:pt x="19799" y="2517"/>
                    <a:pt x="19717" y="1031"/>
                  </a:cubicBezTo>
                  <a:cubicBezTo>
                    <a:pt x="19713" y="972"/>
                    <a:pt x="19673" y="944"/>
                    <a:pt x="19630" y="944"/>
                  </a:cubicBezTo>
                  <a:cubicBezTo>
                    <a:pt x="19589" y="944"/>
                    <a:pt x="19545" y="970"/>
                    <a:pt x="19529" y="1017"/>
                  </a:cubicBezTo>
                  <a:cubicBezTo>
                    <a:pt x="19142" y="2179"/>
                    <a:pt x="18757" y="3372"/>
                    <a:pt x="18841" y="4613"/>
                  </a:cubicBezTo>
                  <a:cubicBezTo>
                    <a:pt x="18926" y="5859"/>
                    <a:pt x="19347" y="7134"/>
                    <a:pt x="19851" y="8276"/>
                  </a:cubicBezTo>
                  <a:cubicBezTo>
                    <a:pt x="19333" y="8392"/>
                    <a:pt x="18818" y="8525"/>
                    <a:pt x="18306" y="8671"/>
                  </a:cubicBezTo>
                  <a:cubicBezTo>
                    <a:pt x="19059" y="7776"/>
                    <a:pt x="18859" y="6460"/>
                    <a:pt x="18545" y="5405"/>
                  </a:cubicBezTo>
                  <a:cubicBezTo>
                    <a:pt x="18011" y="3615"/>
                    <a:pt x="16955" y="2025"/>
                    <a:pt x="17083" y="89"/>
                  </a:cubicBezTo>
                  <a:cubicBezTo>
                    <a:pt x="17087" y="30"/>
                    <a:pt x="17039" y="0"/>
                    <a:pt x="16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4" name="Google Shape;1034;p16"/>
            <p:cNvSpPr/>
            <p:nvPr/>
          </p:nvSpPr>
          <p:spPr>
            <a:xfrm>
              <a:off x="957725" y="3599750"/>
              <a:ext cx="115075" cy="196975"/>
            </a:xfrm>
            <a:custGeom>
              <a:avLst/>
              <a:gdLst/>
              <a:ahLst/>
              <a:cxnLst/>
              <a:rect l="l" t="t" r="r" b="b"/>
              <a:pathLst>
                <a:path w="4603" h="7879" extrusionOk="0">
                  <a:moveTo>
                    <a:pt x="19" y="0"/>
                  </a:moveTo>
                  <a:cubicBezTo>
                    <a:pt x="10" y="0"/>
                    <a:pt x="0" y="6"/>
                    <a:pt x="0" y="18"/>
                  </a:cubicBezTo>
                  <a:cubicBezTo>
                    <a:pt x="204" y="2860"/>
                    <a:pt x="1646" y="5516"/>
                    <a:pt x="3960" y="7192"/>
                  </a:cubicBezTo>
                  <a:cubicBezTo>
                    <a:pt x="3966" y="7197"/>
                    <a:pt x="3974" y="7200"/>
                    <a:pt x="3982" y="7200"/>
                  </a:cubicBezTo>
                  <a:cubicBezTo>
                    <a:pt x="3991" y="7200"/>
                    <a:pt x="4000" y="7196"/>
                    <a:pt x="4008" y="7189"/>
                  </a:cubicBezTo>
                  <a:cubicBezTo>
                    <a:pt x="4175" y="7413"/>
                    <a:pt x="4341" y="7637"/>
                    <a:pt x="4503" y="7860"/>
                  </a:cubicBezTo>
                  <a:cubicBezTo>
                    <a:pt x="4512" y="7873"/>
                    <a:pt x="4525" y="7878"/>
                    <a:pt x="4538" y="7878"/>
                  </a:cubicBezTo>
                  <a:cubicBezTo>
                    <a:pt x="4571" y="7878"/>
                    <a:pt x="4603" y="7843"/>
                    <a:pt x="4579" y="7808"/>
                  </a:cubicBezTo>
                  <a:cubicBezTo>
                    <a:pt x="2848" y="5397"/>
                    <a:pt x="891" y="3058"/>
                    <a:pt x="103" y="141"/>
                  </a:cubicBezTo>
                  <a:cubicBezTo>
                    <a:pt x="102" y="136"/>
                    <a:pt x="98" y="134"/>
                    <a:pt x="94" y="134"/>
                  </a:cubicBezTo>
                  <a:cubicBezTo>
                    <a:pt x="87" y="134"/>
                    <a:pt x="80" y="140"/>
                    <a:pt x="82" y="149"/>
                  </a:cubicBezTo>
                  <a:cubicBezTo>
                    <a:pt x="606" y="2742"/>
                    <a:pt x="2328" y="4941"/>
                    <a:pt x="3903" y="7046"/>
                  </a:cubicBezTo>
                  <a:cubicBezTo>
                    <a:pt x="1686" y="5299"/>
                    <a:pt x="307" y="2839"/>
                    <a:pt x="36" y="16"/>
                  </a:cubicBezTo>
                  <a:cubicBezTo>
                    <a:pt x="35" y="5"/>
                    <a:pt x="27" y="0"/>
                    <a:pt x="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5" name="Google Shape;1035;p16"/>
            <p:cNvSpPr/>
            <p:nvPr/>
          </p:nvSpPr>
          <p:spPr>
            <a:xfrm>
              <a:off x="1085950" y="3823025"/>
              <a:ext cx="156325" cy="112700"/>
            </a:xfrm>
            <a:custGeom>
              <a:avLst/>
              <a:gdLst/>
              <a:ahLst/>
              <a:cxnLst/>
              <a:rect l="l" t="t" r="r" b="b"/>
              <a:pathLst>
                <a:path w="6253" h="4508" extrusionOk="0">
                  <a:moveTo>
                    <a:pt x="20" y="1"/>
                  </a:moveTo>
                  <a:cubicBezTo>
                    <a:pt x="7" y="1"/>
                    <a:pt x="0" y="21"/>
                    <a:pt x="14" y="31"/>
                  </a:cubicBezTo>
                  <a:cubicBezTo>
                    <a:pt x="2193" y="1359"/>
                    <a:pt x="4259" y="2799"/>
                    <a:pt x="6167" y="4498"/>
                  </a:cubicBezTo>
                  <a:cubicBezTo>
                    <a:pt x="6175" y="4505"/>
                    <a:pt x="6184" y="4508"/>
                    <a:pt x="6192" y="4508"/>
                  </a:cubicBezTo>
                  <a:cubicBezTo>
                    <a:pt x="6225" y="4508"/>
                    <a:pt x="6252" y="4463"/>
                    <a:pt x="6220" y="4435"/>
                  </a:cubicBezTo>
                  <a:cubicBezTo>
                    <a:pt x="4323" y="2748"/>
                    <a:pt x="2262" y="1215"/>
                    <a:pt x="27" y="3"/>
                  </a:cubicBezTo>
                  <a:cubicBezTo>
                    <a:pt x="25" y="1"/>
                    <a:pt x="22" y="1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6" name="Google Shape;1036;p16"/>
            <p:cNvSpPr/>
            <p:nvPr/>
          </p:nvSpPr>
          <p:spPr>
            <a:xfrm>
              <a:off x="1073850" y="3840800"/>
              <a:ext cx="74900" cy="170325"/>
            </a:xfrm>
            <a:custGeom>
              <a:avLst/>
              <a:gdLst/>
              <a:ahLst/>
              <a:cxnLst/>
              <a:rect l="l" t="t" r="r" b="b"/>
              <a:pathLst>
                <a:path w="2996" h="6813" extrusionOk="0">
                  <a:moveTo>
                    <a:pt x="184" y="340"/>
                  </a:moveTo>
                  <a:cubicBezTo>
                    <a:pt x="1514" y="2249"/>
                    <a:pt x="2834" y="4220"/>
                    <a:pt x="2908" y="6622"/>
                  </a:cubicBezTo>
                  <a:cubicBezTo>
                    <a:pt x="1934" y="4554"/>
                    <a:pt x="1073" y="2444"/>
                    <a:pt x="184" y="340"/>
                  </a:cubicBezTo>
                  <a:close/>
                  <a:moveTo>
                    <a:pt x="31" y="0"/>
                  </a:moveTo>
                  <a:cubicBezTo>
                    <a:pt x="20" y="0"/>
                    <a:pt x="9" y="10"/>
                    <a:pt x="14" y="24"/>
                  </a:cubicBezTo>
                  <a:cubicBezTo>
                    <a:pt x="16" y="30"/>
                    <a:pt x="19" y="37"/>
                    <a:pt x="20" y="44"/>
                  </a:cubicBezTo>
                  <a:cubicBezTo>
                    <a:pt x="8" y="44"/>
                    <a:pt x="0" y="56"/>
                    <a:pt x="2" y="68"/>
                  </a:cubicBezTo>
                  <a:cubicBezTo>
                    <a:pt x="276" y="2352"/>
                    <a:pt x="1393" y="4330"/>
                    <a:pt x="2527" y="6288"/>
                  </a:cubicBezTo>
                  <a:cubicBezTo>
                    <a:pt x="2537" y="6304"/>
                    <a:pt x="2551" y="6311"/>
                    <a:pt x="2566" y="6311"/>
                  </a:cubicBezTo>
                  <a:cubicBezTo>
                    <a:pt x="2601" y="6311"/>
                    <a:pt x="2636" y="6271"/>
                    <a:pt x="2613" y="6230"/>
                  </a:cubicBezTo>
                  <a:cubicBezTo>
                    <a:pt x="1481" y="4330"/>
                    <a:pt x="391" y="2388"/>
                    <a:pt x="67" y="173"/>
                  </a:cubicBezTo>
                  <a:lnTo>
                    <a:pt x="67" y="173"/>
                  </a:lnTo>
                  <a:cubicBezTo>
                    <a:pt x="859" y="2429"/>
                    <a:pt x="1853" y="4625"/>
                    <a:pt x="2876" y="6784"/>
                  </a:cubicBezTo>
                  <a:cubicBezTo>
                    <a:pt x="2885" y="6804"/>
                    <a:pt x="2904" y="6813"/>
                    <a:pt x="2922" y="6813"/>
                  </a:cubicBezTo>
                  <a:cubicBezTo>
                    <a:pt x="2954" y="6813"/>
                    <a:pt x="2984" y="6787"/>
                    <a:pt x="2968" y="6752"/>
                  </a:cubicBezTo>
                  <a:lnTo>
                    <a:pt x="2961" y="6737"/>
                  </a:lnTo>
                  <a:cubicBezTo>
                    <a:pt x="2981" y="6734"/>
                    <a:pt x="2996" y="6717"/>
                    <a:pt x="2994" y="6698"/>
                  </a:cubicBezTo>
                  <a:cubicBezTo>
                    <a:pt x="2945" y="4208"/>
                    <a:pt x="1567" y="2155"/>
                    <a:pt x="150" y="209"/>
                  </a:cubicBezTo>
                  <a:cubicBezTo>
                    <a:pt x="145" y="204"/>
                    <a:pt x="139" y="200"/>
                    <a:pt x="132" y="200"/>
                  </a:cubicBezTo>
                  <a:cubicBezTo>
                    <a:pt x="130" y="200"/>
                    <a:pt x="129" y="200"/>
                    <a:pt x="127" y="201"/>
                  </a:cubicBezTo>
                  <a:cubicBezTo>
                    <a:pt x="100" y="138"/>
                    <a:pt x="74" y="76"/>
                    <a:pt x="47" y="12"/>
                  </a:cubicBezTo>
                  <a:cubicBezTo>
                    <a:pt x="44" y="4"/>
                    <a:pt x="37" y="0"/>
                    <a:pt x="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7" name="Google Shape;1037;p16"/>
            <p:cNvSpPr/>
            <p:nvPr/>
          </p:nvSpPr>
          <p:spPr>
            <a:xfrm>
              <a:off x="906450" y="3736500"/>
              <a:ext cx="150575" cy="87100"/>
            </a:xfrm>
            <a:custGeom>
              <a:avLst/>
              <a:gdLst/>
              <a:ahLst/>
              <a:cxnLst/>
              <a:rect l="l" t="t" r="r" b="b"/>
              <a:pathLst>
                <a:path w="6023" h="3484" extrusionOk="0">
                  <a:moveTo>
                    <a:pt x="99" y="54"/>
                  </a:moveTo>
                  <a:lnTo>
                    <a:pt x="99" y="54"/>
                  </a:lnTo>
                  <a:cubicBezTo>
                    <a:pt x="1974" y="983"/>
                    <a:pt x="3784" y="1985"/>
                    <a:pt x="5557" y="3093"/>
                  </a:cubicBezTo>
                  <a:cubicBezTo>
                    <a:pt x="3590" y="2331"/>
                    <a:pt x="1795" y="1318"/>
                    <a:pt x="99" y="54"/>
                  </a:cubicBezTo>
                  <a:close/>
                  <a:moveTo>
                    <a:pt x="74" y="1"/>
                  </a:moveTo>
                  <a:cubicBezTo>
                    <a:pt x="63" y="1"/>
                    <a:pt x="54" y="11"/>
                    <a:pt x="56" y="23"/>
                  </a:cubicBezTo>
                  <a:cubicBezTo>
                    <a:pt x="50" y="19"/>
                    <a:pt x="43" y="14"/>
                    <a:pt x="38" y="9"/>
                  </a:cubicBezTo>
                  <a:cubicBezTo>
                    <a:pt x="34" y="7"/>
                    <a:pt x="30" y="6"/>
                    <a:pt x="27" y="6"/>
                  </a:cubicBezTo>
                  <a:cubicBezTo>
                    <a:pt x="12" y="6"/>
                    <a:pt x="0" y="24"/>
                    <a:pt x="15" y="36"/>
                  </a:cubicBezTo>
                  <a:cubicBezTo>
                    <a:pt x="130" y="131"/>
                    <a:pt x="250" y="219"/>
                    <a:pt x="368" y="311"/>
                  </a:cubicBezTo>
                  <a:cubicBezTo>
                    <a:pt x="355" y="315"/>
                    <a:pt x="351" y="330"/>
                    <a:pt x="359" y="339"/>
                  </a:cubicBezTo>
                  <a:cubicBezTo>
                    <a:pt x="1157" y="1380"/>
                    <a:pt x="2211" y="2087"/>
                    <a:pt x="3405" y="2609"/>
                  </a:cubicBezTo>
                  <a:cubicBezTo>
                    <a:pt x="3993" y="2865"/>
                    <a:pt x="4601" y="3073"/>
                    <a:pt x="5211" y="3274"/>
                  </a:cubicBezTo>
                  <a:cubicBezTo>
                    <a:pt x="5380" y="3329"/>
                    <a:pt x="5623" y="3483"/>
                    <a:pt x="5821" y="3483"/>
                  </a:cubicBezTo>
                  <a:cubicBezTo>
                    <a:pt x="5882" y="3483"/>
                    <a:pt x="5939" y="3469"/>
                    <a:pt x="5988" y="3433"/>
                  </a:cubicBezTo>
                  <a:cubicBezTo>
                    <a:pt x="6022" y="3410"/>
                    <a:pt x="6000" y="3365"/>
                    <a:pt x="5968" y="3365"/>
                  </a:cubicBezTo>
                  <a:cubicBezTo>
                    <a:pt x="5961" y="3365"/>
                    <a:pt x="5954" y="3367"/>
                    <a:pt x="5947" y="3371"/>
                  </a:cubicBezTo>
                  <a:cubicBezTo>
                    <a:pt x="5910" y="3394"/>
                    <a:pt x="5860" y="3404"/>
                    <a:pt x="5801" y="3404"/>
                  </a:cubicBezTo>
                  <a:cubicBezTo>
                    <a:pt x="5433" y="3404"/>
                    <a:pt x="4705" y="3023"/>
                    <a:pt x="4479" y="2943"/>
                  </a:cubicBezTo>
                  <a:cubicBezTo>
                    <a:pt x="4029" y="2783"/>
                    <a:pt x="3581" y="2610"/>
                    <a:pt x="3148" y="2409"/>
                  </a:cubicBezTo>
                  <a:cubicBezTo>
                    <a:pt x="2095" y="1917"/>
                    <a:pt x="1163" y="1259"/>
                    <a:pt x="427" y="358"/>
                  </a:cubicBezTo>
                  <a:lnTo>
                    <a:pt x="427" y="358"/>
                  </a:lnTo>
                  <a:cubicBezTo>
                    <a:pt x="2070" y="1622"/>
                    <a:pt x="3918" y="2609"/>
                    <a:pt x="5872" y="3299"/>
                  </a:cubicBezTo>
                  <a:cubicBezTo>
                    <a:pt x="5877" y="3301"/>
                    <a:pt x="5882" y="3302"/>
                    <a:pt x="5887" y="3302"/>
                  </a:cubicBezTo>
                  <a:cubicBezTo>
                    <a:pt x="5925" y="3302"/>
                    <a:pt x="5948" y="3244"/>
                    <a:pt x="5906" y="3229"/>
                  </a:cubicBezTo>
                  <a:cubicBezTo>
                    <a:pt x="5835" y="3202"/>
                    <a:pt x="5764" y="3173"/>
                    <a:pt x="5693" y="3146"/>
                  </a:cubicBezTo>
                  <a:cubicBezTo>
                    <a:pt x="5708" y="3131"/>
                    <a:pt x="5715" y="3106"/>
                    <a:pt x="5695" y="3093"/>
                  </a:cubicBezTo>
                  <a:cubicBezTo>
                    <a:pt x="3921" y="1913"/>
                    <a:pt x="2030" y="866"/>
                    <a:pt x="82" y="3"/>
                  </a:cubicBezTo>
                  <a:cubicBezTo>
                    <a:pt x="79" y="2"/>
                    <a:pt x="76" y="1"/>
                    <a:pt x="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8" name="Google Shape;1038;p16"/>
            <p:cNvSpPr/>
            <p:nvPr/>
          </p:nvSpPr>
          <p:spPr>
            <a:xfrm>
              <a:off x="1060050" y="3590725"/>
              <a:ext cx="51425" cy="169975"/>
            </a:xfrm>
            <a:custGeom>
              <a:avLst/>
              <a:gdLst/>
              <a:ahLst/>
              <a:cxnLst/>
              <a:rect l="l" t="t" r="r" b="b"/>
              <a:pathLst>
                <a:path w="2057" h="6799" extrusionOk="0">
                  <a:moveTo>
                    <a:pt x="272" y="1294"/>
                  </a:moveTo>
                  <a:cubicBezTo>
                    <a:pt x="760" y="2888"/>
                    <a:pt x="1498" y="4402"/>
                    <a:pt x="1725" y="6059"/>
                  </a:cubicBezTo>
                  <a:cubicBezTo>
                    <a:pt x="1613" y="5895"/>
                    <a:pt x="1502" y="5730"/>
                    <a:pt x="1396" y="5566"/>
                  </a:cubicBezTo>
                  <a:cubicBezTo>
                    <a:pt x="1160" y="4976"/>
                    <a:pt x="994" y="4350"/>
                    <a:pt x="830" y="3763"/>
                  </a:cubicBezTo>
                  <a:lnTo>
                    <a:pt x="831" y="3763"/>
                  </a:lnTo>
                  <a:cubicBezTo>
                    <a:pt x="602" y="2949"/>
                    <a:pt x="422" y="2125"/>
                    <a:pt x="272" y="1294"/>
                  </a:cubicBezTo>
                  <a:close/>
                  <a:moveTo>
                    <a:pt x="1559" y="5937"/>
                  </a:moveTo>
                  <a:cubicBezTo>
                    <a:pt x="1605" y="6005"/>
                    <a:pt x="1651" y="6071"/>
                    <a:pt x="1698" y="6139"/>
                  </a:cubicBezTo>
                  <a:cubicBezTo>
                    <a:pt x="1703" y="6148"/>
                    <a:pt x="1712" y="6153"/>
                    <a:pt x="1722" y="6153"/>
                  </a:cubicBezTo>
                  <a:cubicBezTo>
                    <a:pt x="1727" y="6153"/>
                    <a:pt x="1733" y="6151"/>
                    <a:pt x="1738" y="6149"/>
                  </a:cubicBezTo>
                  <a:cubicBezTo>
                    <a:pt x="1745" y="6202"/>
                    <a:pt x="1749" y="6255"/>
                    <a:pt x="1754" y="6310"/>
                  </a:cubicBezTo>
                  <a:cubicBezTo>
                    <a:pt x="1685" y="6189"/>
                    <a:pt x="1619" y="6063"/>
                    <a:pt x="1558" y="5937"/>
                  </a:cubicBezTo>
                  <a:close/>
                  <a:moveTo>
                    <a:pt x="19" y="1"/>
                  </a:moveTo>
                  <a:cubicBezTo>
                    <a:pt x="10" y="1"/>
                    <a:pt x="1" y="7"/>
                    <a:pt x="2" y="19"/>
                  </a:cubicBezTo>
                  <a:cubicBezTo>
                    <a:pt x="86" y="1169"/>
                    <a:pt x="98" y="2398"/>
                    <a:pt x="352" y="3524"/>
                  </a:cubicBezTo>
                  <a:cubicBezTo>
                    <a:pt x="519" y="4264"/>
                    <a:pt x="891" y="4928"/>
                    <a:pt x="1304" y="5559"/>
                  </a:cubicBezTo>
                  <a:cubicBezTo>
                    <a:pt x="1434" y="5893"/>
                    <a:pt x="1586" y="6215"/>
                    <a:pt x="1773" y="6513"/>
                  </a:cubicBezTo>
                  <a:cubicBezTo>
                    <a:pt x="1774" y="6529"/>
                    <a:pt x="1777" y="6545"/>
                    <a:pt x="1778" y="6561"/>
                  </a:cubicBezTo>
                  <a:cubicBezTo>
                    <a:pt x="1779" y="6581"/>
                    <a:pt x="1797" y="6596"/>
                    <a:pt x="1816" y="6596"/>
                  </a:cubicBezTo>
                  <a:cubicBezTo>
                    <a:pt x="1820" y="6596"/>
                    <a:pt x="1825" y="6595"/>
                    <a:pt x="1829" y="6594"/>
                  </a:cubicBezTo>
                  <a:cubicBezTo>
                    <a:pt x="1870" y="6657"/>
                    <a:pt x="1911" y="6719"/>
                    <a:pt x="1955" y="6779"/>
                  </a:cubicBezTo>
                  <a:cubicBezTo>
                    <a:pt x="1965" y="6793"/>
                    <a:pt x="1979" y="6798"/>
                    <a:pt x="1992" y="6798"/>
                  </a:cubicBezTo>
                  <a:cubicBezTo>
                    <a:pt x="2025" y="6798"/>
                    <a:pt x="2056" y="6762"/>
                    <a:pt x="2031" y="6729"/>
                  </a:cubicBezTo>
                  <a:cubicBezTo>
                    <a:pt x="1967" y="6646"/>
                    <a:pt x="1909" y="6559"/>
                    <a:pt x="1851" y="6470"/>
                  </a:cubicBezTo>
                  <a:cubicBezTo>
                    <a:pt x="1695" y="4556"/>
                    <a:pt x="811" y="2832"/>
                    <a:pt x="226" y="1026"/>
                  </a:cubicBezTo>
                  <a:cubicBezTo>
                    <a:pt x="187" y="800"/>
                    <a:pt x="148" y="571"/>
                    <a:pt x="114" y="343"/>
                  </a:cubicBezTo>
                  <a:cubicBezTo>
                    <a:pt x="112" y="332"/>
                    <a:pt x="102" y="326"/>
                    <a:pt x="92" y="326"/>
                  </a:cubicBezTo>
                  <a:cubicBezTo>
                    <a:pt x="82" y="326"/>
                    <a:pt x="73" y="333"/>
                    <a:pt x="75" y="346"/>
                  </a:cubicBezTo>
                  <a:cubicBezTo>
                    <a:pt x="94" y="487"/>
                    <a:pt x="116" y="627"/>
                    <a:pt x="138" y="769"/>
                  </a:cubicBezTo>
                  <a:cubicBezTo>
                    <a:pt x="136" y="768"/>
                    <a:pt x="134" y="768"/>
                    <a:pt x="132" y="768"/>
                  </a:cubicBezTo>
                  <a:cubicBezTo>
                    <a:pt x="126" y="768"/>
                    <a:pt x="121" y="771"/>
                    <a:pt x="123" y="780"/>
                  </a:cubicBezTo>
                  <a:cubicBezTo>
                    <a:pt x="134" y="817"/>
                    <a:pt x="144" y="856"/>
                    <a:pt x="155" y="893"/>
                  </a:cubicBezTo>
                  <a:cubicBezTo>
                    <a:pt x="302" y="1868"/>
                    <a:pt x="504" y="2835"/>
                    <a:pt x="763" y="3787"/>
                  </a:cubicBezTo>
                  <a:cubicBezTo>
                    <a:pt x="891" y="4255"/>
                    <a:pt x="1019" y="4744"/>
                    <a:pt x="1180" y="5220"/>
                  </a:cubicBezTo>
                  <a:cubicBezTo>
                    <a:pt x="776" y="4543"/>
                    <a:pt x="454" y="3839"/>
                    <a:pt x="336" y="3021"/>
                  </a:cubicBezTo>
                  <a:cubicBezTo>
                    <a:pt x="194" y="2026"/>
                    <a:pt x="148" y="1016"/>
                    <a:pt x="36" y="17"/>
                  </a:cubicBezTo>
                  <a:cubicBezTo>
                    <a:pt x="36" y="6"/>
                    <a:pt x="28" y="1"/>
                    <a:pt x="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9" name="Google Shape;1039;p16"/>
            <p:cNvSpPr/>
            <p:nvPr/>
          </p:nvSpPr>
          <p:spPr>
            <a:xfrm>
              <a:off x="1123525" y="3506375"/>
              <a:ext cx="48850" cy="226075"/>
            </a:xfrm>
            <a:custGeom>
              <a:avLst/>
              <a:gdLst/>
              <a:ahLst/>
              <a:cxnLst/>
              <a:rect l="l" t="t" r="r" b="b"/>
              <a:pathLst>
                <a:path w="1954" h="9043" extrusionOk="0">
                  <a:moveTo>
                    <a:pt x="1922" y="0"/>
                  </a:moveTo>
                  <a:cubicBezTo>
                    <a:pt x="1914" y="0"/>
                    <a:pt x="1905" y="4"/>
                    <a:pt x="1902" y="14"/>
                  </a:cubicBezTo>
                  <a:cubicBezTo>
                    <a:pt x="1893" y="41"/>
                    <a:pt x="1885" y="63"/>
                    <a:pt x="1875" y="89"/>
                  </a:cubicBezTo>
                  <a:cubicBezTo>
                    <a:pt x="1872" y="87"/>
                    <a:pt x="1868" y="86"/>
                    <a:pt x="1865" y="86"/>
                  </a:cubicBezTo>
                  <a:cubicBezTo>
                    <a:pt x="1856" y="86"/>
                    <a:pt x="1847" y="91"/>
                    <a:pt x="1843" y="99"/>
                  </a:cubicBezTo>
                  <a:cubicBezTo>
                    <a:pt x="436" y="2775"/>
                    <a:pt x="0" y="5859"/>
                    <a:pt x="482" y="8832"/>
                  </a:cubicBezTo>
                  <a:cubicBezTo>
                    <a:pt x="486" y="8858"/>
                    <a:pt x="507" y="8870"/>
                    <a:pt x="527" y="8870"/>
                  </a:cubicBezTo>
                  <a:cubicBezTo>
                    <a:pt x="550" y="8870"/>
                    <a:pt x="571" y="8855"/>
                    <a:pt x="567" y="8826"/>
                  </a:cubicBezTo>
                  <a:cubicBezTo>
                    <a:pt x="98" y="5903"/>
                    <a:pt x="554" y="3029"/>
                    <a:pt x="1781" y="354"/>
                  </a:cubicBezTo>
                  <a:lnTo>
                    <a:pt x="1781" y="354"/>
                  </a:lnTo>
                  <a:cubicBezTo>
                    <a:pt x="811" y="3115"/>
                    <a:pt x="460" y="6086"/>
                    <a:pt x="612" y="9000"/>
                  </a:cubicBezTo>
                  <a:cubicBezTo>
                    <a:pt x="614" y="9028"/>
                    <a:pt x="636" y="9042"/>
                    <a:pt x="658" y="9042"/>
                  </a:cubicBezTo>
                  <a:cubicBezTo>
                    <a:pt x="682" y="9042"/>
                    <a:pt x="707" y="9026"/>
                    <a:pt x="705" y="8994"/>
                  </a:cubicBezTo>
                  <a:cubicBezTo>
                    <a:pt x="544" y="5914"/>
                    <a:pt x="1017" y="2959"/>
                    <a:pt x="1949" y="30"/>
                  </a:cubicBezTo>
                  <a:cubicBezTo>
                    <a:pt x="1954" y="13"/>
                    <a:pt x="1937" y="0"/>
                    <a:pt x="1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0" name="Google Shape;1040;p16"/>
            <p:cNvSpPr/>
            <p:nvPr/>
          </p:nvSpPr>
          <p:spPr>
            <a:xfrm>
              <a:off x="1194975" y="3562875"/>
              <a:ext cx="18725" cy="130275"/>
            </a:xfrm>
            <a:custGeom>
              <a:avLst/>
              <a:gdLst/>
              <a:ahLst/>
              <a:cxnLst/>
              <a:rect l="l" t="t" r="r" b="b"/>
              <a:pathLst>
                <a:path w="749" h="5211" extrusionOk="0">
                  <a:moveTo>
                    <a:pt x="535" y="847"/>
                  </a:moveTo>
                  <a:lnTo>
                    <a:pt x="535" y="847"/>
                  </a:lnTo>
                  <a:cubicBezTo>
                    <a:pt x="532" y="2239"/>
                    <a:pt x="414" y="3629"/>
                    <a:pt x="179" y="4999"/>
                  </a:cubicBezTo>
                  <a:cubicBezTo>
                    <a:pt x="100" y="3606"/>
                    <a:pt x="220" y="2208"/>
                    <a:pt x="535" y="847"/>
                  </a:cubicBezTo>
                  <a:close/>
                  <a:moveTo>
                    <a:pt x="721" y="0"/>
                  </a:moveTo>
                  <a:cubicBezTo>
                    <a:pt x="711" y="0"/>
                    <a:pt x="700" y="6"/>
                    <a:pt x="696" y="18"/>
                  </a:cubicBezTo>
                  <a:cubicBezTo>
                    <a:pt x="646" y="180"/>
                    <a:pt x="602" y="341"/>
                    <a:pt x="558" y="504"/>
                  </a:cubicBezTo>
                  <a:cubicBezTo>
                    <a:pt x="556" y="504"/>
                    <a:pt x="555" y="503"/>
                    <a:pt x="554" y="503"/>
                  </a:cubicBezTo>
                  <a:cubicBezTo>
                    <a:pt x="544" y="503"/>
                    <a:pt x="536" y="512"/>
                    <a:pt x="536" y="523"/>
                  </a:cubicBezTo>
                  <a:lnTo>
                    <a:pt x="536" y="579"/>
                  </a:lnTo>
                  <a:cubicBezTo>
                    <a:pt x="138" y="2080"/>
                    <a:pt x="0" y="3619"/>
                    <a:pt x="111" y="5175"/>
                  </a:cubicBezTo>
                  <a:cubicBezTo>
                    <a:pt x="112" y="5199"/>
                    <a:pt x="130" y="5210"/>
                    <a:pt x="148" y="5210"/>
                  </a:cubicBezTo>
                  <a:cubicBezTo>
                    <a:pt x="168" y="5210"/>
                    <a:pt x="188" y="5197"/>
                    <a:pt x="187" y="5171"/>
                  </a:cubicBezTo>
                  <a:cubicBezTo>
                    <a:pt x="184" y="5149"/>
                    <a:pt x="184" y="5127"/>
                    <a:pt x="183" y="5105"/>
                  </a:cubicBezTo>
                  <a:lnTo>
                    <a:pt x="183" y="5105"/>
                  </a:lnTo>
                  <a:cubicBezTo>
                    <a:pt x="191" y="5110"/>
                    <a:pt x="201" y="5113"/>
                    <a:pt x="210" y="5113"/>
                  </a:cubicBezTo>
                  <a:cubicBezTo>
                    <a:pt x="226" y="5113"/>
                    <a:pt x="240" y="5105"/>
                    <a:pt x="244" y="5085"/>
                  </a:cubicBezTo>
                  <a:cubicBezTo>
                    <a:pt x="524" y="3627"/>
                    <a:pt x="636" y="2142"/>
                    <a:pt x="578" y="659"/>
                  </a:cubicBezTo>
                  <a:cubicBezTo>
                    <a:pt x="628" y="448"/>
                    <a:pt x="683" y="239"/>
                    <a:pt x="744" y="28"/>
                  </a:cubicBezTo>
                  <a:cubicBezTo>
                    <a:pt x="749" y="10"/>
                    <a:pt x="735" y="0"/>
                    <a:pt x="7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1" name="Google Shape;1041;p16"/>
            <p:cNvSpPr/>
            <p:nvPr/>
          </p:nvSpPr>
          <p:spPr>
            <a:xfrm>
              <a:off x="1226275" y="3449050"/>
              <a:ext cx="49700" cy="210000"/>
            </a:xfrm>
            <a:custGeom>
              <a:avLst/>
              <a:gdLst/>
              <a:ahLst/>
              <a:cxnLst/>
              <a:rect l="l" t="t" r="r" b="b"/>
              <a:pathLst>
                <a:path w="1988" h="8400" extrusionOk="0">
                  <a:moveTo>
                    <a:pt x="1493" y="1454"/>
                  </a:moveTo>
                  <a:cubicBezTo>
                    <a:pt x="1409" y="2366"/>
                    <a:pt x="1577" y="3258"/>
                    <a:pt x="1710" y="4173"/>
                  </a:cubicBezTo>
                  <a:cubicBezTo>
                    <a:pt x="1908" y="5521"/>
                    <a:pt x="1825" y="6835"/>
                    <a:pt x="1414" y="8131"/>
                  </a:cubicBezTo>
                  <a:cubicBezTo>
                    <a:pt x="946" y="5894"/>
                    <a:pt x="977" y="3649"/>
                    <a:pt x="1493" y="1454"/>
                  </a:cubicBezTo>
                  <a:close/>
                  <a:moveTo>
                    <a:pt x="1655" y="587"/>
                  </a:moveTo>
                  <a:lnTo>
                    <a:pt x="1655" y="587"/>
                  </a:lnTo>
                  <a:cubicBezTo>
                    <a:pt x="879" y="3053"/>
                    <a:pt x="767" y="5680"/>
                    <a:pt x="1333" y="8203"/>
                  </a:cubicBezTo>
                  <a:cubicBezTo>
                    <a:pt x="139" y="5750"/>
                    <a:pt x="285" y="2925"/>
                    <a:pt x="1655" y="587"/>
                  </a:cubicBezTo>
                  <a:close/>
                  <a:moveTo>
                    <a:pt x="1870" y="1"/>
                  </a:moveTo>
                  <a:cubicBezTo>
                    <a:pt x="1861" y="1"/>
                    <a:pt x="1852" y="5"/>
                    <a:pt x="1849" y="15"/>
                  </a:cubicBezTo>
                  <a:cubicBezTo>
                    <a:pt x="1812" y="117"/>
                    <a:pt x="1778" y="221"/>
                    <a:pt x="1742" y="325"/>
                  </a:cubicBezTo>
                  <a:cubicBezTo>
                    <a:pt x="1741" y="327"/>
                    <a:pt x="1738" y="327"/>
                    <a:pt x="1735" y="329"/>
                  </a:cubicBezTo>
                  <a:cubicBezTo>
                    <a:pt x="150" y="2702"/>
                    <a:pt x="0" y="5774"/>
                    <a:pt x="1281" y="8314"/>
                  </a:cubicBezTo>
                  <a:cubicBezTo>
                    <a:pt x="1289" y="8328"/>
                    <a:pt x="1301" y="8334"/>
                    <a:pt x="1315" y="8334"/>
                  </a:cubicBezTo>
                  <a:cubicBezTo>
                    <a:pt x="1330" y="8334"/>
                    <a:pt x="1347" y="8326"/>
                    <a:pt x="1357" y="8314"/>
                  </a:cubicBezTo>
                  <a:lnTo>
                    <a:pt x="1357" y="8315"/>
                  </a:lnTo>
                  <a:cubicBezTo>
                    <a:pt x="1357" y="8318"/>
                    <a:pt x="1355" y="8322"/>
                    <a:pt x="1354" y="8324"/>
                  </a:cubicBezTo>
                  <a:cubicBezTo>
                    <a:pt x="1334" y="8368"/>
                    <a:pt x="1370" y="8399"/>
                    <a:pt x="1405" y="8399"/>
                  </a:cubicBezTo>
                  <a:cubicBezTo>
                    <a:pt x="1426" y="8399"/>
                    <a:pt x="1447" y="8387"/>
                    <a:pt x="1454" y="8358"/>
                  </a:cubicBezTo>
                  <a:cubicBezTo>
                    <a:pt x="1822" y="7240"/>
                    <a:pt x="1988" y="6096"/>
                    <a:pt x="1886" y="4921"/>
                  </a:cubicBezTo>
                  <a:cubicBezTo>
                    <a:pt x="1774" y="3602"/>
                    <a:pt x="1383" y="2360"/>
                    <a:pt x="1606" y="1027"/>
                  </a:cubicBezTo>
                  <a:cubicBezTo>
                    <a:pt x="1606" y="1021"/>
                    <a:pt x="1605" y="1017"/>
                    <a:pt x="1602" y="1013"/>
                  </a:cubicBezTo>
                  <a:cubicBezTo>
                    <a:pt x="1690" y="684"/>
                    <a:pt x="1788" y="357"/>
                    <a:pt x="1897" y="31"/>
                  </a:cubicBezTo>
                  <a:cubicBezTo>
                    <a:pt x="1903" y="14"/>
                    <a:pt x="1885" y="1"/>
                    <a:pt x="18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2" name="Google Shape;1042;p16"/>
            <p:cNvSpPr/>
            <p:nvPr/>
          </p:nvSpPr>
          <p:spPr>
            <a:xfrm>
              <a:off x="1308950" y="3418850"/>
              <a:ext cx="71475" cy="210275"/>
            </a:xfrm>
            <a:custGeom>
              <a:avLst/>
              <a:gdLst/>
              <a:ahLst/>
              <a:cxnLst/>
              <a:rect l="l" t="t" r="r" b="b"/>
              <a:pathLst>
                <a:path w="2859" h="8411" extrusionOk="0">
                  <a:moveTo>
                    <a:pt x="626" y="668"/>
                  </a:moveTo>
                  <a:cubicBezTo>
                    <a:pt x="468" y="3162"/>
                    <a:pt x="2692" y="5519"/>
                    <a:pt x="1846" y="7973"/>
                  </a:cubicBezTo>
                  <a:cubicBezTo>
                    <a:pt x="1514" y="5509"/>
                    <a:pt x="413" y="3172"/>
                    <a:pt x="626" y="668"/>
                  </a:cubicBezTo>
                  <a:close/>
                  <a:moveTo>
                    <a:pt x="603" y="1"/>
                  </a:moveTo>
                  <a:cubicBezTo>
                    <a:pt x="594" y="1"/>
                    <a:pt x="585" y="6"/>
                    <a:pt x="582" y="17"/>
                  </a:cubicBezTo>
                  <a:cubicBezTo>
                    <a:pt x="1" y="2830"/>
                    <a:pt x="428" y="5710"/>
                    <a:pt x="1733" y="8261"/>
                  </a:cubicBezTo>
                  <a:cubicBezTo>
                    <a:pt x="1720" y="8291"/>
                    <a:pt x="1709" y="8320"/>
                    <a:pt x="1696" y="8349"/>
                  </a:cubicBezTo>
                  <a:cubicBezTo>
                    <a:pt x="1680" y="8382"/>
                    <a:pt x="1709" y="8410"/>
                    <a:pt x="1737" y="8410"/>
                  </a:cubicBezTo>
                  <a:cubicBezTo>
                    <a:pt x="1751" y="8410"/>
                    <a:pt x="1764" y="8403"/>
                    <a:pt x="1772" y="8387"/>
                  </a:cubicBezTo>
                  <a:cubicBezTo>
                    <a:pt x="1777" y="8377"/>
                    <a:pt x="1780" y="8368"/>
                    <a:pt x="1785" y="8359"/>
                  </a:cubicBezTo>
                  <a:cubicBezTo>
                    <a:pt x="1796" y="8377"/>
                    <a:pt x="1815" y="8385"/>
                    <a:pt x="1835" y="8385"/>
                  </a:cubicBezTo>
                  <a:cubicBezTo>
                    <a:pt x="1864" y="8385"/>
                    <a:pt x="1893" y="8365"/>
                    <a:pt x="1889" y="8327"/>
                  </a:cubicBezTo>
                  <a:cubicBezTo>
                    <a:pt x="1884" y="8271"/>
                    <a:pt x="1877" y="8215"/>
                    <a:pt x="1870" y="8159"/>
                  </a:cubicBezTo>
                  <a:cubicBezTo>
                    <a:pt x="2859" y="5642"/>
                    <a:pt x="552" y="3190"/>
                    <a:pt x="660" y="653"/>
                  </a:cubicBezTo>
                  <a:cubicBezTo>
                    <a:pt x="660" y="644"/>
                    <a:pt x="651" y="639"/>
                    <a:pt x="643" y="639"/>
                  </a:cubicBezTo>
                  <a:cubicBezTo>
                    <a:pt x="636" y="639"/>
                    <a:pt x="629" y="642"/>
                    <a:pt x="628" y="650"/>
                  </a:cubicBezTo>
                  <a:cubicBezTo>
                    <a:pt x="644" y="453"/>
                    <a:pt x="669" y="254"/>
                    <a:pt x="704" y="54"/>
                  </a:cubicBezTo>
                  <a:cubicBezTo>
                    <a:pt x="705" y="39"/>
                    <a:pt x="694" y="30"/>
                    <a:pt x="682" y="30"/>
                  </a:cubicBezTo>
                  <a:cubicBezTo>
                    <a:pt x="674" y="30"/>
                    <a:pt x="665" y="35"/>
                    <a:pt x="662" y="46"/>
                  </a:cubicBezTo>
                  <a:cubicBezTo>
                    <a:pt x="67" y="2787"/>
                    <a:pt x="1424" y="5418"/>
                    <a:pt x="1750" y="8104"/>
                  </a:cubicBezTo>
                  <a:cubicBezTo>
                    <a:pt x="481" y="5587"/>
                    <a:pt x="114" y="2796"/>
                    <a:pt x="625" y="25"/>
                  </a:cubicBezTo>
                  <a:cubicBezTo>
                    <a:pt x="626" y="10"/>
                    <a:pt x="614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3" name="Google Shape;1043;p16"/>
            <p:cNvSpPr/>
            <p:nvPr/>
          </p:nvSpPr>
          <p:spPr>
            <a:xfrm>
              <a:off x="1376625" y="3441275"/>
              <a:ext cx="40750" cy="178050"/>
            </a:xfrm>
            <a:custGeom>
              <a:avLst/>
              <a:gdLst/>
              <a:ahLst/>
              <a:cxnLst/>
              <a:rect l="l" t="t" r="r" b="b"/>
              <a:pathLst>
                <a:path w="1630" h="7122" extrusionOk="0">
                  <a:moveTo>
                    <a:pt x="541" y="815"/>
                  </a:moveTo>
                  <a:lnTo>
                    <a:pt x="541" y="815"/>
                  </a:lnTo>
                  <a:cubicBezTo>
                    <a:pt x="584" y="2745"/>
                    <a:pt x="1344" y="4636"/>
                    <a:pt x="1059" y="6561"/>
                  </a:cubicBezTo>
                  <a:cubicBezTo>
                    <a:pt x="505" y="4676"/>
                    <a:pt x="146" y="2759"/>
                    <a:pt x="541" y="815"/>
                  </a:cubicBezTo>
                  <a:close/>
                  <a:moveTo>
                    <a:pt x="592" y="1"/>
                  </a:moveTo>
                  <a:cubicBezTo>
                    <a:pt x="580" y="1"/>
                    <a:pt x="568" y="8"/>
                    <a:pt x="566" y="24"/>
                  </a:cubicBezTo>
                  <a:cubicBezTo>
                    <a:pt x="548" y="222"/>
                    <a:pt x="541" y="416"/>
                    <a:pt x="541" y="612"/>
                  </a:cubicBezTo>
                  <a:cubicBezTo>
                    <a:pt x="1" y="2670"/>
                    <a:pt x="418" y="4770"/>
                    <a:pt x="1023" y="6768"/>
                  </a:cubicBezTo>
                  <a:cubicBezTo>
                    <a:pt x="1004" y="6868"/>
                    <a:pt x="987" y="6968"/>
                    <a:pt x="961" y="7068"/>
                  </a:cubicBezTo>
                  <a:cubicBezTo>
                    <a:pt x="953" y="7102"/>
                    <a:pt x="979" y="7122"/>
                    <a:pt x="1006" y="7122"/>
                  </a:cubicBezTo>
                  <a:cubicBezTo>
                    <a:pt x="1026" y="7122"/>
                    <a:pt x="1047" y="7111"/>
                    <a:pt x="1053" y="7086"/>
                  </a:cubicBezTo>
                  <a:cubicBezTo>
                    <a:pt x="1072" y="7014"/>
                    <a:pt x="1083" y="6940"/>
                    <a:pt x="1099" y="6868"/>
                  </a:cubicBezTo>
                  <a:cubicBezTo>
                    <a:pt x="1104" y="6866"/>
                    <a:pt x="1111" y="6862"/>
                    <a:pt x="1115" y="6856"/>
                  </a:cubicBezTo>
                  <a:cubicBezTo>
                    <a:pt x="1115" y="6879"/>
                    <a:pt x="1136" y="6893"/>
                    <a:pt x="1158" y="6893"/>
                  </a:cubicBezTo>
                  <a:cubicBezTo>
                    <a:pt x="1176" y="6893"/>
                    <a:pt x="1195" y="6883"/>
                    <a:pt x="1203" y="6860"/>
                  </a:cubicBezTo>
                  <a:cubicBezTo>
                    <a:pt x="1513" y="5900"/>
                    <a:pt x="1629" y="4917"/>
                    <a:pt x="1481" y="3913"/>
                  </a:cubicBezTo>
                  <a:cubicBezTo>
                    <a:pt x="1315" y="2781"/>
                    <a:pt x="849" y="1726"/>
                    <a:pt x="729" y="580"/>
                  </a:cubicBezTo>
                  <a:cubicBezTo>
                    <a:pt x="727" y="565"/>
                    <a:pt x="715" y="558"/>
                    <a:pt x="703" y="558"/>
                  </a:cubicBezTo>
                  <a:cubicBezTo>
                    <a:pt x="690" y="558"/>
                    <a:pt x="677" y="567"/>
                    <a:pt x="678" y="584"/>
                  </a:cubicBezTo>
                  <a:cubicBezTo>
                    <a:pt x="764" y="1570"/>
                    <a:pt x="1115" y="2485"/>
                    <a:pt x="1317" y="3449"/>
                  </a:cubicBezTo>
                  <a:cubicBezTo>
                    <a:pt x="1556" y="4582"/>
                    <a:pt x="1480" y="5695"/>
                    <a:pt x="1128" y="6794"/>
                  </a:cubicBezTo>
                  <a:lnTo>
                    <a:pt x="1120" y="6766"/>
                  </a:lnTo>
                  <a:cubicBezTo>
                    <a:pt x="1541" y="4517"/>
                    <a:pt x="450" y="2305"/>
                    <a:pt x="626" y="36"/>
                  </a:cubicBezTo>
                  <a:cubicBezTo>
                    <a:pt x="628" y="14"/>
                    <a:pt x="609" y="1"/>
                    <a:pt x="5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4" name="Google Shape;1044;p16"/>
            <p:cNvSpPr/>
            <p:nvPr/>
          </p:nvSpPr>
          <p:spPr>
            <a:xfrm>
              <a:off x="1444950" y="3488800"/>
              <a:ext cx="70875" cy="118525"/>
            </a:xfrm>
            <a:custGeom>
              <a:avLst/>
              <a:gdLst/>
              <a:ahLst/>
              <a:cxnLst/>
              <a:rect l="l" t="t" r="r" b="b"/>
              <a:pathLst>
                <a:path w="2835" h="4741" extrusionOk="0">
                  <a:moveTo>
                    <a:pt x="2506" y="322"/>
                  </a:moveTo>
                  <a:lnTo>
                    <a:pt x="2506" y="322"/>
                  </a:lnTo>
                  <a:cubicBezTo>
                    <a:pt x="2053" y="837"/>
                    <a:pt x="1866" y="1556"/>
                    <a:pt x="1573" y="2165"/>
                  </a:cubicBezTo>
                  <a:cubicBezTo>
                    <a:pt x="1229" y="2879"/>
                    <a:pt x="862" y="3583"/>
                    <a:pt x="343" y="4178"/>
                  </a:cubicBezTo>
                  <a:cubicBezTo>
                    <a:pt x="641" y="3563"/>
                    <a:pt x="945" y="2949"/>
                    <a:pt x="1266" y="2347"/>
                  </a:cubicBezTo>
                  <a:cubicBezTo>
                    <a:pt x="1626" y="1672"/>
                    <a:pt x="1968" y="888"/>
                    <a:pt x="2506" y="322"/>
                  </a:cubicBezTo>
                  <a:close/>
                  <a:moveTo>
                    <a:pt x="2801" y="0"/>
                  </a:moveTo>
                  <a:cubicBezTo>
                    <a:pt x="2797" y="0"/>
                    <a:pt x="2792" y="2"/>
                    <a:pt x="2788" y="5"/>
                  </a:cubicBezTo>
                  <a:cubicBezTo>
                    <a:pt x="2173" y="432"/>
                    <a:pt x="1849" y="1122"/>
                    <a:pt x="1491" y="1763"/>
                  </a:cubicBezTo>
                  <a:cubicBezTo>
                    <a:pt x="1049" y="2557"/>
                    <a:pt x="634" y="3367"/>
                    <a:pt x="247" y="4191"/>
                  </a:cubicBezTo>
                  <a:cubicBezTo>
                    <a:pt x="409" y="2813"/>
                    <a:pt x="1410" y="1640"/>
                    <a:pt x="2212" y="564"/>
                  </a:cubicBezTo>
                  <a:cubicBezTo>
                    <a:pt x="2226" y="545"/>
                    <a:pt x="2210" y="523"/>
                    <a:pt x="2193" y="523"/>
                  </a:cubicBezTo>
                  <a:cubicBezTo>
                    <a:pt x="2187" y="523"/>
                    <a:pt x="2181" y="526"/>
                    <a:pt x="2176" y="532"/>
                  </a:cubicBezTo>
                  <a:cubicBezTo>
                    <a:pt x="1290" y="1635"/>
                    <a:pt x="242" y="2912"/>
                    <a:pt x="154" y="4380"/>
                  </a:cubicBezTo>
                  <a:cubicBezTo>
                    <a:pt x="135" y="4400"/>
                    <a:pt x="117" y="4422"/>
                    <a:pt x="97" y="4442"/>
                  </a:cubicBezTo>
                  <a:cubicBezTo>
                    <a:pt x="79" y="4459"/>
                    <a:pt x="91" y="4478"/>
                    <a:pt x="109" y="4484"/>
                  </a:cubicBezTo>
                  <a:cubicBezTo>
                    <a:pt x="77" y="4552"/>
                    <a:pt x="45" y="4619"/>
                    <a:pt x="14" y="4688"/>
                  </a:cubicBezTo>
                  <a:cubicBezTo>
                    <a:pt x="1" y="4717"/>
                    <a:pt x="25" y="4741"/>
                    <a:pt x="49" y="4741"/>
                  </a:cubicBezTo>
                  <a:cubicBezTo>
                    <a:pt x="61" y="4741"/>
                    <a:pt x="73" y="4735"/>
                    <a:pt x="79" y="4720"/>
                  </a:cubicBezTo>
                  <a:cubicBezTo>
                    <a:pt x="102" y="4674"/>
                    <a:pt x="125" y="4628"/>
                    <a:pt x="146" y="4583"/>
                  </a:cubicBezTo>
                  <a:cubicBezTo>
                    <a:pt x="147" y="4605"/>
                    <a:pt x="164" y="4615"/>
                    <a:pt x="181" y="4615"/>
                  </a:cubicBezTo>
                  <a:cubicBezTo>
                    <a:pt x="201" y="4615"/>
                    <a:pt x="222" y="4602"/>
                    <a:pt x="222" y="4576"/>
                  </a:cubicBezTo>
                  <a:cubicBezTo>
                    <a:pt x="222" y="4520"/>
                    <a:pt x="226" y="4467"/>
                    <a:pt x="229" y="4412"/>
                  </a:cubicBezTo>
                  <a:cubicBezTo>
                    <a:pt x="235" y="4400"/>
                    <a:pt x="241" y="4388"/>
                    <a:pt x="247" y="4376"/>
                  </a:cubicBezTo>
                  <a:cubicBezTo>
                    <a:pt x="741" y="3891"/>
                    <a:pt x="1086" y="3306"/>
                    <a:pt x="1406" y="2692"/>
                  </a:cubicBezTo>
                  <a:cubicBezTo>
                    <a:pt x="1796" y="1948"/>
                    <a:pt x="2038" y="982"/>
                    <a:pt x="2600" y="352"/>
                  </a:cubicBezTo>
                  <a:cubicBezTo>
                    <a:pt x="2628" y="320"/>
                    <a:pt x="2598" y="281"/>
                    <a:pt x="2564" y="281"/>
                  </a:cubicBezTo>
                  <a:cubicBezTo>
                    <a:pt x="2556" y="281"/>
                    <a:pt x="2546" y="284"/>
                    <a:pt x="2538" y="290"/>
                  </a:cubicBezTo>
                  <a:cubicBezTo>
                    <a:pt x="2624" y="201"/>
                    <a:pt x="2717" y="118"/>
                    <a:pt x="2814" y="42"/>
                  </a:cubicBezTo>
                  <a:cubicBezTo>
                    <a:pt x="2834" y="28"/>
                    <a:pt x="2821" y="0"/>
                    <a:pt x="2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5" name="Google Shape;1045;p16"/>
            <p:cNvSpPr/>
            <p:nvPr/>
          </p:nvSpPr>
          <p:spPr>
            <a:xfrm>
              <a:off x="1511325" y="3540275"/>
              <a:ext cx="70725" cy="61525"/>
            </a:xfrm>
            <a:custGeom>
              <a:avLst/>
              <a:gdLst/>
              <a:ahLst/>
              <a:cxnLst/>
              <a:rect l="l" t="t" r="r" b="b"/>
              <a:pathLst>
                <a:path w="2829" h="2461" extrusionOk="0">
                  <a:moveTo>
                    <a:pt x="2768" y="0"/>
                  </a:moveTo>
                  <a:cubicBezTo>
                    <a:pt x="2762" y="0"/>
                    <a:pt x="2757" y="1"/>
                    <a:pt x="2751" y="4"/>
                  </a:cubicBezTo>
                  <a:cubicBezTo>
                    <a:pt x="2644" y="45"/>
                    <a:pt x="2540" y="93"/>
                    <a:pt x="2437" y="142"/>
                  </a:cubicBezTo>
                  <a:cubicBezTo>
                    <a:pt x="2433" y="125"/>
                    <a:pt x="2420" y="111"/>
                    <a:pt x="2403" y="111"/>
                  </a:cubicBezTo>
                  <a:cubicBezTo>
                    <a:pt x="2396" y="111"/>
                    <a:pt x="2389" y="113"/>
                    <a:pt x="2381" y="118"/>
                  </a:cubicBezTo>
                  <a:cubicBezTo>
                    <a:pt x="2298" y="176"/>
                    <a:pt x="2220" y="238"/>
                    <a:pt x="2142" y="301"/>
                  </a:cubicBezTo>
                  <a:cubicBezTo>
                    <a:pt x="1762" y="524"/>
                    <a:pt x="1418" y="797"/>
                    <a:pt x="1090" y="1107"/>
                  </a:cubicBezTo>
                  <a:cubicBezTo>
                    <a:pt x="682" y="1489"/>
                    <a:pt x="185" y="1892"/>
                    <a:pt x="5" y="2439"/>
                  </a:cubicBezTo>
                  <a:cubicBezTo>
                    <a:pt x="0" y="2452"/>
                    <a:pt x="12" y="2460"/>
                    <a:pt x="24" y="2460"/>
                  </a:cubicBezTo>
                  <a:cubicBezTo>
                    <a:pt x="30" y="2460"/>
                    <a:pt x="36" y="2458"/>
                    <a:pt x="39" y="2451"/>
                  </a:cubicBezTo>
                  <a:cubicBezTo>
                    <a:pt x="365" y="1768"/>
                    <a:pt x="1054" y="1104"/>
                    <a:pt x="1777" y="624"/>
                  </a:cubicBezTo>
                  <a:lnTo>
                    <a:pt x="1777" y="624"/>
                  </a:lnTo>
                  <a:cubicBezTo>
                    <a:pt x="1202" y="1189"/>
                    <a:pt x="730" y="1871"/>
                    <a:pt x="105" y="2384"/>
                  </a:cubicBezTo>
                  <a:cubicBezTo>
                    <a:pt x="83" y="2403"/>
                    <a:pt x="99" y="2435"/>
                    <a:pt x="120" y="2435"/>
                  </a:cubicBezTo>
                  <a:cubicBezTo>
                    <a:pt x="124" y="2435"/>
                    <a:pt x="129" y="2433"/>
                    <a:pt x="134" y="2429"/>
                  </a:cubicBezTo>
                  <a:cubicBezTo>
                    <a:pt x="929" y="1837"/>
                    <a:pt x="1489" y="1004"/>
                    <a:pt x="2229" y="352"/>
                  </a:cubicBezTo>
                  <a:cubicBezTo>
                    <a:pt x="2408" y="253"/>
                    <a:pt x="2592" y="165"/>
                    <a:pt x="2780" y="89"/>
                  </a:cubicBezTo>
                  <a:cubicBezTo>
                    <a:pt x="2829" y="70"/>
                    <a:pt x="2811" y="0"/>
                    <a:pt x="2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6" name="Google Shape;1046;p16"/>
            <p:cNvSpPr/>
            <p:nvPr/>
          </p:nvSpPr>
          <p:spPr>
            <a:xfrm>
              <a:off x="1514675" y="3586625"/>
              <a:ext cx="166325" cy="40450"/>
            </a:xfrm>
            <a:custGeom>
              <a:avLst/>
              <a:gdLst/>
              <a:ahLst/>
              <a:cxnLst/>
              <a:rect l="l" t="t" r="r" b="b"/>
              <a:pathLst>
                <a:path w="6653" h="1618" extrusionOk="0">
                  <a:moveTo>
                    <a:pt x="943" y="440"/>
                  </a:moveTo>
                  <a:cubicBezTo>
                    <a:pt x="1247" y="440"/>
                    <a:pt x="1564" y="489"/>
                    <a:pt x="1807" y="501"/>
                  </a:cubicBezTo>
                  <a:cubicBezTo>
                    <a:pt x="2411" y="529"/>
                    <a:pt x="3014" y="566"/>
                    <a:pt x="3618" y="615"/>
                  </a:cubicBezTo>
                  <a:cubicBezTo>
                    <a:pt x="4570" y="693"/>
                    <a:pt x="5492" y="834"/>
                    <a:pt x="6299" y="1346"/>
                  </a:cubicBezTo>
                  <a:cubicBezTo>
                    <a:pt x="6272" y="1341"/>
                    <a:pt x="6244" y="1337"/>
                    <a:pt x="6217" y="1332"/>
                  </a:cubicBezTo>
                  <a:cubicBezTo>
                    <a:pt x="6216" y="1315"/>
                    <a:pt x="6203" y="1302"/>
                    <a:pt x="6187" y="1302"/>
                  </a:cubicBezTo>
                  <a:cubicBezTo>
                    <a:pt x="6186" y="1302"/>
                    <a:pt x="6184" y="1302"/>
                    <a:pt x="6183" y="1302"/>
                  </a:cubicBezTo>
                  <a:cubicBezTo>
                    <a:pt x="6157" y="1305"/>
                    <a:pt x="6132" y="1308"/>
                    <a:pt x="6108" y="1310"/>
                  </a:cubicBezTo>
                  <a:cubicBezTo>
                    <a:pt x="4172" y="944"/>
                    <a:pt x="2174" y="1081"/>
                    <a:pt x="256" y="594"/>
                  </a:cubicBezTo>
                  <a:cubicBezTo>
                    <a:pt x="443" y="474"/>
                    <a:pt x="688" y="440"/>
                    <a:pt x="943" y="440"/>
                  </a:cubicBezTo>
                  <a:close/>
                  <a:moveTo>
                    <a:pt x="2630" y="1"/>
                  </a:moveTo>
                  <a:cubicBezTo>
                    <a:pt x="1817" y="1"/>
                    <a:pt x="1000" y="159"/>
                    <a:pt x="216" y="470"/>
                  </a:cubicBezTo>
                  <a:cubicBezTo>
                    <a:pt x="191" y="480"/>
                    <a:pt x="200" y="516"/>
                    <a:pt x="223" y="516"/>
                  </a:cubicBezTo>
                  <a:cubicBezTo>
                    <a:pt x="226" y="516"/>
                    <a:pt x="229" y="515"/>
                    <a:pt x="232" y="514"/>
                  </a:cubicBezTo>
                  <a:lnTo>
                    <a:pt x="280" y="498"/>
                  </a:lnTo>
                  <a:lnTo>
                    <a:pt x="280" y="498"/>
                  </a:lnTo>
                  <a:cubicBezTo>
                    <a:pt x="241" y="519"/>
                    <a:pt x="205" y="545"/>
                    <a:pt x="172" y="574"/>
                  </a:cubicBezTo>
                  <a:cubicBezTo>
                    <a:pt x="157" y="570"/>
                    <a:pt x="141" y="567"/>
                    <a:pt x="127" y="563"/>
                  </a:cubicBezTo>
                  <a:cubicBezTo>
                    <a:pt x="124" y="563"/>
                    <a:pt x="121" y="562"/>
                    <a:pt x="118" y="562"/>
                  </a:cubicBezTo>
                  <a:cubicBezTo>
                    <a:pt x="89" y="562"/>
                    <a:pt x="83" y="611"/>
                    <a:pt x="116" y="621"/>
                  </a:cubicBezTo>
                  <a:cubicBezTo>
                    <a:pt x="1971" y="1146"/>
                    <a:pt x="3910" y="1044"/>
                    <a:pt x="5800" y="1346"/>
                  </a:cubicBezTo>
                  <a:cubicBezTo>
                    <a:pt x="5105" y="1431"/>
                    <a:pt x="4384" y="1543"/>
                    <a:pt x="3681" y="1543"/>
                  </a:cubicBezTo>
                  <a:cubicBezTo>
                    <a:pt x="3441" y="1543"/>
                    <a:pt x="3203" y="1530"/>
                    <a:pt x="2969" y="1498"/>
                  </a:cubicBezTo>
                  <a:cubicBezTo>
                    <a:pt x="1974" y="1362"/>
                    <a:pt x="978" y="981"/>
                    <a:pt x="43" y="635"/>
                  </a:cubicBezTo>
                  <a:cubicBezTo>
                    <a:pt x="40" y="634"/>
                    <a:pt x="37" y="634"/>
                    <a:pt x="34" y="634"/>
                  </a:cubicBezTo>
                  <a:cubicBezTo>
                    <a:pt x="13" y="634"/>
                    <a:pt x="0" y="665"/>
                    <a:pt x="24" y="674"/>
                  </a:cubicBezTo>
                  <a:cubicBezTo>
                    <a:pt x="966" y="1038"/>
                    <a:pt x="1951" y="1426"/>
                    <a:pt x="2954" y="1569"/>
                  </a:cubicBezTo>
                  <a:cubicBezTo>
                    <a:pt x="3197" y="1604"/>
                    <a:pt x="3443" y="1618"/>
                    <a:pt x="3691" y="1618"/>
                  </a:cubicBezTo>
                  <a:cubicBezTo>
                    <a:pt x="4479" y="1618"/>
                    <a:pt x="5284" y="1474"/>
                    <a:pt x="6056" y="1389"/>
                  </a:cubicBezTo>
                  <a:cubicBezTo>
                    <a:pt x="6168" y="1409"/>
                    <a:pt x="6280" y="1430"/>
                    <a:pt x="6391" y="1453"/>
                  </a:cubicBezTo>
                  <a:cubicBezTo>
                    <a:pt x="6394" y="1454"/>
                    <a:pt x="6397" y="1454"/>
                    <a:pt x="6400" y="1454"/>
                  </a:cubicBezTo>
                  <a:cubicBezTo>
                    <a:pt x="6413" y="1454"/>
                    <a:pt x="6424" y="1448"/>
                    <a:pt x="6431" y="1437"/>
                  </a:cubicBezTo>
                  <a:cubicBezTo>
                    <a:pt x="6469" y="1465"/>
                    <a:pt x="6509" y="1486"/>
                    <a:pt x="6548" y="1517"/>
                  </a:cubicBezTo>
                  <a:cubicBezTo>
                    <a:pt x="6558" y="1525"/>
                    <a:pt x="6569" y="1528"/>
                    <a:pt x="6579" y="1528"/>
                  </a:cubicBezTo>
                  <a:cubicBezTo>
                    <a:pt x="6620" y="1528"/>
                    <a:pt x="6653" y="1474"/>
                    <a:pt x="6613" y="1442"/>
                  </a:cubicBezTo>
                  <a:cubicBezTo>
                    <a:pt x="5708" y="727"/>
                    <a:pt x="4616" y="581"/>
                    <a:pt x="3494" y="499"/>
                  </a:cubicBezTo>
                  <a:cubicBezTo>
                    <a:pt x="2873" y="455"/>
                    <a:pt x="2250" y="414"/>
                    <a:pt x="1628" y="394"/>
                  </a:cubicBezTo>
                  <a:cubicBezTo>
                    <a:pt x="1412" y="387"/>
                    <a:pt x="1167" y="356"/>
                    <a:pt x="928" y="356"/>
                  </a:cubicBezTo>
                  <a:cubicBezTo>
                    <a:pt x="834" y="356"/>
                    <a:pt x="741" y="361"/>
                    <a:pt x="651" y="374"/>
                  </a:cubicBezTo>
                  <a:cubicBezTo>
                    <a:pt x="1281" y="182"/>
                    <a:pt x="1928" y="85"/>
                    <a:pt x="2573" y="85"/>
                  </a:cubicBezTo>
                  <a:cubicBezTo>
                    <a:pt x="3671" y="85"/>
                    <a:pt x="4765" y="366"/>
                    <a:pt x="5764" y="937"/>
                  </a:cubicBezTo>
                  <a:cubicBezTo>
                    <a:pt x="5770" y="941"/>
                    <a:pt x="5777" y="942"/>
                    <a:pt x="5782" y="942"/>
                  </a:cubicBezTo>
                  <a:cubicBezTo>
                    <a:pt x="5816" y="942"/>
                    <a:pt x="5835" y="888"/>
                    <a:pt x="5797" y="866"/>
                  </a:cubicBezTo>
                  <a:cubicBezTo>
                    <a:pt x="4803" y="285"/>
                    <a:pt x="3719" y="1"/>
                    <a:pt x="2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7" name="Google Shape;1047;p16"/>
            <p:cNvSpPr/>
            <p:nvPr/>
          </p:nvSpPr>
          <p:spPr>
            <a:xfrm>
              <a:off x="1489500" y="3609200"/>
              <a:ext cx="94600" cy="57075"/>
            </a:xfrm>
            <a:custGeom>
              <a:avLst/>
              <a:gdLst/>
              <a:ahLst/>
              <a:cxnLst/>
              <a:rect l="l" t="t" r="r" b="b"/>
              <a:pathLst>
                <a:path w="3784" h="2283" extrusionOk="0">
                  <a:moveTo>
                    <a:pt x="398" y="233"/>
                  </a:moveTo>
                  <a:cubicBezTo>
                    <a:pt x="1396" y="715"/>
                    <a:pt x="2346" y="1273"/>
                    <a:pt x="3241" y="1928"/>
                  </a:cubicBezTo>
                  <a:cubicBezTo>
                    <a:pt x="2247" y="1443"/>
                    <a:pt x="1296" y="877"/>
                    <a:pt x="398" y="233"/>
                  </a:cubicBezTo>
                  <a:close/>
                  <a:moveTo>
                    <a:pt x="46" y="1"/>
                  </a:moveTo>
                  <a:cubicBezTo>
                    <a:pt x="17" y="1"/>
                    <a:pt x="0" y="44"/>
                    <a:pt x="31" y="58"/>
                  </a:cubicBezTo>
                  <a:cubicBezTo>
                    <a:pt x="131" y="103"/>
                    <a:pt x="230" y="151"/>
                    <a:pt x="328" y="199"/>
                  </a:cubicBezTo>
                  <a:cubicBezTo>
                    <a:pt x="316" y="203"/>
                    <a:pt x="314" y="221"/>
                    <a:pt x="324" y="230"/>
                  </a:cubicBezTo>
                  <a:cubicBezTo>
                    <a:pt x="1320" y="998"/>
                    <a:pt x="2402" y="1639"/>
                    <a:pt x="3546" y="2158"/>
                  </a:cubicBezTo>
                  <a:cubicBezTo>
                    <a:pt x="3596" y="2197"/>
                    <a:pt x="3646" y="2233"/>
                    <a:pt x="3694" y="2272"/>
                  </a:cubicBezTo>
                  <a:cubicBezTo>
                    <a:pt x="3704" y="2279"/>
                    <a:pt x="3714" y="2282"/>
                    <a:pt x="3723" y="2282"/>
                  </a:cubicBezTo>
                  <a:cubicBezTo>
                    <a:pt x="3753" y="2282"/>
                    <a:pt x="3779" y="2252"/>
                    <a:pt x="3774" y="2224"/>
                  </a:cubicBezTo>
                  <a:cubicBezTo>
                    <a:pt x="3784" y="2206"/>
                    <a:pt x="3777" y="2185"/>
                    <a:pt x="3758" y="2177"/>
                  </a:cubicBezTo>
                  <a:cubicBezTo>
                    <a:pt x="3733" y="2166"/>
                    <a:pt x="3709" y="2153"/>
                    <a:pt x="3684" y="2142"/>
                  </a:cubicBezTo>
                  <a:cubicBezTo>
                    <a:pt x="2569" y="1278"/>
                    <a:pt x="1360" y="550"/>
                    <a:pt x="58" y="3"/>
                  </a:cubicBezTo>
                  <a:cubicBezTo>
                    <a:pt x="53" y="1"/>
                    <a:pt x="49" y="1"/>
                    <a:pt x="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8" name="Google Shape;1048;p16"/>
            <p:cNvSpPr/>
            <p:nvPr/>
          </p:nvSpPr>
          <p:spPr>
            <a:xfrm>
              <a:off x="1453550" y="3617450"/>
              <a:ext cx="94000" cy="80575"/>
            </a:xfrm>
            <a:custGeom>
              <a:avLst/>
              <a:gdLst/>
              <a:ahLst/>
              <a:cxnLst/>
              <a:rect l="l" t="t" r="r" b="b"/>
              <a:pathLst>
                <a:path w="3760" h="3223" extrusionOk="0">
                  <a:moveTo>
                    <a:pt x="161" y="151"/>
                  </a:moveTo>
                  <a:lnTo>
                    <a:pt x="161" y="151"/>
                  </a:lnTo>
                  <a:cubicBezTo>
                    <a:pt x="1231" y="891"/>
                    <a:pt x="2220" y="1743"/>
                    <a:pt x="3107" y="2695"/>
                  </a:cubicBezTo>
                  <a:cubicBezTo>
                    <a:pt x="2073" y="1903"/>
                    <a:pt x="1127" y="1032"/>
                    <a:pt x="161" y="151"/>
                  </a:cubicBezTo>
                  <a:close/>
                  <a:moveTo>
                    <a:pt x="87" y="125"/>
                  </a:moveTo>
                  <a:cubicBezTo>
                    <a:pt x="1003" y="1183"/>
                    <a:pt x="2113" y="2092"/>
                    <a:pt x="3249" y="2915"/>
                  </a:cubicBezTo>
                  <a:cubicBezTo>
                    <a:pt x="1930" y="2284"/>
                    <a:pt x="730" y="1494"/>
                    <a:pt x="87" y="125"/>
                  </a:cubicBezTo>
                  <a:close/>
                  <a:moveTo>
                    <a:pt x="18" y="1"/>
                  </a:moveTo>
                  <a:cubicBezTo>
                    <a:pt x="9" y="1"/>
                    <a:pt x="0" y="8"/>
                    <a:pt x="5" y="20"/>
                  </a:cubicBezTo>
                  <a:cubicBezTo>
                    <a:pt x="601" y="1627"/>
                    <a:pt x="2088" y="2478"/>
                    <a:pt x="3572" y="3151"/>
                  </a:cubicBezTo>
                  <a:cubicBezTo>
                    <a:pt x="3573" y="3152"/>
                    <a:pt x="3574" y="3152"/>
                    <a:pt x="3575" y="3152"/>
                  </a:cubicBezTo>
                  <a:cubicBezTo>
                    <a:pt x="3576" y="3152"/>
                    <a:pt x="3578" y="3151"/>
                    <a:pt x="3580" y="3151"/>
                  </a:cubicBezTo>
                  <a:cubicBezTo>
                    <a:pt x="3609" y="3173"/>
                    <a:pt x="3639" y="3194"/>
                    <a:pt x="3669" y="3214"/>
                  </a:cubicBezTo>
                  <a:cubicBezTo>
                    <a:pt x="3677" y="3220"/>
                    <a:pt x="3686" y="3222"/>
                    <a:pt x="3694" y="3222"/>
                  </a:cubicBezTo>
                  <a:cubicBezTo>
                    <a:pt x="3729" y="3222"/>
                    <a:pt x="3760" y="3176"/>
                    <a:pt x="3724" y="3150"/>
                  </a:cubicBezTo>
                  <a:cubicBezTo>
                    <a:pt x="3624" y="3081"/>
                    <a:pt x="3528" y="3008"/>
                    <a:pt x="3431" y="2936"/>
                  </a:cubicBezTo>
                  <a:cubicBezTo>
                    <a:pt x="3429" y="2934"/>
                    <a:pt x="3431" y="2931"/>
                    <a:pt x="3428" y="2930"/>
                  </a:cubicBezTo>
                  <a:cubicBezTo>
                    <a:pt x="2444" y="1830"/>
                    <a:pt x="1321" y="861"/>
                    <a:pt x="87" y="51"/>
                  </a:cubicBezTo>
                  <a:cubicBezTo>
                    <a:pt x="84" y="48"/>
                    <a:pt x="80" y="47"/>
                    <a:pt x="76" y="47"/>
                  </a:cubicBezTo>
                  <a:cubicBezTo>
                    <a:pt x="68" y="47"/>
                    <a:pt x="60" y="52"/>
                    <a:pt x="57" y="60"/>
                  </a:cubicBezTo>
                  <a:cubicBezTo>
                    <a:pt x="49" y="44"/>
                    <a:pt x="39" y="27"/>
                    <a:pt x="33" y="11"/>
                  </a:cubicBezTo>
                  <a:cubicBezTo>
                    <a:pt x="30" y="4"/>
                    <a:pt x="24" y="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9" name="Google Shape;1049;p16"/>
            <p:cNvSpPr/>
            <p:nvPr/>
          </p:nvSpPr>
          <p:spPr>
            <a:xfrm>
              <a:off x="1407725" y="3633350"/>
              <a:ext cx="117650" cy="110875"/>
            </a:xfrm>
            <a:custGeom>
              <a:avLst/>
              <a:gdLst/>
              <a:ahLst/>
              <a:cxnLst/>
              <a:rect l="l" t="t" r="r" b="b"/>
              <a:pathLst>
                <a:path w="4706" h="4435" extrusionOk="0">
                  <a:moveTo>
                    <a:pt x="239" y="216"/>
                  </a:moveTo>
                  <a:lnTo>
                    <a:pt x="239" y="216"/>
                  </a:lnTo>
                  <a:cubicBezTo>
                    <a:pt x="1564" y="1307"/>
                    <a:pt x="2804" y="2474"/>
                    <a:pt x="3943" y="3757"/>
                  </a:cubicBezTo>
                  <a:lnTo>
                    <a:pt x="3943" y="3758"/>
                  </a:lnTo>
                  <a:cubicBezTo>
                    <a:pt x="2640" y="2647"/>
                    <a:pt x="1416" y="1466"/>
                    <a:pt x="239" y="216"/>
                  </a:cubicBezTo>
                  <a:close/>
                  <a:moveTo>
                    <a:pt x="87" y="123"/>
                  </a:moveTo>
                  <a:lnTo>
                    <a:pt x="87" y="123"/>
                  </a:lnTo>
                  <a:cubicBezTo>
                    <a:pt x="1305" y="1528"/>
                    <a:pt x="2661" y="2820"/>
                    <a:pt x="4101" y="3999"/>
                  </a:cubicBezTo>
                  <a:cubicBezTo>
                    <a:pt x="2471" y="2976"/>
                    <a:pt x="922" y="1923"/>
                    <a:pt x="87" y="123"/>
                  </a:cubicBezTo>
                  <a:close/>
                  <a:moveTo>
                    <a:pt x="26" y="1"/>
                  </a:moveTo>
                  <a:cubicBezTo>
                    <a:pt x="12" y="1"/>
                    <a:pt x="1" y="19"/>
                    <a:pt x="15" y="29"/>
                  </a:cubicBezTo>
                  <a:lnTo>
                    <a:pt x="27" y="40"/>
                  </a:lnTo>
                  <a:cubicBezTo>
                    <a:pt x="20" y="43"/>
                    <a:pt x="17" y="51"/>
                    <a:pt x="21" y="57"/>
                  </a:cubicBezTo>
                  <a:cubicBezTo>
                    <a:pt x="768" y="1970"/>
                    <a:pt x="2502" y="3103"/>
                    <a:pt x="4185" y="4133"/>
                  </a:cubicBezTo>
                  <a:cubicBezTo>
                    <a:pt x="4191" y="4136"/>
                    <a:pt x="4196" y="4138"/>
                    <a:pt x="4201" y="4138"/>
                  </a:cubicBezTo>
                  <a:cubicBezTo>
                    <a:pt x="4216" y="4138"/>
                    <a:pt x="4227" y="4124"/>
                    <a:pt x="4229" y="4107"/>
                  </a:cubicBezTo>
                  <a:cubicBezTo>
                    <a:pt x="4253" y="4126"/>
                    <a:pt x="4277" y="4146"/>
                    <a:pt x="4301" y="4166"/>
                  </a:cubicBezTo>
                  <a:cubicBezTo>
                    <a:pt x="4309" y="4176"/>
                    <a:pt x="4317" y="4185"/>
                    <a:pt x="4326" y="4194"/>
                  </a:cubicBezTo>
                  <a:cubicBezTo>
                    <a:pt x="4331" y="4202"/>
                    <a:pt x="4341" y="4206"/>
                    <a:pt x="4350" y="4206"/>
                  </a:cubicBezTo>
                  <a:cubicBezTo>
                    <a:pt x="4441" y="4280"/>
                    <a:pt x="4531" y="4354"/>
                    <a:pt x="4623" y="4426"/>
                  </a:cubicBezTo>
                  <a:cubicBezTo>
                    <a:pt x="4631" y="4432"/>
                    <a:pt x="4639" y="4434"/>
                    <a:pt x="4647" y="4434"/>
                  </a:cubicBezTo>
                  <a:cubicBezTo>
                    <a:pt x="4678" y="4434"/>
                    <a:pt x="4705" y="4392"/>
                    <a:pt x="4674" y="4368"/>
                  </a:cubicBezTo>
                  <a:cubicBezTo>
                    <a:pt x="4537" y="4256"/>
                    <a:pt x="4402" y="4142"/>
                    <a:pt x="4266" y="4029"/>
                  </a:cubicBezTo>
                  <a:cubicBezTo>
                    <a:pt x="2995" y="2547"/>
                    <a:pt x="1592" y="1186"/>
                    <a:pt x="36" y="4"/>
                  </a:cubicBezTo>
                  <a:cubicBezTo>
                    <a:pt x="33" y="2"/>
                    <a:pt x="29" y="1"/>
                    <a:pt x="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0" name="Google Shape;1050;p16"/>
            <p:cNvSpPr/>
            <p:nvPr/>
          </p:nvSpPr>
          <p:spPr>
            <a:xfrm>
              <a:off x="1358300" y="3647325"/>
              <a:ext cx="118250" cy="135650"/>
            </a:xfrm>
            <a:custGeom>
              <a:avLst/>
              <a:gdLst/>
              <a:ahLst/>
              <a:cxnLst/>
              <a:rect l="l" t="t" r="r" b="b"/>
              <a:pathLst>
                <a:path w="4730" h="5426" extrusionOk="0">
                  <a:moveTo>
                    <a:pt x="42" y="64"/>
                  </a:moveTo>
                  <a:lnTo>
                    <a:pt x="42" y="64"/>
                  </a:lnTo>
                  <a:cubicBezTo>
                    <a:pt x="1089" y="1894"/>
                    <a:pt x="2266" y="3706"/>
                    <a:pt x="3971" y="4962"/>
                  </a:cubicBezTo>
                  <a:cubicBezTo>
                    <a:pt x="2112" y="3825"/>
                    <a:pt x="765" y="2122"/>
                    <a:pt x="42" y="64"/>
                  </a:cubicBezTo>
                  <a:close/>
                  <a:moveTo>
                    <a:pt x="51" y="1"/>
                  </a:moveTo>
                  <a:cubicBezTo>
                    <a:pt x="38" y="1"/>
                    <a:pt x="25" y="14"/>
                    <a:pt x="27" y="30"/>
                  </a:cubicBezTo>
                  <a:cubicBezTo>
                    <a:pt x="24" y="26"/>
                    <a:pt x="20" y="24"/>
                    <a:pt x="16" y="24"/>
                  </a:cubicBezTo>
                  <a:cubicBezTo>
                    <a:pt x="8" y="24"/>
                    <a:pt x="1" y="31"/>
                    <a:pt x="3" y="41"/>
                  </a:cubicBezTo>
                  <a:cubicBezTo>
                    <a:pt x="690" y="2202"/>
                    <a:pt x="2130" y="3966"/>
                    <a:pt x="4080" y="5115"/>
                  </a:cubicBezTo>
                  <a:cubicBezTo>
                    <a:pt x="4085" y="5118"/>
                    <a:pt x="4091" y="5119"/>
                    <a:pt x="4096" y="5119"/>
                  </a:cubicBezTo>
                  <a:cubicBezTo>
                    <a:pt x="4102" y="5119"/>
                    <a:pt x="4107" y="5118"/>
                    <a:pt x="4112" y="5115"/>
                  </a:cubicBezTo>
                  <a:cubicBezTo>
                    <a:pt x="4148" y="5155"/>
                    <a:pt x="4181" y="5197"/>
                    <a:pt x="4217" y="5235"/>
                  </a:cubicBezTo>
                  <a:cubicBezTo>
                    <a:pt x="4226" y="5245"/>
                    <a:pt x="4234" y="5248"/>
                    <a:pt x="4243" y="5248"/>
                  </a:cubicBezTo>
                  <a:cubicBezTo>
                    <a:pt x="4271" y="5248"/>
                    <a:pt x="4295" y="5205"/>
                    <a:pt x="4269" y="5177"/>
                  </a:cubicBezTo>
                  <a:lnTo>
                    <a:pt x="4269" y="5177"/>
                  </a:lnTo>
                  <a:cubicBezTo>
                    <a:pt x="4393" y="5259"/>
                    <a:pt x="4521" y="5341"/>
                    <a:pt x="4651" y="5420"/>
                  </a:cubicBezTo>
                  <a:cubicBezTo>
                    <a:pt x="4658" y="5424"/>
                    <a:pt x="4665" y="5426"/>
                    <a:pt x="4671" y="5426"/>
                  </a:cubicBezTo>
                  <a:cubicBezTo>
                    <a:pt x="4708" y="5426"/>
                    <a:pt x="4729" y="5366"/>
                    <a:pt x="4689" y="5342"/>
                  </a:cubicBezTo>
                  <a:cubicBezTo>
                    <a:pt x="4456" y="5201"/>
                    <a:pt x="4236" y="5050"/>
                    <a:pt x="4023" y="4891"/>
                  </a:cubicBezTo>
                  <a:cubicBezTo>
                    <a:pt x="3344" y="4081"/>
                    <a:pt x="2814" y="3138"/>
                    <a:pt x="2165" y="2306"/>
                  </a:cubicBezTo>
                  <a:cubicBezTo>
                    <a:pt x="1543" y="1508"/>
                    <a:pt x="875" y="749"/>
                    <a:pt x="161" y="34"/>
                  </a:cubicBezTo>
                  <a:cubicBezTo>
                    <a:pt x="157" y="31"/>
                    <a:pt x="153" y="30"/>
                    <a:pt x="150" y="30"/>
                  </a:cubicBezTo>
                  <a:cubicBezTo>
                    <a:pt x="137" y="30"/>
                    <a:pt x="127" y="49"/>
                    <a:pt x="139" y="61"/>
                  </a:cubicBezTo>
                  <a:cubicBezTo>
                    <a:pt x="974" y="964"/>
                    <a:pt x="1778" y="1891"/>
                    <a:pt x="2509" y="2882"/>
                  </a:cubicBezTo>
                  <a:cubicBezTo>
                    <a:pt x="2945" y="3474"/>
                    <a:pt x="3325" y="4111"/>
                    <a:pt x="3769" y="4697"/>
                  </a:cubicBezTo>
                  <a:cubicBezTo>
                    <a:pt x="2202" y="3443"/>
                    <a:pt x="1123" y="1727"/>
                    <a:pt x="69" y="12"/>
                  </a:cubicBezTo>
                  <a:cubicBezTo>
                    <a:pt x="64" y="4"/>
                    <a:pt x="57" y="1"/>
                    <a:pt x="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1" name="Google Shape;1051;p16"/>
            <p:cNvSpPr/>
            <p:nvPr/>
          </p:nvSpPr>
          <p:spPr>
            <a:xfrm>
              <a:off x="1263150" y="3676975"/>
              <a:ext cx="157475" cy="106400"/>
            </a:xfrm>
            <a:custGeom>
              <a:avLst/>
              <a:gdLst/>
              <a:ahLst/>
              <a:cxnLst/>
              <a:rect l="l" t="t" r="r" b="b"/>
              <a:pathLst>
                <a:path w="6299" h="4256" extrusionOk="0">
                  <a:moveTo>
                    <a:pt x="274" y="250"/>
                  </a:moveTo>
                  <a:cubicBezTo>
                    <a:pt x="1778" y="1387"/>
                    <a:pt x="3578" y="2040"/>
                    <a:pt x="5061" y="3177"/>
                  </a:cubicBezTo>
                  <a:cubicBezTo>
                    <a:pt x="3462" y="2175"/>
                    <a:pt x="1384" y="1863"/>
                    <a:pt x="274" y="250"/>
                  </a:cubicBezTo>
                  <a:close/>
                  <a:moveTo>
                    <a:pt x="148" y="57"/>
                  </a:moveTo>
                  <a:lnTo>
                    <a:pt x="148" y="57"/>
                  </a:lnTo>
                  <a:cubicBezTo>
                    <a:pt x="1131" y="473"/>
                    <a:pt x="2106" y="902"/>
                    <a:pt x="3057" y="1390"/>
                  </a:cubicBezTo>
                  <a:cubicBezTo>
                    <a:pt x="3580" y="1658"/>
                    <a:pt x="4172" y="1912"/>
                    <a:pt x="4631" y="2277"/>
                  </a:cubicBezTo>
                  <a:cubicBezTo>
                    <a:pt x="4999" y="2569"/>
                    <a:pt x="5173" y="2967"/>
                    <a:pt x="5408" y="3340"/>
                  </a:cubicBezTo>
                  <a:cubicBezTo>
                    <a:pt x="3851" y="2022"/>
                    <a:pt x="1877" y="1312"/>
                    <a:pt x="198" y="135"/>
                  </a:cubicBezTo>
                  <a:cubicBezTo>
                    <a:pt x="180" y="107"/>
                    <a:pt x="164" y="82"/>
                    <a:pt x="148" y="57"/>
                  </a:cubicBezTo>
                  <a:close/>
                  <a:moveTo>
                    <a:pt x="105" y="0"/>
                  </a:moveTo>
                  <a:cubicBezTo>
                    <a:pt x="94" y="0"/>
                    <a:pt x="82" y="14"/>
                    <a:pt x="90" y="27"/>
                  </a:cubicBezTo>
                  <a:cubicBezTo>
                    <a:pt x="100" y="47"/>
                    <a:pt x="111" y="63"/>
                    <a:pt x="122" y="82"/>
                  </a:cubicBezTo>
                  <a:cubicBezTo>
                    <a:pt x="94" y="62"/>
                    <a:pt x="66" y="43"/>
                    <a:pt x="39" y="23"/>
                  </a:cubicBezTo>
                  <a:cubicBezTo>
                    <a:pt x="35" y="21"/>
                    <a:pt x="32" y="20"/>
                    <a:pt x="28" y="20"/>
                  </a:cubicBezTo>
                  <a:cubicBezTo>
                    <a:pt x="13" y="20"/>
                    <a:pt x="0" y="39"/>
                    <a:pt x="15" y="51"/>
                  </a:cubicBezTo>
                  <a:cubicBezTo>
                    <a:pt x="68" y="94"/>
                    <a:pt x="124" y="134"/>
                    <a:pt x="179" y="177"/>
                  </a:cubicBezTo>
                  <a:cubicBezTo>
                    <a:pt x="1455" y="2233"/>
                    <a:pt x="4256" y="2276"/>
                    <a:pt x="5902" y="3928"/>
                  </a:cubicBezTo>
                  <a:cubicBezTo>
                    <a:pt x="5906" y="3932"/>
                    <a:pt x="5910" y="3931"/>
                    <a:pt x="5914" y="3933"/>
                  </a:cubicBezTo>
                  <a:cubicBezTo>
                    <a:pt x="6010" y="4032"/>
                    <a:pt x="6104" y="4134"/>
                    <a:pt x="6196" y="4239"/>
                  </a:cubicBezTo>
                  <a:cubicBezTo>
                    <a:pt x="6206" y="4251"/>
                    <a:pt x="6219" y="4256"/>
                    <a:pt x="6232" y="4256"/>
                  </a:cubicBezTo>
                  <a:cubicBezTo>
                    <a:pt x="6266" y="4256"/>
                    <a:pt x="6298" y="4221"/>
                    <a:pt x="6271" y="4190"/>
                  </a:cubicBezTo>
                  <a:cubicBezTo>
                    <a:pt x="6068" y="3953"/>
                    <a:pt x="5851" y="3731"/>
                    <a:pt x="5620" y="3523"/>
                  </a:cubicBezTo>
                  <a:cubicBezTo>
                    <a:pt x="5360" y="3169"/>
                    <a:pt x="5225" y="2744"/>
                    <a:pt x="4916" y="2424"/>
                  </a:cubicBezTo>
                  <a:cubicBezTo>
                    <a:pt x="4585" y="2082"/>
                    <a:pt x="4093" y="1861"/>
                    <a:pt x="3682" y="1642"/>
                  </a:cubicBezTo>
                  <a:cubicBezTo>
                    <a:pt x="2544" y="1033"/>
                    <a:pt x="1370" y="483"/>
                    <a:pt x="162" y="25"/>
                  </a:cubicBezTo>
                  <a:cubicBezTo>
                    <a:pt x="160" y="24"/>
                    <a:pt x="157" y="23"/>
                    <a:pt x="155" y="23"/>
                  </a:cubicBezTo>
                  <a:cubicBezTo>
                    <a:pt x="146" y="23"/>
                    <a:pt x="138" y="31"/>
                    <a:pt x="138" y="41"/>
                  </a:cubicBezTo>
                  <a:lnTo>
                    <a:pt x="118" y="9"/>
                  </a:lnTo>
                  <a:cubicBezTo>
                    <a:pt x="115" y="3"/>
                    <a:pt x="110" y="0"/>
                    <a:pt x="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2" name="Google Shape;1052;p16"/>
            <p:cNvSpPr/>
            <p:nvPr/>
          </p:nvSpPr>
          <p:spPr>
            <a:xfrm>
              <a:off x="1208550" y="3713575"/>
              <a:ext cx="140025" cy="66000"/>
            </a:xfrm>
            <a:custGeom>
              <a:avLst/>
              <a:gdLst/>
              <a:ahLst/>
              <a:cxnLst/>
              <a:rect l="l" t="t" r="r" b="b"/>
              <a:pathLst>
                <a:path w="5601" h="2640" extrusionOk="0">
                  <a:moveTo>
                    <a:pt x="38" y="1"/>
                  </a:moveTo>
                  <a:cubicBezTo>
                    <a:pt x="15" y="1"/>
                    <a:pt x="0" y="37"/>
                    <a:pt x="27" y="46"/>
                  </a:cubicBezTo>
                  <a:cubicBezTo>
                    <a:pt x="1722" y="680"/>
                    <a:pt x="3877" y="1123"/>
                    <a:pt x="5261" y="2375"/>
                  </a:cubicBezTo>
                  <a:cubicBezTo>
                    <a:pt x="3703" y="1453"/>
                    <a:pt x="1844" y="1220"/>
                    <a:pt x="337" y="196"/>
                  </a:cubicBezTo>
                  <a:cubicBezTo>
                    <a:pt x="335" y="194"/>
                    <a:pt x="333" y="194"/>
                    <a:pt x="331" y="194"/>
                  </a:cubicBezTo>
                  <a:cubicBezTo>
                    <a:pt x="321" y="194"/>
                    <a:pt x="313" y="206"/>
                    <a:pt x="323" y="213"/>
                  </a:cubicBezTo>
                  <a:cubicBezTo>
                    <a:pt x="1830" y="1309"/>
                    <a:pt x="3751" y="1517"/>
                    <a:pt x="5326" y="2485"/>
                  </a:cubicBezTo>
                  <a:cubicBezTo>
                    <a:pt x="5331" y="2489"/>
                    <a:pt x="5336" y="2490"/>
                    <a:pt x="5341" y="2490"/>
                  </a:cubicBezTo>
                  <a:cubicBezTo>
                    <a:pt x="5350" y="2490"/>
                    <a:pt x="5359" y="2485"/>
                    <a:pt x="5364" y="2476"/>
                  </a:cubicBezTo>
                  <a:cubicBezTo>
                    <a:pt x="5416" y="2525"/>
                    <a:pt x="5469" y="2575"/>
                    <a:pt x="5518" y="2627"/>
                  </a:cubicBezTo>
                  <a:cubicBezTo>
                    <a:pt x="5527" y="2636"/>
                    <a:pt x="5536" y="2640"/>
                    <a:pt x="5545" y="2640"/>
                  </a:cubicBezTo>
                  <a:cubicBezTo>
                    <a:pt x="5575" y="2640"/>
                    <a:pt x="5601" y="2595"/>
                    <a:pt x="5573" y="2565"/>
                  </a:cubicBezTo>
                  <a:cubicBezTo>
                    <a:pt x="4209" y="1103"/>
                    <a:pt x="1871" y="636"/>
                    <a:pt x="47" y="2"/>
                  </a:cubicBezTo>
                  <a:cubicBezTo>
                    <a:pt x="44" y="1"/>
                    <a:pt x="41" y="1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3" name="Google Shape;1053;p16"/>
            <p:cNvSpPr/>
            <p:nvPr/>
          </p:nvSpPr>
          <p:spPr>
            <a:xfrm>
              <a:off x="1149825" y="3753525"/>
              <a:ext cx="187250" cy="62750"/>
            </a:xfrm>
            <a:custGeom>
              <a:avLst/>
              <a:gdLst/>
              <a:ahLst/>
              <a:cxnLst/>
              <a:rect l="l" t="t" r="r" b="b"/>
              <a:pathLst>
                <a:path w="7490" h="2510" extrusionOk="0">
                  <a:moveTo>
                    <a:pt x="33" y="1"/>
                  </a:moveTo>
                  <a:cubicBezTo>
                    <a:pt x="12" y="1"/>
                    <a:pt x="0" y="32"/>
                    <a:pt x="23" y="43"/>
                  </a:cubicBezTo>
                  <a:cubicBezTo>
                    <a:pt x="54" y="61"/>
                    <a:pt x="85" y="73"/>
                    <a:pt x="115" y="87"/>
                  </a:cubicBezTo>
                  <a:cubicBezTo>
                    <a:pt x="106" y="101"/>
                    <a:pt x="109" y="121"/>
                    <a:pt x="127" y="123"/>
                  </a:cubicBezTo>
                  <a:lnTo>
                    <a:pt x="217" y="135"/>
                  </a:lnTo>
                  <a:cubicBezTo>
                    <a:pt x="2509" y="1245"/>
                    <a:pt x="5295" y="927"/>
                    <a:pt x="7393" y="2500"/>
                  </a:cubicBezTo>
                  <a:cubicBezTo>
                    <a:pt x="7402" y="2506"/>
                    <a:pt x="7411" y="2509"/>
                    <a:pt x="7420" y="2509"/>
                  </a:cubicBezTo>
                  <a:cubicBezTo>
                    <a:pt x="7458" y="2509"/>
                    <a:pt x="7489" y="2458"/>
                    <a:pt x="7451" y="2430"/>
                  </a:cubicBezTo>
                  <a:cubicBezTo>
                    <a:pt x="5416" y="893"/>
                    <a:pt x="2713" y="1094"/>
                    <a:pt x="421" y="165"/>
                  </a:cubicBezTo>
                  <a:lnTo>
                    <a:pt x="421" y="165"/>
                  </a:lnTo>
                  <a:cubicBezTo>
                    <a:pt x="2761" y="499"/>
                    <a:pt x="5110" y="899"/>
                    <a:pt x="7137" y="2198"/>
                  </a:cubicBezTo>
                  <a:cubicBezTo>
                    <a:pt x="7142" y="2202"/>
                    <a:pt x="7148" y="2204"/>
                    <a:pt x="7153" y="2204"/>
                  </a:cubicBezTo>
                  <a:cubicBezTo>
                    <a:pt x="7182" y="2204"/>
                    <a:pt x="7198" y="2156"/>
                    <a:pt x="7167" y="2136"/>
                  </a:cubicBezTo>
                  <a:cubicBezTo>
                    <a:pt x="5095" y="790"/>
                    <a:pt x="2656" y="406"/>
                    <a:pt x="251" y="93"/>
                  </a:cubicBezTo>
                  <a:cubicBezTo>
                    <a:pt x="182" y="62"/>
                    <a:pt x="111" y="35"/>
                    <a:pt x="43" y="3"/>
                  </a:cubicBezTo>
                  <a:cubicBezTo>
                    <a:pt x="40" y="1"/>
                    <a:pt x="36" y="1"/>
                    <a:pt x="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4" name="Google Shape;1054;p16"/>
            <p:cNvSpPr/>
            <p:nvPr/>
          </p:nvSpPr>
          <p:spPr>
            <a:xfrm>
              <a:off x="1125650" y="3783750"/>
              <a:ext cx="142025" cy="109800"/>
            </a:xfrm>
            <a:custGeom>
              <a:avLst/>
              <a:gdLst/>
              <a:ahLst/>
              <a:cxnLst/>
              <a:rect l="l" t="t" r="r" b="b"/>
              <a:pathLst>
                <a:path w="5681" h="4392" extrusionOk="0">
                  <a:moveTo>
                    <a:pt x="369" y="233"/>
                  </a:moveTo>
                  <a:lnTo>
                    <a:pt x="369" y="233"/>
                  </a:lnTo>
                  <a:cubicBezTo>
                    <a:pt x="1333" y="808"/>
                    <a:pt x="2140" y="1560"/>
                    <a:pt x="2977" y="2312"/>
                  </a:cubicBezTo>
                  <a:cubicBezTo>
                    <a:pt x="3233" y="2542"/>
                    <a:pt x="3511" y="2754"/>
                    <a:pt x="3792" y="2959"/>
                  </a:cubicBezTo>
                  <a:cubicBezTo>
                    <a:pt x="2563" y="2171"/>
                    <a:pt x="1422" y="1259"/>
                    <a:pt x="369" y="233"/>
                  </a:cubicBezTo>
                  <a:close/>
                  <a:moveTo>
                    <a:pt x="23" y="1"/>
                  </a:moveTo>
                  <a:cubicBezTo>
                    <a:pt x="9" y="1"/>
                    <a:pt x="0" y="19"/>
                    <a:pt x="11" y="31"/>
                  </a:cubicBezTo>
                  <a:cubicBezTo>
                    <a:pt x="97" y="75"/>
                    <a:pt x="178" y="124"/>
                    <a:pt x="259" y="171"/>
                  </a:cubicBezTo>
                  <a:cubicBezTo>
                    <a:pt x="1510" y="1444"/>
                    <a:pt x="2925" y="2546"/>
                    <a:pt x="4467" y="3446"/>
                  </a:cubicBezTo>
                  <a:cubicBezTo>
                    <a:pt x="4867" y="3735"/>
                    <a:pt x="5258" y="4034"/>
                    <a:pt x="5596" y="4379"/>
                  </a:cubicBezTo>
                  <a:cubicBezTo>
                    <a:pt x="5605" y="4388"/>
                    <a:pt x="5614" y="4391"/>
                    <a:pt x="5622" y="4391"/>
                  </a:cubicBezTo>
                  <a:cubicBezTo>
                    <a:pt x="5653" y="4391"/>
                    <a:pt x="5680" y="4346"/>
                    <a:pt x="5651" y="4315"/>
                  </a:cubicBezTo>
                  <a:cubicBezTo>
                    <a:pt x="5459" y="4123"/>
                    <a:pt x="5258" y="3942"/>
                    <a:pt x="5047" y="3773"/>
                  </a:cubicBezTo>
                  <a:lnTo>
                    <a:pt x="5047" y="3773"/>
                  </a:lnTo>
                  <a:cubicBezTo>
                    <a:pt x="5071" y="3786"/>
                    <a:pt x="5095" y="3801"/>
                    <a:pt x="5120" y="3814"/>
                  </a:cubicBezTo>
                  <a:cubicBezTo>
                    <a:pt x="5125" y="3816"/>
                    <a:pt x="5130" y="3818"/>
                    <a:pt x="5135" y="3818"/>
                  </a:cubicBezTo>
                  <a:cubicBezTo>
                    <a:pt x="5163" y="3818"/>
                    <a:pt x="5179" y="3773"/>
                    <a:pt x="5148" y="3757"/>
                  </a:cubicBezTo>
                  <a:cubicBezTo>
                    <a:pt x="5004" y="3679"/>
                    <a:pt x="4863" y="3597"/>
                    <a:pt x="4722" y="3515"/>
                  </a:cubicBezTo>
                  <a:cubicBezTo>
                    <a:pt x="4082" y="3030"/>
                    <a:pt x="3396" y="2584"/>
                    <a:pt x="2803" y="2048"/>
                  </a:cubicBezTo>
                  <a:cubicBezTo>
                    <a:pt x="2002" y="1327"/>
                    <a:pt x="1204" y="620"/>
                    <a:pt x="250" y="117"/>
                  </a:cubicBezTo>
                  <a:cubicBezTo>
                    <a:pt x="230" y="99"/>
                    <a:pt x="210" y="81"/>
                    <a:pt x="191" y="63"/>
                  </a:cubicBezTo>
                  <a:cubicBezTo>
                    <a:pt x="189" y="60"/>
                    <a:pt x="185" y="58"/>
                    <a:pt x="182" y="58"/>
                  </a:cubicBezTo>
                  <a:cubicBezTo>
                    <a:pt x="175" y="58"/>
                    <a:pt x="168" y="67"/>
                    <a:pt x="169" y="76"/>
                  </a:cubicBezTo>
                  <a:cubicBezTo>
                    <a:pt x="121" y="52"/>
                    <a:pt x="75" y="25"/>
                    <a:pt x="26" y="1"/>
                  </a:cubicBezTo>
                  <a:cubicBezTo>
                    <a:pt x="25" y="1"/>
                    <a:pt x="24" y="1"/>
                    <a:pt x="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5" name="Google Shape;1055;p16"/>
            <p:cNvSpPr/>
            <p:nvPr/>
          </p:nvSpPr>
          <p:spPr>
            <a:xfrm>
              <a:off x="964675" y="3610975"/>
              <a:ext cx="105700" cy="178225"/>
            </a:xfrm>
            <a:custGeom>
              <a:avLst/>
              <a:gdLst/>
              <a:ahLst/>
              <a:cxnLst/>
              <a:rect l="l" t="t" r="r" b="b"/>
              <a:pathLst>
                <a:path w="4228" h="7129" extrusionOk="0">
                  <a:moveTo>
                    <a:pt x="280" y="588"/>
                  </a:moveTo>
                  <a:lnTo>
                    <a:pt x="280" y="588"/>
                  </a:lnTo>
                  <a:cubicBezTo>
                    <a:pt x="760" y="1474"/>
                    <a:pt x="1440" y="2218"/>
                    <a:pt x="2062" y="3022"/>
                  </a:cubicBezTo>
                  <a:cubicBezTo>
                    <a:pt x="2950" y="4173"/>
                    <a:pt x="3594" y="5451"/>
                    <a:pt x="4047" y="6824"/>
                  </a:cubicBezTo>
                  <a:cubicBezTo>
                    <a:pt x="2716" y="4857"/>
                    <a:pt x="1072" y="2847"/>
                    <a:pt x="280" y="588"/>
                  </a:cubicBezTo>
                  <a:close/>
                  <a:moveTo>
                    <a:pt x="26" y="0"/>
                  </a:moveTo>
                  <a:cubicBezTo>
                    <a:pt x="13" y="0"/>
                    <a:pt x="1" y="10"/>
                    <a:pt x="6" y="26"/>
                  </a:cubicBezTo>
                  <a:cubicBezTo>
                    <a:pt x="61" y="159"/>
                    <a:pt x="121" y="286"/>
                    <a:pt x="184" y="412"/>
                  </a:cubicBezTo>
                  <a:cubicBezTo>
                    <a:pt x="917" y="2829"/>
                    <a:pt x="2707" y="4941"/>
                    <a:pt x="4083" y="7015"/>
                  </a:cubicBezTo>
                  <a:cubicBezTo>
                    <a:pt x="4089" y="7024"/>
                    <a:pt x="4100" y="7030"/>
                    <a:pt x="4110" y="7030"/>
                  </a:cubicBezTo>
                  <a:cubicBezTo>
                    <a:pt x="4112" y="7030"/>
                    <a:pt x="4113" y="7030"/>
                    <a:pt x="4114" y="7030"/>
                  </a:cubicBezTo>
                  <a:cubicBezTo>
                    <a:pt x="4122" y="7054"/>
                    <a:pt x="4130" y="7076"/>
                    <a:pt x="4138" y="7100"/>
                  </a:cubicBezTo>
                  <a:cubicBezTo>
                    <a:pt x="4144" y="7120"/>
                    <a:pt x="4159" y="7128"/>
                    <a:pt x="4175" y="7128"/>
                  </a:cubicBezTo>
                  <a:cubicBezTo>
                    <a:pt x="4201" y="7128"/>
                    <a:pt x="4228" y="7106"/>
                    <a:pt x="4218" y="7074"/>
                  </a:cubicBezTo>
                  <a:cubicBezTo>
                    <a:pt x="3845" y="5803"/>
                    <a:pt x="3288" y="4604"/>
                    <a:pt x="2531" y="3517"/>
                  </a:cubicBezTo>
                  <a:cubicBezTo>
                    <a:pt x="1764" y="2415"/>
                    <a:pt x="793" y="1491"/>
                    <a:pt x="180" y="294"/>
                  </a:cubicBezTo>
                  <a:cubicBezTo>
                    <a:pt x="173" y="270"/>
                    <a:pt x="164" y="247"/>
                    <a:pt x="157" y="223"/>
                  </a:cubicBezTo>
                  <a:cubicBezTo>
                    <a:pt x="155" y="217"/>
                    <a:pt x="150" y="213"/>
                    <a:pt x="144" y="213"/>
                  </a:cubicBezTo>
                  <a:cubicBezTo>
                    <a:pt x="143" y="213"/>
                    <a:pt x="141" y="213"/>
                    <a:pt x="140" y="214"/>
                  </a:cubicBezTo>
                  <a:cubicBezTo>
                    <a:pt x="107" y="147"/>
                    <a:pt x="75" y="80"/>
                    <a:pt x="45" y="12"/>
                  </a:cubicBezTo>
                  <a:cubicBezTo>
                    <a:pt x="41" y="4"/>
                    <a:pt x="34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6" name="Google Shape;1056;p16"/>
            <p:cNvSpPr/>
            <p:nvPr/>
          </p:nvSpPr>
          <p:spPr>
            <a:xfrm>
              <a:off x="1107075" y="3520550"/>
              <a:ext cx="55900" cy="200600"/>
            </a:xfrm>
            <a:custGeom>
              <a:avLst/>
              <a:gdLst/>
              <a:ahLst/>
              <a:cxnLst/>
              <a:rect l="l" t="t" r="r" b="b"/>
              <a:pathLst>
                <a:path w="2236" h="8024" extrusionOk="0">
                  <a:moveTo>
                    <a:pt x="2205" y="0"/>
                  </a:moveTo>
                  <a:cubicBezTo>
                    <a:pt x="2200" y="0"/>
                    <a:pt x="2194" y="3"/>
                    <a:pt x="2189" y="8"/>
                  </a:cubicBezTo>
                  <a:cubicBezTo>
                    <a:pt x="428" y="2256"/>
                    <a:pt x="1" y="5328"/>
                    <a:pt x="969" y="7998"/>
                  </a:cubicBezTo>
                  <a:cubicBezTo>
                    <a:pt x="976" y="8016"/>
                    <a:pt x="990" y="8023"/>
                    <a:pt x="1004" y="8023"/>
                  </a:cubicBezTo>
                  <a:cubicBezTo>
                    <a:pt x="1029" y="8023"/>
                    <a:pt x="1054" y="8002"/>
                    <a:pt x="1044" y="7973"/>
                  </a:cubicBezTo>
                  <a:cubicBezTo>
                    <a:pt x="89" y="5258"/>
                    <a:pt x="561" y="2368"/>
                    <a:pt x="2223" y="38"/>
                  </a:cubicBezTo>
                  <a:cubicBezTo>
                    <a:pt x="2236" y="21"/>
                    <a:pt x="2221" y="0"/>
                    <a:pt x="2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7" name="Google Shape;1057;p16"/>
            <p:cNvSpPr/>
            <p:nvPr/>
          </p:nvSpPr>
          <p:spPr>
            <a:xfrm>
              <a:off x="1141100" y="3549675"/>
              <a:ext cx="39650" cy="185275"/>
            </a:xfrm>
            <a:custGeom>
              <a:avLst/>
              <a:gdLst/>
              <a:ahLst/>
              <a:cxnLst/>
              <a:rect l="l" t="t" r="r" b="b"/>
              <a:pathLst>
                <a:path w="1586" h="7411" extrusionOk="0">
                  <a:moveTo>
                    <a:pt x="794" y="0"/>
                  </a:moveTo>
                  <a:cubicBezTo>
                    <a:pt x="786" y="0"/>
                    <a:pt x="779" y="5"/>
                    <a:pt x="778" y="16"/>
                  </a:cubicBezTo>
                  <a:cubicBezTo>
                    <a:pt x="554" y="2455"/>
                    <a:pt x="1499" y="5139"/>
                    <a:pt x="24" y="7332"/>
                  </a:cubicBezTo>
                  <a:cubicBezTo>
                    <a:pt x="1" y="7368"/>
                    <a:pt x="31" y="7410"/>
                    <a:pt x="63" y="7410"/>
                  </a:cubicBezTo>
                  <a:cubicBezTo>
                    <a:pt x="74" y="7410"/>
                    <a:pt x="86" y="7405"/>
                    <a:pt x="95" y="7392"/>
                  </a:cubicBezTo>
                  <a:cubicBezTo>
                    <a:pt x="1586" y="5191"/>
                    <a:pt x="647" y="2476"/>
                    <a:pt x="816" y="24"/>
                  </a:cubicBezTo>
                  <a:cubicBezTo>
                    <a:pt x="817" y="9"/>
                    <a:pt x="805" y="0"/>
                    <a:pt x="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8" name="Google Shape;1058;p16"/>
            <p:cNvSpPr/>
            <p:nvPr/>
          </p:nvSpPr>
          <p:spPr>
            <a:xfrm>
              <a:off x="1183975" y="3561675"/>
              <a:ext cx="27175" cy="132400"/>
            </a:xfrm>
            <a:custGeom>
              <a:avLst/>
              <a:gdLst/>
              <a:ahLst/>
              <a:cxnLst/>
              <a:rect l="l" t="t" r="r" b="b"/>
              <a:pathLst>
                <a:path w="1087" h="5296" extrusionOk="0">
                  <a:moveTo>
                    <a:pt x="1057" y="0"/>
                  </a:moveTo>
                  <a:cubicBezTo>
                    <a:pt x="1050" y="0"/>
                    <a:pt x="1043" y="4"/>
                    <a:pt x="1038" y="12"/>
                  </a:cubicBezTo>
                  <a:cubicBezTo>
                    <a:pt x="232" y="1649"/>
                    <a:pt x="0" y="3464"/>
                    <a:pt x="290" y="5259"/>
                  </a:cubicBezTo>
                  <a:cubicBezTo>
                    <a:pt x="293" y="5284"/>
                    <a:pt x="314" y="5296"/>
                    <a:pt x="333" y="5296"/>
                  </a:cubicBezTo>
                  <a:cubicBezTo>
                    <a:pt x="354" y="5296"/>
                    <a:pt x="374" y="5282"/>
                    <a:pt x="370" y="5255"/>
                  </a:cubicBezTo>
                  <a:cubicBezTo>
                    <a:pt x="84" y="3444"/>
                    <a:pt x="347" y="1707"/>
                    <a:pt x="1079" y="32"/>
                  </a:cubicBezTo>
                  <a:cubicBezTo>
                    <a:pt x="1086" y="14"/>
                    <a:pt x="1072" y="0"/>
                    <a:pt x="10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9" name="Google Shape;1059;p16"/>
            <p:cNvSpPr/>
            <p:nvPr/>
          </p:nvSpPr>
          <p:spPr>
            <a:xfrm>
              <a:off x="1152875" y="3757150"/>
              <a:ext cx="164625" cy="51825"/>
            </a:xfrm>
            <a:custGeom>
              <a:avLst/>
              <a:gdLst/>
              <a:ahLst/>
              <a:cxnLst/>
              <a:rect l="l" t="t" r="r" b="b"/>
              <a:pathLst>
                <a:path w="6585" h="2073" extrusionOk="0">
                  <a:moveTo>
                    <a:pt x="34" y="0"/>
                  </a:moveTo>
                  <a:cubicBezTo>
                    <a:pt x="16" y="0"/>
                    <a:pt x="1" y="30"/>
                    <a:pt x="19" y="42"/>
                  </a:cubicBezTo>
                  <a:cubicBezTo>
                    <a:pt x="816" y="569"/>
                    <a:pt x="1710" y="786"/>
                    <a:pt x="2622" y="1031"/>
                  </a:cubicBezTo>
                  <a:cubicBezTo>
                    <a:pt x="3922" y="1379"/>
                    <a:pt x="5221" y="1725"/>
                    <a:pt x="6521" y="2071"/>
                  </a:cubicBezTo>
                  <a:cubicBezTo>
                    <a:pt x="6525" y="2072"/>
                    <a:pt x="6529" y="2072"/>
                    <a:pt x="6532" y="2072"/>
                  </a:cubicBezTo>
                  <a:cubicBezTo>
                    <a:pt x="6574" y="2072"/>
                    <a:pt x="6584" y="2002"/>
                    <a:pt x="6537" y="1989"/>
                  </a:cubicBezTo>
                  <a:cubicBezTo>
                    <a:pt x="5406" y="1691"/>
                    <a:pt x="4275" y="1391"/>
                    <a:pt x="3145" y="1092"/>
                  </a:cubicBezTo>
                  <a:cubicBezTo>
                    <a:pt x="2087" y="812"/>
                    <a:pt x="973" y="605"/>
                    <a:pt x="44" y="4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0" name="Google Shape;1060;p16"/>
            <p:cNvSpPr/>
            <p:nvPr/>
          </p:nvSpPr>
          <p:spPr>
            <a:xfrm>
              <a:off x="1126250" y="3781975"/>
              <a:ext cx="122675" cy="89200"/>
            </a:xfrm>
            <a:custGeom>
              <a:avLst/>
              <a:gdLst/>
              <a:ahLst/>
              <a:cxnLst/>
              <a:rect l="l" t="t" r="r" b="b"/>
              <a:pathLst>
                <a:path w="4907" h="3568" extrusionOk="0">
                  <a:moveTo>
                    <a:pt x="24" y="0"/>
                  </a:moveTo>
                  <a:cubicBezTo>
                    <a:pt x="9" y="0"/>
                    <a:pt x="0" y="22"/>
                    <a:pt x="17" y="30"/>
                  </a:cubicBezTo>
                  <a:cubicBezTo>
                    <a:pt x="1862" y="900"/>
                    <a:pt x="3469" y="2022"/>
                    <a:pt x="4826" y="3554"/>
                  </a:cubicBezTo>
                  <a:cubicBezTo>
                    <a:pt x="4834" y="3564"/>
                    <a:pt x="4844" y="3568"/>
                    <a:pt x="4855" y="3568"/>
                  </a:cubicBezTo>
                  <a:cubicBezTo>
                    <a:pt x="4882" y="3568"/>
                    <a:pt x="4907" y="3539"/>
                    <a:pt x="4884" y="3514"/>
                  </a:cubicBezTo>
                  <a:cubicBezTo>
                    <a:pt x="3561" y="1994"/>
                    <a:pt x="1912" y="746"/>
                    <a:pt x="30" y="2"/>
                  </a:cubicBezTo>
                  <a:cubicBezTo>
                    <a:pt x="28" y="1"/>
                    <a:pt x="26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1" name="Google Shape;1061;p16"/>
            <p:cNvSpPr/>
            <p:nvPr/>
          </p:nvSpPr>
          <p:spPr>
            <a:xfrm>
              <a:off x="1090050" y="3821350"/>
              <a:ext cx="142575" cy="103425"/>
            </a:xfrm>
            <a:custGeom>
              <a:avLst/>
              <a:gdLst/>
              <a:ahLst/>
              <a:cxnLst/>
              <a:rect l="l" t="t" r="r" b="b"/>
              <a:pathLst>
                <a:path w="5703" h="4137" extrusionOk="0">
                  <a:moveTo>
                    <a:pt x="28" y="0"/>
                  </a:moveTo>
                  <a:cubicBezTo>
                    <a:pt x="11" y="0"/>
                    <a:pt x="0" y="25"/>
                    <a:pt x="19" y="33"/>
                  </a:cubicBezTo>
                  <a:cubicBezTo>
                    <a:pt x="2266" y="907"/>
                    <a:pt x="3959" y="2439"/>
                    <a:pt x="5631" y="4126"/>
                  </a:cubicBezTo>
                  <a:cubicBezTo>
                    <a:pt x="5638" y="4133"/>
                    <a:pt x="5646" y="4136"/>
                    <a:pt x="5653" y="4136"/>
                  </a:cubicBezTo>
                  <a:cubicBezTo>
                    <a:pt x="5680" y="4136"/>
                    <a:pt x="5703" y="4098"/>
                    <a:pt x="5679" y="4073"/>
                  </a:cubicBezTo>
                  <a:cubicBezTo>
                    <a:pt x="4001" y="2383"/>
                    <a:pt x="2309" y="827"/>
                    <a:pt x="35" y="1"/>
                  </a:cubicBezTo>
                  <a:cubicBezTo>
                    <a:pt x="33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062" name="Google Shape;1062;p16"/>
          <p:cNvGrpSpPr/>
          <p:nvPr/>
        </p:nvGrpSpPr>
        <p:grpSpPr>
          <a:xfrm>
            <a:off x="9736377" y="-136905"/>
            <a:ext cx="4182057" cy="1476885"/>
            <a:chOff x="5426550" y="1885275"/>
            <a:chExt cx="1961075" cy="692550"/>
          </a:xfrm>
        </p:grpSpPr>
        <p:sp>
          <p:nvSpPr>
            <p:cNvPr id="1063" name="Google Shape;1063;p16"/>
            <p:cNvSpPr/>
            <p:nvPr/>
          </p:nvSpPr>
          <p:spPr>
            <a:xfrm>
              <a:off x="5426550" y="2495450"/>
              <a:ext cx="6200" cy="7325"/>
            </a:xfrm>
            <a:custGeom>
              <a:avLst/>
              <a:gdLst/>
              <a:ahLst/>
              <a:cxnLst/>
              <a:rect l="l" t="t" r="r" b="b"/>
              <a:pathLst>
                <a:path w="248" h="293" extrusionOk="0">
                  <a:moveTo>
                    <a:pt x="4" y="0"/>
                  </a:moveTo>
                  <a:cubicBezTo>
                    <a:pt x="0" y="0"/>
                    <a:pt x="61" y="75"/>
                    <a:pt x="248" y="292"/>
                  </a:cubicBezTo>
                  <a:cubicBezTo>
                    <a:pt x="239" y="279"/>
                    <a:pt x="229" y="268"/>
                    <a:pt x="221" y="255"/>
                  </a:cubicBezTo>
                  <a:cubicBezTo>
                    <a:pt x="159" y="181"/>
                    <a:pt x="96" y="107"/>
                    <a:pt x="34" y="32"/>
                  </a:cubicBezTo>
                  <a:cubicBezTo>
                    <a:pt x="17" y="1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F8B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4" name="Google Shape;1064;p16"/>
            <p:cNvSpPr/>
            <p:nvPr/>
          </p:nvSpPr>
          <p:spPr>
            <a:xfrm>
              <a:off x="5682275" y="1904275"/>
              <a:ext cx="1692675" cy="654625"/>
            </a:xfrm>
            <a:custGeom>
              <a:avLst/>
              <a:gdLst/>
              <a:ahLst/>
              <a:cxnLst/>
              <a:rect l="l" t="t" r="r" b="b"/>
              <a:pathLst>
                <a:path w="67707" h="26185" extrusionOk="0">
                  <a:moveTo>
                    <a:pt x="39134" y="0"/>
                  </a:moveTo>
                  <a:cubicBezTo>
                    <a:pt x="37255" y="0"/>
                    <a:pt x="35377" y="84"/>
                    <a:pt x="33514" y="205"/>
                  </a:cubicBezTo>
                  <a:cubicBezTo>
                    <a:pt x="22454" y="927"/>
                    <a:pt x="11403" y="2257"/>
                    <a:pt x="419" y="3714"/>
                  </a:cubicBezTo>
                  <a:cubicBezTo>
                    <a:pt x="175" y="3747"/>
                    <a:pt x="0" y="4031"/>
                    <a:pt x="207" y="4231"/>
                  </a:cubicBezTo>
                  <a:cubicBezTo>
                    <a:pt x="2244" y="6219"/>
                    <a:pt x="3252" y="8834"/>
                    <a:pt x="4630" y="11265"/>
                  </a:cubicBezTo>
                  <a:cubicBezTo>
                    <a:pt x="5802" y="13332"/>
                    <a:pt x="7291" y="15209"/>
                    <a:pt x="9013" y="16845"/>
                  </a:cubicBezTo>
                  <a:cubicBezTo>
                    <a:pt x="12478" y="20138"/>
                    <a:pt x="16775" y="22458"/>
                    <a:pt x="21313" y="23902"/>
                  </a:cubicBezTo>
                  <a:cubicBezTo>
                    <a:pt x="26904" y="25683"/>
                    <a:pt x="32825" y="26182"/>
                    <a:pt x="38666" y="26185"/>
                  </a:cubicBezTo>
                  <a:cubicBezTo>
                    <a:pt x="38683" y="26185"/>
                    <a:pt x="38701" y="26185"/>
                    <a:pt x="38718" y="26185"/>
                  </a:cubicBezTo>
                  <a:cubicBezTo>
                    <a:pt x="43891" y="26185"/>
                    <a:pt x="49905" y="25970"/>
                    <a:pt x="54399" y="23088"/>
                  </a:cubicBezTo>
                  <a:cubicBezTo>
                    <a:pt x="56196" y="21938"/>
                    <a:pt x="57657" y="20208"/>
                    <a:pt x="57849" y="18019"/>
                  </a:cubicBezTo>
                  <a:cubicBezTo>
                    <a:pt x="57928" y="17117"/>
                    <a:pt x="57813" y="16195"/>
                    <a:pt x="57429" y="15369"/>
                  </a:cubicBezTo>
                  <a:cubicBezTo>
                    <a:pt x="57054" y="14565"/>
                    <a:pt x="54542" y="12486"/>
                    <a:pt x="54823" y="11863"/>
                  </a:cubicBezTo>
                  <a:cubicBezTo>
                    <a:pt x="54830" y="11843"/>
                    <a:pt x="54834" y="11821"/>
                    <a:pt x="54837" y="11800"/>
                  </a:cubicBezTo>
                  <a:cubicBezTo>
                    <a:pt x="59478" y="10079"/>
                    <a:pt x="63816" y="7559"/>
                    <a:pt x="67484" y="4443"/>
                  </a:cubicBezTo>
                  <a:cubicBezTo>
                    <a:pt x="67573" y="4367"/>
                    <a:pt x="67586" y="4274"/>
                    <a:pt x="67557" y="4193"/>
                  </a:cubicBezTo>
                  <a:cubicBezTo>
                    <a:pt x="67639" y="4170"/>
                    <a:pt x="67706" y="4105"/>
                    <a:pt x="67703" y="4001"/>
                  </a:cubicBezTo>
                  <a:cubicBezTo>
                    <a:pt x="67664" y="2968"/>
                    <a:pt x="66696" y="2105"/>
                    <a:pt x="65689" y="2073"/>
                  </a:cubicBezTo>
                  <a:cubicBezTo>
                    <a:pt x="65687" y="2073"/>
                    <a:pt x="65686" y="2073"/>
                    <a:pt x="65684" y="2073"/>
                  </a:cubicBezTo>
                  <a:cubicBezTo>
                    <a:pt x="65582" y="2073"/>
                    <a:pt x="65530" y="2172"/>
                    <a:pt x="65545" y="2255"/>
                  </a:cubicBezTo>
                  <a:cubicBezTo>
                    <a:pt x="65489" y="2264"/>
                    <a:pt x="65436" y="2288"/>
                    <a:pt x="65393" y="2327"/>
                  </a:cubicBezTo>
                  <a:cubicBezTo>
                    <a:pt x="62155" y="5237"/>
                    <a:pt x="58485" y="7543"/>
                    <a:pt x="54556" y="9284"/>
                  </a:cubicBezTo>
                  <a:cubicBezTo>
                    <a:pt x="54197" y="8049"/>
                    <a:pt x="54863" y="6819"/>
                    <a:pt x="54677" y="5563"/>
                  </a:cubicBezTo>
                  <a:cubicBezTo>
                    <a:pt x="54569" y="4842"/>
                    <a:pt x="54247" y="4183"/>
                    <a:pt x="53807" y="3607"/>
                  </a:cubicBezTo>
                  <a:cubicBezTo>
                    <a:pt x="52635" y="2071"/>
                    <a:pt x="50725" y="1436"/>
                    <a:pt x="48918" y="1010"/>
                  </a:cubicBezTo>
                  <a:cubicBezTo>
                    <a:pt x="45716" y="256"/>
                    <a:pt x="42425" y="0"/>
                    <a:pt x="39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5" name="Google Shape;1065;p16"/>
            <p:cNvSpPr/>
            <p:nvPr/>
          </p:nvSpPr>
          <p:spPr>
            <a:xfrm>
              <a:off x="5670025" y="1885275"/>
              <a:ext cx="1717600" cy="692550"/>
            </a:xfrm>
            <a:custGeom>
              <a:avLst/>
              <a:gdLst/>
              <a:ahLst/>
              <a:cxnLst/>
              <a:rect l="l" t="t" r="r" b="b"/>
              <a:pathLst>
                <a:path w="68704" h="27702" extrusionOk="0">
                  <a:moveTo>
                    <a:pt x="12737" y="3126"/>
                  </a:moveTo>
                  <a:lnTo>
                    <a:pt x="12737" y="3126"/>
                  </a:lnTo>
                  <a:cubicBezTo>
                    <a:pt x="12107" y="5034"/>
                    <a:pt x="12014" y="7556"/>
                    <a:pt x="13094" y="9281"/>
                  </a:cubicBezTo>
                  <a:cubicBezTo>
                    <a:pt x="11561" y="8813"/>
                    <a:pt x="10042" y="8298"/>
                    <a:pt x="8540" y="7737"/>
                  </a:cubicBezTo>
                  <a:cubicBezTo>
                    <a:pt x="8540" y="7725"/>
                    <a:pt x="8538" y="7714"/>
                    <a:pt x="8533" y="7702"/>
                  </a:cubicBezTo>
                  <a:cubicBezTo>
                    <a:pt x="8030" y="6449"/>
                    <a:pt x="7830" y="5175"/>
                    <a:pt x="7841" y="3828"/>
                  </a:cubicBezTo>
                  <a:cubicBezTo>
                    <a:pt x="7841" y="3790"/>
                    <a:pt x="7815" y="3772"/>
                    <a:pt x="7787" y="3772"/>
                  </a:cubicBezTo>
                  <a:cubicBezTo>
                    <a:pt x="7759" y="3772"/>
                    <a:pt x="7729" y="3791"/>
                    <a:pt x="7727" y="3828"/>
                  </a:cubicBezTo>
                  <a:cubicBezTo>
                    <a:pt x="7626" y="5145"/>
                    <a:pt x="7858" y="6434"/>
                    <a:pt x="8337" y="7661"/>
                  </a:cubicBezTo>
                  <a:cubicBezTo>
                    <a:pt x="8022" y="7542"/>
                    <a:pt x="7707" y="7426"/>
                    <a:pt x="7394" y="7303"/>
                  </a:cubicBezTo>
                  <a:cubicBezTo>
                    <a:pt x="6913" y="6169"/>
                    <a:pt x="6719" y="5087"/>
                    <a:pt x="6546" y="3879"/>
                  </a:cubicBezTo>
                  <a:cubicBezTo>
                    <a:pt x="8609" y="3623"/>
                    <a:pt x="10674" y="3372"/>
                    <a:pt x="12737" y="3126"/>
                  </a:cubicBezTo>
                  <a:close/>
                  <a:moveTo>
                    <a:pt x="18341" y="2481"/>
                  </a:moveTo>
                  <a:lnTo>
                    <a:pt x="18341" y="2481"/>
                  </a:lnTo>
                  <a:cubicBezTo>
                    <a:pt x="16787" y="5013"/>
                    <a:pt x="16850" y="8251"/>
                    <a:pt x="18502" y="10724"/>
                  </a:cubicBezTo>
                  <a:cubicBezTo>
                    <a:pt x="16801" y="10335"/>
                    <a:pt x="15113" y="9890"/>
                    <a:pt x="13440" y="9389"/>
                  </a:cubicBezTo>
                  <a:cubicBezTo>
                    <a:pt x="12171" y="7629"/>
                    <a:pt x="12383" y="5129"/>
                    <a:pt x="12901" y="3106"/>
                  </a:cubicBezTo>
                  <a:cubicBezTo>
                    <a:pt x="14715" y="2891"/>
                    <a:pt x="16527" y="2682"/>
                    <a:pt x="18341" y="2481"/>
                  </a:cubicBezTo>
                  <a:close/>
                  <a:moveTo>
                    <a:pt x="20231" y="2279"/>
                  </a:moveTo>
                  <a:lnTo>
                    <a:pt x="20231" y="2279"/>
                  </a:lnTo>
                  <a:cubicBezTo>
                    <a:pt x="18568" y="4947"/>
                    <a:pt x="18541" y="8382"/>
                    <a:pt x="20153" y="11077"/>
                  </a:cubicBezTo>
                  <a:cubicBezTo>
                    <a:pt x="19648" y="10974"/>
                    <a:pt x="19145" y="10870"/>
                    <a:pt x="18644" y="10757"/>
                  </a:cubicBezTo>
                  <a:cubicBezTo>
                    <a:pt x="18644" y="10750"/>
                    <a:pt x="18645" y="10743"/>
                    <a:pt x="18639" y="10734"/>
                  </a:cubicBezTo>
                  <a:cubicBezTo>
                    <a:pt x="17056" y="8098"/>
                    <a:pt x="17040" y="5109"/>
                    <a:pt x="18576" y="2455"/>
                  </a:cubicBezTo>
                  <a:cubicBezTo>
                    <a:pt x="19128" y="2395"/>
                    <a:pt x="19680" y="2338"/>
                    <a:pt x="20231" y="2279"/>
                  </a:cubicBezTo>
                  <a:close/>
                  <a:moveTo>
                    <a:pt x="51782" y="2389"/>
                  </a:moveTo>
                  <a:cubicBezTo>
                    <a:pt x="53606" y="3213"/>
                    <a:pt x="55164" y="4517"/>
                    <a:pt x="54758" y="6539"/>
                  </a:cubicBezTo>
                  <a:cubicBezTo>
                    <a:pt x="54532" y="7671"/>
                    <a:pt x="53712" y="8781"/>
                    <a:pt x="54516" y="9764"/>
                  </a:cubicBezTo>
                  <a:cubicBezTo>
                    <a:pt x="52962" y="10322"/>
                    <a:pt x="51365" y="10779"/>
                    <a:pt x="49745" y="11156"/>
                  </a:cubicBezTo>
                  <a:cubicBezTo>
                    <a:pt x="49196" y="8045"/>
                    <a:pt x="49100" y="4544"/>
                    <a:pt x="51782" y="2389"/>
                  </a:cubicBezTo>
                  <a:close/>
                  <a:moveTo>
                    <a:pt x="26017" y="1699"/>
                  </a:moveTo>
                  <a:lnTo>
                    <a:pt x="26017" y="1699"/>
                  </a:lnTo>
                  <a:cubicBezTo>
                    <a:pt x="23738" y="4193"/>
                    <a:pt x="23306" y="8862"/>
                    <a:pt x="24799" y="11882"/>
                  </a:cubicBezTo>
                  <a:cubicBezTo>
                    <a:pt x="23314" y="11670"/>
                    <a:pt x="21831" y="11419"/>
                    <a:pt x="20358" y="11120"/>
                  </a:cubicBezTo>
                  <a:cubicBezTo>
                    <a:pt x="18790" y="8241"/>
                    <a:pt x="18852" y="5069"/>
                    <a:pt x="20521" y="2247"/>
                  </a:cubicBezTo>
                  <a:cubicBezTo>
                    <a:pt x="22352" y="2052"/>
                    <a:pt x="24183" y="1871"/>
                    <a:pt x="26017" y="1699"/>
                  </a:cubicBezTo>
                  <a:close/>
                  <a:moveTo>
                    <a:pt x="47644" y="1196"/>
                  </a:moveTo>
                  <a:cubicBezTo>
                    <a:pt x="47948" y="1250"/>
                    <a:pt x="48250" y="1307"/>
                    <a:pt x="48551" y="1372"/>
                  </a:cubicBezTo>
                  <a:cubicBezTo>
                    <a:pt x="49422" y="1558"/>
                    <a:pt x="50539" y="1855"/>
                    <a:pt x="51590" y="2306"/>
                  </a:cubicBezTo>
                  <a:cubicBezTo>
                    <a:pt x="48935" y="4517"/>
                    <a:pt x="48878" y="8015"/>
                    <a:pt x="49589" y="11191"/>
                  </a:cubicBezTo>
                  <a:cubicBezTo>
                    <a:pt x="48366" y="11471"/>
                    <a:pt x="47135" y="11706"/>
                    <a:pt x="45892" y="11896"/>
                  </a:cubicBezTo>
                  <a:cubicBezTo>
                    <a:pt x="44765" y="8171"/>
                    <a:pt x="44368" y="3955"/>
                    <a:pt x="47644" y="1196"/>
                  </a:cubicBezTo>
                  <a:close/>
                  <a:moveTo>
                    <a:pt x="30432" y="1307"/>
                  </a:moveTo>
                  <a:lnTo>
                    <a:pt x="30432" y="1307"/>
                  </a:lnTo>
                  <a:cubicBezTo>
                    <a:pt x="27526" y="4190"/>
                    <a:pt x="26561" y="8460"/>
                    <a:pt x="28049" y="12282"/>
                  </a:cubicBezTo>
                  <a:cubicBezTo>
                    <a:pt x="27019" y="12179"/>
                    <a:pt x="25990" y="12050"/>
                    <a:pt x="24964" y="11905"/>
                  </a:cubicBezTo>
                  <a:cubicBezTo>
                    <a:pt x="23607" y="8758"/>
                    <a:pt x="24034" y="4382"/>
                    <a:pt x="26245" y="1772"/>
                  </a:cubicBezTo>
                  <a:cubicBezTo>
                    <a:pt x="26268" y="1746"/>
                    <a:pt x="26277" y="1710"/>
                    <a:pt x="26270" y="1677"/>
                  </a:cubicBezTo>
                  <a:cubicBezTo>
                    <a:pt x="27657" y="1547"/>
                    <a:pt x="29044" y="1421"/>
                    <a:pt x="30432" y="1307"/>
                  </a:cubicBezTo>
                  <a:close/>
                  <a:moveTo>
                    <a:pt x="41234" y="688"/>
                  </a:moveTo>
                  <a:cubicBezTo>
                    <a:pt x="43291" y="688"/>
                    <a:pt x="45341" y="810"/>
                    <a:pt x="47350" y="1145"/>
                  </a:cubicBezTo>
                  <a:cubicBezTo>
                    <a:pt x="44076" y="3768"/>
                    <a:pt x="44464" y="8307"/>
                    <a:pt x="45723" y="11924"/>
                  </a:cubicBezTo>
                  <a:cubicBezTo>
                    <a:pt x="43201" y="12303"/>
                    <a:pt x="40652" y="12514"/>
                    <a:pt x="38134" y="12601"/>
                  </a:cubicBezTo>
                  <a:cubicBezTo>
                    <a:pt x="38140" y="8148"/>
                    <a:pt x="39596" y="4110"/>
                    <a:pt x="42817" y="938"/>
                  </a:cubicBezTo>
                  <a:cubicBezTo>
                    <a:pt x="42902" y="853"/>
                    <a:pt x="42820" y="734"/>
                    <a:pt x="42727" y="734"/>
                  </a:cubicBezTo>
                  <a:cubicBezTo>
                    <a:pt x="42700" y="734"/>
                    <a:pt x="42671" y="744"/>
                    <a:pt x="42646" y="769"/>
                  </a:cubicBezTo>
                  <a:cubicBezTo>
                    <a:pt x="39482" y="3791"/>
                    <a:pt x="37600" y="8205"/>
                    <a:pt x="37994" y="12606"/>
                  </a:cubicBezTo>
                  <a:cubicBezTo>
                    <a:pt x="37304" y="12627"/>
                    <a:pt x="36618" y="12642"/>
                    <a:pt x="35936" y="12647"/>
                  </a:cubicBezTo>
                  <a:cubicBezTo>
                    <a:pt x="35769" y="12648"/>
                    <a:pt x="35603" y="12649"/>
                    <a:pt x="35437" y="12649"/>
                  </a:cubicBezTo>
                  <a:cubicBezTo>
                    <a:pt x="33023" y="12649"/>
                    <a:pt x="30612" y="12532"/>
                    <a:pt x="28211" y="12298"/>
                  </a:cubicBezTo>
                  <a:cubicBezTo>
                    <a:pt x="26914" y="8298"/>
                    <a:pt x="27777" y="4283"/>
                    <a:pt x="30790" y="1279"/>
                  </a:cubicBezTo>
                  <a:cubicBezTo>
                    <a:pt x="31395" y="1230"/>
                    <a:pt x="32000" y="1180"/>
                    <a:pt x="32606" y="1134"/>
                  </a:cubicBezTo>
                  <a:cubicBezTo>
                    <a:pt x="35012" y="955"/>
                    <a:pt x="37472" y="759"/>
                    <a:pt x="39932" y="703"/>
                  </a:cubicBezTo>
                  <a:lnTo>
                    <a:pt x="39932" y="703"/>
                  </a:lnTo>
                  <a:cubicBezTo>
                    <a:pt x="36833" y="3351"/>
                    <a:pt x="35571" y="8652"/>
                    <a:pt x="36585" y="12481"/>
                  </a:cubicBezTo>
                  <a:cubicBezTo>
                    <a:pt x="36595" y="12519"/>
                    <a:pt x="36623" y="12536"/>
                    <a:pt x="36652" y="12536"/>
                  </a:cubicBezTo>
                  <a:cubicBezTo>
                    <a:pt x="36696" y="12536"/>
                    <a:pt x="36742" y="12498"/>
                    <a:pt x="36731" y="12441"/>
                  </a:cubicBezTo>
                  <a:cubicBezTo>
                    <a:pt x="35980" y="8554"/>
                    <a:pt x="37045" y="3321"/>
                    <a:pt x="40237" y="697"/>
                  </a:cubicBezTo>
                  <a:cubicBezTo>
                    <a:pt x="40570" y="691"/>
                    <a:pt x="40902" y="688"/>
                    <a:pt x="41234" y="688"/>
                  </a:cubicBezTo>
                  <a:close/>
                  <a:moveTo>
                    <a:pt x="7327" y="8268"/>
                  </a:moveTo>
                  <a:cubicBezTo>
                    <a:pt x="7881" y="8595"/>
                    <a:pt x="8444" y="8910"/>
                    <a:pt x="9013" y="9205"/>
                  </a:cubicBezTo>
                  <a:cubicBezTo>
                    <a:pt x="8241" y="9784"/>
                    <a:pt x="7565" y="10469"/>
                    <a:pt x="7014" y="11265"/>
                  </a:cubicBezTo>
                  <a:cubicBezTo>
                    <a:pt x="6625" y="11829"/>
                    <a:pt x="6170" y="12518"/>
                    <a:pt x="6105" y="13229"/>
                  </a:cubicBezTo>
                  <a:cubicBezTo>
                    <a:pt x="5498" y="12177"/>
                    <a:pt x="4950" y="11090"/>
                    <a:pt x="4447" y="9982"/>
                  </a:cubicBezTo>
                  <a:lnTo>
                    <a:pt x="4445" y="9982"/>
                  </a:lnTo>
                  <a:cubicBezTo>
                    <a:pt x="4445" y="9981"/>
                    <a:pt x="4444" y="9978"/>
                    <a:pt x="4442" y="9976"/>
                  </a:cubicBezTo>
                  <a:cubicBezTo>
                    <a:pt x="4521" y="9588"/>
                    <a:pt x="5467" y="9085"/>
                    <a:pt x="5693" y="8973"/>
                  </a:cubicBezTo>
                  <a:cubicBezTo>
                    <a:pt x="6223" y="8710"/>
                    <a:pt x="6781" y="8498"/>
                    <a:pt x="7327" y="8268"/>
                  </a:cubicBezTo>
                  <a:close/>
                  <a:moveTo>
                    <a:pt x="66535" y="3086"/>
                  </a:moveTo>
                  <a:cubicBezTo>
                    <a:pt x="67086" y="3556"/>
                    <a:pt x="67720" y="3895"/>
                    <a:pt x="67785" y="4662"/>
                  </a:cubicBezTo>
                  <a:cubicBezTo>
                    <a:pt x="67723" y="4673"/>
                    <a:pt x="67667" y="4703"/>
                    <a:pt x="67624" y="4746"/>
                  </a:cubicBezTo>
                  <a:cubicBezTo>
                    <a:pt x="60182" y="12232"/>
                    <a:pt x="49592" y="15081"/>
                    <a:pt x="39274" y="15081"/>
                  </a:cubicBezTo>
                  <a:cubicBezTo>
                    <a:pt x="39104" y="15081"/>
                    <a:pt x="38935" y="15080"/>
                    <a:pt x="38766" y="15079"/>
                  </a:cubicBezTo>
                  <a:cubicBezTo>
                    <a:pt x="33001" y="15026"/>
                    <a:pt x="27261" y="14201"/>
                    <a:pt x="21624" y="13033"/>
                  </a:cubicBezTo>
                  <a:cubicBezTo>
                    <a:pt x="19263" y="12544"/>
                    <a:pt x="16911" y="11958"/>
                    <a:pt x="14612" y="11217"/>
                  </a:cubicBezTo>
                  <a:cubicBezTo>
                    <a:pt x="14623" y="11206"/>
                    <a:pt x="14633" y="11194"/>
                    <a:pt x="14645" y="11181"/>
                  </a:cubicBezTo>
                  <a:cubicBezTo>
                    <a:pt x="14682" y="11143"/>
                    <a:pt x="14648" y="11093"/>
                    <a:pt x="14605" y="11093"/>
                  </a:cubicBezTo>
                  <a:cubicBezTo>
                    <a:pt x="14593" y="11093"/>
                    <a:pt x="14581" y="11097"/>
                    <a:pt x="14569" y="11107"/>
                  </a:cubicBezTo>
                  <a:cubicBezTo>
                    <a:pt x="14541" y="11130"/>
                    <a:pt x="14516" y="11154"/>
                    <a:pt x="14487" y="11176"/>
                  </a:cubicBezTo>
                  <a:cubicBezTo>
                    <a:pt x="12045" y="10383"/>
                    <a:pt x="9667" y="9415"/>
                    <a:pt x="7403" y="8197"/>
                  </a:cubicBezTo>
                  <a:cubicBezTo>
                    <a:pt x="7413" y="8147"/>
                    <a:pt x="7380" y="8092"/>
                    <a:pt x="7323" y="8092"/>
                  </a:cubicBezTo>
                  <a:cubicBezTo>
                    <a:pt x="7310" y="8092"/>
                    <a:pt x="7295" y="8095"/>
                    <a:pt x="7280" y="8102"/>
                  </a:cubicBezTo>
                  <a:lnTo>
                    <a:pt x="7249" y="8115"/>
                  </a:lnTo>
                  <a:cubicBezTo>
                    <a:pt x="6937" y="7945"/>
                    <a:pt x="6629" y="7771"/>
                    <a:pt x="6321" y="7592"/>
                  </a:cubicBezTo>
                  <a:cubicBezTo>
                    <a:pt x="6316" y="7589"/>
                    <a:pt x="6311" y="7588"/>
                    <a:pt x="6307" y="7588"/>
                  </a:cubicBezTo>
                  <a:cubicBezTo>
                    <a:pt x="6282" y="7588"/>
                    <a:pt x="6266" y="7625"/>
                    <a:pt x="6292" y="7642"/>
                  </a:cubicBezTo>
                  <a:cubicBezTo>
                    <a:pt x="6573" y="7821"/>
                    <a:pt x="6861" y="7988"/>
                    <a:pt x="7146" y="8158"/>
                  </a:cubicBezTo>
                  <a:cubicBezTo>
                    <a:pt x="6430" y="8462"/>
                    <a:pt x="5652" y="8735"/>
                    <a:pt x="5028" y="9203"/>
                  </a:cubicBezTo>
                  <a:cubicBezTo>
                    <a:pt x="4888" y="9309"/>
                    <a:pt x="4515" y="9595"/>
                    <a:pt x="4391" y="9859"/>
                  </a:cubicBezTo>
                  <a:cubicBezTo>
                    <a:pt x="3490" y="7874"/>
                    <a:pt x="2597" y="5870"/>
                    <a:pt x="794" y="4599"/>
                  </a:cubicBezTo>
                  <a:cubicBezTo>
                    <a:pt x="2684" y="4361"/>
                    <a:pt x="4573" y="4124"/>
                    <a:pt x="6463" y="3889"/>
                  </a:cubicBezTo>
                  <a:lnTo>
                    <a:pt x="6463" y="3889"/>
                  </a:lnTo>
                  <a:cubicBezTo>
                    <a:pt x="6407" y="5016"/>
                    <a:pt x="6729" y="6196"/>
                    <a:pt x="7198" y="7222"/>
                  </a:cubicBezTo>
                  <a:cubicBezTo>
                    <a:pt x="5339" y="6486"/>
                    <a:pt x="3510" y="5679"/>
                    <a:pt x="1710" y="4805"/>
                  </a:cubicBezTo>
                  <a:cubicBezTo>
                    <a:pt x="1692" y="4796"/>
                    <a:pt x="1675" y="4792"/>
                    <a:pt x="1658" y="4792"/>
                  </a:cubicBezTo>
                  <a:cubicBezTo>
                    <a:pt x="1555" y="4792"/>
                    <a:pt x="1487" y="4940"/>
                    <a:pt x="1598" y="4997"/>
                  </a:cubicBezTo>
                  <a:cubicBezTo>
                    <a:pt x="12086" y="10432"/>
                    <a:pt x="23728" y="13315"/>
                    <a:pt x="35540" y="13315"/>
                  </a:cubicBezTo>
                  <a:cubicBezTo>
                    <a:pt x="35873" y="13315"/>
                    <a:pt x="36207" y="13312"/>
                    <a:pt x="36541" y="13308"/>
                  </a:cubicBezTo>
                  <a:cubicBezTo>
                    <a:pt x="47114" y="13163"/>
                    <a:pt x="58773" y="10998"/>
                    <a:pt x="66479" y="3170"/>
                  </a:cubicBezTo>
                  <a:cubicBezTo>
                    <a:pt x="66502" y="3146"/>
                    <a:pt x="66521" y="3117"/>
                    <a:pt x="66535" y="3086"/>
                  </a:cubicBezTo>
                  <a:close/>
                  <a:moveTo>
                    <a:pt x="9161" y="9279"/>
                  </a:moveTo>
                  <a:cubicBezTo>
                    <a:pt x="10549" y="9985"/>
                    <a:pt x="11977" y="10611"/>
                    <a:pt x="13437" y="11156"/>
                  </a:cubicBezTo>
                  <a:cubicBezTo>
                    <a:pt x="11274" y="12809"/>
                    <a:pt x="9879" y="15239"/>
                    <a:pt x="9586" y="17940"/>
                  </a:cubicBezTo>
                  <a:lnTo>
                    <a:pt x="9488" y="17842"/>
                  </a:lnTo>
                  <a:cubicBezTo>
                    <a:pt x="8205" y="16490"/>
                    <a:pt x="7133" y="14981"/>
                    <a:pt x="6199" y="13387"/>
                  </a:cubicBezTo>
                  <a:cubicBezTo>
                    <a:pt x="6245" y="11831"/>
                    <a:pt x="8048" y="10145"/>
                    <a:pt x="9145" y="9304"/>
                  </a:cubicBezTo>
                  <a:cubicBezTo>
                    <a:pt x="9155" y="9297"/>
                    <a:pt x="9155" y="9287"/>
                    <a:pt x="9161" y="9279"/>
                  </a:cubicBezTo>
                  <a:close/>
                  <a:moveTo>
                    <a:pt x="13620" y="11224"/>
                  </a:moveTo>
                  <a:cubicBezTo>
                    <a:pt x="13809" y="11293"/>
                    <a:pt x="13997" y="11366"/>
                    <a:pt x="14186" y="11434"/>
                  </a:cubicBezTo>
                  <a:cubicBezTo>
                    <a:pt x="12090" y="13308"/>
                    <a:pt x="10836" y="16013"/>
                    <a:pt x="10443" y="18777"/>
                  </a:cubicBezTo>
                  <a:cubicBezTo>
                    <a:pt x="10194" y="18548"/>
                    <a:pt x="9952" y="18311"/>
                    <a:pt x="9711" y="18068"/>
                  </a:cubicBezTo>
                  <a:cubicBezTo>
                    <a:pt x="10092" y="15315"/>
                    <a:pt x="11408" y="12981"/>
                    <a:pt x="13607" y="11250"/>
                  </a:cubicBezTo>
                  <a:cubicBezTo>
                    <a:pt x="13616" y="11243"/>
                    <a:pt x="13616" y="11232"/>
                    <a:pt x="13620" y="11224"/>
                  </a:cubicBezTo>
                  <a:close/>
                  <a:moveTo>
                    <a:pt x="54884" y="13299"/>
                  </a:moveTo>
                  <a:cubicBezTo>
                    <a:pt x="56037" y="14506"/>
                    <a:pt x="58290" y="16274"/>
                    <a:pt x="58312" y="17985"/>
                  </a:cubicBezTo>
                  <a:cubicBezTo>
                    <a:pt x="58316" y="18383"/>
                    <a:pt x="58236" y="18779"/>
                    <a:pt x="58100" y="19165"/>
                  </a:cubicBezTo>
                  <a:cubicBezTo>
                    <a:pt x="55895" y="18137"/>
                    <a:pt x="53550" y="16308"/>
                    <a:pt x="52850" y="13934"/>
                  </a:cubicBezTo>
                  <a:cubicBezTo>
                    <a:pt x="53533" y="13739"/>
                    <a:pt x="54212" y="13529"/>
                    <a:pt x="54884" y="13299"/>
                  </a:cubicBezTo>
                  <a:close/>
                  <a:moveTo>
                    <a:pt x="14357" y="11495"/>
                  </a:moveTo>
                  <a:cubicBezTo>
                    <a:pt x="15400" y="11862"/>
                    <a:pt x="16454" y="12196"/>
                    <a:pt x="17522" y="12498"/>
                  </a:cubicBezTo>
                  <a:cubicBezTo>
                    <a:pt x="14834" y="14334"/>
                    <a:pt x="13163" y="17707"/>
                    <a:pt x="13306" y="20961"/>
                  </a:cubicBezTo>
                  <a:cubicBezTo>
                    <a:pt x="12368" y="20365"/>
                    <a:pt x="11479" y="19694"/>
                    <a:pt x="10650" y="18955"/>
                  </a:cubicBezTo>
                  <a:lnTo>
                    <a:pt x="10650" y="18955"/>
                  </a:lnTo>
                  <a:cubicBezTo>
                    <a:pt x="11087" y="16014"/>
                    <a:pt x="12388" y="13660"/>
                    <a:pt x="14357" y="11495"/>
                  </a:cubicBezTo>
                  <a:close/>
                  <a:moveTo>
                    <a:pt x="52702" y="13976"/>
                  </a:moveTo>
                  <a:cubicBezTo>
                    <a:pt x="53201" y="16430"/>
                    <a:pt x="55802" y="18375"/>
                    <a:pt x="58017" y="19388"/>
                  </a:cubicBezTo>
                  <a:cubicBezTo>
                    <a:pt x="57469" y="20707"/>
                    <a:pt x="56261" y="21907"/>
                    <a:pt x="55273" y="22719"/>
                  </a:cubicBezTo>
                  <a:cubicBezTo>
                    <a:pt x="54972" y="22968"/>
                    <a:pt x="54658" y="23201"/>
                    <a:pt x="54337" y="23423"/>
                  </a:cubicBezTo>
                  <a:cubicBezTo>
                    <a:pt x="51245" y="21478"/>
                    <a:pt x="49412" y="18456"/>
                    <a:pt x="49097" y="14818"/>
                  </a:cubicBezTo>
                  <a:cubicBezTo>
                    <a:pt x="50312" y="14585"/>
                    <a:pt x="51516" y="14308"/>
                    <a:pt x="52702" y="13976"/>
                  </a:cubicBezTo>
                  <a:close/>
                  <a:moveTo>
                    <a:pt x="17651" y="12534"/>
                  </a:moveTo>
                  <a:cubicBezTo>
                    <a:pt x="19114" y="12945"/>
                    <a:pt x="20597" y="13304"/>
                    <a:pt x="22091" y="13622"/>
                  </a:cubicBezTo>
                  <a:cubicBezTo>
                    <a:pt x="22147" y="13633"/>
                    <a:pt x="22205" y="13645"/>
                    <a:pt x="22260" y="13656"/>
                  </a:cubicBezTo>
                  <a:cubicBezTo>
                    <a:pt x="19449" y="16443"/>
                    <a:pt x="18819" y="20524"/>
                    <a:pt x="20398" y="24100"/>
                  </a:cubicBezTo>
                  <a:cubicBezTo>
                    <a:pt x="17996" y="23371"/>
                    <a:pt x="15675" y="22421"/>
                    <a:pt x="13560" y="21117"/>
                  </a:cubicBezTo>
                  <a:lnTo>
                    <a:pt x="13560" y="21117"/>
                  </a:lnTo>
                  <a:cubicBezTo>
                    <a:pt x="13653" y="17616"/>
                    <a:pt x="15003" y="14814"/>
                    <a:pt x="17651" y="12534"/>
                  </a:cubicBezTo>
                  <a:close/>
                  <a:moveTo>
                    <a:pt x="22440" y="13692"/>
                  </a:moveTo>
                  <a:cubicBezTo>
                    <a:pt x="23834" y="13984"/>
                    <a:pt x="25234" y="14252"/>
                    <a:pt x="26642" y="14494"/>
                  </a:cubicBezTo>
                  <a:cubicBezTo>
                    <a:pt x="24281" y="17522"/>
                    <a:pt x="23656" y="21599"/>
                    <a:pt x="24894" y="25228"/>
                  </a:cubicBezTo>
                  <a:cubicBezTo>
                    <a:pt x="23491" y="24937"/>
                    <a:pt x="22091" y="24602"/>
                    <a:pt x="20713" y="24196"/>
                  </a:cubicBezTo>
                  <a:lnTo>
                    <a:pt x="20713" y="24198"/>
                  </a:lnTo>
                  <a:cubicBezTo>
                    <a:pt x="19049" y="20540"/>
                    <a:pt x="19763" y="16649"/>
                    <a:pt x="22440" y="13692"/>
                  </a:cubicBezTo>
                  <a:close/>
                  <a:moveTo>
                    <a:pt x="26856" y="14530"/>
                  </a:moveTo>
                  <a:cubicBezTo>
                    <a:pt x="28850" y="14864"/>
                    <a:pt x="30856" y="15142"/>
                    <a:pt x="32870" y="15340"/>
                  </a:cubicBezTo>
                  <a:cubicBezTo>
                    <a:pt x="31488" y="16784"/>
                    <a:pt x="31000" y="19095"/>
                    <a:pt x="30763" y="21012"/>
                  </a:cubicBezTo>
                  <a:cubicBezTo>
                    <a:pt x="30535" y="22859"/>
                    <a:pt x="30684" y="24689"/>
                    <a:pt x="31425" y="26383"/>
                  </a:cubicBezTo>
                  <a:cubicBezTo>
                    <a:pt x="29628" y="26115"/>
                    <a:pt x="27843" y="25797"/>
                    <a:pt x="26088" y="25463"/>
                  </a:cubicBezTo>
                  <a:lnTo>
                    <a:pt x="26086" y="25464"/>
                  </a:lnTo>
                  <a:cubicBezTo>
                    <a:pt x="25791" y="25409"/>
                    <a:pt x="25497" y="25348"/>
                    <a:pt x="25202" y="25290"/>
                  </a:cubicBezTo>
                  <a:cubicBezTo>
                    <a:pt x="23958" y="21554"/>
                    <a:pt x="24603" y="17724"/>
                    <a:pt x="26856" y="14530"/>
                  </a:cubicBezTo>
                  <a:close/>
                  <a:moveTo>
                    <a:pt x="48980" y="14838"/>
                  </a:moveTo>
                  <a:cubicBezTo>
                    <a:pt x="49071" y="18413"/>
                    <a:pt x="51063" y="21749"/>
                    <a:pt x="54144" y="23552"/>
                  </a:cubicBezTo>
                  <a:cubicBezTo>
                    <a:pt x="53821" y="23767"/>
                    <a:pt x="53490" y="23967"/>
                    <a:pt x="53152" y="24159"/>
                  </a:cubicBezTo>
                  <a:cubicBezTo>
                    <a:pt x="50205" y="22000"/>
                    <a:pt x="48448" y="18701"/>
                    <a:pt x="48330" y="15040"/>
                  </a:cubicBezTo>
                  <a:cubicBezTo>
                    <a:pt x="48329" y="14997"/>
                    <a:pt x="48295" y="14976"/>
                    <a:pt x="48262" y="14976"/>
                  </a:cubicBezTo>
                  <a:cubicBezTo>
                    <a:pt x="48229" y="14976"/>
                    <a:pt x="48196" y="14997"/>
                    <a:pt x="48197" y="15040"/>
                  </a:cubicBezTo>
                  <a:cubicBezTo>
                    <a:pt x="48229" y="18741"/>
                    <a:pt x="49934" y="22099"/>
                    <a:pt x="52900" y="24292"/>
                  </a:cubicBezTo>
                  <a:cubicBezTo>
                    <a:pt x="51126" y="25254"/>
                    <a:pt x="49167" y="25907"/>
                    <a:pt x="47206" y="26341"/>
                  </a:cubicBezTo>
                  <a:cubicBezTo>
                    <a:pt x="47195" y="26339"/>
                    <a:pt x="47185" y="26337"/>
                    <a:pt x="47174" y="26337"/>
                  </a:cubicBezTo>
                  <a:cubicBezTo>
                    <a:pt x="47145" y="26337"/>
                    <a:pt x="47117" y="26347"/>
                    <a:pt x="47095" y="26367"/>
                  </a:cubicBezTo>
                  <a:cubicBezTo>
                    <a:pt x="47067" y="26373"/>
                    <a:pt x="47038" y="26380"/>
                    <a:pt x="47011" y="26386"/>
                  </a:cubicBezTo>
                  <a:cubicBezTo>
                    <a:pt x="46922" y="26191"/>
                    <a:pt x="46865" y="25999"/>
                    <a:pt x="46660" y="25754"/>
                  </a:cubicBezTo>
                  <a:cubicBezTo>
                    <a:pt x="46409" y="25456"/>
                    <a:pt x="46137" y="25194"/>
                    <a:pt x="45896" y="24883"/>
                  </a:cubicBezTo>
                  <a:cubicBezTo>
                    <a:pt x="45291" y="24100"/>
                    <a:pt x="44763" y="23264"/>
                    <a:pt x="44317" y="22381"/>
                  </a:cubicBezTo>
                  <a:cubicBezTo>
                    <a:pt x="43142" y="20054"/>
                    <a:pt x="43325" y="18042"/>
                    <a:pt x="43294" y="15566"/>
                  </a:cubicBezTo>
                  <a:cubicBezTo>
                    <a:pt x="45202" y="15434"/>
                    <a:pt x="47101" y="15191"/>
                    <a:pt x="48980" y="14838"/>
                  </a:cubicBezTo>
                  <a:close/>
                  <a:moveTo>
                    <a:pt x="33019" y="15353"/>
                  </a:moveTo>
                  <a:cubicBezTo>
                    <a:pt x="33466" y="15397"/>
                    <a:pt x="33914" y="15437"/>
                    <a:pt x="34361" y="15473"/>
                  </a:cubicBezTo>
                  <a:cubicBezTo>
                    <a:pt x="32600" y="18461"/>
                    <a:pt x="31311" y="23507"/>
                    <a:pt x="33328" y="26644"/>
                  </a:cubicBezTo>
                  <a:cubicBezTo>
                    <a:pt x="32798" y="26578"/>
                    <a:pt x="32266" y="26503"/>
                    <a:pt x="31736" y="26426"/>
                  </a:cubicBezTo>
                  <a:lnTo>
                    <a:pt x="31736" y="26427"/>
                  </a:lnTo>
                  <a:cubicBezTo>
                    <a:pt x="30351" y="23059"/>
                    <a:pt x="30739" y="18274"/>
                    <a:pt x="33011" y="15374"/>
                  </a:cubicBezTo>
                  <a:cubicBezTo>
                    <a:pt x="33017" y="15368"/>
                    <a:pt x="33016" y="15360"/>
                    <a:pt x="33019" y="15353"/>
                  </a:cubicBezTo>
                  <a:close/>
                  <a:moveTo>
                    <a:pt x="43168" y="15576"/>
                  </a:moveTo>
                  <a:lnTo>
                    <a:pt x="43168" y="15576"/>
                  </a:lnTo>
                  <a:cubicBezTo>
                    <a:pt x="43086" y="17877"/>
                    <a:pt x="42848" y="19766"/>
                    <a:pt x="43835" y="21948"/>
                  </a:cubicBezTo>
                  <a:cubicBezTo>
                    <a:pt x="44635" y="23713"/>
                    <a:pt x="45764" y="24964"/>
                    <a:pt x="46938" y="26403"/>
                  </a:cubicBezTo>
                  <a:cubicBezTo>
                    <a:pt x="46642" y="26466"/>
                    <a:pt x="46347" y="26523"/>
                    <a:pt x="46052" y="26575"/>
                  </a:cubicBezTo>
                  <a:lnTo>
                    <a:pt x="46052" y="26576"/>
                  </a:lnTo>
                  <a:cubicBezTo>
                    <a:pt x="44946" y="26776"/>
                    <a:pt x="43830" y="26906"/>
                    <a:pt x="42709" y="26988"/>
                  </a:cubicBezTo>
                  <a:cubicBezTo>
                    <a:pt x="40134" y="23976"/>
                    <a:pt x="38478" y="19486"/>
                    <a:pt x="40303" y="15684"/>
                  </a:cubicBezTo>
                  <a:cubicBezTo>
                    <a:pt x="41258" y="15671"/>
                    <a:pt x="42213" y="15641"/>
                    <a:pt x="43168" y="15576"/>
                  </a:cubicBezTo>
                  <a:close/>
                  <a:moveTo>
                    <a:pt x="34549" y="15489"/>
                  </a:moveTo>
                  <a:cubicBezTo>
                    <a:pt x="36169" y="15612"/>
                    <a:pt x="37792" y="15688"/>
                    <a:pt x="39415" y="15695"/>
                  </a:cubicBezTo>
                  <a:cubicBezTo>
                    <a:pt x="39433" y="15695"/>
                    <a:pt x="39450" y="15695"/>
                    <a:pt x="39468" y="15695"/>
                  </a:cubicBezTo>
                  <a:cubicBezTo>
                    <a:pt x="39681" y="15695"/>
                    <a:pt x="39896" y="15688"/>
                    <a:pt x="40110" y="15686"/>
                  </a:cubicBezTo>
                  <a:lnTo>
                    <a:pt x="40110" y="15686"/>
                  </a:lnTo>
                  <a:cubicBezTo>
                    <a:pt x="38144" y="19254"/>
                    <a:pt x="39770" y="24185"/>
                    <a:pt x="42398" y="27012"/>
                  </a:cubicBezTo>
                  <a:cubicBezTo>
                    <a:pt x="41581" y="27064"/>
                    <a:pt x="40762" y="27088"/>
                    <a:pt x="39941" y="27088"/>
                  </a:cubicBezTo>
                  <a:cubicBezTo>
                    <a:pt x="37834" y="27088"/>
                    <a:pt x="35719" y="26929"/>
                    <a:pt x="33616" y="26677"/>
                  </a:cubicBezTo>
                  <a:lnTo>
                    <a:pt x="33616" y="26678"/>
                  </a:lnTo>
                  <a:cubicBezTo>
                    <a:pt x="31593" y="23354"/>
                    <a:pt x="32900" y="18706"/>
                    <a:pt x="34549" y="15489"/>
                  </a:cubicBezTo>
                  <a:close/>
                  <a:moveTo>
                    <a:pt x="41547" y="0"/>
                  </a:moveTo>
                  <a:cubicBezTo>
                    <a:pt x="39088" y="0"/>
                    <a:pt x="36624" y="179"/>
                    <a:pt x="34258" y="344"/>
                  </a:cubicBezTo>
                  <a:cubicBezTo>
                    <a:pt x="22985" y="1133"/>
                    <a:pt x="11656" y="2270"/>
                    <a:pt x="518" y="4203"/>
                  </a:cubicBezTo>
                  <a:cubicBezTo>
                    <a:pt x="443" y="4216"/>
                    <a:pt x="400" y="4268"/>
                    <a:pt x="380" y="4329"/>
                  </a:cubicBezTo>
                  <a:cubicBezTo>
                    <a:pt x="374" y="4325"/>
                    <a:pt x="370" y="4322"/>
                    <a:pt x="366" y="4319"/>
                  </a:cubicBezTo>
                  <a:cubicBezTo>
                    <a:pt x="330" y="4298"/>
                    <a:pt x="295" y="4289"/>
                    <a:pt x="263" y="4289"/>
                  </a:cubicBezTo>
                  <a:cubicBezTo>
                    <a:pt x="96" y="4289"/>
                    <a:pt x="0" y="4537"/>
                    <a:pt x="168" y="4657"/>
                  </a:cubicBezTo>
                  <a:cubicBezTo>
                    <a:pt x="2484" y="6320"/>
                    <a:pt x="3315" y="9045"/>
                    <a:pt x="4494" y="11504"/>
                  </a:cubicBezTo>
                  <a:cubicBezTo>
                    <a:pt x="5596" y="13799"/>
                    <a:pt x="6960" y="15982"/>
                    <a:pt x="8659" y="17883"/>
                  </a:cubicBezTo>
                  <a:cubicBezTo>
                    <a:pt x="12120" y="21756"/>
                    <a:pt x="16893" y="23901"/>
                    <a:pt x="21842" y="25181"/>
                  </a:cubicBezTo>
                  <a:cubicBezTo>
                    <a:pt x="27095" y="26539"/>
                    <a:pt x="32656" y="27406"/>
                    <a:pt x="38077" y="27652"/>
                  </a:cubicBezTo>
                  <a:cubicBezTo>
                    <a:pt x="38769" y="27684"/>
                    <a:pt x="39468" y="27701"/>
                    <a:pt x="40169" y="27701"/>
                  </a:cubicBezTo>
                  <a:cubicBezTo>
                    <a:pt x="44916" y="27701"/>
                    <a:pt x="49799" y="26914"/>
                    <a:pt x="53899" y="24454"/>
                  </a:cubicBezTo>
                  <a:cubicBezTo>
                    <a:pt x="55879" y="23268"/>
                    <a:pt x="58005" y="21460"/>
                    <a:pt x="58722" y="19176"/>
                  </a:cubicBezTo>
                  <a:cubicBezTo>
                    <a:pt x="59543" y="16565"/>
                    <a:pt x="57217" y="14774"/>
                    <a:pt x="55524" y="13073"/>
                  </a:cubicBezTo>
                  <a:cubicBezTo>
                    <a:pt x="60190" y="11386"/>
                    <a:pt x="64508" y="8829"/>
                    <a:pt x="68099" y="5218"/>
                  </a:cubicBezTo>
                  <a:cubicBezTo>
                    <a:pt x="68124" y="5192"/>
                    <a:pt x="68144" y="5160"/>
                    <a:pt x="68159" y="5127"/>
                  </a:cubicBezTo>
                  <a:cubicBezTo>
                    <a:pt x="68218" y="5097"/>
                    <a:pt x="68262" y="5047"/>
                    <a:pt x="68285" y="4987"/>
                  </a:cubicBezTo>
                  <a:cubicBezTo>
                    <a:pt x="68703" y="3829"/>
                    <a:pt x="67288" y="2938"/>
                    <a:pt x="66449" y="2502"/>
                  </a:cubicBezTo>
                  <a:cubicBezTo>
                    <a:pt x="66419" y="2487"/>
                    <a:pt x="66388" y="2480"/>
                    <a:pt x="66360" y="2480"/>
                  </a:cubicBezTo>
                  <a:cubicBezTo>
                    <a:pt x="66267" y="2480"/>
                    <a:pt x="66193" y="2554"/>
                    <a:pt x="66180" y="2641"/>
                  </a:cubicBezTo>
                  <a:cubicBezTo>
                    <a:pt x="66123" y="2653"/>
                    <a:pt x="66070" y="2680"/>
                    <a:pt x="66027" y="2722"/>
                  </a:cubicBezTo>
                  <a:cubicBezTo>
                    <a:pt x="62903" y="5807"/>
                    <a:pt x="59196" y="7992"/>
                    <a:pt x="55195" y="9514"/>
                  </a:cubicBezTo>
                  <a:cubicBezTo>
                    <a:pt x="54211" y="8598"/>
                    <a:pt x="55572" y="7033"/>
                    <a:pt x="55584" y="5950"/>
                  </a:cubicBezTo>
                  <a:cubicBezTo>
                    <a:pt x="55591" y="5234"/>
                    <a:pt x="55297" y="4559"/>
                    <a:pt x="54896" y="3980"/>
                  </a:cubicBezTo>
                  <a:cubicBezTo>
                    <a:pt x="53817" y="2422"/>
                    <a:pt x="51860" y="1607"/>
                    <a:pt x="50112" y="1078"/>
                  </a:cubicBezTo>
                  <a:cubicBezTo>
                    <a:pt x="47378" y="252"/>
                    <a:pt x="44466" y="0"/>
                    <a:pt x="41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48347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17"/>
          <p:cNvSpPr/>
          <p:nvPr/>
        </p:nvSpPr>
        <p:spPr>
          <a:xfrm rot="8559465">
            <a:off x="8390052" y="3609780"/>
            <a:ext cx="6443681" cy="4494493"/>
          </a:xfrm>
          <a:custGeom>
            <a:avLst/>
            <a:gdLst/>
            <a:ahLst/>
            <a:cxnLst/>
            <a:rect l="l" t="t" r="r" b="b"/>
            <a:pathLst>
              <a:path w="28216" h="19681" extrusionOk="0">
                <a:moveTo>
                  <a:pt x="27561" y="1"/>
                </a:moveTo>
                <a:cubicBezTo>
                  <a:pt x="27439" y="1"/>
                  <a:pt x="27318" y="39"/>
                  <a:pt x="27215" y="126"/>
                </a:cubicBezTo>
                <a:cubicBezTo>
                  <a:pt x="27202" y="139"/>
                  <a:pt x="27198" y="159"/>
                  <a:pt x="27207" y="177"/>
                </a:cubicBezTo>
                <a:cubicBezTo>
                  <a:pt x="27186" y="186"/>
                  <a:pt x="27168" y="205"/>
                  <a:pt x="27162" y="227"/>
                </a:cubicBezTo>
                <a:cubicBezTo>
                  <a:pt x="26619" y="1752"/>
                  <a:pt x="25687" y="3129"/>
                  <a:pt x="24622" y="4383"/>
                </a:cubicBezTo>
                <a:cubicBezTo>
                  <a:pt x="24388" y="3299"/>
                  <a:pt x="23416" y="2945"/>
                  <a:pt x="22348" y="2945"/>
                </a:cubicBezTo>
                <a:cubicBezTo>
                  <a:pt x="21365" y="2945"/>
                  <a:pt x="20301" y="3245"/>
                  <a:pt x="19659" y="3553"/>
                </a:cubicBezTo>
                <a:cubicBezTo>
                  <a:pt x="19640" y="3561"/>
                  <a:pt x="19627" y="3579"/>
                  <a:pt x="19624" y="3600"/>
                </a:cubicBezTo>
                <a:cubicBezTo>
                  <a:pt x="19596" y="3652"/>
                  <a:pt x="19617" y="3731"/>
                  <a:pt x="19695" y="3731"/>
                </a:cubicBezTo>
                <a:cubicBezTo>
                  <a:pt x="20159" y="3736"/>
                  <a:pt x="20612" y="3792"/>
                  <a:pt x="21056" y="3936"/>
                </a:cubicBezTo>
                <a:cubicBezTo>
                  <a:pt x="21283" y="4012"/>
                  <a:pt x="21510" y="4103"/>
                  <a:pt x="21718" y="4223"/>
                </a:cubicBezTo>
                <a:cubicBezTo>
                  <a:pt x="21891" y="4324"/>
                  <a:pt x="22821" y="5051"/>
                  <a:pt x="22021" y="5264"/>
                </a:cubicBezTo>
                <a:cubicBezTo>
                  <a:pt x="22014" y="5252"/>
                  <a:pt x="22005" y="5240"/>
                  <a:pt x="21993" y="5231"/>
                </a:cubicBezTo>
                <a:cubicBezTo>
                  <a:pt x="21073" y="4563"/>
                  <a:pt x="20111" y="4297"/>
                  <a:pt x="19135" y="4297"/>
                </a:cubicBezTo>
                <a:cubicBezTo>
                  <a:pt x="16263" y="4297"/>
                  <a:pt x="13268" y="6602"/>
                  <a:pt x="10860" y="7763"/>
                </a:cubicBezTo>
                <a:cubicBezTo>
                  <a:pt x="10786" y="7797"/>
                  <a:pt x="10818" y="7883"/>
                  <a:pt x="10880" y="7899"/>
                </a:cubicBezTo>
                <a:cubicBezTo>
                  <a:pt x="10852" y="7961"/>
                  <a:pt x="10880" y="8054"/>
                  <a:pt x="10969" y="8066"/>
                </a:cubicBezTo>
                <a:cubicBezTo>
                  <a:pt x="11519" y="8136"/>
                  <a:pt x="11997" y="8376"/>
                  <a:pt x="12391" y="8770"/>
                </a:cubicBezTo>
                <a:cubicBezTo>
                  <a:pt x="12681" y="9064"/>
                  <a:pt x="13430" y="10071"/>
                  <a:pt x="12987" y="10528"/>
                </a:cubicBezTo>
                <a:cubicBezTo>
                  <a:pt x="12846" y="10604"/>
                  <a:pt x="12715" y="10637"/>
                  <a:pt x="12591" y="10637"/>
                </a:cubicBezTo>
                <a:cubicBezTo>
                  <a:pt x="11917" y="10637"/>
                  <a:pt x="11477" y="9644"/>
                  <a:pt x="11129" y="9149"/>
                </a:cubicBezTo>
                <a:cubicBezTo>
                  <a:pt x="10936" y="8875"/>
                  <a:pt x="10702" y="8592"/>
                  <a:pt x="10372" y="8592"/>
                </a:cubicBezTo>
                <a:cubicBezTo>
                  <a:pt x="10340" y="8592"/>
                  <a:pt x="10308" y="8594"/>
                  <a:pt x="10274" y="8600"/>
                </a:cubicBezTo>
                <a:cubicBezTo>
                  <a:pt x="10260" y="8569"/>
                  <a:pt x="10230" y="8551"/>
                  <a:pt x="10199" y="8551"/>
                </a:cubicBezTo>
                <a:cubicBezTo>
                  <a:pt x="10192" y="8551"/>
                  <a:pt x="10184" y="8552"/>
                  <a:pt x="10177" y="8554"/>
                </a:cubicBezTo>
                <a:cubicBezTo>
                  <a:pt x="8889" y="8852"/>
                  <a:pt x="7640" y="9313"/>
                  <a:pt x="6510" y="10005"/>
                </a:cubicBezTo>
                <a:cubicBezTo>
                  <a:pt x="6479" y="10023"/>
                  <a:pt x="6470" y="10061"/>
                  <a:pt x="6486" y="10091"/>
                </a:cubicBezTo>
                <a:cubicBezTo>
                  <a:pt x="6471" y="10137"/>
                  <a:pt x="6498" y="10187"/>
                  <a:pt x="6544" y="10200"/>
                </a:cubicBezTo>
                <a:cubicBezTo>
                  <a:pt x="7055" y="10371"/>
                  <a:pt x="7474" y="10612"/>
                  <a:pt x="7858" y="10991"/>
                </a:cubicBezTo>
                <a:cubicBezTo>
                  <a:pt x="7987" y="11117"/>
                  <a:pt x="8107" y="11252"/>
                  <a:pt x="8221" y="11392"/>
                </a:cubicBezTo>
                <a:cubicBezTo>
                  <a:pt x="8311" y="11502"/>
                  <a:pt x="8557" y="11831"/>
                  <a:pt x="8634" y="12124"/>
                </a:cubicBezTo>
                <a:cubicBezTo>
                  <a:pt x="8615" y="12236"/>
                  <a:pt x="8597" y="12336"/>
                  <a:pt x="8525" y="12431"/>
                </a:cubicBezTo>
                <a:cubicBezTo>
                  <a:pt x="8457" y="12524"/>
                  <a:pt x="8362" y="12595"/>
                  <a:pt x="8255" y="12636"/>
                </a:cubicBezTo>
                <a:cubicBezTo>
                  <a:pt x="8233" y="12639"/>
                  <a:pt x="8211" y="12641"/>
                  <a:pt x="8189" y="12641"/>
                </a:cubicBezTo>
                <a:cubicBezTo>
                  <a:pt x="7588" y="12641"/>
                  <a:pt x="6874" y="11648"/>
                  <a:pt x="6319" y="11500"/>
                </a:cubicBezTo>
                <a:cubicBezTo>
                  <a:pt x="6144" y="11454"/>
                  <a:pt x="5962" y="11434"/>
                  <a:pt x="5780" y="11434"/>
                </a:cubicBezTo>
                <a:cubicBezTo>
                  <a:pt x="5427" y="11434"/>
                  <a:pt x="5071" y="11512"/>
                  <a:pt x="4748" y="11638"/>
                </a:cubicBezTo>
                <a:cubicBezTo>
                  <a:pt x="3010" y="12316"/>
                  <a:pt x="2118" y="14315"/>
                  <a:pt x="115" y="14455"/>
                </a:cubicBezTo>
                <a:cubicBezTo>
                  <a:pt x="100" y="14457"/>
                  <a:pt x="86" y="14463"/>
                  <a:pt x="76" y="14475"/>
                </a:cubicBezTo>
                <a:cubicBezTo>
                  <a:pt x="28" y="14481"/>
                  <a:pt x="0" y="14555"/>
                  <a:pt x="52" y="14579"/>
                </a:cubicBezTo>
                <a:cubicBezTo>
                  <a:pt x="1753" y="15373"/>
                  <a:pt x="2640" y="17387"/>
                  <a:pt x="4461" y="17937"/>
                </a:cubicBezTo>
                <a:cubicBezTo>
                  <a:pt x="4758" y="18027"/>
                  <a:pt x="5067" y="18071"/>
                  <a:pt x="5375" y="18071"/>
                </a:cubicBezTo>
                <a:cubicBezTo>
                  <a:pt x="5810" y="18071"/>
                  <a:pt x="6244" y="17984"/>
                  <a:pt x="6644" y="17816"/>
                </a:cubicBezTo>
                <a:cubicBezTo>
                  <a:pt x="7611" y="17411"/>
                  <a:pt x="8067" y="16484"/>
                  <a:pt x="8871" y="15878"/>
                </a:cubicBezTo>
                <a:cubicBezTo>
                  <a:pt x="8932" y="15867"/>
                  <a:pt x="9003" y="15861"/>
                  <a:pt x="9076" y="15861"/>
                </a:cubicBezTo>
                <a:cubicBezTo>
                  <a:pt x="9219" y="15861"/>
                  <a:pt x="9368" y="15885"/>
                  <a:pt x="9451" y="15946"/>
                </a:cubicBezTo>
                <a:cubicBezTo>
                  <a:pt x="9616" y="16062"/>
                  <a:pt x="9672" y="16629"/>
                  <a:pt x="9629" y="16824"/>
                </a:cubicBezTo>
                <a:cubicBezTo>
                  <a:pt x="9562" y="17124"/>
                  <a:pt x="9401" y="17445"/>
                  <a:pt x="9221" y="17687"/>
                </a:cubicBezTo>
                <a:cubicBezTo>
                  <a:pt x="8867" y="18156"/>
                  <a:pt x="8311" y="18410"/>
                  <a:pt x="7915" y="18839"/>
                </a:cubicBezTo>
                <a:cubicBezTo>
                  <a:pt x="7881" y="18875"/>
                  <a:pt x="7877" y="18928"/>
                  <a:pt x="7905" y="18968"/>
                </a:cubicBezTo>
                <a:cubicBezTo>
                  <a:pt x="7879" y="18992"/>
                  <a:pt x="7885" y="19034"/>
                  <a:pt x="7914" y="19052"/>
                </a:cubicBezTo>
                <a:cubicBezTo>
                  <a:pt x="8635" y="19521"/>
                  <a:pt x="9535" y="19681"/>
                  <a:pt x="10447" y="19681"/>
                </a:cubicBezTo>
                <a:cubicBezTo>
                  <a:pt x="11262" y="19681"/>
                  <a:pt x="12086" y="19553"/>
                  <a:pt x="12797" y="19402"/>
                </a:cubicBezTo>
                <a:cubicBezTo>
                  <a:pt x="14889" y="18960"/>
                  <a:pt x="16916" y="18149"/>
                  <a:pt x="18769" y="17093"/>
                </a:cubicBezTo>
                <a:cubicBezTo>
                  <a:pt x="18774" y="17094"/>
                  <a:pt x="18778" y="17095"/>
                  <a:pt x="18783" y="17095"/>
                </a:cubicBezTo>
                <a:cubicBezTo>
                  <a:pt x="18796" y="17095"/>
                  <a:pt x="18809" y="17091"/>
                  <a:pt x="18820" y="17083"/>
                </a:cubicBezTo>
                <a:cubicBezTo>
                  <a:pt x="19336" y="16728"/>
                  <a:pt x="19380" y="16077"/>
                  <a:pt x="19355" y="15494"/>
                </a:cubicBezTo>
                <a:cubicBezTo>
                  <a:pt x="19320" y="14761"/>
                  <a:pt x="18452" y="12612"/>
                  <a:pt x="19319" y="12230"/>
                </a:cubicBezTo>
                <a:cubicBezTo>
                  <a:pt x="19329" y="12227"/>
                  <a:pt x="19339" y="12220"/>
                  <a:pt x="19345" y="12211"/>
                </a:cubicBezTo>
                <a:cubicBezTo>
                  <a:pt x="19445" y="12173"/>
                  <a:pt x="19538" y="12156"/>
                  <a:pt x="19623" y="12156"/>
                </a:cubicBezTo>
                <a:cubicBezTo>
                  <a:pt x="20383" y="12156"/>
                  <a:pt x="20597" y="13525"/>
                  <a:pt x="20616" y="14114"/>
                </a:cubicBezTo>
                <a:cubicBezTo>
                  <a:pt x="20635" y="14683"/>
                  <a:pt x="20547" y="15236"/>
                  <a:pt x="20391" y="15782"/>
                </a:cubicBezTo>
                <a:cubicBezTo>
                  <a:pt x="20366" y="15873"/>
                  <a:pt x="20440" y="15934"/>
                  <a:pt x="20512" y="15934"/>
                </a:cubicBezTo>
                <a:cubicBezTo>
                  <a:pt x="20543" y="15934"/>
                  <a:pt x="20573" y="15922"/>
                  <a:pt x="20595" y="15897"/>
                </a:cubicBezTo>
                <a:cubicBezTo>
                  <a:pt x="22471" y="15298"/>
                  <a:pt x="24058" y="13982"/>
                  <a:pt x="25049" y="12284"/>
                </a:cubicBezTo>
                <a:cubicBezTo>
                  <a:pt x="25080" y="12239"/>
                  <a:pt x="25069" y="12178"/>
                  <a:pt x="25026" y="12144"/>
                </a:cubicBezTo>
                <a:cubicBezTo>
                  <a:pt x="24998" y="11796"/>
                  <a:pt x="24889" y="11468"/>
                  <a:pt x="24748" y="11149"/>
                </a:cubicBezTo>
                <a:cubicBezTo>
                  <a:pt x="24524" y="10651"/>
                  <a:pt x="23589" y="9504"/>
                  <a:pt x="24496" y="9148"/>
                </a:cubicBezTo>
                <a:lnTo>
                  <a:pt x="24496" y="9148"/>
                </a:lnTo>
                <a:cubicBezTo>
                  <a:pt x="24517" y="9160"/>
                  <a:pt x="24540" y="9172"/>
                  <a:pt x="24562" y="9185"/>
                </a:cubicBezTo>
                <a:cubicBezTo>
                  <a:pt x="24600" y="9168"/>
                  <a:pt x="24640" y="9159"/>
                  <a:pt x="24680" y="9159"/>
                </a:cubicBezTo>
                <a:cubicBezTo>
                  <a:pt x="24690" y="9159"/>
                  <a:pt x="24700" y="9160"/>
                  <a:pt x="24710" y="9161"/>
                </a:cubicBezTo>
                <a:cubicBezTo>
                  <a:pt x="24865" y="9185"/>
                  <a:pt x="24992" y="9246"/>
                  <a:pt x="25068" y="9390"/>
                </a:cubicBezTo>
                <a:cubicBezTo>
                  <a:pt x="25086" y="9426"/>
                  <a:pt x="25101" y="9465"/>
                  <a:pt x="25112" y="9505"/>
                </a:cubicBezTo>
                <a:cubicBezTo>
                  <a:pt x="25117" y="9508"/>
                  <a:pt x="25124" y="9510"/>
                  <a:pt x="25129" y="9513"/>
                </a:cubicBezTo>
                <a:cubicBezTo>
                  <a:pt x="25224" y="9694"/>
                  <a:pt x="25280" y="9892"/>
                  <a:pt x="25296" y="10095"/>
                </a:cubicBezTo>
                <a:cubicBezTo>
                  <a:pt x="25340" y="10393"/>
                  <a:pt x="25324" y="10600"/>
                  <a:pt x="25251" y="10909"/>
                </a:cubicBezTo>
                <a:cubicBezTo>
                  <a:pt x="25237" y="10965"/>
                  <a:pt x="25284" y="11033"/>
                  <a:pt x="25341" y="11033"/>
                </a:cubicBezTo>
                <a:cubicBezTo>
                  <a:pt x="25356" y="11033"/>
                  <a:pt x="25370" y="11029"/>
                  <a:pt x="25385" y="11019"/>
                </a:cubicBezTo>
                <a:cubicBezTo>
                  <a:pt x="27322" y="9701"/>
                  <a:pt x="26764" y="6210"/>
                  <a:pt x="24717" y="5307"/>
                </a:cubicBezTo>
                <a:cubicBezTo>
                  <a:pt x="26015" y="3865"/>
                  <a:pt x="27162" y="2294"/>
                  <a:pt x="28136" y="618"/>
                </a:cubicBezTo>
                <a:cubicBezTo>
                  <a:pt x="28147" y="601"/>
                  <a:pt x="28152" y="579"/>
                  <a:pt x="28150" y="559"/>
                </a:cubicBezTo>
                <a:cubicBezTo>
                  <a:pt x="28190" y="538"/>
                  <a:pt x="28215" y="493"/>
                  <a:pt x="28191" y="431"/>
                </a:cubicBezTo>
                <a:cubicBezTo>
                  <a:pt x="28094" y="180"/>
                  <a:pt x="27826" y="1"/>
                  <a:pt x="27561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068" name="Google Shape;1068;p17"/>
          <p:cNvGrpSpPr/>
          <p:nvPr/>
        </p:nvGrpSpPr>
        <p:grpSpPr>
          <a:xfrm>
            <a:off x="9839987" y="5508766"/>
            <a:ext cx="3786672" cy="2585351"/>
            <a:chOff x="2639775" y="3965525"/>
            <a:chExt cx="545075" cy="372150"/>
          </a:xfrm>
        </p:grpSpPr>
        <p:sp>
          <p:nvSpPr>
            <p:cNvPr id="1069" name="Google Shape;1069;p17"/>
            <p:cNvSpPr/>
            <p:nvPr/>
          </p:nvSpPr>
          <p:spPr>
            <a:xfrm>
              <a:off x="2639775" y="3965525"/>
              <a:ext cx="545075" cy="372150"/>
            </a:xfrm>
            <a:custGeom>
              <a:avLst/>
              <a:gdLst/>
              <a:ahLst/>
              <a:cxnLst/>
              <a:rect l="l" t="t" r="r" b="b"/>
              <a:pathLst>
                <a:path w="21803" h="14886" extrusionOk="0">
                  <a:moveTo>
                    <a:pt x="18008" y="250"/>
                  </a:moveTo>
                  <a:cubicBezTo>
                    <a:pt x="18573" y="250"/>
                    <a:pt x="19135" y="383"/>
                    <a:pt x="19742" y="521"/>
                  </a:cubicBezTo>
                  <a:cubicBezTo>
                    <a:pt x="20099" y="602"/>
                    <a:pt x="20440" y="673"/>
                    <a:pt x="20773" y="673"/>
                  </a:cubicBezTo>
                  <a:cubicBezTo>
                    <a:pt x="20932" y="673"/>
                    <a:pt x="21088" y="657"/>
                    <a:pt x="21243" y="618"/>
                  </a:cubicBezTo>
                  <a:lnTo>
                    <a:pt x="21243" y="618"/>
                  </a:lnTo>
                  <a:cubicBezTo>
                    <a:pt x="20419" y="1248"/>
                    <a:pt x="19331" y="1555"/>
                    <a:pt x="18374" y="1897"/>
                  </a:cubicBezTo>
                  <a:cubicBezTo>
                    <a:pt x="17245" y="2301"/>
                    <a:pt x="16102" y="2667"/>
                    <a:pt x="14972" y="3067"/>
                  </a:cubicBezTo>
                  <a:cubicBezTo>
                    <a:pt x="12782" y="3840"/>
                    <a:pt x="10741" y="4791"/>
                    <a:pt x="8829" y="6114"/>
                  </a:cubicBezTo>
                  <a:cubicBezTo>
                    <a:pt x="7263" y="7197"/>
                    <a:pt x="5624" y="8353"/>
                    <a:pt x="4127" y="9653"/>
                  </a:cubicBezTo>
                  <a:cubicBezTo>
                    <a:pt x="4399" y="8795"/>
                    <a:pt x="4435" y="7886"/>
                    <a:pt x="4731" y="7033"/>
                  </a:cubicBezTo>
                  <a:cubicBezTo>
                    <a:pt x="5131" y="5879"/>
                    <a:pt x="6002" y="5070"/>
                    <a:pt x="7121" y="4627"/>
                  </a:cubicBezTo>
                  <a:cubicBezTo>
                    <a:pt x="7918" y="4310"/>
                    <a:pt x="8581" y="4068"/>
                    <a:pt x="9157" y="3412"/>
                  </a:cubicBezTo>
                  <a:cubicBezTo>
                    <a:pt x="9959" y="2498"/>
                    <a:pt x="10754" y="1380"/>
                    <a:pt x="12089" y="1380"/>
                  </a:cubicBezTo>
                  <a:cubicBezTo>
                    <a:pt x="12137" y="1380"/>
                    <a:pt x="12185" y="1381"/>
                    <a:pt x="12234" y="1384"/>
                  </a:cubicBezTo>
                  <a:cubicBezTo>
                    <a:pt x="12888" y="1423"/>
                    <a:pt x="13401" y="1742"/>
                    <a:pt x="14022" y="1742"/>
                  </a:cubicBezTo>
                  <a:cubicBezTo>
                    <a:pt x="14149" y="1742"/>
                    <a:pt x="14280" y="1729"/>
                    <a:pt x="14418" y="1697"/>
                  </a:cubicBezTo>
                  <a:cubicBezTo>
                    <a:pt x="15266" y="1503"/>
                    <a:pt x="15905" y="906"/>
                    <a:pt x="16676" y="545"/>
                  </a:cubicBezTo>
                  <a:cubicBezTo>
                    <a:pt x="17135" y="329"/>
                    <a:pt x="17572" y="250"/>
                    <a:pt x="18008" y="250"/>
                  </a:cubicBezTo>
                  <a:close/>
                  <a:moveTo>
                    <a:pt x="21413" y="693"/>
                  </a:moveTo>
                  <a:lnTo>
                    <a:pt x="21413" y="693"/>
                  </a:lnTo>
                  <a:cubicBezTo>
                    <a:pt x="20529" y="2088"/>
                    <a:pt x="18807" y="2307"/>
                    <a:pt x="17575" y="3359"/>
                  </a:cubicBezTo>
                  <a:cubicBezTo>
                    <a:pt x="17120" y="3747"/>
                    <a:pt x="16820" y="4244"/>
                    <a:pt x="16456" y="4710"/>
                  </a:cubicBezTo>
                  <a:cubicBezTo>
                    <a:pt x="15694" y="5681"/>
                    <a:pt x="14777" y="6027"/>
                    <a:pt x="13601" y="6275"/>
                  </a:cubicBezTo>
                  <a:cubicBezTo>
                    <a:pt x="12038" y="6604"/>
                    <a:pt x="10653" y="6938"/>
                    <a:pt x="9360" y="7920"/>
                  </a:cubicBezTo>
                  <a:cubicBezTo>
                    <a:pt x="8468" y="8596"/>
                    <a:pt x="7730" y="9176"/>
                    <a:pt x="6566" y="9257"/>
                  </a:cubicBezTo>
                  <a:cubicBezTo>
                    <a:pt x="5810" y="9309"/>
                    <a:pt x="5251" y="9524"/>
                    <a:pt x="4595" y="9880"/>
                  </a:cubicBezTo>
                  <a:cubicBezTo>
                    <a:pt x="4659" y="9819"/>
                    <a:pt x="4724" y="9756"/>
                    <a:pt x="4788" y="9693"/>
                  </a:cubicBezTo>
                  <a:cubicBezTo>
                    <a:pt x="4818" y="9675"/>
                    <a:pt x="4846" y="9656"/>
                    <a:pt x="4874" y="9636"/>
                  </a:cubicBezTo>
                  <a:cubicBezTo>
                    <a:pt x="4876" y="9637"/>
                    <a:pt x="4879" y="9637"/>
                    <a:pt x="4882" y="9637"/>
                  </a:cubicBezTo>
                  <a:cubicBezTo>
                    <a:pt x="4895" y="9637"/>
                    <a:pt x="4908" y="9631"/>
                    <a:pt x="4918" y="9621"/>
                  </a:cubicBezTo>
                  <a:cubicBezTo>
                    <a:pt x="4940" y="9597"/>
                    <a:pt x="4964" y="9577"/>
                    <a:pt x="4987" y="9555"/>
                  </a:cubicBezTo>
                  <a:cubicBezTo>
                    <a:pt x="5020" y="9528"/>
                    <a:pt x="5054" y="9503"/>
                    <a:pt x="5084" y="9475"/>
                  </a:cubicBezTo>
                  <a:cubicBezTo>
                    <a:pt x="5091" y="9469"/>
                    <a:pt x="5095" y="9460"/>
                    <a:pt x="5095" y="9452"/>
                  </a:cubicBezTo>
                  <a:cubicBezTo>
                    <a:pt x="6206" y="8383"/>
                    <a:pt x="7579" y="7564"/>
                    <a:pt x="8834" y="6684"/>
                  </a:cubicBezTo>
                  <a:cubicBezTo>
                    <a:pt x="10372" y="5605"/>
                    <a:pt x="11890" y="4754"/>
                    <a:pt x="13643" y="4078"/>
                  </a:cubicBezTo>
                  <a:cubicBezTo>
                    <a:pt x="15277" y="3447"/>
                    <a:pt x="16911" y="2816"/>
                    <a:pt x="18546" y="2185"/>
                  </a:cubicBezTo>
                  <a:cubicBezTo>
                    <a:pt x="19570" y="1787"/>
                    <a:pt x="20610" y="1436"/>
                    <a:pt x="21413" y="693"/>
                  </a:cubicBezTo>
                  <a:close/>
                  <a:moveTo>
                    <a:pt x="21379" y="580"/>
                  </a:moveTo>
                  <a:cubicBezTo>
                    <a:pt x="20250" y="1636"/>
                    <a:pt x="18488" y="2057"/>
                    <a:pt x="17092" y="2601"/>
                  </a:cubicBezTo>
                  <a:cubicBezTo>
                    <a:pt x="15580" y="3191"/>
                    <a:pt x="14061" y="3763"/>
                    <a:pt x="12554" y="4368"/>
                  </a:cubicBezTo>
                  <a:cubicBezTo>
                    <a:pt x="11159" y="4930"/>
                    <a:pt x="9989" y="5734"/>
                    <a:pt x="8760" y="6589"/>
                  </a:cubicBezTo>
                  <a:cubicBezTo>
                    <a:pt x="7433" y="7510"/>
                    <a:pt x="5974" y="8359"/>
                    <a:pt x="4836" y="9517"/>
                  </a:cubicBezTo>
                  <a:cubicBezTo>
                    <a:pt x="4832" y="9521"/>
                    <a:pt x="4832" y="9525"/>
                    <a:pt x="4831" y="9529"/>
                  </a:cubicBezTo>
                  <a:cubicBezTo>
                    <a:pt x="4722" y="9589"/>
                    <a:pt x="4616" y="9655"/>
                    <a:pt x="4515" y="9727"/>
                  </a:cubicBezTo>
                  <a:cubicBezTo>
                    <a:pt x="4496" y="9741"/>
                    <a:pt x="4491" y="9767"/>
                    <a:pt x="4502" y="9788"/>
                  </a:cubicBezTo>
                  <a:cubicBezTo>
                    <a:pt x="3664" y="10434"/>
                    <a:pt x="2945" y="11258"/>
                    <a:pt x="2238" y="12029"/>
                  </a:cubicBezTo>
                  <a:cubicBezTo>
                    <a:pt x="1490" y="12846"/>
                    <a:pt x="796" y="13689"/>
                    <a:pt x="385" y="14728"/>
                  </a:cubicBezTo>
                  <a:cubicBezTo>
                    <a:pt x="273" y="14709"/>
                    <a:pt x="177" y="14638"/>
                    <a:pt x="126" y="14538"/>
                  </a:cubicBezTo>
                  <a:cubicBezTo>
                    <a:pt x="119" y="14526"/>
                    <a:pt x="109" y="14517"/>
                    <a:pt x="97" y="14512"/>
                  </a:cubicBezTo>
                  <a:cubicBezTo>
                    <a:pt x="97" y="14512"/>
                    <a:pt x="98" y="14512"/>
                    <a:pt x="98" y="14510"/>
                  </a:cubicBezTo>
                  <a:cubicBezTo>
                    <a:pt x="2613" y="10843"/>
                    <a:pt x="5983" y="8123"/>
                    <a:pt x="9680" y="5702"/>
                  </a:cubicBezTo>
                  <a:cubicBezTo>
                    <a:pt x="11747" y="4348"/>
                    <a:pt x="14050" y="3502"/>
                    <a:pt x="16372" y="2695"/>
                  </a:cubicBezTo>
                  <a:cubicBezTo>
                    <a:pt x="17504" y="2303"/>
                    <a:pt x="18642" y="1920"/>
                    <a:pt x="19752" y="1471"/>
                  </a:cubicBezTo>
                  <a:cubicBezTo>
                    <a:pt x="20342" y="1233"/>
                    <a:pt x="20910" y="990"/>
                    <a:pt x="21374" y="581"/>
                  </a:cubicBezTo>
                  <a:lnTo>
                    <a:pt x="21379" y="580"/>
                  </a:lnTo>
                  <a:close/>
                  <a:moveTo>
                    <a:pt x="17993" y="0"/>
                  </a:moveTo>
                  <a:cubicBezTo>
                    <a:pt x="17257" y="0"/>
                    <a:pt x="16651" y="317"/>
                    <a:pt x="16026" y="692"/>
                  </a:cubicBezTo>
                  <a:cubicBezTo>
                    <a:pt x="15534" y="986"/>
                    <a:pt x="15069" y="1311"/>
                    <a:pt x="14511" y="1468"/>
                  </a:cubicBezTo>
                  <a:cubicBezTo>
                    <a:pt x="14319" y="1522"/>
                    <a:pt x="14147" y="1544"/>
                    <a:pt x="13987" y="1544"/>
                  </a:cubicBezTo>
                  <a:cubicBezTo>
                    <a:pt x="13579" y="1544"/>
                    <a:pt x="13239" y="1401"/>
                    <a:pt x="12792" y="1276"/>
                  </a:cubicBezTo>
                  <a:cubicBezTo>
                    <a:pt x="12583" y="1217"/>
                    <a:pt x="12371" y="1190"/>
                    <a:pt x="12160" y="1190"/>
                  </a:cubicBezTo>
                  <a:cubicBezTo>
                    <a:pt x="11716" y="1190"/>
                    <a:pt x="11276" y="1311"/>
                    <a:pt x="10873" y="1520"/>
                  </a:cubicBezTo>
                  <a:cubicBezTo>
                    <a:pt x="10061" y="1941"/>
                    <a:pt x="9608" y="2649"/>
                    <a:pt x="9024" y="3314"/>
                  </a:cubicBezTo>
                  <a:cubicBezTo>
                    <a:pt x="8217" y="4232"/>
                    <a:pt x="7055" y="4304"/>
                    <a:pt x="6091" y="4963"/>
                  </a:cubicBezTo>
                  <a:cubicBezTo>
                    <a:pt x="4386" y="6129"/>
                    <a:pt x="4474" y="8012"/>
                    <a:pt x="3960" y="9795"/>
                  </a:cubicBezTo>
                  <a:cubicBezTo>
                    <a:pt x="2406" y="11163"/>
                    <a:pt x="1016" y="12693"/>
                    <a:pt x="31" y="14473"/>
                  </a:cubicBezTo>
                  <a:cubicBezTo>
                    <a:pt x="23" y="14486"/>
                    <a:pt x="27" y="14502"/>
                    <a:pt x="41" y="14512"/>
                  </a:cubicBezTo>
                  <a:cubicBezTo>
                    <a:pt x="13" y="14525"/>
                    <a:pt x="1" y="14557"/>
                    <a:pt x="11" y="14585"/>
                  </a:cubicBezTo>
                  <a:cubicBezTo>
                    <a:pt x="68" y="14755"/>
                    <a:pt x="248" y="14886"/>
                    <a:pt x="427" y="14886"/>
                  </a:cubicBezTo>
                  <a:cubicBezTo>
                    <a:pt x="447" y="14886"/>
                    <a:pt x="466" y="14884"/>
                    <a:pt x="485" y="14881"/>
                  </a:cubicBezTo>
                  <a:cubicBezTo>
                    <a:pt x="530" y="14873"/>
                    <a:pt x="550" y="14829"/>
                    <a:pt x="546" y="14793"/>
                  </a:cubicBezTo>
                  <a:cubicBezTo>
                    <a:pt x="1365" y="12905"/>
                    <a:pt x="3005" y="11412"/>
                    <a:pt x="4484" y="9987"/>
                  </a:cubicBezTo>
                  <a:cubicBezTo>
                    <a:pt x="4484" y="10026"/>
                    <a:pt x="4510" y="10063"/>
                    <a:pt x="4548" y="10063"/>
                  </a:cubicBezTo>
                  <a:cubicBezTo>
                    <a:pt x="4558" y="10063"/>
                    <a:pt x="4569" y="10060"/>
                    <a:pt x="4580" y="10054"/>
                  </a:cubicBezTo>
                  <a:cubicBezTo>
                    <a:pt x="5044" y="9804"/>
                    <a:pt x="5518" y="9552"/>
                    <a:pt x="6047" y="9471"/>
                  </a:cubicBezTo>
                  <a:cubicBezTo>
                    <a:pt x="6462" y="9407"/>
                    <a:pt x="6881" y="9453"/>
                    <a:pt x="7291" y="9364"/>
                  </a:cubicBezTo>
                  <a:cubicBezTo>
                    <a:pt x="8030" y="9203"/>
                    <a:pt x="8618" y="8728"/>
                    <a:pt x="9201" y="8273"/>
                  </a:cubicBezTo>
                  <a:cubicBezTo>
                    <a:pt x="10212" y="7484"/>
                    <a:pt x="11231" y="6972"/>
                    <a:pt x="12487" y="6674"/>
                  </a:cubicBezTo>
                  <a:cubicBezTo>
                    <a:pt x="13289" y="6485"/>
                    <a:pt x="14121" y="6397"/>
                    <a:pt x="14894" y="6102"/>
                  </a:cubicBezTo>
                  <a:cubicBezTo>
                    <a:pt x="16516" y="5482"/>
                    <a:pt x="17063" y="3740"/>
                    <a:pt x="18559" y="2918"/>
                  </a:cubicBezTo>
                  <a:cubicBezTo>
                    <a:pt x="19743" y="2265"/>
                    <a:pt x="21257" y="1803"/>
                    <a:pt x="21748" y="406"/>
                  </a:cubicBezTo>
                  <a:cubicBezTo>
                    <a:pt x="21750" y="405"/>
                    <a:pt x="21754" y="404"/>
                    <a:pt x="21757" y="401"/>
                  </a:cubicBezTo>
                  <a:cubicBezTo>
                    <a:pt x="21802" y="373"/>
                    <a:pt x="21797" y="328"/>
                    <a:pt x="21770" y="294"/>
                  </a:cubicBezTo>
                  <a:cubicBezTo>
                    <a:pt x="21760" y="266"/>
                    <a:pt x="21734" y="246"/>
                    <a:pt x="21704" y="244"/>
                  </a:cubicBezTo>
                  <a:cubicBezTo>
                    <a:pt x="21711" y="233"/>
                    <a:pt x="21702" y="221"/>
                    <a:pt x="21691" y="221"/>
                  </a:cubicBezTo>
                  <a:cubicBezTo>
                    <a:pt x="21687" y="221"/>
                    <a:pt x="21683" y="223"/>
                    <a:pt x="21680" y="226"/>
                  </a:cubicBezTo>
                  <a:cubicBezTo>
                    <a:pt x="21661" y="246"/>
                    <a:pt x="21641" y="265"/>
                    <a:pt x="21622" y="285"/>
                  </a:cubicBezTo>
                  <a:cubicBezTo>
                    <a:pt x="21344" y="454"/>
                    <a:pt x="21042" y="517"/>
                    <a:pt x="20728" y="517"/>
                  </a:cubicBezTo>
                  <a:cubicBezTo>
                    <a:pt x="19855" y="517"/>
                    <a:pt x="18891" y="33"/>
                    <a:pt x="18089" y="2"/>
                  </a:cubicBezTo>
                  <a:cubicBezTo>
                    <a:pt x="18057" y="1"/>
                    <a:pt x="18025" y="0"/>
                    <a:pt x="1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0" name="Google Shape;1070;p17"/>
            <p:cNvSpPr/>
            <p:nvPr/>
          </p:nvSpPr>
          <p:spPr>
            <a:xfrm>
              <a:off x="3129775" y="3979275"/>
              <a:ext cx="14150" cy="22225"/>
            </a:xfrm>
            <a:custGeom>
              <a:avLst/>
              <a:gdLst/>
              <a:ahLst/>
              <a:cxnLst/>
              <a:rect l="l" t="t" r="r" b="b"/>
              <a:pathLst>
                <a:path w="566" h="889" extrusionOk="0">
                  <a:moveTo>
                    <a:pt x="537" y="1"/>
                  </a:moveTo>
                  <a:cubicBezTo>
                    <a:pt x="532" y="1"/>
                    <a:pt x="528" y="2"/>
                    <a:pt x="525" y="6"/>
                  </a:cubicBezTo>
                  <a:cubicBezTo>
                    <a:pt x="274" y="224"/>
                    <a:pt x="84" y="542"/>
                    <a:pt x="4" y="863"/>
                  </a:cubicBezTo>
                  <a:cubicBezTo>
                    <a:pt x="0" y="879"/>
                    <a:pt x="14" y="889"/>
                    <a:pt x="27" y="889"/>
                  </a:cubicBezTo>
                  <a:cubicBezTo>
                    <a:pt x="35" y="889"/>
                    <a:pt x="43" y="885"/>
                    <a:pt x="47" y="875"/>
                  </a:cubicBezTo>
                  <a:cubicBezTo>
                    <a:pt x="166" y="567"/>
                    <a:pt x="337" y="283"/>
                    <a:pt x="554" y="35"/>
                  </a:cubicBezTo>
                  <a:cubicBezTo>
                    <a:pt x="565" y="20"/>
                    <a:pt x="551" y="1"/>
                    <a:pt x="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1" name="Google Shape;1071;p17"/>
            <p:cNvSpPr/>
            <p:nvPr/>
          </p:nvSpPr>
          <p:spPr>
            <a:xfrm>
              <a:off x="3133525" y="3980225"/>
              <a:ext cx="13500" cy="21825"/>
            </a:xfrm>
            <a:custGeom>
              <a:avLst/>
              <a:gdLst/>
              <a:ahLst/>
              <a:cxnLst/>
              <a:rect l="l" t="t" r="r" b="b"/>
              <a:pathLst>
                <a:path w="540" h="873" extrusionOk="0">
                  <a:moveTo>
                    <a:pt x="518" y="1"/>
                  </a:moveTo>
                  <a:cubicBezTo>
                    <a:pt x="514" y="1"/>
                    <a:pt x="510" y="2"/>
                    <a:pt x="507" y="6"/>
                  </a:cubicBezTo>
                  <a:cubicBezTo>
                    <a:pt x="295" y="256"/>
                    <a:pt x="118" y="537"/>
                    <a:pt x="5" y="847"/>
                  </a:cubicBezTo>
                  <a:cubicBezTo>
                    <a:pt x="1" y="862"/>
                    <a:pt x="13" y="873"/>
                    <a:pt x="25" y="873"/>
                  </a:cubicBezTo>
                  <a:cubicBezTo>
                    <a:pt x="32" y="873"/>
                    <a:pt x="39" y="869"/>
                    <a:pt x="44" y="861"/>
                  </a:cubicBezTo>
                  <a:cubicBezTo>
                    <a:pt x="167" y="557"/>
                    <a:pt x="321" y="278"/>
                    <a:pt x="531" y="24"/>
                  </a:cubicBezTo>
                  <a:cubicBezTo>
                    <a:pt x="539" y="13"/>
                    <a:pt x="529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2" name="Google Shape;1072;p17"/>
            <p:cNvSpPr/>
            <p:nvPr/>
          </p:nvSpPr>
          <p:spPr>
            <a:xfrm>
              <a:off x="3092050" y="3972125"/>
              <a:ext cx="26300" cy="43900"/>
            </a:xfrm>
            <a:custGeom>
              <a:avLst/>
              <a:gdLst/>
              <a:ahLst/>
              <a:cxnLst/>
              <a:rect l="l" t="t" r="r" b="b"/>
              <a:pathLst>
                <a:path w="1052" h="1756" extrusionOk="0">
                  <a:moveTo>
                    <a:pt x="1026" y="0"/>
                  </a:moveTo>
                  <a:cubicBezTo>
                    <a:pt x="1023" y="0"/>
                    <a:pt x="1019" y="2"/>
                    <a:pt x="1016" y="5"/>
                  </a:cubicBezTo>
                  <a:cubicBezTo>
                    <a:pt x="545" y="485"/>
                    <a:pt x="204" y="1079"/>
                    <a:pt x="6" y="1720"/>
                  </a:cubicBezTo>
                  <a:cubicBezTo>
                    <a:pt x="0" y="1741"/>
                    <a:pt x="18" y="1756"/>
                    <a:pt x="33" y="1756"/>
                  </a:cubicBezTo>
                  <a:cubicBezTo>
                    <a:pt x="42" y="1756"/>
                    <a:pt x="51" y="1751"/>
                    <a:pt x="55" y="1740"/>
                  </a:cubicBezTo>
                  <a:cubicBezTo>
                    <a:pt x="264" y="1096"/>
                    <a:pt x="593" y="536"/>
                    <a:pt x="1041" y="30"/>
                  </a:cubicBezTo>
                  <a:cubicBezTo>
                    <a:pt x="1052" y="18"/>
                    <a:pt x="1039" y="0"/>
                    <a:pt x="10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3" name="Google Shape;1073;p17"/>
            <p:cNvSpPr/>
            <p:nvPr/>
          </p:nvSpPr>
          <p:spPr>
            <a:xfrm>
              <a:off x="3084875" y="3970175"/>
              <a:ext cx="21775" cy="48250"/>
            </a:xfrm>
            <a:custGeom>
              <a:avLst/>
              <a:gdLst/>
              <a:ahLst/>
              <a:cxnLst/>
              <a:rect l="l" t="t" r="r" b="b"/>
              <a:pathLst>
                <a:path w="871" h="1930" extrusionOk="0">
                  <a:moveTo>
                    <a:pt x="845" y="1"/>
                  </a:moveTo>
                  <a:cubicBezTo>
                    <a:pt x="840" y="1"/>
                    <a:pt x="835" y="3"/>
                    <a:pt x="832" y="8"/>
                  </a:cubicBezTo>
                  <a:cubicBezTo>
                    <a:pt x="488" y="599"/>
                    <a:pt x="212" y="1227"/>
                    <a:pt x="9" y="1881"/>
                  </a:cubicBezTo>
                  <a:cubicBezTo>
                    <a:pt x="1" y="1909"/>
                    <a:pt x="25" y="1930"/>
                    <a:pt x="46" y="1930"/>
                  </a:cubicBezTo>
                  <a:cubicBezTo>
                    <a:pt x="58" y="1930"/>
                    <a:pt x="70" y="1923"/>
                    <a:pt x="75" y="1907"/>
                  </a:cubicBezTo>
                  <a:cubicBezTo>
                    <a:pt x="271" y="1254"/>
                    <a:pt x="536" y="624"/>
                    <a:pt x="864" y="26"/>
                  </a:cubicBezTo>
                  <a:cubicBezTo>
                    <a:pt x="871" y="13"/>
                    <a:pt x="858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4" name="Google Shape;1074;p17"/>
            <p:cNvSpPr/>
            <p:nvPr/>
          </p:nvSpPr>
          <p:spPr>
            <a:xfrm>
              <a:off x="3041075" y="3970875"/>
              <a:ext cx="29750" cy="61100"/>
            </a:xfrm>
            <a:custGeom>
              <a:avLst/>
              <a:gdLst/>
              <a:ahLst/>
              <a:cxnLst/>
              <a:rect l="l" t="t" r="r" b="b"/>
              <a:pathLst>
                <a:path w="1190" h="2444" extrusionOk="0">
                  <a:moveTo>
                    <a:pt x="1167" y="0"/>
                  </a:moveTo>
                  <a:cubicBezTo>
                    <a:pt x="1163" y="0"/>
                    <a:pt x="1158" y="2"/>
                    <a:pt x="1155" y="7"/>
                  </a:cubicBezTo>
                  <a:cubicBezTo>
                    <a:pt x="649" y="736"/>
                    <a:pt x="273" y="1558"/>
                    <a:pt x="8" y="2402"/>
                  </a:cubicBezTo>
                  <a:cubicBezTo>
                    <a:pt x="1" y="2425"/>
                    <a:pt x="21" y="2444"/>
                    <a:pt x="40" y="2444"/>
                  </a:cubicBezTo>
                  <a:cubicBezTo>
                    <a:pt x="50" y="2444"/>
                    <a:pt x="60" y="2438"/>
                    <a:pt x="64" y="2425"/>
                  </a:cubicBezTo>
                  <a:cubicBezTo>
                    <a:pt x="351" y="1579"/>
                    <a:pt x="731" y="798"/>
                    <a:pt x="1181" y="28"/>
                  </a:cubicBezTo>
                  <a:cubicBezTo>
                    <a:pt x="1189" y="15"/>
                    <a:pt x="1178" y="0"/>
                    <a:pt x="1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5" name="Google Shape;1075;p17"/>
            <p:cNvSpPr/>
            <p:nvPr/>
          </p:nvSpPr>
          <p:spPr>
            <a:xfrm>
              <a:off x="3035700" y="3976750"/>
              <a:ext cx="23675" cy="58600"/>
            </a:xfrm>
            <a:custGeom>
              <a:avLst/>
              <a:gdLst/>
              <a:ahLst/>
              <a:cxnLst/>
              <a:rect l="l" t="t" r="r" b="b"/>
              <a:pathLst>
                <a:path w="947" h="2344" extrusionOk="0">
                  <a:moveTo>
                    <a:pt x="927" y="1"/>
                  </a:moveTo>
                  <a:cubicBezTo>
                    <a:pt x="921" y="1"/>
                    <a:pt x="916" y="3"/>
                    <a:pt x="912" y="9"/>
                  </a:cubicBezTo>
                  <a:cubicBezTo>
                    <a:pt x="519" y="735"/>
                    <a:pt x="221" y="1515"/>
                    <a:pt x="5" y="2310"/>
                  </a:cubicBezTo>
                  <a:cubicBezTo>
                    <a:pt x="0" y="2329"/>
                    <a:pt x="16" y="2343"/>
                    <a:pt x="31" y="2343"/>
                  </a:cubicBezTo>
                  <a:cubicBezTo>
                    <a:pt x="39" y="2343"/>
                    <a:pt x="46" y="2339"/>
                    <a:pt x="49" y="2328"/>
                  </a:cubicBezTo>
                  <a:cubicBezTo>
                    <a:pt x="279" y="1530"/>
                    <a:pt x="583" y="770"/>
                    <a:pt x="940" y="20"/>
                  </a:cubicBezTo>
                  <a:cubicBezTo>
                    <a:pt x="946" y="9"/>
                    <a:pt x="937" y="1"/>
                    <a:pt x="9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6" name="Google Shape;1076;p17"/>
            <p:cNvSpPr/>
            <p:nvPr/>
          </p:nvSpPr>
          <p:spPr>
            <a:xfrm>
              <a:off x="3015650" y="3991025"/>
              <a:ext cx="18100" cy="52800"/>
            </a:xfrm>
            <a:custGeom>
              <a:avLst/>
              <a:gdLst/>
              <a:ahLst/>
              <a:cxnLst/>
              <a:rect l="l" t="t" r="r" b="b"/>
              <a:pathLst>
                <a:path w="724" h="2112" extrusionOk="0">
                  <a:moveTo>
                    <a:pt x="684" y="0"/>
                  </a:moveTo>
                  <a:cubicBezTo>
                    <a:pt x="674" y="0"/>
                    <a:pt x="664" y="6"/>
                    <a:pt x="659" y="18"/>
                  </a:cubicBezTo>
                  <a:cubicBezTo>
                    <a:pt x="409" y="691"/>
                    <a:pt x="178" y="1376"/>
                    <a:pt x="6" y="2072"/>
                  </a:cubicBezTo>
                  <a:cubicBezTo>
                    <a:pt x="0" y="2096"/>
                    <a:pt x="23" y="2112"/>
                    <a:pt x="44" y="2112"/>
                  </a:cubicBezTo>
                  <a:cubicBezTo>
                    <a:pt x="57" y="2112"/>
                    <a:pt x="71" y="2105"/>
                    <a:pt x="75" y="2090"/>
                  </a:cubicBezTo>
                  <a:cubicBezTo>
                    <a:pt x="281" y="1404"/>
                    <a:pt x="482" y="719"/>
                    <a:pt x="715" y="41"/>
                  </a:cubicBezTo>
                  <a:cubicBezTo>
                    <a:pt x="723" y="18"/>
                    <a:pt x="703" y="0"/>
                    <a:pt x="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7" name="Google Shape;1077;p17"/>
            <p:cNvSpPr/>
            <p:nvPr/>
          </p:nvSpPr>
          <p:spPr>
            <a:xfrm>
              <a:off x="2974050" y="4008275"/>
              <a:ext cx="20275" cy="49625"/>
            </a:xfrm>
            <a:custGeom>
              <a:avLst/>
              <a:gdLst/>
              <a:ahLst/>
              <a:cxnLst/>
              <a:rect l="l" t="t" r="r" b="b"/>
              <a:pathLst>
                <a:path w="811" h="1985" extrusionOk="0">
                  <a:moveTo>
                    <a:pt x="773" y="1"/>
                  </a:moveTo>
                  <a:cubicBezTo>
                    <a:pt x="768" y="1"/>
                    <a:pt x="762" y="3"/>
                    <a:pt x="758" y="7"/>
                  </a:cubicBezTo>
                  <a:cubicBezTo>
                    <a:pt x="556" y="203"/>
                    <a:pt x="480" y="551"/>
                    <a:pt x="384" y="810"/>
                  </a:cubicBezTo>
                  <a:cubicBezTo>
                    <a:pt x="246" y="1181"/>
                    <a:pt x="115" y="1558"/>
                    <a:pt x="7" y="1940"/>
                  </a:cubicBezTo>
                  <a:cubicBezTo>
                    <a:pt x="0" y="1965"/>
                    <a:pt x="21" y="1985"/>
                    <a:pt x="41" y="1985"/>
                  </a:cubicBezTo>
                  <a:cubicBezTo>
                    <a:pt x="52" y="1985"/>
                    <a:pt x="62" y="1979"/>
                    <a:pt x="67" y="1964"/>
                  </a:cubicBezTo>
                  <a:cubicBezTo>
                    <a:pt x="172" y="1638"/>
                    <a:pt x="274" y="1310"/>
                    <a:pt x="390" y="987"/>
                  </a:cubicBezTo>
                  <a:cubicBezTo>
                    <a:pt x="494" y="698"/>
                    <a:pt x="584" y="270"/>
                    <a:pt x="795" y="43"/>
                  </a:cubicBezTo>
                  <a:cubicBezTo>
                    <a:pt x="811" y="26"/>
                    <a:pt x="792" y="1"/>
                    <a:pt x="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8" name="Google Shape;1078;p17"/>
            <p:cNvSpPr/>
            <p:nvPr/>
          </p:nvSpPr>
          <p:spPr>
            <a:xfrm>
              <a:off x="2970375" y="4005850"/>
              <a:ext cx="15775" cy="53175"/>
            </a:xfrm>
            <a:custGeom>
              <a:avLst/>
              <a:gdLst/>
              <a:ahLst/>
              <a:cxnLst/>
              <a:rect l="l" t="t" r="r" b="b"/>
              <a:pathLst>
                <a:path w="631" h="2127" extrusionOk="0">
                  <a:moveTo>
                    <a:pt x="593" y="0"/>
                  </a:moveTo>
                  <a:cubicBezTo>
                    <a:pt x="586" y="0"/>
                    <a:pt x="579" y="3"/>
                    <a:pt x="574" y="11"/>
                  </a:cubicBezTo>
                  <a:cubicBezTo>
                    <a:pt x="397" y="267"/>
                    <a:pt x="334" y="603"/>
                    <a:pt x="254" y="900"/>
                  </a:cubicBezTo>
                  <a:cubicBezTo>
                    <a:pt x="149" y="1293"/>
                    <a:pt x="65" y="1690"/>
                    <a:pt x="3" y="2090"/>
                  </a:cubicBezTo>
                  <a:cubicBezTo>
                    <a:pt x="0" y="2114"/>
                    <a:pt x="18" y="2127"/>
                    <a:pt x="36" y="2127"/>
                  </a:cubicBezTo>
                  <a:cubicBezTo>
                    <a:pt x="51" y="2127"/>
                    <a:pt x="66" y="2118"/>
                    <a:pt x="69" y="2099"/>
                  </a:cubicBezTo>
                  <a:cubicBezTo>
                    <a:pt x="126" y="1779"/>
                    <a:pt x="185" y="1461"/>
                    <a:pt x="259" y="1144"/>
                  </a:cubicBezTo>
                  <a:cubicBezTo>
                    <a:pt x="345" y="788"/>
                    <a:pt x="414" y="356"/>
                    <a:pt x="617" y="44"/>
                  </a:cubicBezTo>
                  <a:cubicBezTo>
                    <a:pt x="630" y="23"/>
                    <a:pt x="612" y="0"/>
                    <a:pt x="5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9" name="Google Shape;1079;p17"/>
            <p:cNvSpPr/>
            <p:nvPr/>
          </p:nvSpPr>
          <p:spPr>
            <a:xfrm>
              <a:off x="2936375" y="4002950"/>
              <a:ext cx="30375" cy="73075"/>
            </a:xfrm>
            <a:custGeom>
              <a:avLst/>
              <a:gdLst/>
              <a:ahLst/>
              <a:cxnLst/>
              <a:rect l="l" t="t" r="r" b="b"/>
              <a:pathLst>
                <a:path w="1215" h="2923" extrusionOk="0">
                  <a:moveTo>
                    <a:pt x="1184" y="1"/>
                  </a:moveTo>
                  <a:cubicBezTo>
                    <a:pt x="1178" y="1"/>
                    <a:pt x="1172" y="3"/>
                    <a:pt x="1167" y="8"/>
                  </a:cubicBezTo>
                  <a:cubicBezTo>
                    <a:pt x="852" y="362"/>
                    <a:pt x="710" y="839"/>
                    <a:pt x="555" y="1278"/>
                  </a:cubicBezTo>
                  <a:cubicBezTo>
                    <a:pt x="368" y="1806"/>
                    <a:pt x="183" y="2337"/>
                    <a:pt x="10" y="2870"/>
                  </a:cubicBezTo>
                  <a:cubicBezTo>
                    <a:pt x="0" y="2900"/>
                    <a:pt x="25" y="2923"/>
                    <a:pt x="48" y="2923"/>
                  </a:cubicBezTo>
                  <a:cubicBezTo>
                    <a:pt x="61" y="2923"/>
                    <a:pt x="74" y="2915"/>
                    <a:pt x="80" y="2898"/>
                  </a:cubicBezTo>
                  <a:cubicBezTo>
                    <a:pt x="411" y="1978"/>
                    <a:pt x="610" y="828"/>
                    <a:pt x="1202" y="35"/>
                  </a:cubicBezTo>
                  <a:cubicBezTo>
                    <a:pt x="1215" y="18"/>
                    <a:pt x="1200" y="1"/>
                    <a:pt x="1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0" name="Google Shape;1080;p17"/>
            <p:cNvSpPr/>
            <p:nvPr/>
          </p:nvSpPr>
          <p:spPr>
            <a:xfrm>
              <a:off x="2908775" y="3997475"/>
              <a:ext cx="25075" cy="92350"/>
            </a:xfrm>
            <a:custGeom>
              <a:avLst/>
              <a:gdLst/>
              <a:ahLst/>
              <a:cxnLst/>
              <a:rect l="l" t="t" r="r" b="b"/>
              <a:pathLst>
                <a:path w="1003" h="3694" extrusionOk="0">
                  <a:moveTo>
                    <a:pt x="977" y="1"/>
                  </a:moveTo>
                  <a:cubicBezTo>
                    <a:pt x="970" y="1"/>
                    <a:pt x="962" y="4"/>
                    <a:pt x="958" y="13"/>
                  </a:cubicBezTo>
                  <a:cubicBezTo>
                    <a:pt x="336" y="1139"/>
                    <a:pt x="200" y="2400"/>
                    <a:pt x="4" y="3653"/>
                  </a:cubicBezTo>
                  <a:cubicBezTo>
                    <a:pt x="0" y="3679"/>
                    <a:pt x="21" y="3693"/>
                    <a:pt x="40" y="3693"/>
                  </a:cubicBezTo>
                  <a:cubicBezTo>
                    <a:pt x="57" y="3693"/>
                    <a:pt x="73" y="3684"/>
                    <a:pt x="76" y="3663"/>
                  </a:cubicBezTo>
                  <a:cubicBezTo>
                    <a:pt x="276" y="2404"/>
                    <a:pt x="425" y="1183"/>
                    <a:pt x="995" y="27"/>
                  </a:cubicBezTo>
                  <a:cubicBezTo>
                    <a:pt x="1003" y="12"/>
                    <a:pt x="990" y="1"/>
                    <a:pt x="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1" name="Google Shape;1081;p17"/>
            <p:cNvSpPr/>
            <p:nvPr/>
          </p:nvSpPr>
          <p:spPr>
            <a:xfrm>
              <a:off x="2898975" y="4001950"/>
              <a:ext cx="22125" cy="94050"/>
            </a:xfrm>
            <a:custGeom>
              <a:avLst/>
              <a:gdLst/>
              <a:ahLst/>
              <a:cxnLst/>
              <a:rect l="l" t="t" r="r" b="b"/>
              <a:pathLst>
                <a:path w="885" h="3762" extrusionOk="0">
                  <a:moveTo>
                    <a:pt x="850" y="1"/>
                  </a:moveTo>
                  <a:cubicBezTo>
                    <a:pt x="841" y="1"/>
                    <a:pt x="832" y="5"/>
                    <a:pt x="827" y="16"/>
                  </a:cubicBezTo>
                  <a:cubicBezTo>
                    <a:pt x="243" y="1164"/>
                    <a:pt x="271" y="2483"/>
                    <a:pt x="7" y="3718"/>
                  </a:cubicBezTo>
                  <a:cubicBezTo>
                    <a:pt x="1" y="3746"/>
                    <a:pt x="22" y="3761"/>
                    <a:pt x="44" y="3761"/>
                  </a:cubicBezTo>
                  <a:cubicBezTo>
                    <a:pt x="62" y="3761"/>
                    <a:pt x="81" y="3751"/>
                    <a:pt x="85" y="3729"/>
                  </a:cubicBezTo>
                  <a:cubicBezTo>
                    <a:pt x="364" y="2493"/>
                    <a:pt x="315" y="1199"/>
                    <a:pt x="875" y="36"/>
                  </a:cubicBezTo>
                  <a:cubicBezTo>
                    <a:pt x="884" y="16"/>
                    <a:pt x="868" y="1"/>
                    <a:pt x="8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2" name="Google Shape;1082;p17"/>
            <p:cNvSpPr/>
            <p:nvPr/>
          </p:nvSpPr>
          <p:spPr>
            <a:xfrm>
              <a:off x="2854875" y="4033250"/>
              <a:ext cx="27275" cy="91425"/>
            </a:xfrm>
            <a:custGeom>
              <a:avLst/>
              <a:gdLst/>
              <a:ahLst/>
              <a:cxnLst/>
              <a:rect l="l" t="t" r="r" b="b"/>
              <a:pathLst>
                <a:path w="1091" h="3657" extrusionOk="0">
                  <a:moveTo>
                    <a:pt x="1067" y="0"/>
                  </a:moveTo>
                  <a:cubicBezTo>
                    <a:pt x="1061" y="0"/>
                    <a:pt x="1056" y="4"/>
                    <a:pt x="1053" y="11"/>
                  </a:cubicBezTo>
                  <a:cubicBezTo>
                    <a:pt x="645" y="1194"/>
                    <a:pt x="558" y="2464"/>
                    <a:pt x="16" y="3603"/>
                  </a:cubicBezTo>
                  <a:cubicBezTo>
                    <a:pt x="0" y="3633"/>
                    <a:pt x="27" y="3656"/>
                    <a:pt x="53" y="3656"/>
                  </a:cubicBezTo>
                  <a:cubicBezTo>
                    <a:pt x="68" y="3656"/>
                    <a:pt x="82" y="3650"/>
                    <a:pt x="90" y="3633"/>
                  </a:cubicBezTo>
                  <a:cubicBezTo>
                    <a:pt x="642" y="2500"/>
                    <a:pt x="720" y="1221"/>
                    <a:pt x="1087" y="26"/>
                  </a:cubicBezTo>
                  <a:cubicBezTo>
                    <a:pt x="1091" y="11"/>
                    <a:pt x="1078" y="0"/>
                    <a:pt x="1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3" name="Google Shape;1083;p17"/>
            <p:cNvSpPr/>
            <p:nvPr/>
          </p:nvSpPr>
          <p:spPr>
            <a:xfrm>
              <a:off x="2847375" y="4044725"/>
              <a:ext cx="25075" cy="84150"/>
            </a:xfrm>
            <a:custGeom>
              <a:avLst/>
              <a:gdLst/>
              <a:ahLst/>
              <a:cxnLst/>
              <a:rect l="l" t="t" r="r" b="b"/>
              <a:pathLst>
                <a:path w="1003" h="3366" extrusionOk="0">
                  <a:moveTo>
                    <a:pt x="980" y="1"/>
                  </a:moveTo>
                  <a:cubicBezTo>
                    <a:pt x="971" y="1"/>
                    <a:pt x="961" y="6"/>
                    <a:pt x="958" y="18"/>
                  </a:cubicBezTo>
                  <a:cubicBezTo>
                    <a:pt x="726" y="1139"/>
                    <a:pt x="418" y="2235"/>
                    <a:pt x="13" y="3305"/>
                  </a:cubicBezTo>
                  <a:cubicBezTo>
                    <a:pt x="0" y="3339"/>
                    <a:pt x="29" y="3365"/>
                    <a:pt x="57" y="3365"/>
                  </a:cubicBezTo>
                  <a:cubicBezTo>
                    <a:pt x="72" y="3365"/>
                    <a:pt x="87" y="3357"/>
                    <a:pt x="94" y="3338"/>
                  </a:cubicBezTo>
                  <a:cubicBezTo>
                    <a:pt x="502" y="2265"/>
                    <a:pt x="812" y="1158"/>
                    <a:pt x="1000" y="23"/>
                  </a:cubicBezTo>
                  <a:cubicBezTo>
                    <a:pt x="1003" y="8"/>
                    <a:pt x="992" y="1"/>
                    <a:pt x="9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4" name="Google Shape;1084;p17"/>
            <p:cNvSpPr/>
            <p:nvPr/>
          </p:nvSpPr>
          <p:spPr>
            <a:xfrm>
              <a:off x="2832850" y="4067000"/>
              <a:ext cx="12450" cy="70550"/>
            </a:xfrm>
            <a:custGeom>
              <a:avLst/>
              <a:gdLst/>
              <a:ahLst/>
              <a:cxnLst/>
              <a:rect l="l" t="t" r="r" b="b"/>
              <a:pathLst>
                <a:path w="498" h="2822" extrusionOk="0">
                  <a:moveTo>
                    <a:pt x="473" y="0"/>
                  </a:moveTo>
                  <a:cubicBezTo>
                    <a:pt x="463" y="0"/>
                    <a:pt x="452" y="6"/>
                    <a:pt x="450" y="19"/>
                  </a:cubicBezTo>
                  <a:cubicBezTo>
                    <a:pt x="281" y="934"/>
                    <a:pt x="131" y="1852"/>
                    <a:pt x="5" y="2777"/>
                  </a:cubicBezTo>
                  <a:cubicBezTo>
                    <a:pt x="0" y="2805"/>
                    <a:pt x="23" y="2821"/>
                    <a:pt x="45" y="2821"/>
                  </a:cubicBezTo>
                  <a:cubicBezTo>
                    <a:pt x="64" y="2821"/>
                    <a:pt x="82" y="2811"/>
                    <a:pt x="86" y="2787"/>
                  </a:cubicBezTo>
                  <a:cubicBezTo>
                    <a:pt x="219" y="1866"/>
                    <a:pt x="355" y="944"/>
                    <a:pt x="495" y="24"/>
                  </a:cubicBezTo>
                  <a:cubicBezTo>
                    <a:pt x="497" y="9"/>
                    <a:pt x="485" y="0"/>
                    <a:pt x="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5" name="Google Shape;1085;p17"/>
            <p:cNvSpPr/>
            <p:nvPr/>
          </p:nvSpPr>
          <p:spPr>
            <a:xfrm>
              <a:off x="2803500" y="4082400"/>
              <a:ext cx="13725" cy="76650"/>
            </a:xfrm>
            <a:custGeom>
              <a:avLst/>
              <a:gdLst/>
              <a:ahLst/>
              <a:cxnLst/>
              <a:rect l="l" t="t" r="r" b="b"/>
              <a:pathLst>
                <a:path w="549" h="3066" extrusionOk="0">
                  <a:moveTo>
                    <a:pt x="507" y="0"/>
                  </a:moveTo>
                  <a:cubicBezTo>
                    <a:pt x="495" y="0"/>
                    <a:pt x="483" y="6"/>
                    <a:pt x="476" y="19"/>
                  </a:cubicBezTo>
                  <a:cubicBezTo>
                    <a:pt x="1" y="900"/>
                    <a:pt x="149" y="2051"/>
                    <a:pt x="45" y="3018"/>
                  </a:cubicBezTo>
                  <a:cubicBezTo>
                    <a:pt x="41" y="3048"/>
                    <a:pt x="66" y="3065"/>
                    <a:pt x="89" y="3065"/>
                  </a:cubicBezTo>
                  <a:cubicBezTo>
                    <a:pt x="108" y="3065"/>
                    <a:pt x="127" y="3054"/>
                    <a:pt x="130" y="3029"/>
                  </a:cubicBezTo>
                  <a:cubicBezTo>
                    <a:pt x="257" y="2063"/>
                    <a:pt x="72" y="931"/>
                    <a:pt x="536" y="43"/>
                  </a:cubicBezTo>
                  <a:cubicBezTo>
                    <a:pt x="549" y="19"/>
                    <a:pt x="528" y="0"/>
                    <a:pt x="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6" name="Google Shape;1086;p17"/>
            <p:cNvSpPr/>
            <p:nvPr/>
          </p:nvSpPr>
          <p:spPr>
            <a:xfrm>
              <a:off x="2796325" y="4081400"/>
              <a:ext cx="14150" cy="85175"/>
            </a:xfrm>
            <a:custGeom>
              <a:avLst/>
              <a:gdLst/>
              <a:ahLst/>
              <a:cxnLst/>
              <a:rect l="l" t="t" r="r" b="b"/>
              <a:pathLst>
                <a:path w="566" h="3407" extrusionOk="0">
                  <a:moveTo>
                    <a:pt x="536" y="0"/>
                  </a:moveTo>
                  <a:cubicBezTo>
                    <a:pt x="528" y="0"/>
                    <a:pt x="520" y="4"/>
                    <a:pt x="516" y="14"/>
                  </a:cubicBezTo>
                  <a:cubicBezTo>
                    <a:pt x="47" y="1023"/>
                    <a:pt x="95" y="2278"/>
                    <a:pt x="4" y="3365"/>
                  </a:cubicBezTo>
                  <a:cubicBezTo>
                    <a:pt x="1" y="3391"/>
                    <a:pt x="23" y="3406"/>
                    <a:pt x="43" y="3406"/>
                  </a:cubicBezTo>
                  <a:cubicBezTo>
                    <a:pt x="60" y="3406"/>
                    <a:pt x="77" y="3396"/>
                    <a:pt x="79" y="3374"/>
                  </a:cubicBezTo>
                  <a:cubicBezTo>
                    <a:pt x="168" y="2286"/>
                    <a:pt x="123" y="1050"/>
                    <a:pt x="557" y="31"/>
                  </a:cubicBezTo>
                  <a:cubicBezTo>
                    <a:pt x="565" y="14"/>
                    <a:pt x="550" y="0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7" name="Google Shape;1087;p17"/>
            <p:cNvSpPr/>
            <p:nvPr/>
          </p:nvSpPr>
          <p:spPr>
            <a:xfrm>
              <a:off x="2765025" y="4115200"/>
              <a:ext cx="7050" cy="70900"/>
            </a:xfrm>
            <a:custGeom>
              <a:avLst/>
              <a:gdLst/>
              <a:ahLst/>
              <a:cxnLst/>
              <a:rect l="l" t="t" r="r" b="b"/>
              <a:pathLst>
                <a:path w="282" h="2836" extrusionOk="0">
                  <a:moveTo>
                    <a:pt x="261" y="1"/>
                  </a:moveTo>
                  <a:cubicBezTo>
                    <a:pt x="252" y="1"/>
                    <a:pt x="243" y="6"/>
                    <a:pt x="241" y="16"/>
                  </a:cubicBezTo>
                  <a:cubicBezTo>
                    <a:pt x="60" y="937"/>
                    <a:pt x="1" y="1875"/>
                    <a:pt x="96" y="2809"/>
                  </a:cubicBezTo>
                  <a:cubicBezTo>
                    <a:pt x="97" y="2827"/>
                    <a:pt x="111" y="2835"/>
                    <a:pt x="125" y="2835"/>
                  </a:cubicBezTo>
                  <a:cubicBezTo>
                    <a:pt x="142" y="2835"/>
                    <a:pt x="160" y="2823"/>
                    <a:pt x="158" y="2801"/>
                  </a:cubicBezTo>
                  <a:cubicBezTo>
                    <a:pt x="88" y="1863"/>
                    <a:pt x="118" y="949"/>
                    <a:pt x="280" y="22"/>
                  </a:cubicBezTo>
                  <a:cubicBezTo>
                    <a:pt x="282" y="8"/>
                    <a:pt x="271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8" name="Google Shape;1088;p17"/>
            <p:cNvSpPr/>
            <p:nvPr/>
          </p:nvSpPr>
          <p:spPr>
            <a:xfrm>
              <a:off x="2779200" y="4096825"/>
              <a:ext cx="9975" cy="82350"/>
            </a:xfrm>
            <a:custGeom>
              <a:avLst/>
              <a:gdLst/>
              <a:ahLst/>
              <a:cxnLst/>
              <a:rect l="l" t="t" r="r" b="b"/>
              <a:pathLst>
                <a:path w="399" h="3294" extrusionOk="0">
                  <a:moveTo>
                    <a:pt x="377" y="1"/>
                  </a:moveTo>
                  <a:cubicBezTo>
                    <a:pt x="368" y="1"/>
                    <a:pt x="359" y="6"/>
                    <a:pt x="357" y="17"/>
                  </a:cubicBezTo>
                  <a:cubicBezTo>
                    <a:pt x="94" y="1078"/>
                    <a:pt x="1" y="2173"/>
                    <a:pt x="37" y="3265"/>
                  </a:cubicBezTo>
                  <a:cubicBezTo>
                    <a:pt x="37" y="3285"/>
                    <a:pt x="51" y="3294"/>
                    <a:pt x="66" y="3294"/>
                  </a:cubicBezTo>
                  <a:cubicBezTo>
                    <a:pt x="84" y="3294"/>
                    <a:pt x="105" y="3280"/>
                    <a:pt x="105" y="3256"/>
                  </a:cubicBezTo>
                  <a:cubicBezTo>
                    <a:pt x="71" y="2158"/>
                    <a:pt x="182" y="1097"/>
                    <a:pt x="395" y="22"/>
                  </a:cubicBezTo>
                  <a:cubicBezTo>
                    <a:pt x="398" y="8"/>
                    <a:pt x="388" y="1"/>
                    <a:pt x="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9" name="Google Shape;1089;p17"/>
            <p:cNvSpPr/>
            <p:nvPr/>
          </p:nvSpPr>
          <p:spPr>
            <a:xfrm>
              <a:off x="3115425" y="4014000"/>
              <a:ext cx="29550" cy="2150"/>
            </a:xfrm>
            <a:custGeom>
              <a:avLst/>
              <a:gdLst/>
              <a:ahLst/>
              <a:cxnLst/>
              <a:rect l="l" t="t" r="r" b="b"/>
              <a:pathLst>
                <a:path w="1182" h="86" extrusionOk="0">
                  <a:moveTo>
                    <a:pt x="35" y="1"/>
                  </a:moveTo>
                  <a:cubicBezTo>
                    <a:pt x="6" y="1"/>
                    <a:pt x="0" y="46"/>
                    <a:pt x="30" y="50"/>
                  </a:cubicBezTo>
                  <a:cubicBezTo>
                    <a:pt x="259" y="72"/>
                    <a:pt x="490" y="85"/>
                    <a:pt x="719" y="85"/>
                  </a:cubicBezTo>
                  <a:cubicBezTo>
                    <a:pt x="860" y="85"/>
                    <a:pt x="1001" y="80"/>
                    <a:pt x="1141" y="69"/>
                  </a:cubicBezTo>
                  <a:cubicBezTo>
                    <a:pt x="1182" y="66"/>
                    <a:pt x="1175" y="5"/>
                    <a:pt x="1136" y="5"/>
                  </a:cubicBezTo>
                  <a:cubicBezTo>
                    <a:pt x="1135" y="5"/>
                    <a:pt x="1134" y="5"/>
                    <a:pt x="1133" y="5"/>
                  </a:cubicBezTo>
                  <a:cubicBezTo>
                    <a:pt x="947" y="15"/>
                    <a:pt x="763" y="21"/>
                    <a:pt x="578" y="21"/>
                  </a:cubicBezTo>
                  <a:cubicBezTo>
                    <a:pt x="398" y="21"/>
                    <a:pt x="218" y="15"/>
                    <a:pt x="37" y="1"/>
                  </a:cubicBezTo>
                  <a:cubicBezTo>
                    <a:pt x="36" y="1"/>
                    <a:pt x="35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0" name="Google Shape;1090;p17"/>
            <p:cNvSpPr/>
            <p:nvPr/>
          </p:nvSpPr>
          <p:spPr>
            <a:xfrm>
              <a:off x="3131400" y="4008650"/>
              <a:ext cx="17325" cy="2650"/>
            </a:xfrm>
            <a:custGeom>
              <a:avLst/>
              <a:gdLst/>
              <a:ahLst/>
              <a:cxnLst/>
              <a:rect l="l" t="t" r="r" b="b"/>
              <a:pathLst>
                <a:path w="693" h="106" extrusionOk="0">
                  <a:moveTo>
                    <a:pt x="24" y="0"/>
                  </a:moveTo>
                  <a:cubicBezTo>
                    <a:pt x="4" y="0"/>
                    <a:pt x="0" y="31"/>
                    <a:pt x="22" y="34"/>
                  </a:cubicBezTo>
                  <a:cubicBezTo>
                    <a:pt x="230" y="71"/>
                    <a:pt x="441" y="95"/>
                    <a:pt x="652" y="106"/>
                  </a:cubicBezTo>
                  <a:cubicBezTo>
                    <a:pt x="652" y="106"/>
                    <a:pt x="653" y="106"/>
                    <a:pt x="653" y="106"/>
                  </a:cubicBezTo>
                  <a:cubicBezTo>
                    <a:pt x="686" y="106"/>
                    <a:pt x="692" y="58"/>
                    <a:pt x="658" y="52"/>
                  </a:cubicBezTo>
                  <a:cubicBezTo>
                    <a:pt x="449" y="22"/>
                    <a:pt x="238" y="4"/>
                    <a:pt x="26" y="0"/>
                  </a:cubicBezTo>
                  <a:cubicBezTo>
                    <a:pt x="25" y="0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1" name="Google Shape;1091;p17"/>
            <p:cNvSpPr/>
            <p:nvPr/>
          </p:nvSpPr>
          <p:spPr>
            <a:xfrm>
              <a:off x="3150575" y="3999525"/>
              <a:ext cx="10625" cy="1600"/>
            </a:xfrm>
            <a:custGeom>
              <a:avLst/>
              <a:gdLst/>
              <a:ahLst/>
              <a:cxnLst/>
              <a:rect l="l" t="t" r="r" b="b"/>
              <a:pathLst>
                <a:path w="425" h="64" extrusionOk="0">
                  <a:moveTo>
                    <a:pt x="94" y="0"/>
                  </a:moveTo>
                  <a:cubicBezTo>
                    <a:pt x="70" y="0"/>
                    <a:pt x="45" y="1"/>
                    <a:pt x="21" y="1"/>
                  </a:cubicBezTo>
                  <a:cubicBezTo>
                    <a:pt x="1" y="1"/>
                    <a:pt x="1" y="35"/>
                    <a:pt x="21" y="37"/>
                  </a:cubicBezTo>
                  <a:cubicBezTo>
                    <a:pt x="145" y="53"/>
                    <a:pt x="270" y="63"/>
                    <a:pt x="395" y="64"/>
                  </a:cubicBezTo>
                  <a:cubicBezTo>
                    <a:pt x="425" y="64"/>
                    <a:pt x="423" y="17"/>
                    <a:pt x="395" y="15"/>
                  </a:cubicBezTo>
                  <a:cubicBezTo>
                    <a:pt x="296" y="5"/>
                    <a:pt x="195" y="0"/>
                    <a:pt x="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2" name="Google Shape;1092;p17"/>
            <p:cNvSpPr/>
            <p:nvPr/>
          </p:nvSpPr>
          <p:spPr>
            <a:xfrm>
              <a:off x="3075700" y="4030000"/>
              <a:ext cx="24275" cy="7600"/>
            </a:xfrm>
            <a:custGeom>
              <a:avLst/>
              <a:gdLst/>
              <a:ahLst/>
              <a:cxnLst/>
              <a:rect l="l" t="t" r="r" b="b"/>
              <a:pathLst>
                <a:path w="971" h="304" extrusionOk="0">
                  <a:moveTo>
                    <a:pt x="26" y="0"/>
                  </a:moveTo>
                  <a:cubicBezTo>
                    <a:pt x="9" y="0"/>
                    <a:pt x="1" y="28"/>
                    <a:pt x="20" y="38"/>
                  </a:cubicBezTo>
                  <a:cubicBezTo>
                    <a:pt x="300" y="188"/>
                    <a:pt x="608" y="278"/>
                    <a:pt x="925" y="304"/>
                  </a:cubicBezTo>
                  <a:cubicBezTo>
                    <a:pt x="925" y="304"/>
                    <a:pt x="926" y="304"/>
                    <a:pt x="927" y="304"/>
                  </a:cubicBezTo>
                  <a:cubicBezTo>
                    <a:pt x="964" y="304"/>
                    <a:pt x="970" y="248"/>
                    <a:pt x="933" y="245"/>
                  </a:cubicBezTo>
                  <a:cubicBezTo>
                    <a:pt x="622" y="218"/>
                    <a:pt x="318" y="136"/>
                    <a:pt x="35" y="2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3" name="Google Shape;1093;p17"/>
            <p:cNvSpPr/>
            <p:nvPr/>
          </p:nvSpPr>
          <p:spPr>
            <a:xfrm>
              <a:off x="3065325" y="4033600"/>
              <a:ext cx="24075" cy="9600"/>
            </a:xfrm>
            <a:custGeom>
              <a:avLst/>
              <a:gdLst/>
              <a:ahLst/>
              <a:cxnLst/>
              <a:rect l="l" t="t" r="r" b="b"/>
              <a:pathLst>
                <a:path w="963" h="384" extrusionOk="0">
                  <a:moveTo>
                    <a:pt x="37" y="1"/>
                  </a:moveTo>
                  <a:cubicBezTo>
                    <a:pt x="16" y="1"/>
                    <a:pt x="0" y="35"/>
                    <a:pt x="22" y="49"/>
                  </a:cubicBezTo>
                  <a:cubicBezTo>
                    <a:pt x="294" y="211"/>
                    <a:pt x="598" y="337"/>
                    <a:pt x="913" y="383"/>
                  </a:cubicBezTo>
                  <a:cubicBezTo>
                    <a:pt x="915" y="383"/>
                    <a:pt x="918" y="383"/>
                    <a:pt x="920" y="383"/>
                  </a:cubicBezTo>
                  <a:cubicBezTo>
                    <a:pt x="958" y="383"/>
                    <a:pt x="962" y="322"/>
                    <a:pt x="922" y="313"/>
                  </a:cubicBezTo>
                  <a:cubicBezTo>
                    <a:pt x="611" y="249"/>
                    <a:pt x="325" y="160"/>
                    <a:pt x="47" y="4"/>
                  </a:cubicBezTo>
                  <a:cubicBezTo>
                    <a:pt x="44" y="2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4" name="Google Shape;1094;p17"/>
            <p:cNvSpPr/>
            <p:nvPr/>
          </p:nvSpPr>
          <p:spPr>
            <a:xfrm>
              <a:off x="3024000" y="4050200"/>
              <a:ext cx="46825" cy="10200"/>
            </a:xfrm>
            <a:custGeom>
              <a:avLst/>
              <a:gdLst/>
              <a:ahLst/>
              <a:cxnLst/>
              <a:rect l="l" t="t" r="r" b="b"/>
              <a:pathLst>
                <a:path w="1873" h="408" extrusionOk="0">
                  <a:moveTo>
                    <a:pt x="43" y="1"/>
                  </a:moveTo>
                  <a:cubicBezTo>
                    <a:pt x="15" y="1"/>
                    <a:pt x="1" y="46"/>
                    <a:pt x="32" y="63"/>
                  </a:cubicBezTo>
                  <a:cubicBezTo>
                    <a:pt x="482" y="285"/>
                    <a:pt x="972" y="408"/>
                    <a:pt x="1469" y="408"/>
                  </a:cubicBezTo>
                  <a:cubicBezTo>
                    <a:pt x="1587" y="408"/>
                    <a:pt x="1705" y="401"/>
                    <a:pt x="1823" y="387"/>
                  </a:cubicBezTo>
                  <a:cubicBezTo>
                    <a:pt x="1872" y="380"/>
                    <a:pt x="1863" y="308"/>
                    <a:pt x="1816" y="308"/>
                  </a:cubicBezTo>
                  <a:cubicBezTo>
                    <a:pt x="1815" y="308"/>
                    <a:pt x="1814" y="308"/>
                    <a:pt x="1812" y="308"/>
                  </a:cubicBezTo>
                  <a:cubicBezTo>
                    <a:pt x="1705" y="317"/>
                    <a:pt x="1599" y="321"/>
                    <a:pt x="1494" y="321"/>
                  </a:cubicBezTo>
                  <a:cubicBezTo>
                    <a:pt x="997" y="321"/>
                    <a:pt x="517" y="221"/>
                    <a:pt x="56" y="4"/>
                  </a:cubicBezTo>
                  <a:cubicBezTo>
                    <a:pt x="51" y="2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5" name="Google Shape;1095;p17"/>
            <p:cNvSpPr/>
            <p:nvPr/>
          </p:nvSpPr>
          <p:spPr>
            <a:xfrm>
              <a:off x="3011200" y="4053975"/>
              <a:ext cx="52850" cy="14525"/>
            </a:xfrm>
            <a:custGeom>
              <a:avLst/>
              <a:gdLst/>
              <a:ahLst/>
              <a:cxnLst/>
              <a:rect l="l" t="t" r="r" b="b"/>
              <a:pathLst>
                <a:path w="2114" h="581" extrusionOk="0">
                  <a:moveTo>
                    <a:pt x="29" y="0"/>
                  </a:moveTo>
                  <a:cubicBezTo>
                    <a:pt x="10" y="0"/>
                    <a:pt x="0" y="32"/>
                    <a:pt x="23" y="44"/>
                  </a:cubicBezTo>
                  <a:cubicBezTo>
                    <a:pt x="460" y="276"/>
                    <a:pt x="935" y="430"/>
                    <a:pt x="1425" y="501"/>
                  </a:cubicBezTo>
                  <a:cubicBezTo>
                    <a:pt x="1516" y="514"/>
                    <a:pt x="1606" y="526"/>
                    <a:pt x="1698" y="533"/>
                  </a:cubicBezTo>
                  <a:cubicBezTo>
                    <a:pt x="1703" y="534"/>
                    <a:pt x="1713" y="534"/>
                    <a:pt x="1725" y="534"/>
                  </a:cubicBezTo>
                  <a:cubicBezTo>
                    <a:pt x="1793" y="534"/>
                    <a:pt x="1947" y="525"/>
                    <a:pt x="2024" y="517"/>
                  </a:cubicBezTo>
                  <a:lnTo>
                    <a:pt x="2024" y="517"/>
                  </a:lnTo>
                  <a:cubicBezTo>
                    <a:pt x="2014" y="528"/>
                    <a:pt x="2012" y="545"/>
                    <a:pt x="2022" y="557"/>
                  </a:cubicBezTo>
                  <a:lnTo>
                    <a:pt x="2031" y="568"/>
                  </a:lnTo>
                  <a:cubicBezTo>
                    <a:pt x="2038" y="576"/>
                    <a:pt x="2048" y="580"/>
                    <a:pt x="2057" y="580"/>
                  </a:cubicBezTo>
                  <a:cubicBezTo>
                    <a:pt x="2065" y="580"/>
                    <a:pt x="2073" y="578"/>
                    <a:pt x="2079" y="573"/>
                  </a:cubicBezTo>
                  <a:lnTo>
                    <a:pt x="2094" y="561"/>
                  </a:lnTo>
                  <a:cubicBezTo>
                    <a:pt x="2114" y="544"/>
                    <a:pt x="2110" y="510"/>
                    <a:pt x="2084" y="500"/>
                  </a:cubicBezTo>
                  <a:cubicBezTo>
                    <a:pt x="2024" y="471"/>
                    <a:pt x="1954" y="466"/>
                    <a:pt x="1883" y="466"/>
                  </a:cubicBezTo>
                  <a:cubicBezTo>
                    <a:pt x="1845" y="466"/>
                    <a:pt x="1807" y="467"/>
                    <a:pt x="1771" y="467"/>
                  </a:cubicBezTo>
                  <a:cubicBezTo>
                    <a:pt x="1748" y="467"/>
                    <a:pt x="1727" y="467"/>
                    <a:pt x="1706" y="465"/>
                  </a:cubicBezTo>
                  <a:cubicBezTo>
                    <a:pt x="1524" y="450"/>
                    <a:pt x="1344" y="425"/>
                    <a:pt x="1165" y="389"/>
                  </a:cubicBezTo>
                  <a:cubicBezTo>
                    <a:pt x="776" y="308"/>
                    <a:pt x="397" y="177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6" name="Google Shape;1096;p17"/>
            <p:cNvSpPr/>
            <p:nvPr/>
          </p:nvSpPr>
          <p:spPr>
            <a:xfrm>
              <a:off x="2977800" y="4067425"/>
              <a:ext cx="77200" cy="14725"/>
            </a:xfrm>
            <a:custGeom>
              <a:avLst/>
              <a:gdLst/>
              <a:ahLst/>
              <a:cxnLst/>
              <a:rect l="l" t="t" r="r" b="b"/>
              <a:pathLst>
                <a:path w="3088" h="589" extrusionOk="0">
                  <a:moveTo>
                    <a:pt x="39" y="0"/>
                  </a:moveTo>
                  <a:cubicBezTo>
                    <a:pt x="12" y="0"/>
                    <a:pt x="0" y="42"/>
                    <a:pt x="30" y="56"/>
                  </a:cubicBezTo>
                  <a:cubicBezTo>
                    <a:pt x="782" y="413"/>
                    <a:pt x="1583" y="589"/>
                    <a:pt x="2402" y="589"/>
                  </a:cubicBezTo>
                  <a:cubicBezTo>
                    <a:pt x="2613" y="589"/>
                    <a:pt x="2825" y="577"/>
                    <a:pt x="3038" y="554"/>
                  </a:cubicBezTo>
                  <a:cubicBezTo>
                    <a:pt x="3087" y="547"/>
                    <a:pt x="3080" y="473"/>
                    <a:pt x="3033" y="473"/>
                  </a:cubicBezTo>
                  <a:cubicBezTo>
                    <a:pt x="3031" y="473"/>
                    <a:pt x="3029" y="474"/>
                    <a:pt x="3027" y="474"/>
                  </a:cubicBezTo>
                  <a:cubicBezTo>
                    <a:pt x="2814" y="498"/>
                    <a:pt x="2601" y="509"/>
                    <a:pt x="2391" y="509"/>
                  </a:cubicBezTo>
                  <a:cubicBezTo>
                    <a:pt x="1585" y="509"/>
                    <a:pt x="800" y="337"/>
                    <a:pt x="52" y="3"/>
                  </a:cubicBezTo>
                  <a:cubicBezTo>
                    <a:pt x="47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7" name="Google Shape;1097;p17"/>
            <p:cNvSpPr/>
            <p:nvPr/>
          </p:nvSpPr>
          <p:spPr>
            <a:xfrm>
              <a:off x="2959675" y="4077575"/>
              <a:ext cx="87375" cy="18150"/>
            </a:xfrm>
            <a:custGeom>
              <a:avLst/>
              <a:gdLst/>
              <a:ahLst/>
              <a:cxnLst/>
              <a:rect l="l" t="t" r="r" b="b"/>
              <a:pathLst>
                <a:path w="3495" h="726" extrusionOk="0">
                  <a:moveTo>
                    <a:pt x="36" y="1"/>
                  </a:moveTo>
                  <a:cubicBezTo>
                    <a:pt x="15" y="1"/>
                    <a:pt x="0" y="30"/>
                    <a:pt x="22" y="46"/>
                  </a:cubicBezTo>
                  <a:cubicBezTo>
                    <a:pt x="712" y="580"/>
                    <a:pt x="1690" y="726"/>
                    <a:pt x="2601" y="726"/>
                  </a:cubicBezTo>
                  <a:cubicBezTo>
                    <a:pt x="2891" y="726"/>
                    <a:pt x="3174" y="711"/>
                    <a:pt x="3438" y="689"/>
                  </a:cubicBezTo>
                  <a:cubicBezTo>
                    <a:pt x="3494" y="685"/>
                    <a:pt x="3486" y="601"/>
                    <a:pt x="3431" y="601"/>
                  </a:cubicBezTo>
                  <a:cubicBezTo>
                    <a:pt x="3430" y="601"/>
                    <a:pt x="3428" y="601"/>
                    <a:pt x="3426" y="601"/>
                  </a:cubicBezTo>
                  <a:cubicBezTo>
                    <a:pt x="3167" y="625"/>
                    <a:pt x="2899" y="639"/>
                    <a:pt x="2627" y="639"/>
                  </a:cubicBezTo>
                  <a:cubicBezTo>
                    <a:pt x="1728" y="639"/>
                    <a:pt x="794" y="486"/>
                    <a:pt x="52" y="6"/>
                  </a:cubicBezTo>
                  <a:cubicBezTo>
                    <a:pt x="47" y="2"/>
                    <a:pt x="41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8" name="Google Shape;1098;p17"/>
            <p:cNvSpPr/>
            <p:nvPr/>
          </p:nvSpPr>
          <p:spPr>
            <a:xfrm>
              <a:off x="2922900" y="4090625"/>
              <a:ext cx="89800" cy="25125"/>
            </a:xfrm>
            <a:custGeom>
              <a:avLst/>
              <a:gdLst/>
              <a:ahLst/>
              <a:cxnLst/>
              <a:rect l="l" t="t" r="r" b="b"/>
              <a:pathLst>
                <a:path w="3592" h="1005" extrusionOk="0">
                  <a:moveTo>
                    <a:pt x="37" y="1"/>
                  </a:moveTo>
                  <a:cubicBezTo>
                    <a:pt x="14" y="1"/>
                    <a:pt x="0" y="36"/>
                    <a:pt x="27" y="46"/>
                  </a:cubicBezTo>
                  <a:cubicBezTo>
                    <a:pt x="1165" y="458"/>
                    <a:pt x="2352" y="738"/>
                    <a:pt x="3531" y="1003"/>
                  </a:cubicBezTo>
                  <a:cubicBezTo>
                    <a:pt x="3534" y="1004"/>
                    <a:pt x="3538" y="1005"/>
                    <a:pt x="3541" y="1005"/>
                  </a:cubicBezTo>
                  <a:cubicBezTo>
                    <a:pt x="3586" y="1005"/>
                    <a:pt x="3591" y="932"/>
                    <a:pt x="3543" y="921"/>
                  </a:cubicBezTo>
                  <a:cubicBezTo>
                    <a:pt x="2366" y="645"/>
                    <a:pt x="1198" y="367"/>
                    <a:pt x="45" y="2"/>
                  </a:cubicBezTo>
                  <a:cubicBezTo>
                    <a:pt x="42" y="1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9" name="Google Shape;1099;p17"/>
            <p:cNvSpPr/>
            <p:nvPr/>
          </p:nvSpPr>
          <p:spPr>
            <a:xfrm>
              <a:off x="2918025" y="4096525"/>
              <a:ext cx="78175" cy="25225"/>
            </a:xfrm>
            <a:custGeom>
              <a:avLst/>
              <a:gdLst/>
              <a:ahLst/>
              <a:cxnLst/>
              <a:rect l="l" t="t" r="r" b="b"/>
              <a:pathLst>
                <a:path w="3127" h="1009" extrusionOk="0">
                  <a:moveTo>
                    <a:pt x="31" y="1"/>
                  </a:moveTo>
                  <a:cubicBezTo>
                    <a:pt x="10" y="1"/>
                    <a:pt x="1" y="31"/>
                    <a:pt x="22" y="43"/>
                  </a:cubicBezTo>
                  <a:cubicBezTo>
                    <a:pt x="1008" y="453"/>
                    <a:pt x="2027" y="775"/>
                    <a:pt x="3069" y="1007"/>
                  </a:cubicBezTo>
                  <a:cubicBezTo>
                    <a:pt x="3073" y="1008"/>
                    <a:pt x="3075" y="1008"/>
                    <a:pt x="3078" y="1008"/>
                  </a:cubicBezTo>
                  <a:cubicBezTo>
                    <a:pt x="3120" y="1008"/>
                    <a:pt x="3126" y="939"/>
                    <a:pt x="3080" y="927"/>
                  </a:cubicBezTo>
                  <a:cubicBezTo>
                    <a:pt x="2044" y="694"/>
                    <a:pt x="1028" y="385"/>
                    <a:pt x="38" y="2"/>
                  </a:cubicBezTo>
                  <a:cubicBezTo>
                    <a:pt x="36" y="1"/>
                    <a:pt x="33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0" name="Google Shape;1100;p17"/>
            <p:cNvSpPr/>
            <p:nvPr/>
          </p:nvSpPr>
          <p:spPr>
            <a:xfrm>
              <a:off x="2881825" y="4118125"/>
              <a:ext cx="57425" cy="15125"/>
            </a:xfrm>
            <a:custGeom>
              <a:avLst/>
              <a:gdLst/>
              <a:ahLst/>
              <a:cxnLst/>
              <a:rect l="l" t="t" r="r" b="b"/>
              <a:pathLst>
                <a:path w="2297" h="605" extrusionOk="0">
                  <a:moveTo>
                    <a:pt x="42" y="1"/>
                  </a:moveTo>
                  <a:cubicBezTo>
                    <a:pt x="19" y="1"/>
                    <a:pt x="1" y="33"/>
                    <a:pt x="25" y="50"/>
                  </a:cubicBezTo>
                  <a:cubicBezTo>
                    <a:pt x="540" y="422"/>
                    <a:pt x="1294" y="604"/>
                    <a:pt x="1957" y="604"/>
                  </a:cubicBezTo>
                  <a:cubicBezTo>
                    <a:pt x="2058" y="604"/>
                    <a:pt x="2157" y="600"/>
                    <a:pt x="2253" y="592"/>
                  </a:cubicBezTo>
                  <a:cubicBezTo>
                    <a:pt x="2296" y="588"/>
                    <a:pt x="2288" y="523"/>
                    <a:pt x="2246" y="523"/>
                  </a:cubicBezTo>
                  <a:cubicBezTo>
                    <a:pt x="2245" y="523"/>
                    <a:pt x="2245" y="524"/>
                    <a:pt x="2244" y="524"/>
                  </a:cubicBezTo>
                  <a:cubicBezTo>
                    <a:pt x="2171" y="528"/>
                    <a:pt x="2097" y="530"/>
                    <a:pt x="2022" y="530"/>
                  </a:cubicBezTo>
                  <a:cubicBezTo>
                    <a:pt x="1351" y="530"/>
                    <a:pt x="604" y="362"/>
                    <a:pt x="58" y="6"/>
                  </a:cubicBezTo>
                  <a:cubicBezTo>
                    <a:pt x="53" y="2"/>
                    <a:pt x="47" y="1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1" name="Google Shape;1101;p17"/>
            <p:cNvSpPr/>
            <p:nvPr/>
          </p:nvSpPr>
          <p:spPr>
            <a:xfrm>
              <a:off x="2884250" y="4114675"/>
              <a:ext cx="68150" cy="14475"/>
            </a:xfrm>
            <a:custGeom>
              <a:avLst/>
              <a:gdLst/>
              <a:ahLst/>
              <a:cxnLst/>
              <a:rect l="l" t="t" r="r" b="b"/>
              <a:pathLst>
                <a:path w="2726" h="579" extrusionOk="0">
                  <a:moveTo>
                    <a:pt x="34" y="0"/>
                  </a:moveTo>
                  <a:cubicBezTo>
                    <a:pt x="11" y="0"/>
                    <a:pt x="1" y="38"/>
                    <a:pt x="26" y="51"/>
                  </a:cubicBezTo>
                  <a:cubicBezTo>
                    <a:pt x="683" y="409"/>
                    <a:pt x="1411" y="578"/>
                    <a:pt x="2149" y="578"/>
                  </a:cubicBezTo>
                  <a:cubicBezTo>
                    <a:pt x="2326" y="578"/>
                    <a:pt x="2503" y="569"/>
                    <a:pt x="2680" y="550"/>
                  </a:cubicBezTo>
                  <a:cubicBezTo>
                    <a:pt x="2725" y="544"/>
                    <a:pt x="2718" y="477"/>
                    <a:pt x="2676" y="477"/>
                  </a:cubicBezTo>
                  <a:cubicBezTo>
                    <a:pt x="2674" y="477"/>
                    <a:pt x="2672" y="477"/>
                    <a:pt x="2671" y="478"/>
                  </a:cubicBezTo>
                  <a:cubicBezTo>
                    <a:pt x="2501" y="496"/>
                    <a:pt x="2334" y="505"/>
                    <a:pt x="2168" y="505"/>
                  </a:cubicBezTo>
                  <a:cubicBezTo>
                    <a:pt x="1430" y="505"/>
                    <a:pt x="724" y="327"/>
                    <a:pt x="45" y="3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2" name="Google Shape;1102;p17"/>
            <p:cNvSpPr/>
            <p:nvPr/>
          </p:nvSpPr>
          <p:spPr>
            <a:xfrm>
              <a:off x="2842850" y="4144625"/>
              <a:ext cx="50150" cy="7700"/>
            </a:xfrm>
            <a:custGeom>
              <a:avLst/>
              <a:gdLst/>
              <a:ahLst/>
              <a:cxnLst/>
              <a:rect l="l" t="t" r="r" b="b"/>
              <a:pathLst>
                <a:path w="2006" h="308" extrusionOk="0">
                  <a:moveTo>
                    <a:pt x="28" y="0"/>
                  </a:moveTo>
                  <a:cubicBezTo>
                    <a:pt x="9" y="0"/>
                    <a:pt x="1" y="35"/>
                    <a:pt x="22" y="41"/>
                  </a:cubicBezTo>
                  <a:cubicBezTo>
                    <a:pt x="533" y="190"/>
                    <a:pt x="1046" y="308"/>
                    <a:pt x="1572" y="308"/>
                  </a:cubicBezTo>
                  <a:cubicBezTo>
                    <a:pt x="1709" y="308"/>
                    <a:pt x="1846" y="300"/>
                    <a:pt x="1985" y="282"/>
                  </a:cubicBezTo>
                  <a:cubicBezTo>
                    <a:pt x="2006" y="280"/>
                    <a:pt x="2002" y="250"/>
                    <a:pt x="1984" y="250"/>
                  </a:cubicBezTo>
                  <a:cubicBezTo>
                    <a:pt x="1983" y="250"/>
                    <a:pt x="1983" y="250"/>
                    <a:pt x="1982" y="250"/>
                  </a:cubicBezTo>
                  <a:cubicBezTo>
                    <a:pt x="1898" y="257"/>
                    <a:pt x="1814" y="260"/>
                    <a:pt x="1730" y="260"/>
                  </a:cubicBezTo>
                  <a:cubicBezTo>
                    <a:pt x="1154" y="260"/>
                    <a:pt x="592" y="120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3" name="Google Shape;1103;p17"/>
            <p:cNvSpPr/>
            <p:nvPr/>
          </p:nvSpPr>
          <p:spPr>
            <a:xfrm>
              <a:off x="2853275" y="4135325"/>
              <a:ext cx="45825" cy="13200"/>
            </a:xfrm>
            <a:custGeom>
              <a:avLst/>
              <a:gdLst/>
              <a:ahLst/>
              <a:cxnLst/>
              <a:rect l="l" t="t" r="r" b="b"/>
              <a:pathLst>
                <a:path w="1833" h="528" extrusionOk="0">
                  <a:moveTo>
                    <a:pt x="35" y="1"/>
                  </a:moveTo>
                  <a:cubicBezTo>
                    <a:pt x="12" y="1"/>
                    <a:pt x="1" y="36"/>
                    <a:pt x="25" y="49"/>
                  </a:cubicBezTo>
                  <a:cubicBezTo>
                    <a:pt x="582" y="300"/>
                    <a:pt x="1177" y="461"/>
                    <a:pt x="1785" y="528"/>
                  </a:cubicBezTo>
                  <a:cubicBezTo>
                    <a:pt x="1786" y="528"/>
                    <a:pt x="1787" y="528"/>
                    <a:pt x="1788" y="528"/>
                  </a:cubicBezTo>
                  <a:cubicBezTo>
                    <a:pt x="1826" y="528"/>
                    <a:pt x="1832" y="472"/>
                    <a:pt x="1793" y="464"/>
                  </a:cubicBezTo>
                  <a:cubicBezTo>
                    <a:pt x="1196" y="372"/>
                    <a:pt x="609" y="217"/>
                    <a:pt x="44" y="2"/>
                  </a:cubicBezTo>
                  <a:cubicBezTo>
                    <a:pt x="41" y="1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4" name="Google Shape;1104;p17"/>
            <p:cNvSpPr/>
            <p:nvPr/>
          </p:nvSpPr>
          <p:spPr>
            <a:xfrm>
              <a:off x="2816950" y="4158950"/>
              <a:ext cx="52275" cy="8975"/>
            </a:xfrm>
            <a:custGeom>
              <a:avLst/>
              <a:gdLst/>
              <a:ahLst/>
              <a:cxnLst/>
              <a:rect l="l" t="t" r="r" b="b"/>
              <a:pathLst>
                <a:path w="2091" h="359" extrusionOk="0">
                  <a:moveTo>
                    <a:pt x="39" y="0"/>
                  </a:moveTo>
                  <a:cubicBezTo>
                    <a:pt x="13" y="0"/>
                    <a:pt x="1" y="38"/>
                    <a:pt x="28" y="47"/>
                  </a:cubicBezTo>
                  <a:cubicBezTo>
                    <a:pt x="620" y="235"/>
                    <a:pt x="1248" y="359"/>
                    <a:pt x="1873" y="359"/>
                  </a:cubicBezTo>
                  <a:cubicBezTo>
                    <a:pt x="1936" y="359"/>
                    <a:pt x="1998" y="357"/>
                    <a:pt x="2061" y="355"/>
                  </a:cubicBezTo>
                  <a:cubicBezTo>
                    <a:pt x="2090" y="352"/>
                    <a:pt x="2090" y="303"/>
                    <a:pt x="2061" y="302"/>
                  </a:cubicBezTo>
                  <a:cubicBezTo>
                    <a:pt x="1369" y="269"/>
                    <a:pt x="714" y="196"/>
                    <a:pt x="47" y="1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5" name="Google Shape;1105;p17"/>
            <p:cNvSpPr/>
            <p:nvPr/>
          </p:nvSpPr>
          <p:spPr>
            <a:xfrm>
              <a:off x="2792825" y="4176775"/>
              <a:ext cx="55275" cy="7900"/>
            </a:xfrm>
            <a:custGeom>
              <a:avLst/>
              <a:gdLst/>
              <a:ahLst/>
              <a:cxnLst/>
              <a:rect l="l" t="t" r="r" b="b"/>
              <a:pathLst>
                <a:path w="2211" h="316" extrusionOk="0">
                  <a:moveTo>
                    <a:pt x="27" y="0"/>
                  </a:moveTo>
                  <a:cubicBezTo>
                    <a:pt x="3" y="0"/>
                    <a:pt x="0" y="40"/>
                    <a:pt x="27" y="45"/>
                  </a:cubicBezTo>
                  <a:cubicBezTo>
                    <a:pt x="729" y="207"/>
                    <a:pt x="1448" y="298"/>
                    <a:pt x="2171" y="315"/>
                  </a:cubicBezTo>
                  <a:cubicBezTo>
                    <a:pt x="2204" y="315"/>
                    <a:pt x="2211" y="265"/>
                    <a:pt x="2178" y="263"/>
                  </a:cubicBezTo>
                  <a:cubicBezTo>
                    <a:pt x="1456" y="230"/>
                    <a:pt x="740" y="142"/>
                    <a:pt x="32" y="1"/>
                  </a:cubicBezTo>
                  <a:cubicBezTo>
                    <a:pt x="30" y="0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6" name="Google Shape;1106;p17"/>
            <p:cNvSpPr/>
            <p:nvPr/>
          </p:nvSpPr>
          <p:spPr>
            <a:xfrm>
              <a:off x="2788575" y="4180300"/>
              <a:ext cx="53225" cy="7100"/>
            </a:xfrm>
            <a:custGeom>
              <a:avLst/>
              <a:gdLst/>
              <a:ahLst/>
              <a:cxnLst/>
              <a:rect l="l" t="t" r="r" b="b"/>
              <a:pathLst>
                <a:path w="2129" h="284" extrusionOk="0">
                  <a:moveTo>
                    <a:pt x="35" y="1"/>
                  </a:moveTo>
                  <a:cubicBezTo>
                    <a:pt x="6" y="1"/>
                    <a:pt x="0" y="44"/>
                    <a:pt x="28" y="52"/>
                  </a:cubicBezTo>
                  <a:cubicBezTo>
                    <a:pt x="710" y="156"/>
                    <a:pt x="1393" y="217"/>
                    <a:pt x="2078" y="284"/>
                  </a:cubicBezTo>
                  <a:cubicBezTo>
                    <a:pt x="2080" y="284"/>
                    <a:pt x="2081" y="284"/>
                    <a:pt x="2083" y="284"/>
                  </a:cubicBezTo>
                  <a:cubicBezTo>
                    <a:pt x="2123" y="284"/>
                    <a:pt x="2129" y="221"/>
                    <a:pt x="2088" y="218"/>
                  </a:cubicBezTo>
                  <a:cubicBezTo>
                    <a:pt x="1401" y="178"/>
                    <a:pt x="717" y="90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107" name="Google Shape;1107;p17"/>
          <p:cNvGrpSpPr/>
          <p:nvPr/>
        </p:nvGrpSpPr>
        <p:grpSpPr>
          <a:xfrm>
            <a:off x="11158346" y="2383391"/>
            <a:ext cx="2673405" cy="3208851"/>
            <a:chOff x="1900450" y="3143950"/>
            <a:chExt cx="384825" cy="461900"/>
          </a:xfrm>
        </p:grpSpPr>
        <p:sp>
          <p:nvSpPr>
            <p:cNvPr id="1108" name="Google Shape;1108;p17"/>
            <p:cNvSpPr/>
            <p:nvPr/>
          </p:nvSpPr>
          <p:spPr>
            <a:xfrm>
              <a:off x="1900450" y="3143950"/>
              <a:ext cx="384825" cy="461900"/>
            </a:xfrm>
            <a:custGeom>
              <a:avLst/>
              <a:gdLst/>
              <a:ahLst/>
              <a:cxnLst/>
              <a:rect l="l" t="t" r="r" b="b"/>
              <a:pathLst>
                <a:path w="15393" h="18476" extrusionOk="0">
                  <a:moveTo>
                    <a:pt x="14024" y="172"/>
                  </a:moveTo>
                  <a:cubicBezTo>
                    <a:pt x="14072" y="187"/>
                    <a:pt x="14119" y="203"/>
                    <a:pt x="14167" y="216"/>
                  </a:cubicBezTo>
                  <a:cubicBezTo>
                    <a:pt x="14212" y="230"/>
                    <a:pt x="14265" y="254"/>
                    <a:pt x="14312" y="263"/>
                  </a:cubicBezTo>
                  <a:cubicBezTo>
                    <a:pt x="14316" y="266"/>
                    <a:pt x="14321" y="267"/>
                    <a:pt x="14327" y="267"/>
                  </a:cubicBezTo>
                  <a:cubicBezTo>
                    <a:pt x="12344" y="3625"/>
                    <a:pt x="10633" y="7031"/>
                    <a:pt x="8223" y="10126"/>
                  </a:cubicBezTo>
                  <a:cubicBezTo>
                    <a:pt x="6096" y="12856"/>
                    <a:pt x="3667" y="15234"/>
                    <a:pt x="1090" y="17520"/>
                  </a:cubicBezTo>
                  <a:cubicBezTo>
                    <a:pt x="6507" y="12616"/>
                    <a:pt x="10453" y="6521"/>
                    <a:pt x="14019" y="191"/>
                  </a:cubicBezTo>
                  <a:cubicBezTo>
                    <a:pt x="14021" y="184"/>
                    <a:pt x="14023" y="178"/>
                    <a:pt x="14024" y="172"/>
                  </a:cubicBezTo>
                  <a:close/>
                  <a:moveTo>
                    <a:pt x="11243" y="3437"/>
                  </a:moveTo>
                  <a:cubicBezTo>
                    <a:pt x="11465" y="3437"/>
                    <a:pt x="11690" y="3451"/>
                    <a:pt x="11914" y="3480"/>
                  </a:cubicBezTo>
                  <a:cubicBezTo>
                    <a:pt x="10658" y="5599"/>
                    <a:pt x="9339" y="7679"/>
                    <a:pt x="7894" y="9675"/>
                  </a:cubicBezTo>
                  <a:cubicBezTo>
                    <a:pt x="5753" y="12635"/>
                    <a:pt x="3326" y="15266"/>
                    <a:pt x="685" y="17781"/>
                  </a:cubicBezTo>
                  <a:cubicBezTo>
                    <a:pt x="656" y="17808"/>
                    <a:pt x="685" y="17842"/>
                    <a:pt x="717" y="17842"/>
                  </a:cubicBezTo>
                  <a:cubicBezTo>
                    <a:pt x="721" y="17842"/>
                    <a:pt x="725" y="17841"/>
                    <a:pt x="729" y="17840"/>
                  </a:cubicBezTo>
                  <a:lnTo>
                    <a:pt x="729" y="17840"/>
                  </a:lnTo>
                  <a:lnTo>
                    <a:pt x="692" y="17873"/>
                  </a:lnTo>
                  <a:cubicBezTo>
                    <a:pt x="669" y="17893"/>
                    <a:pt x="693" y="17928"/>
                    <a:pt x="718" y="17928"/>
                  </a:cubicBezTo>
                  <a:cubicBezTo>
                    <a:pt x="724" y="17928"/>
                    <a:pt x="729" y="17927"/>
                    <a:pt x="735" y="17922"/>
                  </a:cubicBezTo>
                  <a:cubicBezTo>
                    <a:pt x="5598" y="14179"/>
                    <a:pt x="9554" y="9187"/>
                    <a:pt x="12585" y="3813"/>
                  </a:cubicBezTo>
                  <a:cubicBezTo>
                    <a:pt x="13276" y="4221"/>
                    <a:pt x="13849" y="4744"/>
                    <a:pt x="14192" y="5485"/>
                  </a:cubicBezTo>
                  <a:cubicBezTo>
                    <a:pt x="14459" y="6064"/>
                    <a:pt x="14612" y="6840"/>
                    <a:pt x="14292" y="7447"/>
                  </a:cubicBezTo>
                  <a:cubicBezTo>
                    <a:pt x="14073" y="7860"/>
                    <a:pt x="13612" y="8100"/>
                    <a:pt x="13273" y="8398"/>
                  </a:cubicBezTo>
                  <a:cubicBezTo>
                    <a:pt x="12898" y="8726"/>
                    <a:pt x="12722" y="9049"/>
                    <a:pt x="12634" y="9539"/>
                  </a:cubicBezTo>
                  <a:cubicBezTo>
                    <a:pt x="12581" y="9837"/>
                    <a:pt x="12592" y="10144"/>
                    <a:pt x="12534" y="10440"/>
                  </a:cubicBezTo>
                  <a:cubicBezTo>
                    <a:pt x="12392" y="11158"/>
                    <a:pt x="12036" y="11444"/>
                    <a:pt x="11526" y="11852"/>
                  </a:cubicBezTo>
                  <a:cubicBezTo>
                    <a:pt x="11153" y="12152"/>
                    <a:pt x="10923" y="12452"/>
                    <a:pt x="10722" y="12889"/>
                  </a:cubicBezTo>
                  <a:cubicBezTo>
                    <a:pt x="10306" y="13794"/>
                    <a:pt x="9913" y="14296"/>
                    <a:pt x="8983" y="14675"/>
                  </a:cubicBezTo>
                  <a:cubicBezTo>
                    <a:pt x="7884" y="15123"/>
                    <a:pt x="7124" y="15525"/>
                    <a:pt x="6249" y="16338"/>
                  </a:cubicBezTo>
                  <a:cubicBezTo>
                    <a:pt x="4948" y="17550"/>
                    <a:pt x="3321" y="17782"/>
                    <a:pt x="1626" y="18022"/>
                  </a:cubicBezTo>
                  <a:cubicBezTo>
                    <a:pt x="1518" y="18038"/>
                    <a:pt x="426" y="18224"/>
                    <a:pt x="421" y="18233"/>
                  </a:cubicBezTo>
                  <a:lnTo>
                    <a:pt x="421" y="18233"/>
                  </a:lnTo>
                  <a:cubicBezTo>
                    <a:pt x="423" y="18224"/>
                    <a:pt x="691" y="17710"/>
                    <a:pt x="723" y="17593"/>
                  </a:cubicBezTo>
                  <a:cubicBezTo>
                    <a:pt x="811" y="17280"/>
                    <a:pt x="817" y="16969"/>
                    <a:pt x="834" y="16643"/>
                  </a:cubicBezTo>
                  <a:cubicBezTo>
                    <a:pt x="890" y="15534"/>
                    <a:pt x="1111" y="14782"/>
                    <a:pt x="1819" y="13900"/>
                  </a:cubicBezTo>
                  <a:cubicBezTo>
                    <a:pt x="2160" y="13476"/>
                    <a:pt x="2488" y="13088"/>
                    <a:pt x="2611" y="12543"/>
                  </a:cubicBezTo>
                  <a:cubicBezTo>
                    <a:pt x="2750" y="11921"/>
                    <a:pt x="2641" y="11269"/>
                    <a:pt x="2785" y="10642"/>
                  </a:cubicBezTo>
                  <a:cubicBezTo>
                    <a:pt x="3010" y="9661"/>
                    <a:pt x="3570" y="8846"/>
                    <a:pt x="4420" y="8305"/>
                  </a:cubicBezTo>
                  <a:cubicBezTo>
                    <a:pt x="4970" y="7951"/>
                    <a:pt x="5512" y="7692"/>
                    <a:pt x="5957" y="7196"/>
                  </a:cubicBezTo>
                  <a:cubicBezTo>
                    <a:pt x="6464" y="6631"/>
                    <a:pt x="6812" y="5952"/>
                    <a:pt x="7277" y="5356"/>
                  </a:cubicBezTo>
                  <a:cubicBezTo>
                    <a:pt x="8247" y="4111"/>
                    <a:pt x="9703" y="3437"/>
                    <a:pt x="11243" y="3437"/>
                  </a:cubicBezTo>
                  <a:close/>
                  <a:moveTo>
                    <a:pt x="14003" y="1"/>
                  </a:moveTo>
                  <a:cubicBezTo>
                    <a:pt x="13966" y="1"/>
                    <a:pt x="13938" y="29"/>
                    <a:pt x="13927" y="62"/>
                  </a:cubicBezTo>
                  <a:cubicBezTo>
                    <a:pt x="13897" y="63"/>
                    <a:pt x="13869" y="80"/>
                    <a:pt x="13856" y="107"/>
                  </a:cubicBezTo>
                  <a:cubicBezTo>
                    <a:pt x="13257" y="1172"/>
                    <a:pt x="12649" y="2231"/>
                    <a:pt x="12029" y="3285"/>
                  </a:cubicBezTo>
                  <a:cubicBezTo>
                    <a:pt x="12025" y="3282"/>
                    <a:pt x="12020" y="3281"/>
                    <a:pt x="12014" y="3280"/>
                  </a:cubicBezTo>
                  <a:cubicBezTo>
                    <a:pt x="11750" y="3241"/>
                    <a:pt x="11485" y="3222"/>
                    <a:pt x="11221" y="3222"/>
                  </a:cubicBezTo>
                  <a:cubicBezTo>
                    <a:pt x="10022" y="3222"/>
                    <a:pt x="8844" y="3616"/>
                    <a:pt x="7904" y="4397"/>
                  </a:cubicBezTo>
                  <a:cubicBezTo>
                    <a:pt x="7323" y="4880"/>
                    <a:pt x="6921" y="5492"/>
                    <a:pt x="6501" y="6112"/>
                  </a:cubicBezTo>
                  <a:cubicBezTo>
                    <a:pt x="6148" y="6635"/>
                    <a:pt x="5789" y="7159"/>
                    <a:pt x="5273" y="7539"/>
                  </a:cubicBezTo>
                  <a:cubicBezTo>
                    <a:pt x="4892" y="7820"/>
                    <a:pt x="4444" y="7995"/>
                    <a:pt x="4057" y="8269"/>
                  </a:cubicBezTo>
                  <a:cubicBezTo>
                    <a:pt x="2671" y="9249"/>
                    <a:pt x="2634" y="10705"/>
                    <a:pt x="2448" y="12223"/>
                  </a:cubicBezTo>
                  <a:cubicBezTo>
                    <a:pt x="2304" y="13404"/>
                    <a:pt x="1212" y="14035"/>
                    <a:pt x="840" y="15130"/>
                  </a:cubicBezTo>
                  <a:cubicBezTo>
                    <a:pt x="484" y="16181"/>
                    <a:pt x="923" y="17469"/>
                    <a:pt x="71" y="18316"/>
                  </a:cubicBezTo>
                  <a:cubicBezTo>
                    <a:pt x="1" y="18386"/>
                    <a:pt x="74" y="18475"/>
                    <a:pt x="152" y="18475"/>
                  </a:cubicBezTo>
                  <a:cubicBezTo>
                    <a:pt x="159" y="18475"/>
                    <a:pt x="166" y="18475"/>
                    <a:pt x="173" y="18473"/>
                  </a:cubicBezTo>
                  <a:cubicBezTo>
                    <a:pt x="2355" y="18010"/>
                    <a:pt x="4676" y="18098"/>
                    <a:pt x="6397" y="16473"/>
                  </a:cubicBezTo>
                  <a:cubicBezTo>
                    <a:pt x="6931" y="15969"/>
                    <a:pt x="7399" y="15521"/>
                    <a:pt x="8084" y="15230"/>
                  </a:cubicBezTo>
                  <a:cubicBezTo>
                    <a:pt x="8515" y="15046"/>
                    <a:pt x="8968" y="14919"/>
                    <a:pt x="9394" y="14720"/>
                  </a:cubicBezTo>
                  <a:cubicBezTo>
                    <a:pt x="10254" y="14320"/>
                    <a:pt x="10510" y="13806"/>
                    <a:pt x="10902" y="12983"/>
                  </a:cubicBezTo>
                  <a:cubicBezTo>
                    <a:pt x="11310" y="12127"/>
                    <a:pt x="12302" y="11797"/>
                    <a:pt x="12636" y="10916"/>
                  </a:cubicBezTo>
                  <a:cubicBezTo>
                    <a:pt x="12917" y="10170"/>
                    <a:pt x="12637" y="9383"/>
                    <a:pt x="13211" y="8717"/>
                  </a:cubicBezTo>
                  <a:cubicBezTo>
                    <a:pt x="13523" y="8353"/>
                    <a:pt x="14004" y="8175"/>
                    <a:pt x="14297" y="7788"/>
                  </a:cubicBezTo>
                  <a:cubicBezTo>
                    <a:pt x="15392" y="6344"/>
                    <a:pt x="14033" y="4356"/>
                    <a:pt x="12649" y="3698"/>
                  </a:cubicBezTo>
                  <a:cubicBezTo>
                    <a:pt x="13288" y="2561"/>
                    <a:pt x="13885" y="1410"/>
                    <a:pt x="14443" y="246"/>
                  </a:cubicBezTo>
                  <a:cubicBezTo>
                    <a:pt x="14456" y="220"/>
                    <a:pt x="14441" y="191"/>
                    <a:pt x="14413" y="186"/>
                  </a:cubicBezTo>
                  <a:cubicBezTo>
                    <a:pt x="14412" y="166"/>
                    <a:pt x="14404" y="147"/>
                    <a:pt x="14388" y="134"/>
                  </a:cubicBezTo>
                  <a:cubicBezTo>
                    <a:pt x="14292" y="60"/>
                    <a:pt x="14136" y="32"/>
                    <a:pt x="14020" y="3"/>
                  </a:cubicBezTo>
                  <a:cubicBezTo>
                    <a:pt x="14014" y="1"/>
                    <a:pt x="14008" y="1"/>
                    <a:pt x="140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9" name="Google Shape;1109;p17"/>
            <p:cNvSpPr/>
            <p:nvPr/>
          </p:nvSpPr>
          <p:spPr>
            <a:xfrm>
              <a:off x="2183200" y="3288975"/>
              <a:ext cx="57850" cy="61275"/>
            </a:xfrm>
            <a:custGeom>
              <a:avLst/>
              <a:gdLst/>
              <a:ahLst/>
              <a:cxnLst/>
              <a:rect l="l" t="t" r="r" b="b"/>
              <a:pathLst>
                <a:path w="2314" h="2451" extrusionOk="0">
                  <a:moveTo>
                    <a:pt x="39" y="1"/>
                  </a:moveTo>
                  <a:cubicBezTo>
                    <a:pt x="21" y="1"/>
                    <a:pt x="0" y="18"/>
                    <a:pt x="4" y="42"/>
                  </a:cubicBezTo>
                  <a:cubicBezTo>
                    <a:pt x="103" y="528"/>
                    <a:pt x="526" y="793"/>
                    <a:pt x="902" y="1070"/>
                  </a:cubicBezTo>
                  <a:cubicBezTo>
                    <a:pt x="1431" y="1459"/>
                    <a:pt x="1951" y="1838"/>
                    <a:pt x="2257" y="2437"/>
                  </a:cubicBezTo>
                  <a:cubicBezTo>
                    <a:pt x="2261" y="2446"/>
                    <a:pt x="2269" y="2450"/>
                    <a:pt x="2277" y="2450"/>
                  </a:cubicBezTo>
                  <a:cubicBezTo>
                    <a:pt x="2294" y="2450"/>
                    <a:pt x="2313" y="2429"/>
                    <a:pt x="2302" y="2407"/>
                  </a:cubicBezTo>
                  <a:cubicBezTo>
                    <a:pt x="2077" y="1957"/>
                    <a:pt x="1738" y="1627"/>
                    <a:pt x="1343" y="1322"/>
                  </a:cubicBezTo>
                  <a:cubicBezTo>
                    <a:pt x="890" y="970"/>
                    <a:pt x="191" y="630"/>
                    <a:pt x="63" y="22"/>
                  </a:cubicBezTo>
                  <a:cubicBezTo>
                    <a:pt x="60" y="7"/>
                    <a:pt x="50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0" name="Google Shape;1110;p17"/>
            <p:cNvSpPr/>
            <p:nvPr/>
          </p:nvSpPr>
          <p:spPr>
            <a:xfrm>
              <a:off x="2194825" y="3268900"/>
              <a:ext cx="64550" cy="62525"/>
            </a:xfrm>
            <a:custGeom>
              <a:avLst/>
              <a:gdLst/>
              <a:ahLst/>
              <a:cxnLst/>
              <a:rect l="l" t="t" r="r" b="b"/>
              <a:pathLst>
                <a:path w="2582" h="2501" extrusionOk="0">
                  <a:moveTo>
                    <a:pt x="53" y="1"/>
                  </a:moveTo>
                  <a:cubicBezTo>
                    <a:pt x="27" y="1"/>
                    <a:pt x="1" y="23"/>
                    <a:pt x="13" y="54"/>
                  </a:cubicBezTo>
                  <a:cubicBezTo>
                    <a:pt x="462" y="1242"/>
                    <a:pt x="1842" y="1507"/>
                    <a:pt x="2538" y="2492"/>
                  </a:cubicBezTo>
                  <a:cubicBezTo>
                    <a:pt x="2542" y="2498"/>
                    <a:pt x="2548" y="2501"/>
                    <a:pt x="2554" y="2501"/>
                  </a:cubicBezTo>
                  <a:cubicBezTo>
                    <a:pt x="2567" y="2501"/>
                    <a:pt x="2581" y="2485"/>
                    <a:pt x="2572" y="2470"/>
                  </a:cubicBezTo>
                  <a:cubicBezTo>
                    <a:pt x="1962" y="1425"/>
                    <a:pt x="541" y="1215"/>
                    <a:pt x="91" y="27"/>
                  </a:cubicBezTo>
                  <a:cubicBezTo>
                    <a:pt x="84" y="9"/>
                    <a:pt x="6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1" name="Google Shape;1111;p17"/>
            <p:cNvSpPr/>
            <p:nvPr/>
          </p:nvSpPr>
          <p:spPr>
            <a:xfrm>
              <a:off x="2198725" y="3262475"/>
              <a:ext cx="63000" cy="61225"/>
            </a:xfrm>
            <a:custGeom>
              <a:avLst/>
              <a:gdLst/>
              <a:ahLst/>
              <a:cxnLst/>
              <a:rect l="l" t="t" r="r" b="b"/>
              <a:pathLst>
                <a:path w="2520" h="2449" extrusionOk="0">
                  <a:moveTo>
                    <a:pt x="51" y="0"/>
                  </a:moveTo>
                  <a:cubicBezTo>
                    <a:pt x="26" y="0"/>
                    <a:pt x="1" y="28"/>
                    <a:pt x="17" y="57"/>
                  </a:cubicBezTo>
                  <a:cubicBezTo>
                    <a:pt x="626" y="1103"/>
                    <a:pt x="1705" y="1563"/>
                    <a:pt x="2486" y="2443"/>
                  </a:cubicBezTo>
                  <a:cubicBezTo>
                    <a:pt x="2489" y="2447"/>
                    <a:pt x="2493" y="2448"/>
                    <a:pt x="2496" y="2448"/>
                  </a:cubicBezTo>
                  <a:cubicBezTo>
                    <a:pt x="2508" y="2448"/>
                    <a:pt x="2520" y="2433"/>
                    <a:pt x="2510" y="2423"/>
                  </a:cubicBezTo>
                  <a:cubicBezTo>
                    <a:pt x="1781" y="1500"/>
                    <a:pt x="687" y="1067"/>
                    <a:pt x="79" y="17"/>
                  </a:cubicBezTo>
                  <a:cubicBezTo>
                    <a:pt x="72" y="5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2" name="Google Shape;1112;p17"/>
            <p:cNvSpPr/>
            <p:nvPr/>
          </p:nvSpPr>
          <p:spPr>
            <a:xfrm>
              <a:off x="2156300" y="3331525"/>
              <a:ext cx="61650" cy="84550"/>
            </a:xfrm>
            <a:custGeom>
              <a:avLst/>
              <a:gdLst/>
              <a:ahLst/>
              <a:cxnLst/>
              <a:rect l="l" t="t" r="r" b="b"/>
              <a:pathLst>
                <a:path w="2466" h="3382" extrusionOk="0">
                  <a:moveTo>
                    <a:pt x="57" y="0"/>
                  </a:moveTo>
                  <a:cubicBezTo>
                    <a:pt x="27" y="0"/>
                    <a:pt x="1" y="39"/>
                    <a:pt x="31" y="63"/>
                  </a:cubicBezTo>
                  <a:cubicBezTo>
                    <a:pt x="536" y="463"/>
                    <a:pt x="992" y="918"/>
                    <a:pt x="1374" y="1440"/>
                  </a:cubicBezTo>
                  <a:cubicBezTo>
                    <a:pt x="1699" y="1890"/>
                    <a:pt x="2383" y="2787"/>
                    <a:pt x="2242" y="3366"/>
                  </a:cubicBezTo>
                  <a:cubicBezTo>
                    <a:pt x="2240" y="3375"/>
                    <a:pt x="2248" y="3382"/>
                    <a:pt x="2256" y="3382"/>
                  </a:cubicBezTo>
                  <a:cubicBezTo>
                    <a:pt x="2261" y="3382"/>
                    <a:pt x="2265" y="3379"/>
                    <a:pt x="2267" y="3374"/>
                  </a:cubicBezTo>
                  <a:cubicBezTo>
                    <a:pt x="2466" y="2901"/>
                    <a:pt x="1924" y="2151"/>
                    <a:pt x="1684" y="1764"/>
                  </a:cubicBezTo>
                  <a:cubicBezTo>
                    <a:pt x="1259" y="1083"/>
                    <a:pt x="713" y="499"/>
                    <a:pt x="79" y="8"/>
                  </a:cubicBezTo>
                  <a:cubicBezTo>
                    <a:pt x="72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3" name="Google Shape;1113;p17"/>
            <p:cNvSpPr/>
            <p:nvPr/>
          </p:nvSpPr>
          <p:spPr>
            <a:xfrm>
              <a:off x="2152950" y="3337450"/>
              <a:ext cx="57075" cy="86675"/>
            </a:xfrm>
            <a:custGeom>
              <a:avLst/>
              <a:gdLst/>
              <a:ahLst/>
              <a:cxnLst/>
              <a:rect l="l" t="t" r="r" b="b"/>
              <a:pathLst>
                <a:path w="2283" h="3467" extrusionOk="0">
                  <a:moveTo>
                    <a:pt x="55" y="1"/>
                  </a:moveTo>
                  <a:cubicBezTo>
                    <a:pt x="26" y="1"/>
                    <a:pt x="0" y="42"/>
                    <a:pt x="27" y="70"/>
                  </a:cubicBezTo>
                  <a:cubicBezTo>
                    <a:pt x="987" y="1055"/>
                    <a:pt x="1889" y="2085"/>
                    <a:pt x="2234" y="3450"/>
                  </a:cubicBezTo>
                  <a:cubicBezTo>
                    <a:pt x="2237" y="3461"/>
                    <a:pt x="2245" y="3466"/>
                    <a:pt x="2254" y="3466"/>
                  </a:cubicBezTo>
                  <a:cubicBezTo>
                    <a:pt x="2267" y="3466"/>
                    <a:pt x="2283" y="3453"/>
                    <a:pt x="2278" y="3436"/>
                  </a:cubicBezTo>
                  <a:cubicBezTo>
                    <a:pt x="2000" y="2058"/>
                    <a:pt x="1043" y="979"/>
                    <a:pt x="79" y="12"/>
                  </a:cubicBezTo>
                  <a:cubicBezTo>
                    <a:pt x="72" y="4"/>
                    <a:pt x="63" y="1"/>
                    <a:pt x="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4" name="Google Shape;1114;p17"/>
            <p:cNvSpPr/>
            <p:nvPr/>
          </p:nvSpPr>
          <p:spPr>
            <a:xfrm>
              <a:off x="2129150" y="3369925"/>
              <a:ext cx="52750" cy="83100"/>
            </a:xfrm>
            <a:custGeom>
              <a:avLst/>
              <a:gdLst/>
              <a:ahLst/>
              <a:cxnLst/>
              <a:rect l="l" t="t" r="r" b="b"/>
              <a:pathLst>
                <a:path w="2110" h="3324" extrusionOk="0">
                  <a:moveTo>
                    <a:pt x="67" y="0"/>
                  </a:moveTo>
                  <a:cubicBezTo>
                    <a:pt x="31" y="0"/>
                    <a:pt x="1" y="49"/>
                    <a:pt x="35" y="80"/>
                  </a:cubicBezTo>
                  <a:cubicBezTo>
                    <a:pt x="998" y="982"/>
                    <a:pt x="1641" y="2054"/>
                    <a:pt x="2050" y="3305"/>
                  </a:cubicBezTo>
                  <a:cubicBezTo>
                    <a:pt x="2054" y="3318"/>
                    <a:pt x="2064" y="3323"/>
                    <a:pt x="2074" y="3323"/>
                  </a:cubicBezTo>
                  <a:cubicBezTo>
                    <a:pt x="2091" y="3323"/>
                    <a:pt x="2109" y="3308"/>
                    <a:pt x="2104" y="3286"/>
                  </a:cubicBezTo>
                  <a:cubicBezTo>
                    <a:pt x="1773" y="2027"/>
                    <a:pt x="1049" y="892"/>
                    <a:pt x="96" y="12"/>
                  </a:cubicBezTo>
                  <a:cubicBezTo>
                    <a:pt x="87" y="4"/>
                    <a:pt x="77" y="0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5" name="Google Shape;1115;p17"/>
            <p:cNvSpPr/>
            <p:nvPr/>
          </p:nvSpPr>
          <p:spPr>
            <a:xfrm>
              <a:off x="2093575" y="3419975"/>
              <a:ext cx="42925" cy="88875"/>
            </a:xfrm>
            <a:custGeom>
              <a:avLst/>
              <a:gdLst/>
              <a:ahLst/>
              <a:cxnLst/>
              <a:rect l="l" t="t" r="r" b="b"/>
              <a:pathLst>
                <a:path w="1717" h="3555" extrusionOk="0">
                  <a:moveTo>
                    <a:pt x="54" y="1"/>
                  </a:moveTo>
                  <a:cubicBezTo>
                    <a:pt x="25" y="1"/>
                    <a:pt x="0" y="43"/>
                    <a:pt x="26" y="72"/>
                  </a:cubicBezTo>
                  <a:cubicBezTo>
                    <a:pt x="901" y="1059"/>
                    <a:pt x="1465" y="2220"/>
                    <a:pt x="1657" y="3529"/>
                  </a:cubicBezTo>
                  <a:cubicBezTo>
                    <a:pt x="1659" y="3546"/>
                    <a:pt x="1674" y="3554"/>
                    <a:pt x="1688" y="3554"/>
                  </a:cubicBezTo>
                  <a:cubicBezTo>
                    <a:pt x="1703" y="3554"/>
                    <a:pt x="1717" y="3544"/>
                    <a:pt x="1714" y="3525"/>
                  </a:cubicBezTo>
                  <a:cubicBezTo>
                    <a:pt x="1534" y="2207"/>
                    <a:pt x="986" y="992"/>
                    <a:pt x="79" y="13"/>
                  </a:cubicBezTo>
                  <a:cubicBezTo>
                    <a:pt x="71" y="5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6" name="Google Shape;1116;p17"/>
            <p:cNvSpPr/>
            <p:nvPr/>
          </p:nvSpPr>
          <p:spPr>
            <a:xfrm>
              <a:off x="2094075" y="34194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3" y="0"/>
                  </a:moveTo>
                  <a:cubicBezTo>
                    <a:pt x="2" y="0"/>
                    <a:pt x="1" y="4"/>
                    <a:pt x="3" y="5"/>
                  </a:cubicBezTo>
                  <a:lnTo>
                    <a:pt x="4" y="1"/>
                  </a:ln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7" name="Google Shape;1117;p17"/>
            <p:cNvSpPr/>
            <p:nvPr/>
          </p:nvSpPr>
          <p:spPr>
            <a:xfrm>
              <a:off x="2102925" y="3407450"/>
              <a:ext cx="48300" cy="90175"/>
            </a:xfrm>
            <a:custGeom>
              <a:avLst/>
              <a:gdLst/>
              <a:ahLst/>
              <a:cxnLst/>
              <a:rect l="l" t="t" r="r" b="b"/>
              <a:pathLst>
                <a:path w="1932" h="3607" extrusionOk="0">
                  <a:moveTo>
                    <a:pt x="47" y="0"/>
                  </a:moveTo>
                  <a:cubicBezTo>
                    <a:pt x="24" y="0"/>
                    <a:pt x="0" y="29"/>
                    <a:pt x="19" y="50"/>
                  </a:cubicBezTo>
                  <a:cubicBezTo>
                    <a:pt x="896" y="1089"/>
                    <a:pt x="1716" y="2189"/>
                    <a:pt x="1878" y="3583"/>
                  </a:cubicBezTo>
                  <a:cubicBezTo>
                    <a:pt x="1879" y="3599"/>
                    <a:pt x="1892" y="3607"/>
                    <a:pt x="1905" y="3607"/>
                  </a:cubicBezTo>
                  <a:cubicBezTo>
                    <a:pt x="1918" y="3607"/>
                    <a:pt x="1932" y="3597"/>
                    <a:pt x="1930" y="3579"/>
                  </a:cubicBezTo>
                  <a:cubicBezTo>
                    <a:pt x="1792" y="2185"/>
                    <a:pt x="984" y="1024"/>
                    <a:pt x="67" y="9"/>
                  </a:cubicBezTo>
                  <a:cubicBezTo>
                    <a:pt x="61" y="3"/>
                    <a:pt x="54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8" name="Google Shape;1118;p17"/>
            <p:cNvSpPr/>
            <p:nvPr/>
          </p:nvSpPr>
          <p:spPr>
            <a:xfrm>
              <a:off x="2102725" y="3403075"/>
              <a:ext cx="53950" cy="88600"/>
            </a:xfrm>
            <a:custGeom>
              <a:avLst/>
              <a:gdLst/>
              <a:ahLst/>
              <a:cxnLst/>
              <a:rect l="l" t="t" r="r" b="b"/>
              <a:pathLst>
                <a:path w="2158" h="3544" extrusionOk="0">
                  <a:moveTo>
                    <a:pt x="53" y="0"/>
                  </a:moveTo>
                  <a:cubicBezTo>
                    <a:pt x="25" y="0"/>
                    <a:pt x="0" y="40"/>
                    <a:pt x="25" y="68"/>
                  </a:cubicBezTo>
                  <a:cubicBezTo>
                    <a:pt x="948" y="1091"/>
                    <a:pt x="1626" y="2256"/>
                    <a:pt x="2126" y="3537"/>
                  </a:cubicBezTo>
                  <a:cubicBezTo>
                    <a:pt x="2129" y="3541"/>
                    <a:pt x="2134" y="3543"/>
                    <a:pt x="2139" y="3543"/>
                  </a:cubicBezTo>
                  <a:cubicBezTo>
                    <a:pt x="2148" y="3543"/>
                    <a:pt x="2157" y="3536"/>
                    <a:pt x="2156" y="3526"/>
                  </a:cubicBezTo>
                  <a:cubicBezTo>
                    <a:pt x="1719" y="2216"/>
                    <a:pt x="995" y="1039"/>
                    <a:pt x="77" y="12"/>
                  </a:cubicBezTo>
                  <a:cubicBezTo>
                    <a:pt x="70" y="4"/>
                    <a:pt x="61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9" name="Google Shape;1119;p17"/>
            <p:cNvSpPr/>
            <p:nvPr/>
          </p:nvSpPr>
          <p:spPr>
            <a:xfrm>
              <a:off x="2122925" y="3379575"/>
              <a:ext cx="50750" cy="80875"/>
            </a:xfrm>
            <a:custGeom>
              <a:avLst/>
              <a:gdLst/>
              <a:ahLst/>
              <a:cxnLst/>
              <a:rect l="l" t="t" r="r" b="b"/>
              <a:pathLst>
                <a:path w="2030" h="3235" extrusionOk="0">
                  <a:moveTo>
                    <a:pt x="43" y="69"/>
                  </a:moveTo>
                  <a:cubicBezTo>
                    <a:pt x="43" y="70"/>
                    <a:pt x="43" y="70"/>
                    <a:pt x="43" y="70"/>
                  </a:cubicBezTo>
                  <a:lnTo>
                    <a:pt x="43" y="70"/>
                  </a:lnTo>
                  <a:cubicBezTo>
                    <a:pt x="43" y="70"/>
                    <a:pt x="43" y="70"/>
                    <a:pt x="43" y="69"/>
                  </a:cubicBezTo>
                  <a:close/>
                  <a:moveTo>
                    <a:pt x="72" y="1"/>
                  </a:moveTo>
                  <a:cubicBezTo>
                    <a:pt x="71" y="1"/>
                    <a:pt x="70" y="1"/>
                    <a:pt x="69" y="1"/>
                  </a:cubicBezTo>
                  <a:lnTo>
                    <a:pt x="41" y="6"/>
                  </a:lnTo>
                  <a:cubicBezTo>
                    <a:pt x="15" y="9"/>
                    <a:pt x="0" y="40"/>
                    <a:pt x="13" y="62"/>
                  </a:cubicBezTo>
                  <a:cubicBezTo>
                    <a:pt x="97" y="226"/>
                    <a:pt x="299" y="334"/>
                    <a:pt x="433" y="460"/>
                  </a:cubicBezTo>
                  <a:cubicBezTo>
                    <a:pt x="698" y="709"/>
                    <a:pt x="936" y="983"/>
                    <a:pt x="1148" y="1277"/>
                  </a:cubicBezTo>
                  <a:cubicBezTo>
                    <a:pt x="1550" y="1833"/>
                    <a:pt x="1944" y="2527"/>
                    <a:pt x="1998" y="3224"/>
                  </a:cubicBezTo>
                  <a:cubicBezTo>
                    <a:pt x="2001" y="3231"/>
                    <a:pt x="2007" y="3235"/>
                    <a:pt x="2013" y="3235"/>
                  </a:cubicBezTo>
                  <a:cubicBezTo>
                    <a:pt x="2021" y="3235"/>
                    <a:pt x="2028" y="3230"/>
                    <a:pt x="2030" y="3222"/>
                  </a:cubicBezTo>
                  <a:cubicBezTo>
                    <a:pt x="2026" y="2623"/>
                    <a:pt x="1707" y="2016"/>
                    <a:pt x="1399" y="1516"/>
                  </a:cubicBezTo>
                  <a:cubicBezTo>
                    <a:pt x="1250" y="1275"/>
                    <a:pt x="1080" y="1044"/>
                    <a:pt x="895" y="828"/>
                  </a:cubicBezTo>
                  <a:cubicBezTo>
                    <a:pt x="786" y="700"/>
                    <a:pt x="670" y="577"/>
                    <a:pt x="548" y="460"/>
                  </a:cubicBezTo>
                  <a:cubicBezTo>
                    <a:pt x="482" y="395"/>
                    <a:pt x="126" y="166"/>
                    <a:pt x="55" y="87"/>
                  </a:cubicBezTo>
                  <a:lnTo>
                    <a:pt x="55" y="87"/>
                  </a:lnTo>
                  <a:cubicBezTo>
                    <a:pt x="60" y="91"/>
                    <a:pt x="67" y="93"/>
                    <a:pt x="73" y="93"/>
                  </a:cubicBezTo>
                  <a:cubicBezTo>
                    <a:pt x="94" y="93"/>
                    <a:pt x="116" y="74"/>
                    <a:pt x="109" y="46"/>
                  </a:cubicBezTo>
                  <a:cubicBezTo>
                    <a:pt x="108" y="40"/>
                    <a:pt x="107" y="33"/>
                    <a:pt x="105" y="26"/>
                  </a:cubicBezTo>
                  <a:cubicBezTo>
                    <a:pt x="100" y="11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0" name="Google Shape;1120;p17"/>
            <p:cNvSpPr/>
            <p:nvPr/>
          </p:nvSpPr>
          <p:spPr>
            <a:xfrm>
              <a:off x="2111300" y="3392900"/>
              <a:ext cx="55900" cy="80475"/>
            </a:xfrm>
            <a:custGeom>
              <a:avLst/>
              <a:gdLst/>
              <a:ahLst/>
              <a:cxnLst/>
              <a:rect l="l" t="t" r="r" b="b"/>
              <a:pathLst>
                <a:path w="2236" h="3219" extrusionOk="0">
                  <a:moveTo>
                    <a:pt x="47" y="1"/>
                  </a:moveTo>
                  <a:cubicBezTo>
                    <a:pt x="22" y="1"/>
                    <a:pt x="1" y="35"/>
                    <a:pt x="25" y="58"/>
                  </a:cubicBezTo>
                  <a:cubicBezTo>
                    <a:pt x="968" y="963"/>
                    <a:pt x="1681" y="1994"/>
                    <a:pt x="2181" y="3202"/>
                  </a:cubicBezTo>
                  <a:cubicBezTo>
                    <a:pt x="2186" y="3213"/>
                    <a:pt x="2195" y="3218"/>
                    <a:pt x="2205" y="3218"/>
                  </a:cubicBezTo>
                  <a:cubicBezTo>
                    <a:pt x="2220" y="3218"/>
                    <a:pt x="2236" y="3205"/>
                    <a:pt x="2228" y="3186"/>
                  </a:cubicBezTo>
                  <a:cubicBezTo>
                    <a:pt x="1769" y="1971"/>
                    <a:pt x="1029" y="883"/>
                    <a:pt x="68" y="9"/>
                  </a:cubicBezTo>
                  <a:cubicBezTo>
                    <a:pt x="61" y="3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1" name="Google Shape;1121;p17"/>
            <p:cNvSpPr/>
            <p:nvPr/>
          </p:nvSpPr>
          <p:spPr>
            <a:xfrm>
              <a:off x="2079075" y="3433175"/>
              <a:ext cx="32550" cy="86150"/>
            </a:xfrm>
            <a:custGeom>
              <a:avLst/>
              <a:gdLst/>
              <a:ahLst/>
              <a:cxnLst/>
              <a:rect l="l" t="t" r="r" b="b"/>
              <a:pathLst>
                <a:path w="1302" h="3446" extrusionOk="0">
                  <a:moveTo>
                    <a:pt x="50" y="0"/>
                  </a:moveTo>
                  <a:cubicBezTo>
                    <a:pt x="25" y="0"/>
                    <a:pt x="0" y="27"/>
                    <a:pt x="19" y="55"/>
                  </a:cubicBezTo>
                  <a:cubicBezTo>
                    <a:pt x="729" y="1074"/>
                    <a:pt x="1110" y="2198"/>
                    <a:pt x="1255" y="3425"/>
                  </a:cubicBezTo>
                  <a:cubicBezTo>
                    <a:pt x="1257" y="3439"/>
                    <a:pt x="1268" y="3446"/>
                    <a:pt x="1279" y="3446"/>
                  </a:cubicBezTo>
                  <a:cubicBezTo>
                    <a:pt x="1290" y="3446"/>
                    <a:pt x="1302" y="3437"/>
                    <a:pt x="1302" y="3422"/>
                  </a:cubicBezTo>
                  <a:cubicBezTo>
                    <a:pt x="1229" y="2191"/>
                    <a:pt x="779" y="1023"/>
                    <a:pt x="79" y="16"/>
                  </a:cubicBezTo>
                  <a:cubicBezTo>
                    <a:pt x="71" y="5"/>
                    <a:pt x="61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2" name="Google Shape;1122;p17"/>
            <p:cNvSpPr/>
            <p:nvPr/>
          </p:nvSpPr>
          <p:spPr>
            <a:xfrm>
              <a:off x="2073200" y="3438875"/>
              <a:ext cx="32475" cy="83650"/>
            </a:xfrm>
            <a:custGeom>
              <a:avLst/>
              <a:gdLst/>
              <a:ahLst/>
              <a:cxnLst/>
              <a:rect l="l" t="t" r="r" b="b"/>
              <a:pathLst>
                <a:path w="1299" h="3346" extrusionOk="0">
                  <a:moveTo>
                    <a:pt x="57" y="0"/>
                  </a:moveTo>
                  <a:cubicBezTo>
                    <a:pt x="29" y="0"/>
                    <a:pt x="1" y="30"/>
                    <a:pt x="22" y="59"/>
                  </a:cubicBezTo>
                  <a:cubicBezTo>
                    <a:pt x="739" y="1027"/>
                    <a:pt x="1144" y="2123"/>
                    <a:pt x="1246" y="3322"/>
                  </a:cubicBezTo>
                  <a:cubicBezTo>
                    <a:pt x="1247" y="3338"/>
                    <a:pt x="1259" y="3346"/>
                    <a:pt x="1272" y="3346"/>
                  </a:cubicBezTo>
                  <a:cubicBezTo>
                    <a:pt x="1285" y="3346"/>
                    <a:pt x="1298" y="3337"/>
                    <a:pt x="1297" y="3319"/>
                  </a:cubicBezTo>
                  <a:cubicBezTo>
                    <a:pt x="1229" y="2115"/>
                    <a:pt x="807" y="983"/>
                    <a:pt x="89" y="16"/>
                  </a:cubicBezTo>
                  <a:cubicBezTo>
                    <a:pt x="80" y="5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3" name="Google Shape;1123;p17"/>
            <p:cNvSpPr/>
            <p:nvPr/>
          </p:nvSpPr>
          <p:spPr>
            <a:xfrm>
              <a:off x="2046825" y="3471650"/>
              <a:ext cx="21275" cy="84125"/>
            </a:xfrm>
            <a:custGeom>
              <a:avLst/>
              <a:gdLst/>
              <a:ahLst/>
              <a:cxnLst/>
              <a:rect l="l" t="t" r="r" b="b"/>
              <a:pathLst>
                <a:path w="851" h="3365" extrusionOk="0">
                  <a:moveTo>
                    <a:pt x="53" y="1"/>
                  </a:moveTo>
                  <a:cubicBezTo>
                    <a:pt x="28" y="1"/>
                    <a:pt x="1" y="30"/>
                    <a:pt x="17" y="60"/>
                  </a:cubicBezTo>
                  <a:cubicBezTo>
                    <a:pt x="458" y="928"/>
                    <a:pt x="764" y="2411"/>
                    <a:pt x="362" y="3337"/>
                  </a:cubicBezTo>
                  <a:cubicBezTo>
                    <a:pt x="355" y="3352"/>
                    <a:pt x="368" y="3365"/>
                    <a:pt x="380" y="3365"/>
                  </a:cubicBezTo>
                  <a:cubicBezTo>
                    <a:pt x="386" y="3365"/>
                    <a:pt x="392" y="3362"/>
                    <a:pt x="396" y="3354"/>
                  </a:cubicBezTo>
                  <a:cubicBezTo>
                    <a:pt x="850" y="2403"/>
                    <a:pt x="538" y="924"/>
                    <a:pt x="79" y="19"/>
                  </a:cubicBezTo>
                  <a:cubicBezTo>
                    <a:pt x="73" y="6"/>
                    <a:pt x="63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4" name="Google Shape;1124;p17"/>
            <p:cNvSpPr/>
            <p:nvPr/>
          </p:nvSpPr>
          <p:spPr>
            <a:xfrm>
              <a:off x="2041425" y="3476825"/>
              <a:ext cx="16400" cy="84900"/>
            </a:xfrm>
            <a:custGeom>
              <a:avLst/>
              <a:gdLst/>
              <a:ahLst/>
              <a:cxnLst/>
              <a:rect l="l" t="t" r="r" b="b"/>
              <a:pathLst>
                <a:path w="656" h="3396" extrusionOk="0">
                  <a:moveTo>
                    <a:pt x="49" y="1"/>
                  </a:moveTo>
                  <a:cubicBezTo>
                    <a:pt x="24" y="1"/>
                    <a:pt x="0" y="21"/>
                    <a:pt x="13" y="50"/>
                  </a:cubicBezTo>
                  <a:cubicBezTo>
                    <a:pt x="456" y="1132"/>
                    <a:pt x="553" y="2224"/>
                    <a:pt x="334" y="3372"/>
                  </a:cubicBezTo>
                  <a:cubicBezTo>
                    <a:pt x="332" y="3387"/>
                    <a:pt x="343" y="3395"/>
                    <a:pt x="354" y="3395"/>
                  </a:cubicBezTo>
                  <a:cubicBezTo>
                    <a:pt x="362" y="3395"/>
                    <a:pt x="371" y="3391"/>
                    <a:pt x="373" y="3380"/>
                  </a:cubicBezTo>
                  <a:cubicBezTo>
                    <a:pt x="656" y="2252"/>
                    <a:pt x="546" y="1091"/>
                    <a:pt x="86" y="25"/>
                  </a:cubicBezTo>
                  <a:cubicBezTo>
                    <a:pt x="79" y="8"/>
                    <a:pt x="64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5" name="Google Shape;1125;p17"/>
            <p:cNvSpPr/>
            <p:nvPr/>
          </p:nvSpPr>
          <p:spPr>
            <a:xfrm>
              <a:off x="2028300" y="3487525"/>
              <a:ext cx="14350" cy="85400"/>
            </a:xfrm>
            <a:custGeom>
              <a:avLst/>
              <a:gdLst/>
              <a:ahLst/>
              <a:cxnLst/>
              <a:rect l="l" t="t" r="r" b="b"/>
              <a:pathLst>
                <a:path w="574" h="3416" extrusionOk="0">
                  <a:moveTo>
                    <a:pt x="64" y="1"/>
                  </a:moveTo>
                  <a:cubicBezTo>
                    <a:pt x="47" y="1"/>
                    <a:pt x="30" y="10"/>
                    <a:pt x="22" y="27"/>
                  </a:cubicBezTo>
                  <a:lnTo>
                    <a:pt x="11" y="49"/>
                  </a:lnTo>
                  <a:cubicBezTo>
                    <a:pt x="0" y="71"/>
                    <a:pt x="8" y="99"/>
                    <a:pt x="31" y="109"/>
                  </a:cubicBezTo>
                  <a:lnTo>
                    <a:pt x="47" y="117"/>
                  </a:lnTo>
                  <a:cubicBezTo>
                    <a:pt x="53" y="120"/>
                    <a:pt x="59" y="122"/>
                    <a:pt x="66" y="122"/>
                  </a:cubicBezTo>
                  <a:cubicBezTo>
                    <a:pt x="92" y="122"/>
                    <a:pt x="114" y="95"/>
                    <a:pt x="111" y="71"/>
                  </a:cubicBezTo>
                  <a:lnTo>
                    <a:pt x="111" y="71"/>
                  </a:lnTo>
                  <a:cubicBezTo>
                    <a:pt x="158" y="185"/>
                    <a:pt x="214" y="642"/>
                    <a:pt x="242" y="759"/>
                  </a:cubicBezTo>
                  <a:cubicBezTo>
                    <a:pt x="324" y="1081"/>
                    <a:pt x="384" y="1411"/>
                    <a:pt x="423" y="1743"/>
                  </a:cubicBezTo>
                  <a:cubicBezTo>
                    <a:pt x="487" y="2292"/>
                    <a:pt x="459" y="2850"/>
                    <a:pt x="340" y="3391"/>
                  </a:cubicBezTo>
                  <a:cubicBezTo>
                    <a:pt x="337" y="3407"/>
                    <a:pt x="349" y="3416"/>
                    <a:pt x="361" y="3416"/>
                  </a:cubicBezTo>
                  <a:cubicBezTo>
                    <a:pt x="370" y="3416"/>
                    <a:pt x="378" y="3411"/>
                    <a:pt x="380" y="3399"/>
                  </a:cubicBezTo>
                  <a:cubicBezTo>
                    <a:pt x="555" y="2738"/>
                    <a:pt x="574" y="2079"/>
                    <a:pt x="471" y="1403"/>
                  </a:cubicBezTo>
                  <a:cubicBezTo>
                    <a:pt x="412" y="1012"/>
                    <a:pt x="366" y="303"/>
                    <a:pt x="96" y="13"/>
                  </a:cubicBezTo>
                  <a:cubicBezTo>
                    <a:pt x="87" y="5"/>
                    <a:pt x="75" y="1"/>
                    <a:pt x="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6" name="Google Shape;1126;p17"/>
            <p:cNvSpPr/>
            <p:nvPr/>
          </p:nvSpPr>
          <p:spPr>
            <a:xfrm>
              <a:off x="2004450" y="3512650"/>
              <a:ext cx="10725" cy="73200"/>
            </a:xfrm>
            <a:custGeom>
              <a:avLst/>
              <a:gdLst/>
              <a:ahLst/>
              <a:cxnLst/>
              <a:rect l="l" t="t" r="r" b="b"/>
              <a:pathLst>
                <a:path w="429" h="2928" extrusionOk="0">
                  <a:moveTo>
                    <a:pt x="126" y="0"/>
                  </a:moveTo>
                  <a:cubicBezTo>
                    <a:pt x="102" y="0"/>
                    <a:pt x="78" y="17"/>
                    <a:pt x="82" y="48"/>
                  </a:cubicBezTo>
                  <a:cubicBezTo>
                    <a:pt x="212" y="1014"/>
                    <a:pt x="306" y="1947"/>
                    <a:pt x="7" y="2892"/>
                  </a:cubicBezTo>
                  <a:cubicBezTo>
                    <a:pt x="1" y="2912"/>
                    <a:pt x="20" y="2927"/>
                    <a:pt x="38" y="2927"/>
                  </a:cubicBezTo>
                  <a:cubicBezTo>
                    <a:pt x="48" y="2927"/>
                    <a:pt x="58" y="2923"/>
                    <a:pt x="62" y="2912"/>
                  </a:cubicBezTo>
                  <a:cubicBezTo>
                    <a:pt x="429" y="1989"/>
                    <a:pt x="314" y="1002"/>
                    <a:pt x="177" y="43"/>
                  </a:cubicBezTo>
                  <a:cubicBezTo>
                    <a:pt x="173" y="14"/>
                    <a:pt x="14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7" name="Google Shape;1127;p17"/>
            <p:cNvSpPr/>
            <p:nvPr/>
          </p:nvSpPr>
          <p:spPr>
            <a:xfrm>
              <a:off x="1974700" y="3542900"/>
              <a:ext cx="6575" cy="48850"/>
            </a:xfrm>
            <a:custGeom>
              <a:avLst/>
              <a:gdLst/>
              <a:ahLst/>
              <a:cxnLst/>
              <a:rect l="l" t="t" r="r" b="b"/>
              <a:pathLst>
                <a:path w="263" h="1954" extrusionOk="0">
                  <a:moveTo>
                    <a:pt x="46" y="0"/>
                  </a:moveTo>
                  <a:cubicBezTo>
                    <a:pt x="24" y="0"/>
                    <a:pt x="1" y="16"/>
                    <a:pt x="5" y="41"/>
                  </a:cubicBezTo>
                  <a:cubicBezTo>
                    <a:pt x="129" y="692"/>
                    <a:pt x="63" y="1286"/>
                    <a:pt x="13" y="1939"/>
                  </a:cubicBezTo>
                  <a:cubicBezTo>
                    <a:pt x="13" y="1947"/>
                    <a:pt x="21" y="1954"/>
                    <a:pt x="27" y="1954"/>
                  </a:cubicBezTo>
                  <a:cubicBezTo>
                    <a:pt x="31" y="1954"/>
                    <a:pt x="34" y="1952"/>
                    <a:pt x="36" y="1947"/>
                  </a:cubicBezTo>
                  <a:cubicBezTo>
                    <a:pt x="263" y="1351"/>
                    <a:pt x="212" y="637"/>
                    <a:pt x="81" y="25"/>
                  </a:cubicBezTo>
                  <a:cubicBezTo>
                    <a:pt x="77" y="8"/>
                    <a:pt x="62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8" name="Google Shape;1128;p17"/>
            <p:cNvSpPr/>
            <p:nvPr/>
          </p:nvSpPr>
          <p:spPr>
            <a:xfrm>
              <a:off x="1962125" y="3546000"/>
              <a:ext cx="9775" cy="49650"/>
            </a:xfrm>
            <a:custGeom>
              <a:avLst/>
              <a:gdLst/>
              <a:ahLst/>
              <a:cxnLst/>
              <a:rect l="l" t="t" r="r" b="b"/>
              <a:pathLst>
                <a:path w="391" h="1986" extrusionOk="0">
                  <a:moveTo>
                    <a:pt x="374" y="0"/>
                  </a:moveTo>
                  <a:cubicBezTo>
                    <a:pt x="364" y="0"/>
                    <a:pt x="353" y="7"/>
                    <a:pt x="352" y="20"/>
                  </a:cubicBezTo>
                  <a:cubicBezTo>
                    <a:pt x="315" y="676"/>
                    <a:pt x="199" y="1324"/>
                    <a:pt x="7" y="1951"/>
                  </a:cubicBezTo>
                  <a:cubicBezTo>
                    <a:pt x="1" y="1973"/>
                    <a:pt x="17" y="1985"/>
                    <a:pt x="35" y="1985"/>
                  </a:cubicBezTo>
                  <a:cubicBezTo>
                    <a:pt x="48" y="1985"/>
                    <a:pt x="60" y="1979"/>
                    <a:pt x="65" y="1964"/>
                  </a:cubicBezTo>
                  <a:cubicBezTo>
                    <a:pt x="279" y="1338"/>
                    <a:pt x="388" y="680"/>
                    <a:pt x="391" y="19"/>
                  </a:cubicBezTo>
                  <a:cubicBezTo>
                    <a:pt x="391" y="6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9" name="Google Shape;1129;p17"/>
            <p:cNvSpPr/>
            <p:nvPr/>
          </p:nvSpPr>
          <p:spPr>
            <a:xfrm>
              <a:off x="1949625" y="3553750"/>
              <a:ext cx="12175" cy="41975"/>
            </a:xfrm>
            <a:custGeom>
              <a:avLst/>
              <a:gdLst/>
              <a:ahLst/>
              <a:cxnLst/>
              <a:rect l="l" t="t" r="r" b="b"/>
              <a:pathLst>
                <a:path w="487" h="1679" extrusionOk="0">
                  <a:moveTo>
                    <a:pt x="470" y="0"/>
                  </a:moveTo>
                  <a:cubicBezTo>
                    <a:pt x="463" y="0"/>
                    <a:pt x="456" y="4"/>
                    <a:pt x="455" y="11"/>
                  </a:cubicBezTo>
                  <a:cubicBezTo>
                    <a:pt x="352" y="572"/>
                    <a:pt x="219" y="1097"/>
                    <a:pt x="11" y="1629"/>
                  </a:cubicBezTo>
                  <a:cubicBezTo>
                    <a:pt x="1" y="1656"/>
                    <a:pt x="23" y="1678"/>
                    <a:pt x="44" y="1678"/>
                  </a:cubicBezTo>
                  <a:cubicBezTo>
                    <a:pt x="55" y="1678"/>
                    <a:pt x="65" y="1673"/>
                    <a:pt x="71" y="1660"/>
                  </a:cubicBezTo>
                  <a:cubicBezTo>
                    <a:pt x="299" y="1142"/>
                    <a:pt x="449" y="580"/>
                    <a:pt x="485" y="14"/>
                  </a:cubicBezTo>
                  <a:cubicBezTo>
                    <a:pt x="486" y="5"/>
                    <a:pt x="478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0" name="Google Shape;1130;p17"/>
            <p:cNvSpPr/>
            <p:nvPr/>
          </p:nvSpPr>
          <p:spPr>
            <a:xfrm>
              <a:off x="1932825" y="3575750"/>
              <a:ext cx="7850" cy="21675"/>
            </a:xfrm>
            <a:custGeom>
              <a:avLst/>
              <a:gdLst/>
              <a:ahLst/>
              <a:cxnLst/>
              <a:rect l="l" t="t" r="r" b="b"/>
              <a:pathLst>
                <a:path w="314" h="867" extrusionOk="0">
                  <a:moveTo>
                    <a:pt x="292" y="0"/>
                  </a:moveTo>
                  <a:cubicBezTo>
                    <a:pt x="284" y="0"/>
                    <a:pt x="276" y="5"/>
                    <a:pt x="273" y="16"/>
                  </a:cubicBezTo>
                  <a:cubicBezTo>
                    <a:pt x="209" y="296"/>
                    <a:pt x="116" y="558"/>
                    <a:pt x="9" y="824"/>
                  </a:cubicBezTo>
                  <a:cubicBezTo>
                    <a:pt x="0" y="847"/>
                    <a:pt x="19" y="866"/>
                    <a:pt x="37" y="866"/>
                  </a:cubicBezTo>
                  <a:cubicBezTo>
                    <a:pt x="46" y="866"/>
                    <a:pt x="55" y="861"/>
                    <a:pt x="60" y="850"/>
                  </a:cubicBezTo>
                  <a:cubicBezTo>
                    <a:pt x="185" y="592"/>
                    <a:pt x="264" y="306"/>
                    <a:pt x="311" y="24"/>
                  </a:cubicBezTo>
                  <a:cubicBezTo>
                    <a:pt x="314" y="9"/>
                    <a:pt x="303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1" name="Google Shape;1131;p17"/>
            <p:cNvSpPr/>
            <p:nvPr/>
          </p:nvSpPr>
          <p:spPr>
            <a:xfrm>
              <a:off x="1917925" y="3575050"/>
              <a:ext cx="14550" cy="2075"/>
            </a:xfrm>
            <a:custGeom>
              <a:avLst/>
              <a:gdLst/>
              <a:ahLst/>
              <a:cxnLst/>
              <a:rect l="l" t="t" r="r" b="b"/>
              <a:pathLst>
                <a:path w="582" h="83" extrusionOk="0">
                  <a:moveTo>
                    <a:pt x="359" y="0"/>
                  </a:moveTo>
                  <a:cubicBezTo>
                    <a:pt x="248" y="0"/>
                    <a:pt x="137" y="9"/>
                    <a:pt x="28" y="32"/>
                  </a:cubicBezTo>
                  <a:cubicBezTo>
                    <a:pt x="1" y="37"/>
                    <a:pt x="10" y="82"/>
                    <a:pt x="36" y="82"/>
                  </a:cubicBezTo>
                  <a:cubicBezTo>
                    <a:pt x="37" y="82"/>
                    <a:pt x="38" y="82"/>
                    <a:pt x="38" y="82"/>
                  </a:cubicBezTo>
                  <a:cubicBezTo>
                    <a:pt x="184" y="64"/>
                    <a:pt x="324" y="48"/>
                    <a:pt x="469" y="48"/>
                  </a:cubicBezTo>
                  <a:cubicBezTo>
                    <a:pt x="497" y="48"/>
                    <a:pt x="525" y="49"/>
                    <a:pt x="553" y="50"/>
                  </a:cubicBezTo>
                  <a:cubicBezTo>
                    <a:pt x="554" y="50"/>
                    <a:pt x="554" y="50"/>
                    <a:pt x="555" y="50"/>
                  </a:cubicBezTo>
                  <a:cubicBezTo>
                    <a:pt x="581" y="50"/>
                    <a:pt x="578" y="9"/>
                    <a:pt x="551" y="8"/>
                  </a:cubicBezTo>
                  <a:cubicBezTo>
                    <a:pt x="487" y="3"/>
                    <a:pt x="423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2" name="Google Shape;1132;p17"/>
            <p:cNvSpPr/>
            <p:nvPr/>
          </p:nvSpPr>
          <p:spPr>
            <a:xfrm>
              <a:off x="1919200" y="3560450"/>
              <a:ext cx="25225" cy="2500"/>
            </a:xfrm>
            <a:custGeom>
              <a:avLst/>
              <a:gdLst/>
              <a:ahLst/>
              <a:cxnLst/>
              <a:rect l="l" t="t" r="r" b="b"/>
              <a:pathLst>
                <a:path w="1009" h="100" extrusionOk="0">
                  <a:moveTo>
                    <a:pt x="583" y="0"/>
                  </a:moveTo>
                  <a:cubicBezTo>
                    <a:pt x="398" y="0"/>
                    <a:pt x="213" y="15"/>
                    <a:pt x="31" y="49"/>
                  </a:cubicBezTo>
                  <a:cubicBezTo>
                    <a:pt x="1" y="54"/>
                    <a:pt x="1" y="100"/>
                    <a:pt x="30" y="100"/>
                  </a:cubicBezTo>
                  <a:cubicBezTo>
                    <a:pt x="32" y="100"/>
                    <a:pt x="33" y="100"/>
                    <a:pt x="34" y="99"/>
                  </a:cubicBezTo>
                  <a:cubicBezTo>
                    <a:pt x="264" y="67"/>
                    <a:pt x="489" y="46"/>
                    <a:pt x="717" y="46"/>
                  </a:cubicBezTo>
                  <a:cubicBezTo>
                    <a:pt x="804" y="46"/>
                    <a:pt x="891" y="49"/>
                    <a:pt x="980" y="55"/>
                  </a:cubicBezTo>
                  <a:cubicBezTo>
                    <a:pt x="980" y="56"/>
                    <a:pt x="981" y="56"/>
                    <a:pt x="981" y="56"/>
                  </a:cubicBezTo>
                  <a:cubicBezTo>
                    <a:pt x="1003" y="56"/>
                    <a:pt x="1009" y="23"/>
                    <a:pt x="988" y="22"/>
                  </a:cubicBezTo>
                  <a:cubicBezTo>
                    <a:pt x="853" y="8"/>
                    <a:pt x="718" y="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3" name="Google Shape;1133;p17"/>
            <p:cNvSpPr/>
            <p:nvPr/>
          </p:nvSpPr>
          <p:spPr>
            <a:xfrm>
              <a:off x="1920775" y="3554700"/>
              <a:ext cx="28400" cy="3300"/>
            </a:xfrm>
            <a:custGeom>
              <a:avLst/>
              <a:gdLst/>
              <a:ahLst/>
              <a:cxnLst/>
              <a:rect l="l" t="t" r="r" b="b"/>
              <a:pathLst>
                <a:path w="1136" h="132" extrusionOk="0">
                  <a:moveTo>
                    <a:pt x="404" y="0"/>
                  </a:moveTo>
                  <a:cubicBezTo>
                    <a:pt x="284" y="0"/>
                    <a:pt x="164" y="7"/>
                    <a:pt x="45" y="21"/>
                  </a:cubicBezTo>
                  <a:cubicBezTo>
                    <a:pt x="1" y="28"/>
                    <a:pt x="3" y="95"/>
                    <a:pt x="45" y="95"/>
                  </a:cubicBezTo>
                  <a:cubicBezTo>
                    <a:pt x="47" y="95"/>
                    <a:pt x="48" y="95"/>
                    <a:pt x="50" y="95"/>
                  </a:cubicBezTo>
                  <a:cubicBezTo>
                    <a:pt x="179" y="82"/>
                    <a:pt x="309" y="75"/>
                    <a:pt x="438" y="75"/>
                  </a:cubicBezTo>
                  <a:cubicBezTo>
                    <a:pt x="658" y="75"/>
                    <a:pt x="877" y="94"/>
                    <a:pt x="1094" y="131"/>
                  </a:cubicBezTo>
                  <a:cubicBezTo>
                    <a:pt x="1096" y="131"/>
                    <a:pt x="1098" y="131"/>
                    <a:pt x="1100" y="131"/>
                  </a:cubicBezTo>
                  <a:cubicBezTo>
                    <a:pt x="1129" y="131"/>
                    <a:pt x="1136" y="86"/>
                    <a:pt x="1105" y="80"/>
                  </a:cubicBezTo>
                  <a:cubicBezTo>
                    <a:pt x="874" y="27"/>
                    <a:pt x="639" y="0"/>
                    <a:pt x="4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4" name="Google Shape;1134;p17"/>
            <p:cNvSpPr/>
            <p:nvPr/>
          </p:nvSpPr>
          <p:spPr>
            <a:xfrm>
              <a:off x="1922975" y="3524825"/>
              <a:ext cx="58325" cy="6650"/>
            </a:xfrm>
            <a:custGeom>
              <a:avLst/>
              <a:gdLst/>
              <a:ahLst/>
              <a:cxnLst/>
              <a:rect l="l" t="t" r="r" b="b"/>
              <a:pathLst>
                <a:path w="2333" h="266" extrusionOk="0">
                  <a:moveTo>
                    <a:pt x="1478" y="0"/>
                  </a:moveTo>
                  <a:cubicBezTo>
                    <a:pt x="993" y="0"/>
                    <a:pt x="509" y="67"/>
                    <a:pt x="39" y="200"/>
                  </a:cubicBezTo>
                  <a:cubicBezTo>
                    <a:pt x="1" y="211"/>
                    <a:pt x="16" y="265"/>
                    <a:pt x="53" y="265"/>
                  </a:cubicBezTo>
                  <a:cubicBezTo>
                    <a:pt x="56" y="265"/>
                    <a:pt x="59" y="265"/>
                    <a:pt x="62" y="264"/>
                  </a:cubicBezTo>
                  <a:cubicBezTo>
                    <a:pt x="616" y="142"/>
                    <a:pt x="1151" y="81"/>
                    <a:pt x="1702" y="81"/>
                  </a:cubicBezTo>
                  <a:cubicBezTo>
                    <a:pt x="1898" y="81"/>
                    <a:pt x="2096" y="88"/>
                    <a:pt x="2298" y="104"/>
                  </a:cubicBezTo>
                  <a:cubicBezTo>
                    <a:pt x="2299" y="104"/>
                    <a:pt x="2300" y="104"/>
                    <a:pt x="2301" y="104"/>
                  </a:cubicBezTo>
                  <a:cubicBezTo>
                    <a:pt x="2323" y="104"/>
                    <a:pt x="2332" y="69"/>
                    <a:pt x="2306" y="66"/>
                  </a:cubicBezTo>
                  <a:cubicBezTo>
                    <a:pt x="2031" y="22"/>
                    <a:pt x="1754" y="0"/>
                    <a:pt x="1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5" name="Google Shape;1135;p17"/>
            <p:cNvSpPr/>
            <p:nvPr/>
          </p:nvSpPr>
          <p:spPr>
            <a:xfrm>
              <a:off x="1924050" y="3518525"/>
              <a:ext cx="63700" cy="5450"/>
            </a:xfrm>
            <a:custGeom>
              <a:avLst/>
              <a:gdLst/>
              <a:ahLst/>
              <a:cxnLst/>
              <a:rect l="l" t="t" r="r" b="b"/>
              <a:pathLst>
                <a:path w="2548" h="218" extrusionOk="0">
                  <a:moveTo>
                    <a:pt x="1871" y="0"/>
                  </a:moveTo>
                  <a:cubicBezTo>
                    <a:pt x="1260" y="0"/>
                    <a:pt x="647" y="53"/>
                    <a:pt x="46" y="143"/>
                  </a:cubicBezTo>
                  <a:cubicBezTo>
                    <a:pt x="1" y="151"/>
                    <a:pt x="3" y="218"/>
                    <a:pt x="45" y="218"/>
                  </a:cubicBezTo>
                  <a:cubicBezTo>
                    <a:pt x="46" y="218"/>
                    <a:pt x="48" y="218"/>
                    <a:pt x="50" y="218"/>
                  </a:cubicBezTo>
                  <a:cubicBezTo>
                    <a:pt x="872" y="115"/>
                    <a:pt x="1683" y="79"/>
                    <a:pt x="2513" y="73"/>
                  </a:cubicBezTo>
                  <a:cubicBezTo>
                    <a:pt x="2547" y="73"/>
                    <a:pt x="2542" y="23"/>
                    <a:pt x="2509" y="20"/>
                  </a:cubicBezTo>
                  <a:cubicBezTo>
                    <a:pt x="2297" y="7"/>
                    <a:pt x="2084" y="0"/>
                    <a:pt x="18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6" name="Google Shape;1136;p17"/>
            <p:cNvSpPr/>
            <p:nvPr/>
          </p:nvSpPr>
          <p:spPr>
            <a:xfrm>
              <a:off x="1948025" y="3485475"/>
              <a:ext cx="65500" cy="5525"/>
            </a:xfrm>
            <a:custGeom>
              <a:avLst/>
              <a:gdLst/>
              <a:ahLst/>
              <a:cxnLst/>
              <a:rect l="l" t="t" r="r" b="b"/>
              <a:pathLst>
                <a:path w="2620" h="221" extrusionOk="0">
                  <a:moveTo>
                    <a:pt x="1168" y="0"/>
                  </a:moveTo>
                  <a:cubicBezTo>
                    <a:pt x="918" y="0"/>
                    <a:pt x="665" y="19"/>
                    <a:pt x="416" y="19"/>
                  </a:cubicBezTo>
                  <a:cubicBezTo>
                    <a:pt x="296" y="19"/>
                    <a:pt x="177" y="14"/>
                    <a:pt x="59" y="2"/>
                  </a:cubicBezTo>
                  <a:cubicBezTo>
                    <a:pt x="57" y="2"/>
                    <a:pt x="55" y="2"/>
                    <a:pt x="54" y="2"/>
                  </a:cubicBezTo>
                  <a:cubicBezTo>
                    <a:pt x="28" y="2"/>
                    <a:pt x="0" y="20"/>
                    <a:pt x="4" y="50"/>
                  </a:cubicBezTo>
                  <a:lnTo>
                    <a:pt x="7" y="69"/>
                  </a:lnTo>
                  <a:cubicBezTo>
                    <a:pt x="9" y="92"/>
                    <a:pt x="29" y="109"/>
                    <a:pt x="51" y="109"/>
                  </a:cubicBezTo>
                  <a:cubicBezTo>
                    <a:pt x="56" y="109"/>
                    <a:pt x="60" y="109"/>
                    <a:pt x="64" y="107"/>
                  </a:cubicBezTo>
                  <a:lnTo>
                    <a:pt x="73" y="105"/>
                  </a:lnTo>
                  <a:cubicBezTo>
                    <a:pt x="79" y="102"/>
                    <a:pt x="83" y="99"/>
                    <a:pt x="87" y="94"/>
                  </a:cubicBezTo>
                  <a:cubicBezTo>
                    <a:pt x="93" y="98"/>
                    <a:pt x="101" y="101"/>
                    <a:pt x="109" y="101"/>
                  </a:cubicBezTo>
                  <a:cubicBezTo>
                    <a:pt x="237" y="91"/>
                    <a:pt x="365" y="83"/>
                    <a:pt x="493" y="79"/>
                  </a:cubicBezTo>
                  <a:cubicBezTo>
                    <a:pt x="595" y="76"/>
                    <a:pt x="696" y="74"/>
                    <a:pt x="798" y="74"/>
                  </a:cubicBezTo>
                  <a:cubicBezTo>
                    <a:pt x="888" y="74"/>
                    <a:pt x="979" y="75"/>
                    <a:pt x="1070" y="78"/>
                  </a:cubicBezTo>
                  <a:cubicBezTo>
                    <a:pt x="1580" y="91"/>
                    <a:pt x="2084" y="158"/>
                    <a:pt x="2591" y="221"/>
                  </a:cubicBezTo>
                  <a:cubicBezTo>
                    <a:pt x="2592" y="221"/>
                    <a:pt x="2593" y="221"/>
                    <a:pt x="2594" y="221"/>
                  </a:cubicBezTo>
                  <a:cubicBezTo>
                    <a:pt x="2614" y="221"/>
                    <a:pt x="2620" y="191"/>
                    <a:pt x="2599" y="185"/>
                  </a:cubicBezTo>
                  <a:cubicBezTo>
                    <a:pt x="2220" y="94"/>
                    <a:pt x="1836" y="37"/>
                    <a:pt x="1448" y="10"/>
                  </a:cubicBezTo>
                  <a:cubicBezTo>
                    <a:pt x="1356" y="3"/>
                    <a:pt x="1262" y="0"/>
                    <a:pt x="1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7" name="Google Shape;1137;p17"/>
            <p:cNvSpPr/>
            <p:nvPr/>
          </p:nvSpPr>
          <p:spPr>
            <a:xfrm>
              <a:off x="1956025" y="3474750"/>
              <a:ext cx="62800" cy="9400"/>
            </a:xfrm>
            <a:custGeom>
              <a:avLst/>
              <a:gdLst/>
              <a:ahLst/>
              <a:cxnLst/>
              <a:rect l="l" t="t" r="r" b="b"/>
              <a:pathLst>
                <a:path w="2512" h="376" extrusionOk="0">
                  <a:moveTo>
                    <a:pt x="382" y="1"/>
                  </a:moveTo>
                  <a:cubicBezTo>
                    <a:pt x="248" y="1"/>
                    <a:pt x="124" y="17"/>
                    <a:pt x="33" y="67"/>
                  </a:cubicBezTo>
                  <a:cubicBezTo>
                    <a:pt x="0" y="84"/>
                    <a:pt x="11" y="125"/>
                    <a:pt x="36" y="143"/>
                  </a:cubicBezTo>
                  <a:lnTo>
                    <a:pt x="53" y="153"/>
                  </a:lnTo>
                  <a:cubicBezTo>
                    <a:pt x="59" y="157"/>
                    <a:pt x="65" y="159"/>
                    <a:pt x="71" y="159"/>
                  </a:cubicBezTo>
                  <a:cubicBezTo>
                    <a:pt x="86" y="159"/>
                    <a:pt x="102" y="147"/>
                    <a:pt x="109" y="135"/>
                  </a:cubicBezTo>
                  <a:lnTo>
                    <a:pt x="117" y="123"/>
                  </a:lnTo>
                  <a:cubicBezTo>
                    <a:pt x="124" y="113"/>
                    <a:pt x="124" y="100"/>
                    <a:pt x="117" y="89"/>
                  </a:cubicBezTo>
                  <a:lnTo>
                    <a:pt x="117" y="89"/>
                  </a:lnTo>
                  <a:cubicBezTo>
                    <a:pt x="271" y="105"/>
                    <a:pt x="631" y="123"/>
                    <a:pt x="658" y="123"/>
                  </a:cubicBezTo>
                  <a:cubicBezTo>
                    <a:pt x="900" y="131"/>
                    <a:pt x="1143" y="149"/>
                    <a:pt x="1384" y="178"/>
                  </a:cubicBezTo>
                  <a:cubicBezTo>
                    <a:pt x="1752" y="220"/>
                    <a:pt x="2115" y="292"/>
                    <a:pt x="2475" y="375"/>
                  </a:cubicBezTo>
                  <a:cubicBezTo>
                    <a:pt x="2477" y="375"/>
                    <a:pt x="2479" y="376"/>
                    <a:pt x="2481" y="376"/>
                  </a:cubicBezTo>
                  <a:cubicBezTo>
                    <a:pt x="2507" y="376"/>
                    <a:pt x="2512" y="336"/>
                    <a:pt x="2485" y="328"/>
                  </a:cubicBezTo>
                  <a:cubicBezTo>
                    <a:pt x="2008" y="194"/>
                    <a:pt x="1520" y="104"/>
                    <a:pt x="1027" y="61"/>
                  </a:cubicBezTo>
                  <a:cubicBezTo>
                    <a:pt x="859" y="47"/>
                    <a:pt x="606" y="1"/>
                    <a:pt x="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8" name="Google Shape;1138;p17"/>
            <p:cNvSpPr/>
            <p:nvPr/>
          </p:nvSpPr>
          <p:spPr>
            <a:xfrm>
              <a:off x="1964875" y="3438675"/>
              <a:ext cx="88900" cy="9500"/>
            </a:xfrm>
            <a:custGeom>
              <a:avLst/>
              <a:gdLst/>
              <a:ahLst/>
              <a:cxnLst/>
              <a:rect l="l" t="t" r="r" b="b"/>
              <a:pathLst>
                <a:path w="3556" h="380" extrusionOk="0">
                  <a:moveTo>
                    <a:pt x="1969" y="1"/>
                  </a:moveTo>
                  <a:cubicBezTo>
                    <a:pt x="1324" y="1"/>
                    <a:pt x="679" y="102"/>
                    <a:pt x="49" y="295"/>
                  </a:cubicBezTo>
                  <a:cubicBezTo>
                    <a:pt x="0" y="310"/>
                    <a:pt x="19" y="380"/>
                    <a:pt x="63" y="380"/>
                  </a:cubicBezTo>
                  <a:cubicBezTo>
                    <a:pt x="68" y="380"/>
                    <a:pt x="72" y="379"/>
                    <a:pt x="77" y="378"/>
                  </a:cubicBezTo>
                  <a:cubicBezTo>
                    <a:pt x="715" y="183"/>
                    <a:pt x="1350" y="90"/>
                    <a:pt x="1989" y="90"/>
                  </a:cubicBezTo>
                  <a:cubicBezTo>
                    <a:pt x="2493" y="90"/>
                    <a:pt x="2999" y="148"/>
                    <a:pt x="3511" y="258"/>
                  </a:cubicBezTo>
                  <a:cubicBezTo>
                    <a:pt x="3513" y="258"/>
                    <a:pt x="3515" y="258"/>
                    <a:pt x="3517" y="258"/>
                  </a:cubicBezTo>
                  <a:cubicBezTo>
                    <a:pt x="3548" y="258"/>
                    <a:pt x="3555" y="210"/>
                    <a:pt x="3522" y="202"/>
                  </a:cubicBezTo>
                  <a:cubicBezTo>
                    <a:pt x="3008" y="66"/>
                    <a:pt x="2488" y="1"/>
                    <a:pt x="1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9" name="Google Shape;1139;p17"/>
            <p:cNvSpPr/>
            <p:nvPr/>
          </p:nvSpPr>
          <p:spPr>
            <a:xfrm>
              <a:off x="1965375" y="3446575"/>
              <a:ext cx="84050" cy="11425"/>
            </a:xfrm>
            <a:custGeom>
              <a:avLst/>
              <a:gdLst/>
              <a:ahLst/>
              <a:cxnLst/>
              <a:rect l="l" t="t" r="r" b="b"/>
              <a:pathLst>
                <a:path w="3362" h="457" extrusionOk="0">
                  <a:moveTo>
                    <a:pt x="2252" y="0"/>
                  </a:moveTo>
                  <a:cubicBezTo>
                    <a:pt x="1510" y="0"/>
                    <a:pt x="771" y="156"/>
                    <a:pt x="52" y="370"/>
                  </a:cubicBezTo>
                  <a:cubicBezTo>
                    <a:pt x="0" y="384"/>
                    <a:pt x="20" y="457"/>
                    <a:pt x="67" y="457"/>
                  </a:cubicBezTo>
                  <a:cubicBezTo>
                    <a:pt x="72" y="457"/>
                    <a:pt x="76" y="456"/>
                    <a:pt x="81" y="455"/>
                  </a:cubicBezTo>
                  <a:cubicBezTo>
                    <a:pt x="836" y="236"/>
                    <a:pt x="1580" y="83"/>
                    <a:pt x="2341" y="83"/>
                  </a:cubicBezTo>
                  <a:cubicBezTo>
                    <a:pt x="2665" y="83"/>
                    <a:pt x="2991" y="111"/>
                    <a:pt x="3323" y="172"/>
                  </a:cubicBezTo>
                  <a:cubicBezTo>
                    <a:pt x="3324" y="172"/>
                    <a:pt x="3325" y="172"/>
                    <a:pt x="3325" y="172"/>
                  </a:cubicBezTo>
                  <a:cubicBezTo>
                    <a:pt x="3354" y="172"/>
                    <a:pt x="3362" y="131"/>
                    <a:pt x="3333" y="122"/>
                  </a:cubicBezTo>
                  <a:cubicBezTo>
                    <a:pt x="2974" y="37"/>
                    <a:pt x="2613" y="0"/>
                    <a:pt x="2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0" name="Google Shape;1140;p17"/>
            <p:cNvSpPr/>
            <p:nvPr/>
          </p:nvSpPr>
          <p:spPr>
            <a:xfrm>
              <a:off x="1967825" y="3435225"/>
              <a:ext cx="89100" cy="5950"/>
            </a:xfrm>
            <a:custGeom>
              <a:avLst/>
              <a:gdLst/>
              <a:ahLst/>
              <a:cxnLst/>
              <a:rect l="l" t="t" r="r" b="b"/>
              <a:pathLst>
                <a:path w="3564" h="238" extrusionOk="0">
                  <a:moveTo>
                    <a:pt x="1762" y="0"/>
                  </a:moveTo>
                  <a:cubicBezTo>
                    <a:pt x="1193" y="0"/>
                    <a:pt x="623" y="52"/>
                    <a:pt x="54" y="149"/>
                  </a:cubicBezTo>
                  <a:cubicBezTo>
                    <a:pt x="1" y="158"/>
                    <a:pt x="1" y="238"/>
                    <a:pt x="50" y="238"/>
                  </a:cubicBezTo>
                  <a:cubicBezTo>
                    <a:pt x="53" y="238"/>
                    <a:pt x="56" y="237"/>
                    <a:pt x="59" y="237"/>
                  </a:cubicBezTo>
                  <a:cubicBezTo>
                    <a:pt x="639" y="138"/>
                    <a:pt x="1216" y="92"/>
                    <a:pt x="1792" y="92"/>
                  </a:cubicBezTo>
                  <a:cubicBezTo>
                    <a:pt x="2367" y="92"/>
                    <a:pt x="2942" y="138"/>
                    <a:pt x="3524" y="222"/>
                  </a:cubicBezTo>
                  <a:cubicBezTo>
                    <a:pt x="3525" y="222"/>
                    <a:pt x="3527" y="223"/>
                    <a:pt x="3528" y="223"/>
                  </a:cubicBezTo>
                  <a:cubicBezTo>
                    <a:pt x="3555" y="223"/>
                    <a:pt x="3563" y="179"/>
                    <a:pt x="3533" y="174"/>
                  </a:cubicBezTo>
                  <a:cubicBezTo>
                    <a:pt x="2944" y="56"/>
                    <a:pt x="2353" y="0"/>
                    <a:pt x="1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1" name="Google Shape;1141;p17"/>
            <p:cNvSpPr/>
            <p:nvPr/>
          </p:nvSpPr>
          <p:spPr>
            <a:xfrm>
              <a:off x="1966825" y="3407175"/>
              <a:ext cx="113825" cy="10725"/>
            </a:xfrm>
            <a:custGeom>
              <a:avLst/>
              <a:gdLst/>
              <a:ahLst/>
              <a:cxnLst/>
              <a:rect l="l" t="t" r="r" b="b"/>
              <a:pathLst>
                <a:path w="4553" h="429" extrusionOk="0">
                  <a:moveTo>
                    <a:pt x="2527" y="0"/>
                  </a:moveTo>
                  <a:cubicBezTo>
                    <a:pt x="1691" y="0"/>
                    <a:pt x="856" y="117"/>
                    <a:pt x="47" y="349"/>
                  </a:cubicBezTo>
                  <a:cubicBezTo>
                    <a:pt x="0" y="363"/>
                    <a:pt x="18" y="428"/>
                    <a:pt x="61" y="428"/>
                  </a:cubicBezTo>
                  <a:cubicBezTo>
                    <a:pt x="64" y="428"/>
                    <a:pt x="68" y="428"/>
                    <a:pt x="72" y="427"/>
                  </a:cubicBezTo>
                  <a:cubicBezTo>
                    <a:pt x="930" y="208"/>
                    <a:pt x="1775" y="98"/>
                    <a:pt x="2626" y="98"/>
                  </a:cubicBezTo>
                  <a:cubicBezTo>
                    <a:pt x="3249" y="98"/>
                    <a:pt x="3875" y="157"/>
                    <a:pt x="4512" y="275"/>
                  </a:cubicBezTo>
                  <a:cubicBezTo>
                    <a:pt x="4514" y="275"/>
                    <a:pt x="4516" y="275"/>
                    <a:pt x="4518" y="275"/>
                  </a:cubicBezTo>
                  <a:cubicBezTo>
                    <a:pt x="4546" y="275"/>
                    <a:pt x="4552" y="230"/>
                    <a:pt x="4521" y="224"/>
                  </a:cubicBezTo>
                  <a:cubicBezTo>
                    <a:pt x="3864" y="75"/>
                    <a:pt x="3195" y="0"/>
                    <a:pt x="2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2" name="Google Shape;1142;p17"/>
            <p:cNvSpPr/>
            <p:nvPr/>
          </p:nvSpPr>
          <p:spPr>
            <a:xfrm>
              <a:off x="1980550" y="3373500"/>
              <a:ext cx="123650" cy="8000"/>
            </a:xfrm>
            <a:custGeom>
              <a:avLst/>
              <a:gdLst/>
              <a:ahLst/>
              <a:cxnLst/>
              <a:rect l="l" t="t" r="r" b="b"/>
              <a:pathLst>
                <a:path w="4946" h="320" extrusionOk="0">
                  <a:moveTo>
                    <a:pt x="2215" y="1"/>
                  </a:moveTo>
                  <a:cubicBezTo>
                    <a:pt x="1497" y="1"/>
                    <a:pt x="777" y="56"/>
                    <a:pt x="55" y="163"/>
                  </a:cubicBezTo>
                  <a:cubicBezTo>
                    <a:pt x="0" y="170"/>
                    <a:pt x="3" y="253"/>
                    <a:pt x="54" y="253"/>
                  </a:cubicBezTo>
                  <a:cubicBezTo>
                    <a:pt x="56" y="253"/>
                    <a:pt x="58" y="252"/>
                    <a:pt x="61" y="252"/>
                  </a:cubicBezTo>
                  <a:cubicBezTo>
                    <a:pt x="789" y="143"/>
                    <a:pt x="1512" y="91"/>
                    <a:pt x="2235" y="91"/>
                  </a:cubicBezTo>
                  <a:cubicBezTo>
                    <a:pt x="3126" y="91"/>
                    <a:pt x="4015" y="170"/>
                    <a:pt x="4911" y="319"/>
                  </a:cubicBezTo>
                  <a:cubicBezTo>
                    <a:pt x="4913" y="319"/>
                    <a:pt x="4914" y="319"/>
                    <a:pt x="4916" y="319"/>
                  </a:cubicBezTo>
                  <a:cubicBezTo>
                    <a:pt x="4940" y="319"/>
                    <a:pt x="4945" y="282"/>
                    <a:pt x="4919" y="276"/>
                  </a:cubicBezTo>
                  <a:cubicBezTo>
                    <a:pt x="4021" y="89"/>
                    <a:pt x="3119" y="1"/>
                    <a:pt x="2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3" name="Google Shape;1143;p17"/>
            <p:cNvSpPr/>
            <p:nvPr/>
          </p:nvSpPr>
          <p:spPr>
            <a:xfrm>
              <a:off x="1988825" y="3366075"/>
              <a:ext cx="119775" cy="8100"/>
            </a:xfrm>
            <a:custGeom>
              <a:avLst/>
              <a:gdLst/>
              <a:ahLst/>
              <a:cxnLst/>
              <a:rect l="l" t="t" r="r" b="b"/>
              <a:pathLst>
                <a:path w="4791" h="324" extrusionOk="0">
                  <a:moveTo>
                    <a:pt x="1843" y="1"/>
                  </a:moveTo>
                  <a:cubicBezTo>
                    <a:pt x="1242" y="1"/>
                    <a:pt x="641" y="37"/>
                    <a:pt x="44" y="112"/>
                  </a:cubicBezTo>
                  <a:cubicBezTo>
                    <a:pt x="0" y="118"/>
                    <a:pt x="3" y="185"/>
                    <a:pt x="46" y="185"/>
                  </a:cubicBezTo>
                  <a:cubicBezTo>
                    <a:pt x="47" y="185"/>
                    <a:pt x="48" y="185"/>
                    <a:pt x="50" y="185"/>
                  </a:cubicBezTo>
                  <a:cubicBezTo>
                    <a:pt x="656" y="132"/>
                    <a:pt x="1256" y="105"/>
                    <a:pt x="1854" y="105"/>
                  </a:cubicBezTo>
                  <a:cubicBezTo>
                    <a:pt x="2822" y="105"/>
                    <a:pt x="3784" y="176"/>
                    <a:pt x="4761" y="324"/>
                  </a:cubicBezTo>
                  <a:cubicBezTo>
                    <a:pt x="4762" y="324"/>
                    <a:pt x="4764" y="324"/>
                    <a:pt x="4765" y="324"/>
                  </a:cubicBezTo>
                  <a:cubicBezTo>
                    <a:pt x="4785" y="324"/>
                    <a:pt x="4791" y="293"/>
                    <a:pt x="4768" y="288"/>
                  </a:cubicBezTo>
                  <a:cubicBezTo>
                    <a:pt x="3806" y="98"/>
                    <a:pt x="2824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4" name="Google Shape;1144;p17"/>
            <p:cNvSpPr/>
            <p:nvPr/>
          </p:nvSpPr>
          <p:spPr>
            <a:xfrm>
              <a:off x="2011125" y="3346300"/>
              <a:ext cx="108225" cy="12100"/>
            </a:xfrm>
            <a:custGeom>
              <a:avLst/>
              <a:gdLst/>
              <a:ahLst/>
              <a:cxnLst/>
              <a:rect l="l" t="t" r="r" b="b"/>
              <a:pathLst>
                <a:path w="4329" h="484" extrusionOk="0">
                  <a:moveTo>
                    <a:pt x="1209" y="1"/>
                  </a:moveTo>
                  <a:cubicBezTo>
                    <a:pt x="822" y="1"/>
                    <a:pt x="435" y="21"/>
                    <a:pt x="49" y="61"/>
                  </a:cubicBezTo>
                  <a:cubicBezTo>
                    <a:pt x="0" y="66"/>
                    <a:pt x="3" y="139"/>
                    <a:pt x="49" y="139"/>
                  </a:cubicBezTo>
                  <a:cubicBezTo>
                    <a:pt x="50" y="139"/>
                    <a:pt x="51" y="139"/>
                    <a:pt x="53" y="138"/>
                  </a:cubicBezTo>
                  <a:cubicBezTo>
                    <a:pt x="423" y="105"/>
                    <a:pt x="795" y="89"/>
                    <a:pt x="1166" y="89"/>
                  </a:cubicBezTo>
                  <a:cubicBezTo>
                    <a:pt x="2219" y="89"/>
                    <a:pt x="3270" y="221"/>
                    <a:pt x="4292" y="483"/>
                  </a:cubicBezTo>
                  <a:cubicBezTo>
                    <a:pt x="4294" y="483"/>
                    <a:pt x="4297" y="484"/>
                    <a:pt x="4299" y="484"/>
                  </a:cubicBezTo>
                  <a:cubicBezTo>
                    <a:pt x="4323" y="484"/>
                    <a:pt x="4328" y="445"/>
                    <a:pt x="4301" y="437"/>
                  </a:cubicBezTo>
                  <a:cubicBezTo>
                    <a:pt x="3294" y="147"/>
                    <a:pt x="2253" y="1"/>
                    <a:pt x="1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5" name="Google Shape;1145;p17"/>
            <p:cNvSpPr/>
            <p:nvPr/>
          </p:nvSpPr>
          <p:spPr>
            <a:xfrm>
              <a:off x="2043925" y="3325500"/>
              <a:ext cx="91500" cy="10800"/>
            </a:xfrm>
            <a:custGeom>
              <a:avLst/>
              <a:gdLst/>
              <a:ahLst/>
              <a:cxnLst/>
              <a:rect l="l" t="t" r="r" b="b"/>
              <a:pathLst>
                <a:path w="3660" h="432" extrusionOk="0">
                  <a:moveTo>
                    <a:pt x="683" y="1"/>
                  </a:moveTo>
                  <a:cubicBezTo>
                    <a:pt x="472" y="1"/>
                    <a:pt x="261" y="6"/>
                    <a:pt x="49" y="17"/>
                  </a:cubicBezTo>
                  <a:cubicBezTo>
                    <a:pt x="0" y="20"/>
                    <a:pt x="5" y="94"/>
                    <a:pt x="52" y="94"/>
                  </a:cubicBezTo>
                  <a:cubicBezTo>
                    <a:pt x="52" y="94"/>
                    <a:pt x="53" y="94"/>
                    <a:pt x="54" y="94"/>
                  </a:cubicBezTo>
                  <a:cubicBezTo>
                    <a:pt x="290" y="79"/>
                    <a:pt x="526" y="72"/>
                    <a:pt x="760" y="72"/>
                  </a:cubicBezTo>
                  <a:cubicBezTo>
                    <a:pt x="1726" y="72"/>
                    <a:pt x="2679" y="196"/>
                    <a:pt x="3624" y="430"/>
                  </a:cubicBezTo>
                  <a:cubicBezTo>
                    <a:pt x="3626" y="431"/>
                    <a:pt x="3628" y="431"/>
                    <a:pt x="3630" y="431"/>
                  </a:cubicBezTo>
                  <a:cubicBezTo>
                    <a:pt x="3653" y="431"/>
                    <a:pt x="3660" y="392"/>
                    <a:pt x="3633" y="385"/>
                  </a:cubicBezTo>
                  <a:cubicBezTo>
                    <a:pt x="2660" y="123"/>
                    <a:pt x="1681" y="1"/>
                    <a:pt x="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6" name="Google Shape;1146;p17"/>
            <p:cNvSpPr/>
            <p:nvPr/>
          </p:nvSpPr>
          <p:spPr>
            <a:xfrm>
              <a:off x="2049050" y="3320125"/>
              <a:ext cx="88700" cy="10525"/>
            </a:xfrm>
            <a:custGeom>
              <a:avLst/>
              <a:gdLst/>
              <a:ahLst/>
              <a:cxnLst/>
              <a:rect l="l" t="t" r="r" b="b"/>
              <a:pathLst>
                <a:path w="3548" h="421" extrusionOk="0">
                  <a:moveTo>
                    <a:pt x="60" y="1"/>
                  </a:moveTo>
                  <a:cubicBezTo>
                    <a:pt x="27" y="1"/>
                    <a:pt x="0" y="48"/>
                    <a:pt x="29" y="80"/>
                  </a:cubicBezTo>
                  <a:cubicBezTo>
                    <a:pt x="97" y="154"/>
                    <a:pt x="249" y="176"/>
                    <a:pt x="423" y="176"/>
                  </a:cubicBezTo>
                  <a:cubicBezTo>
                    <a:pt x="684" y="176"/>
                    <a:pt x="996" y="126"/>
                    <a:pt x="1149" y="126"/>
                  </a:cubicBezTo>
                  <a:cubicBezTo>
                    <a:pt x="1154" y="126"/>
                    <a:pt x="1158" y="127"/>
                    <a:pt x="1163" y="127"/>
                  </a:cubicBezTo>
                  <a:cubicBezTo>
                    <a:pt x="1963" y="140"/>
                    <a:pt x="2739" y="223"/>
                    <a:pt x="3515" y="420"/>
                  </a:cubicBezTo>
                  <a:cubicBezTo>
                    <a:pt x="3517" y="421"/>
                    <a:pt x="3519" y="421"/>
                    <a:pt x="3521" y="421"/>
                  </a:cubicBezTo>
                  <a:cubicBezTo>
                    <a:pt x="3543" y="421"/>
                    <a:pt x="3548" y="386"/>
                    <a:pt x="3523" y="379"/>
                  </a:cubicBezTo>
                  <a:cubicBezTo>
                    <a:pt x="2928" y="195"/>
                    <a:pt x="2322" y="101"/>
                    <a:pt x="1701" y="61"/>
                  </a:cubicBezTo>
                  <a:cubicBezTo>
                    <a:pt x="1520" y="49"/>
                    <a:pt x="1339" y="44"/>
                    <a:pt x="1157" y="39"/>
                  </a:cubicBezTo>
                  <a:cubicBezTo>
                    <a:pt x="1153" y="38"/>
                    <a:pt x="1148" y="38"/>
                    <a:pt x="1142" y="38"/>
                  </a:cubicBezTo>
                  <a:cubicBezTo>
                    <a:pt x="1011" y="38"/>
                    <a:pt x="695" y="76"/>
                    <a:pt x="439" y="76"/>
                  </a:cubicBezTo>
                  <a:cubicBezTo>
                    <a:pt x="278" y="76"/>
                    <a:pt x="141" y="61"/>
                    <a:pt x="89" y="13"/>
                  </a:cubicBezTo>
                  <a:cubicBezTo>
                    <a:pt x="80" y="4"/>
                    <a:pt x="70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7" name="Google Shape;1147;p17"/>
            <p:cNvSpPr/>
            <p:nvPr/>
          </p:nvSpPr>
          <p:spPr>
            <a:xfrm>
              <a:off x="2069075" y="3289000"/>
              <a:ext cx="85775" cy="13850"/>
            </a:xfrm>
            <a:custGeom>
              <a:avLst/>
              <a:gdLst/>
              <a:ahLst/>
              <a:cxnLst/>
              <a:rect l="l" t="t" r="r" b="b"/>
              <a:pathLst>
                <a:path w="3431" h="554" extrusionOk="0">
                  <a:moveTo>
                    <a:pt x="58" y="1"/>
                  </a:moveTo>
                  <a:cubicBezTo>
                    <a:pt x="0" y="1"/>
                    <a:pt x="6" y="90"/>
                    <a:pt x="64" y="90"/>
                  </a:cubicBezTo>
                  <a:cubicBezTo>
                    <a:pt x="1206" y="93"/>
                    <a:pt x="2303" y="259"/>
                    <a:pt x="3405" y="553"/>
                  </a:cubicBezTo>
                  <a:cubicBezTo>
                    <a:pt x="3407" y="553"/>
                    <a:pt x="3408" y="553"/>
                    <a:pt x="3410" y="553"/>
                  </a:cubicBezTo>
                  <a:cubicBezTo>
                    <a:pt x="3427" y="553"/>
                    <a:pt x="3430" y="526"/>
                    <a:pt x="3412" y="519"/>
                  </a:cubicBezTo>
                  <a:cubicBezTo>
                    <a:pt x="2322" y="167"/>
                    <a:pt x="1201" y="10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8" name="Google Shape;1148;p17"/>
            <p:cNvSpPr/>
            <p:nvPr/>
          </p:nvSpPr>
          <p:spPr>
            <a:xfrm>
              <a:off x="2072900" y="3285500"/>
              <a:ext cx="85425" cy="12025"/>
            </a:xfrm>
            <a:custGeom>
              <a:avLst/>
              <a:gdLst/>
              <a:ahLst/>
              <a:cxnLst/>
              <a:rect l="l" t="t" r="r" b="b"/>
              <a:pathLst>
                <a:path w="3417" h="481" extrusionOk="0">
                  <a:moveTo>
                    <a:pt x="52" y="1"/>
                  </a:moveTo>
                  <a:cubicBezTo>
                    <a:pt x="1" y="1"/>
                    <a:pt x="7" y="82"/>
                    <a:pt x="59" y="83"/>
                  </a:cubicBezTo>
                  <a:cubicBezTo>
                    <a:pt x="1177" y="122"/>
                    <a:pt x="2272" y="262"/>
                    <a:pt x="3367" y="479"/>
                  </a:cubicBezTo>
                  <a:cubicBezTo>
                    <a:pt x="3369" y="480"/>
                    <a:pt x="3371" y="480"/>
                    <a:pt x="3374" y="480"/>
                  </a:cubicBezTo>
                  <a:cubicBezTo>
                    <a:pt x="3407" y="480"/>
                    <a:pt x="3416" y="428"/>
                    <a:pt x="3380" y="421"/>
                  </a:cubicBezTo>
                  <a:cubicBezTo>
                    <a:pt x="2285" y="170"/>
                    <a:pt x="1176" y="38"/>
                    <a:pt x="54" y="1"/>
                  </a:cubicBezTo>
                  <a:cubicBezTo>
                    <a:pt x="53" y="1"/>
                    <a:pt x="52" y="1"/>
                    <a:pt x="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9" name="Google Shape;1149;p17"/>
            <p:cNvSpPr/>
            <p:nvPr/>
          </p:nvSpPr>
          <p:spPr>
            <a:xfrm>
              <a:off x="2096225" y="3259800"/>
              <a:ext cx="78775" cy="11900"/>
            </a:xfrm>
            <a:custGeom>
              <a:avLst/>
              <a:gdLst/>
              <a:ahLst/>
              <a:cxnLst/>
              <a:rect l="l" t="t" r="r" b="b"/>
              <a:pathLst>
                <a:path w="3151" h="476" extrusionOk="0">
                  <a:moveTo>
                    <a:pt x="819" y="1"/>
                  </a:moveTo>
                  <a:cubicBezTo>
                    <a:pt x="562" y="1"/>
                    <a:pt x="304" y="16"/>
                    <a:pt x="48" y="47"/>
                  </a:cubicBezTo>
                  <a:cubicBezTo>
                    <a:pt x="0" y="54"/>
                    <a:pt x="2" y="125"/>
                    <a:pt x="47" y="125"/>
                  </a:cubicBezTo>
                  <a:cubicBezTo>
                    <a:pt x="49" y="125"/>
                    <a:pt x="50" y="125"/>
                    <a:pt x="52" y="124"/>
                  </a:cubicBezTo>
                  <a:cubicBezTo>
                    <a:pt x="300" y="98"/>
                    <a:pt x="548" y="85"/>
                    <a:pt x="796" y="85"/>
                  </a:cubicBezTo>
                  <a:cubicBezTo>
                    <a:pt x="1582" y="85"/>
                    <a:pt x="2365" y="216"/>
                    <a:pt x="3111" y="474"/>
                  </a:cubicBezTo>
                  <a:cubicBezTo>
                    <a:pt x="3114" y="475"/>
                    <a:pt x="3116" y="475"/>
                    <a:pt x="3118" y="475"/>
                  </a:cubicBezTo>
                  <a:cubicBezTo>
                    <a:pt x="3139" y="475"/>
                    <a:pt x="3150" y="438"/>
                    <a:pt x="3127" y="429"/>
                  </a:cubicBezTo>
                  <a:cubicBezTo>
                    <a:pt x="2388" y="145"/>
                    <a:pt x="1606" y="1"/>
                    <a:pt x="8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0" name="Google Shape;1150;p17"/>
            <p:cNvSpPr/>
            <p:nvPr/>
          </p:nvSpPr>
          <p:spPr>
            <a:xfrm>
              <a:off x="2104575" y="3251150"/>
              <a:ext cx="74100" cy="13100"/>
            </a:xfrm>
            <a:custGeom>
              <a:avLst/>
              <a:gdLst/>
              <a:ahLst/>
              <a:cxnLst/>
              <a:rect l="l" t="t" r="r" b="b"/>
              <a:pathLst>
                <a:path w="2964" h="524" extrusionOk="0">
                  <a:moveTo>
                    <a:pt x="377" y="0"/>
                  </a:moveTo>
                  <a:cubicBezTo>
                    <a:pt x="243" y="0"/>
                    <a:pt x="121" y="16"/>
                    <a:pt x="31" y="58"/>
                  </a:cubicBezTo>
                  <a:cubicBezTo>
                    <a:pt x="13" y="65"/>
                    <a:pt x="1" y="84"/>
                    <a:pt x="1" y="102"/>
                  </a:cubicBezTo>
                  <a:cubicBezTo>
                    <a:pt x="3" y="113"/>
                    <a:pt x="5" y="124"/>
                    <a:pt x="6" y="134"/>
                  </a:cubicBezTo>
                  <a:cubicBezTo>
                    <a:pt x="9" y="159"/>
                    <a:pt x="28" y="170"/>
                    <a:pt x="46" y="170"/>
                  </a:cubicBezTo>
                  <a:cubicBezTo>
                    <a:pt x="67" y="170"/>
                    <a:pt x="87" y="156"/>
                    <a:pt x="87" y="129"/>
                  </a:cubicBezTo>
                  <a:cubicBezTo>
                    <a:pt x="89" y="91"/>
                    <a:pt x="164" y="76"/>
                    <a:pt x="288" y="76"/>
                  </a:cubicBezTo>
                  <a:cubicBezTo>
                    <a:pt x="900" y="76"/>
                    <a:pt x="2715" y="459"/>
                    <a:pt x="2937" y="522"/>
                  </a:cubicBezTo>
                  <a:cubicBezTo>
                    <a:pt x="2939" y="523"/>
                    <a:pt x="2941" y="523"/>
                    <a:pt x="2943" y="523"/>
                  </a:cubicBezTo>
                  <a:cubicBezTo>
                    <a:pt x="2961" y="523"/>
                    <a:pt x="2963" y="494"/>
                    <a:pt x="2944" y="488"/>
                  </a:cubicBezTo>
                  <a:cubicBezTo>
                    <a:pt x="2381" y="296"/>
                    <a:pt x="1801" y="165"/>
                    <a:pt x="1210" y="94"/>
                  </a:cubicBezTo>
                  <a:cubicBezTo>
                    <a:pt x="1001" y="69"/>
                    <a:pt x="661" y="0"/>
                    <a:pt x="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1" name="Google Shape;1151;p17"/>
            <p:cNvSpPr/>
            <p:nvPr/>
          </p:nvSpPr>
          <p:spPr>
            <a:xfrm>
              <a:off x="2143700" y="3233075"/>
              <a:ext cx="47100" cy="11750"/>
            </a:xfrm>
            <a:custGeom>
              <a:avLst/>
              <a:gdLst/>
              <a:ahLst/>
              <a:cxnLst/>
              <a:rect l="l" t="t" r="r" b="b"/>
              <a:pathLst>
                <a:path w="1884" h="470" extrusionOk="0">
                  <a:moveTo>
                    <a:pt x="55" y="1"/>
                  </a:moveTo>
                  <a:cubicBezTo>
                    <a:pt x="13" y="1"/>
                    <a:pt x="0" y="63"/>
                    <a:pt x="44" y="72"/>
                  </a:cubicBezTo>
                  <a:cubicBezTo>
                    <a:pt x="628" y="180"/>
                    <a:pt x="1303" y="211"/>
                    <a:pt x="1844" y="468"/>
                  </a:cubicBezTo>
                  <a:cubicBezTo>
                    <a:pt x="1847" y="469"/>
                    <a:pt x="1850" y="470"/>
                    <a:pt x="1853" y="470"/>
                  </a:cubicBezTo>
                  <a:cubicBezTo>
                    <a:pt x="1872" y="470"/>
                    <a:pt x="1883" y="442"/>
                    <a:pt x="1864" y="431"/>
                  </a:cubicBezTo>
                  <a:cubicBezTo>
                    <a:pt x="1371" y="135"/>
                    <a:pt x="619" y="72"/>
                    <a:pt x="60" y="1"/>
                  </a:cubicBezTo>
                  <a:cubicBezTo>
                    <a:pt x="58" y="1"/>
                    <a:pt x="56" y="1"/>
                    <a:pt x="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2" name="Google Shape;1152;p17"/>
            <p:cNvSpPr/>
            <p:nvPr/>
          </p:nvSpPr>
          <p:spPr>
            <a:xfrm>
              <a:off x="2202775" y="3245550"/>
              <a:ext cx="59800" cy="47625"/>
            </a:xfrm>
            <a:custGeom>
              <a:avLst/>
              <a:gdLst/>
              <a:ahLst/>
              <a:cxnLst/>
              <a:rect l="l" t="t" r="r" b="b"/>
              <a:pathLst>
                <a:path w="2392" h="1905" extrusionOk="0">
                  <a:moveTo>
                    <a:pt x="24" y="0"/>
                  </a:moveTo>
                  <a:cubicBezTo>
                    <a:pt x="8" y="0"/>
                    <a:pt x="0" y="27"/>
                    <a:pt x="16" y="33"/>
                  </a:cubicBezTo>
                  <a:cubicBezTo>
                    <a:pt x="505" y="234"/>
                    <a:pt x="952" y="525"/>
                    <a:pt x="1334" y="892"/>
                  </a:cubicBezTo>
                  <a:cubicBezTo>
                    <a:pt x="1484" y="1036"/>
                    <a:pt x="1632" y="1184"/>
                    <a:pt x="1780" y="1331"/>
                  </a:cubicBezTo>
                  <a:cubicBezTo>
                    <a:pt x="1834" y="1383"/>
                    <a:pt x="2234" y="1708"/>
                    <a:pt x="2334" y="1811"/>
                  </a:cubicBezTo>
                  <a:cubicBezTo>
                    <a:pt x="2329" y="1809"/>
                    <a:pt x="2324" y="1808"/>
                    <a:pt x="2319" y="1808"/>
                  </a:cubicBezTo>
                  <a:cubicBezTo>
                    <a:pt x="2303" y="1808"/>
                    <a:pt x="2288" y="1818"/>
                    <a:pt x="2283" y="1835"/>
                  </a:cubicBezTo>
                  <a:lnTo>
                    <a:pt x="2279" y="1853"/>
                  </a:lnTo>
                  <a:cubicBezTo>
                    <a:pt x="2274" y="1875"/>
                    <a:pt x="2288" y="1895"/>
                    <a:pt x="2310" y="1900"/>
                  </a:cubicBezTo>
                  <a:lnTo>
                    <a:pt x="2335" y="1904"/>
                  </a:lnTo>
                  <a:cubicBezTo>
                    <a:pt x="2338" y="1905"/>
                    <a:pt x="2341" y="1905"/>
                    <a:pt x="2344" y="1905"/>
                  </a:cubicBezTo>
                  <a:cubicBezTo>
                    <a:pt x="2371" y="1905"/>
                    <a:pt x="2392" y="1878"/>
                    <a:pt x="2383" y="1851"/>
                  </a:cubicBezTo>
                  <a:cubicBezTo>
                    <a:pt x="2334" y="1709"/>
                    <a:pt x="2199" y="1621"/>
                    <a:pt x="2094" y="1517"/>
                  </a:cubicBezTo>
                  <a:cubicBezTo>
                    <a:pt x="1859" y="1289"/>
                    <a:pt x="1627" y="1057"/>
                    <a:pt x="1387" y="832"/>
                  </a:cubicBezTo>
                  <a:cubicBezTo>
                    <a:pt x="986" y="456"/>
                    <a:pt x="559" y="162"/>
                    <a:pt x="28" y="1"/>
                  </a:cubicBezTo>
                  <a:cubicBezTo>
                    <a:pt x="27" y="1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153" name="Google Shape;1153;p17"/>
          <p:cNvSpPr txBox="1">
            <a:spLocks noGrp="1"/>
          </p:cNvSpPr>
          <p:nvPr>
            <p:ph type="title"/>
          </p:nvPr>
        </p:nvSpPr>
        <p:spPr>
          <a:xfrm>
            <a:off x="929967" y="576367"/>
            <a:ext cx="1111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54" name="Google Shape;1154;p17"/>
          <p:cNvSpPr txBox="1">
            <a:spLocks noGrp="1"/>
          </p:cNvSpPr>
          <p:nvPr>
            <p:ph type="subTitle" idx="1"/>
          </p:nvPr>
        </p:nvSpPr>
        <p:spPr>
          <a:xfrm>
            <a:off x="1340467" y="4793969"/>
            <a:ext cx="3004000" cy="8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155" name="Google Shape;1155;p17"/>
          <p:cNvSpPr txBox="1">
            <a:spLocks noGrp="1"/>
          </p:cNvSpPr>
          <p:nvPr>
            <p:ph type="subTitle" idx="2"/>
          </p:nvPr>
        </p:nvSpPr>
        <p:spPr>
          <a:xfrm>
            <a:off x="4593992" y="4793969"/>
            <a:ext cx="3004000" cy="8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156" name="Google Shape;1156;p17"/>
          <p:cNvSpPr txBox="1">
            <a:spLocks noGrp="1"/>
          </p:cNvSpPr>
          <p:nvPr>
            <p:ph type="subTitle" idx="3"/>
          </p:nvPr>
        </p:nvSpPr>
        <p:spPr>
          <a:xfrm>
            <a:off x="7847519" y="4793969"/>
            <a:ext cx="3004000" cy="8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157" name="Google Shape;1157;p17"/>
          <p:cNvSpPr/>
          <p:nvPr/>
        </p:nvSpPr>
        <p:spPr>
          <a:xfrm rot="6129037">
            <a:off x="11001767" y="422527"/>
            <a:ext cx="2350484" cy="2006277"/>
          </a:xfrm>
          <a:custGeom>
            <a:avLst/>
            <a:gdLst/>
            <a:ahLst/>
            <a:cxnLst/>
            <a:rect l="l" t="t" r="r" b="b"/>
            <a:pathLst>
              <a:path w="63104" h="53863" extrusionOk="0">
                <a:moveTo>
                  <a:pt x="5278" y="3324"/>
                </a:moveTo>
                <a:cubicBezTo>
                  <a:pt x="5269" y="3392"/>
                  <a:pt x="5284" y="3462"/>
                  <a:pt x="5319" y="3521"/>
                </a:cubicBezTo>
                <a:cubicBezTo>
                  <a:pt x="5735" y="4271"/>
                  <a:pt x="6169" y="5012"/>
                  <a:pt x="6612" y="5748"/>
                </a:cubicBezTo>
                <a:cubicBezTo>
                  <a:pt x="6128" y="4995"/>
                  <a:pt x="5652" y="4235"/>
                  <a:pt x="5183" y="3474"/>
                </a:cubicBezTo>
                <a:cubicBezTo>
                  <a:pt x="5212" y="3423"/>
                  <a:pt x="5243" y="3373"/>
                  <a:pt x="5278" y="3324"/>
                </a:cubicBezTo>
                <a:close/>
                <a:moveTo>
                  <a:pt x="21260" y="1898"/>
                </a:moveTo>
                <a:lnTo>
                  <a:pt x="21260" y="1898"/>
                </a:lnTo>
                <a:cubicBezTo>
                  <a:pt x="19516" y="3842"/>
                  <a:pt x="17705" y="5880"/>
                  <a:pt x="16341" y="8117"/>
                </a:cubicBezTo>
                <a:cubicBezTo>
                  <a:pt x="16770" y="7342"/>
                  <a:pt x="17231" y="6594"/>
                  <a:pt x="17685" y="5884"/>
                </a:cubicBezTo>
                <a:cubicBezTo>
                  <a:pt x="18674" y="4344"/>
                  <a:pt x="19837" y="2974"/>
                  <a:pt x="21260" y="1898"/>
                </a:cubicBezTo>
                <a:close/>
                <a:moveTo>
                  <a:pt x="19498" y="22016"/>
                </a:moveTo>
                <a:lnTo>
                  <a:pt x="19498" y="22016"/>
                </a:lnTo>
                <a:cubicBezTo>
                  <a:pt x="19991" y="22494"/>
                  <a:pt x="20487" y="22970"/>
                  <a:pt x="20992" y="23437"/>
                </a:cubicBezTo>
                <a:cubicBezTo>
                  <a:pt x="20994" y="23446"/>
                  <a:pt x="20994" y="23454"/>
                  <a:pt x="20995" y="23463"/>
                </a:cubicBezTo>
                <a:cubicBezTo>
                  <a:pt x="20488" y="22989"/>
                  <a:pt x="19989" y="22506"/>
                  <a:pt x="19498" y="22016"/>
                </a:cubicBezTo>
                <a:close/>
                <a:moveTo>
                  <a:pt x="21647" y="24733"/>
                </a:moveTo>
                <a:lnTo>
                  <a:pt x="21647" y="24733"/>
                </a:lnTo>
                <a:cubicBezTo>
                  <a:pt x="21713" y="24793"/>
                  <a:pt x="21779" y="24854"/>
                  <a:pt x="21848" y="24915"/>
                </a:cubicBezTo>
                <a:cubicBezTo>
                  <a:pt x="22844" y="25806"/>
                  <a:pt x="23862" y="26654"/>
                  <a:pt x="24904" y="27462"/>
                </a:cubicBezTo>
                <a:cubicBezTo>
                  <a:pt x="23662" y="29133"/>
                  <a:pt x="22484" y="30768"/>
                  <a:pt x="21501" y="32513"/>
                </a:cubicBezTo>
                <a:cubicBezTo>
                  <a:pt x="22253" y="30198"/>
                  <a:pt x="22197" y="27557"/>
                  <a:pt x="21687" y="25193"/>
                </a:cubicBezTo>
                <a:cubicBezTo>
                  <a:pt x="21676" y="25039"/>
                  <a:pt x="21661" y="24886"/>
                  <a:pt x="21647" y="24733"/>
                </a:cubicBezTo>
                <a:close/>
                <a:moveTo>
                  <a:pt x="35563" y="1"/>
                </a:moveTo>
                <a:cubicBezTo>
                  <a:pt x="35545" y="1"/>
                  <a:pt x="35527" y="3"/>
                  <a:pt x="35509" y="8"/>
                </a:cubicBezTo>
                <a:cubicBezTo>
                  <a:pt x="26692" y="2410"/>
                  <a:pt x="21494" y="9535"/>
                  <a:pt x="17814" y="17472"/>
                </a:cubicBezTo>
                <a:cubicBezTo>
                  <a:pt x="17035" y="16473"/>
                  <a:pt x="16287" y="15449"/>
                  <a:pt x="15556" y="14413"/>
                </a:cubicBezTo>
                <a:cubicBezTo>
                  <a:pt x="15805" y="14291"/>
                  <a:pt x="16043" y="14149"/>
                  <a:pt x="16270" y="13987"/>
                </a:cubicBezTo>
                <a:cubicBezTo>
                  <a:pt x="18184" y="12964"/>
                  <a:pt x="19332" y="10808"/>
                  <a:pt x="20405" y="8946"/>
                </a:cubicBezTo>
                <a:cubicBezTo>
                  <a:pt x="21939" y="6290"/>
                  <a:pt x="23020" y="3463"/>
                  <a:pt x="23438" y="418"/>
                </a:cubicBezTo>
                <a:cubicBezTo>
                  <a:pt x="23465" y="224"/>
                  <a:pt x="23298" y="47"/>
                  <a:pt x="23114" y="47"/>
                </a:cubicBezTo>
                <a:cubicBezTo>
                  <a:pt x="23072" y="47"/>
                  <a:pt x="23029" y="56"/>
                  <a:pt x="22987" y="77"/>
                </a:cubicBezTo>
                <a:cubicBezTo>
                  <a:pt x="20508" y="1280"/>
                  <a:pt x="18657" y="3202"/>
                  <a:pt x="17178" y="5502"/>
                </a:cubicBezTo>
                <a:cubicBezTo>
                  <a:pt x="15871" y="7534"/>
                  <a:pt x="14549" y="9805"/>
                  <a:pt x="14034" y="12199"/>
                </a:cubicBezTo>
                <a:cubicBezTo>
                  <a:pt x="11961" y="9083"/>
                  <a:pt x="10038" y="5860"/>
                  <a:pt x="8129" y="2670"/>
                </a:cubicBezTo>
                <a:cubicBezTo>
                  <a:pt x="8092" y="2606"/>
                  <a:pt x="8026" y="2561"/>
                  <a:pt x="7953" y="2553"/>
                </a:cubicBezTo>
                <a:cubicBezTo>
                  <a:pt x="7789" y="2220"/>
                  <a:pt x="7238" y="2143"/>
                  <a:pt x="6773" y="2143"/>
                </a:cubicBezTo>
                <a:cubicBezTo>
                  <a:pt x="6571" y="2143"/>
                  <a:pt x="6385" y="2157"/>
                  <a:pt x="6254" y="2172"/>
                </a:cubicBezTo>
                <a:cubicBezTo>
                  <a:pt x="5508" y="2251"/>
                  <a:pt x="4795" y="2693"/>
                  <a:pt x="4637" y="3461"/>
                </a:cubicBezTo>
                <a:cubicBezTo>
                  <a:pt x="4622" y="3530"/>
                  <a:pt x="4642" y="3602"/>
                  <a:pt x="4690" y="3653"/>
                </a:cubicBezTo>
                <a:cubicBezTo>
                  <a:pt x="4687" y="3711"/>
                  <a:pt x="4702" y="3768"/>
                  <a:pt x="4730" y="3818"/>
                </a:cubicBezTo>
                <a:cubicBezTo>
                  <a:pt x="7032" y="7572"/>
                  <a:pt x="9526" y="11199"/>
                  <a:pt x="12252" y="14636"/>
                </a:cubicBezTo>
                <a:cubicBezTo>
                  <a:pt x="11171" y="14904"/>
                  <a:pt x="10175" y="15308"/>
                  <a:pt x="9241" y="15809"/>
                </a:cubicBezTo>
                <a:cubicBezTo>
                  <a:pt x="7959" y="16392"/>
                  <a:pt x="6815" y="17289"/>
                  <a:pt x="5752" y="18323"/>
                </a:cubicBezTo>
                <a:cubicBezTo>
                  <a:pt x="4185" y="19755"/>
                  <a:pt x="2783" y="21420"/>
                  <a:pt x="1429" y="23086"/>
                </a:cubicBezTo>
                <a:cubicBezTo>
                  <a:pt x="1267" y="23285"/>
                  <a:pt x="1429" y="23621"/>
                  <a:pt x="1678" y="23621"/>
                </a:cubicBezTo>
                <a:cubicBezTo>
                  <a:pt x="1698" y="23621"/>
                  <a:pt x="1718" y="23619"/>
                  <a:pt x="1739" y="23615"/>
                </a:cubicBezTo>
                <a:cubicBezTo>
                  <a:pt x="4377" y="23055"/>
                  <a:pt x="6883" y="22125"/>
                  <a:pt x="9198" y="20731"/>
                </a:cubicBezTo>
                <a:cubicBezTo>
                  <a:pt x="10868" y="19725"/>
                  <a:pt x="13117" y="18425"/>
                  <a:pt x="13712" y="16433"/>
                </a:cubicBezTo>
                <a:cubicBezTo>
                  <a:pt x="14580" y="17474"/>
                  <a:pt x="15466" y="18498"/>
                  <a:pt x="16383" y="19497"/>
                </a:cubicBezTo>
                <a:cubicBezTo>
                  <a:pt x="8218" y="22718"/>
                  <a:pt x="4316" y="32063"/>
                  <a:pt x="139" y="39120"/>
                </a:cubicBezTo>
                <a:cubicBezTo>
                  <a:pt x="1" y="39353"/>
                  <a:pt x="149" y="39611"/>
                  <a:pt x="391" y="39611"/>
                </a:cubicBezTo>
                <a:cubicBezTo>
                  <a:pt x="428" y="39611"/>
                  <a:pt x="468" y="39605"/>
                  <a:pt x="509" y="39592"/>
                </a:cubicBezTo>
                <a:cubicBezTo>
                  <a:pt x="9066" y="36789"/>
                  <a:pt x="15841" y="29590"/>
                  <a:pt x="17460" y="20647"/>
                </a:cubicBezTo>
                <a:cubicBezTo>
                  <a:pt x="18490" y="21729"/>
                  <a:pt x="19554" y="22782"/>
                  <a:pt x="20648" y="23807"/>
                </a:cubicBezTo>
                <a:cubicBezTo>
                  <a:pt x="17963" y="26587"/>
                  <a:pt x="15722" y="29745"/>
                  <a:pt x="14049" y="33231"/>
                </a:cubicBezTo>
                <a:cubicBezTo>
                  <a:pt x="12702" y="36037"/>
                  <a:pt x="10756" y="40252"/>
                  <a:pt x="11190" y="43556"/>
                </a:cubicBezTo>
                <a:cubicBezTo>
                  <a:pt x="11186" y="43584"/>
                  <a:pt x="11180" y="43611"/>
                  <a:pt x="11176" y="43638"/>
                </a:cubicBezTo>
                <a:cubicBezTo>
                  <a:pt x="11164" y="43717"/>
                  <a:pt x="11194" y="43793"/>
                  <a:pt x="11243" y="43856"/>
                </a:cubicBezTo>
                <a:cubicBezTo>
                  <a:pt x="11266" y="43989"/>
                  <a:pt x="11286" y="44124"/>
                  <a:pt x="11319" y="44253"/>
                </a:cubicBezTo>
                <a:cubicBezTo>
                  <a:pt x="11337" y="44340"/>
                  <a:pt x="11406" y="44409"/>
                  <a:pt x="11495" y="44426"/>
                </a:cubicBezTo>
                <a:cubicBezTo>
                  <a:pt x="11540" y="44460"/>
                  <a:pt x="11593" y="44481"/>
                  <a:pt x="11648" y="44481"/>
                </a:cubicBezTo>
                <a:cubicBezTo>
                  <a:pt x="11704" y="44481"/>
                  <a:pt x="11762" y="44460"/>
                  <a:pt x="11818" y="44412"/>
                </a:cubicBezTo>
                <a:cubicBezTo>
                  <a:pt x="14990" y="41645"/>
                  <a:pt x="18053" y="38474"/>
                  <a:pt x="20330" y="34903"/>
                </a:cubicBezTo>
                <a:lnTo>
                  <a:pt x="20330" y="34903"/>
                </a:lnTo>
                <a:cubicBezTo>
                  <a:pt x="20031" y="35631"/>
                  <a:pt x="19760" y="36378"/>
                  <a:pt x="19548" y="37167"/>
                </a:cubicBezTo>
                <a:cubicBezTo>
                  <a:pt x="18701" y="40324"/>
                  <a:pt x="17904" y="44459"/>
                  <a:pt x="19058" y="47622"/>
                </a:cubicBezTo>
                <a:cubicBezTo>
                  <a:pt x="19082" y="47690"/>
                  <a:pt x="19136" y="47718"/>
                  <a:pt x="19191" y="47718"/>
                </a:cubicBezTo>
                <a:cubicBezTo>
                  <a:pt x="19218" y="47718"/>
                  <a:pt x="19244" y="47712"/>
                  <a:pt x="19269" y="47700"/>
                </a:cubicBezTo>
                <a:cubicBezTo>
                  <a:pt x="19299" y="47715"/>
                  <a:pt x="19333" y="47724"/>
                  <a:pt x="19367" y="47724"/>
                </a:cubicBezTo>
                <a:cubicBezTo>
                  <a:pt x="19420" y="47724"/>
                  <a:pt x="19475" y="47703"/>
                  <a:pt x="19526" y="47650"/>
                </a:cubicBezTo>
                <a:cubicBezTo>
                  <a:pt x="24259" y="42937"/>
                  <a:pt x="28690" y="35753"/>
                  <a:pt x="26645" y="28770"/>
                </a:cubicBezTo>
                <a:lnTo>
                  <a:pt x="26645" y="28770"/>
                </a:lnTo>
                <a:cubicBezTo>
                  <a:pt x="27939" y="29708"/>
                  <a:pt x="29260" y="30595"/>
                  <a:pt x="30610" y="31431"/>
                </a:cubicBezTo>
                <a:cubicBezTo>
                  <a:pt x="28512" y="34118"/>
                  <a:pt x="26549" y="37472"/>
                  <a:pt x="26304" y="40924"/>
                </a:cubicBezTo>
                <a:cubicBezTo>
                  <a:pt x="26260" y="41537"/>
                  <a:pt x="26232" y="42152"/>
                  <a:pt x="26211" y="42768"/>
                </a:cubicBezTo>
                <a:cubicBezTo>
                  <a:pt x="26113" y="44042"/>
                  <a:pt x="26105" y="45332"/>
                  <a:pt x="26125" y="46616"/>
                </a:cubicBezTo>
                <a:cubicBezTo>
                  <a:pt x="26125" y="46643"/>
                  <a:pt x="26125" y="46672"/>
                  <a:pt x="26123" y="46699"/>
                </a:cubicBezTo>
                <a:cubicBezTo>
                  <a:pt x="26099" y="47875"/>
                  <a:pt x="25654" y="49557"/>
                  <a:pt x="26338" y="50592"/>
                </a:cubicBezTo>
                <a:cubicBezTo>
                  <a:pt x="26386" y="50664"/>
                  <a:pt x="26465" y="50696"/>
                  <a:pt x="26545" y="50696"/>
                </a:cubicBezTo>
                <a:cubicBezTo>
                  <a:pt x="26634" y="50696"/>
                  <a:pt x="26724" y="50657"/>
                  <a:pt x="26775" y="50588"/>
                </a:cubicBezTo>
                <a:cubicBezTo>
                  <a:pt x="28645" y="48082"/>
                  <a:pt x="30793" y="45282"/>
                  <a:pt x="31609" y="42210"/>
                </a:cubicBezTo>
                <a:cubicBezTo>
                  <a:pt x="32196" y="39990"/>
                  <a:pt x="32417" y="37518"/>
                  <a:pt x="32362" y="35114"/>
                </a:cubicBezTo>
                <a:cubicBezTo>
                  <a:pt x="32387" y="34218"/>
                  <a:pt x="32354" y="33323"/>
                  <a:pt x="32266" y="32431"/>
                </a:cubicBezTo>
                <a:lnTo>
                  <a:pt x="32266" y="32431"/>
                </a:lnTo>
                <a:cubicBezTo>
                  <a:pt x="33453" y="33125"/>
                  <a:pt x="34659" y="33787"/>
                  <a:pt x="35884" y="34416"/>
                </a:cubicBezTo>
                <a:cubicBezTo>
                  <a:pt x="34003" y="36904"/>
                  <a:pt x="32524" y="39670"/>
                  <a:pt x="32713" y="42877"/>
                </a:cubicBezTo>
                <a:cubicBezTo>
                  <a:pt x="32728" y="43117"/>
                  <a:pt x="32753" y="43356"/>
                  <a:pt x="32775" y="43597"/>
                </a:cubicBezTo>
                <a:cubicBezTo>
                  <a:pt x="32756" y="45428"/>
                  <a:pt x="33043" y="47248"/>
                  <a:pt x="33451" y="49042"/>
                </a:cubicBezTo>
                <a:cubicBezTo>
                  <a:pt x="33607" y="50456"/>
                  <a:pt x="33646" y="51943"/>
                  <a:pt x="34463" y="53141"/>
                </a:cubicBezTo>
                <a:cubicBezTo>
                  <a:pt x="34512" y="53213"/>
                  <a:pt x="34597" y="53248"/>
                  <a:pt x="34682" y="53248"/>
                </a:cubicBezTo>
                <a:cubicBezTo>
                  <a:pt x="34771" y="53248"/>
                  <a:pt x="34860" y="53210"/>
                  <a:pt x="34910" y="53137"/>
                </a:cubicBezTo>
                <a:cubicBezTo>
                  <a:pt x="38240" y="48306"/>
                  <a:pt x="39587" y="41621"/>
                  <a:pt x="37572" y="35988"/>
                </a:cubicBezTo>
                <a:cubicBezTo>
                  <a:pt x="37499" y="35706"/>
                  <a:pt x="37416" y="35423"/>
                  <a:pt x="37330" y="35143"/>
                </a:cubicBezTo>
                <a:lnTo>
                  <a:pt x="37330" y="35143"/>
                </a:lnTo>
                <a:cubicBezTo>
                  <a:pt x="38803" y="35865"/>
                  <a:pt x="40296" y="36551"/>
                  <a:pt x="41814" y="37202"/>
                </a:cubicBezTo>
                <a:cubicBezTo>
                  <a:pt x="41746" y="37299"/>
                  <a:pt x="41686" y="37398"/>
                  <a:pt x="41622" y="37497"/>
                </a:cubicBezTo>
                <a:cubicBezTo>
                  <a:pt x="40270" y="39420"/>
                  <a:pt x="39242" y="41785"/>
                  <a:pt x="39465" y="44175"/>
                </a:cubicBezTo>
                <a:cubicBezTo>
                  <a:pt x="39578" y="45382"/>
                  <a:pt x="40050" y="46488"/>
                  <a:pt x="40534" y="47584"/>
                </a:cubicBezTo>
                <a:cubicBezTo>
                  <a:pt x="41190" y="49593"/>
                  <a:pt x="42155" y="51486"/>
                  <a:pt x="42622" y="53621"/>
                </a:cubicBezTo>
                <a:cubicBezTo>
                  <a:pt x="42652" y="53760"/>
                  <a:pt x="42788" y="53863"/>
                  <a:pt x="42920" y="53863"/>
                </a:cubicBezTo>
                <a:cubicBezTo>
                  <a:pt x="42994" y="53863"/>
                  <a:pt x="43068" y="53830"/>
                  <a:pt x="43120" y="53751"/>
                </a:cubicBezTo>
                <a:cubicBezTo>
                  <a:pt x="44383" y="51866"/>
                  <a:pt x="44907" y="49828"/>
                  <a:pt x="44963" y="47749"/>
                </a:cubicBezTo>
                <a:cubicBezTo>
                  <a:pt x="44996" y="47076"/>
                  <a:pt x="44985" y="46401"/>
                  <a:pt x="44932" y="45730"/>
                </a:cubicBezTo>
                <a:cubicBezTo>
                  <a:pt x="44744" y="43362"/>
                  <a:pt x="44212" y="39653"/>
                  <a:pt x="42683" y="37571"/>
                </a:cubicBezTo>
                <a:lnTo>
                  <a:pt x="42683" y="37571"/>
                </a:lnTo>
                <a:cubicBezTo>
                  <a:pt x="43297" y="37828"/>
                  <a:pt x="43913" y="38078"/>
                  <a:pt x="44530" y="38326"/>
                </a:cubicBezTo>
                <a:cubicBezTo>
                  <a:pt x="44453" y="38385"/>
                  <a:pt x="44416" y="38483"/>
                  <a:pt x="44436" y="38579"/>
                </a:cubicBezTo>
                <a:cubicBezTo>
                  <a:pt x="44803" y="40741"/>
                  <a:pt x="45220" y="43031"/>
                  <a:pt x="46419" y="44908"/>
                </a:cubicBezTo>
                <a:cubicBezTo>
                  <a:pt x="47041" y="45879"/>
                  <a:pt x="47816" y="46521"/>
                  <a:pt x="48676" y="47272"/>
                </a:cubicBezTo>
                <a:cubicBezTo>
                  <a:pt x="50037" y="48455"/>
                  <a:pt x="51155" y="49798"/>
                  <a:pt x="52274" y="51205"/>
                </a:cubicBezTo>
                <a:cubicBezTo>
                  <a:pt x="52329" y="51275"/>
                  <a:pt x="52398" y="51305"/>
                  <a:pt x="52466" y="51305"/>
                </a:cubicBezTo>
                <a:cubicBezTo>
                  <a:pt x="52607" y="51305"/>
                  <a:pt x="52741" y="51175"/>
                  <a:pt x="52734" y="51009"/>
                </a:cubicBezTo>
                <a:cubicBezTo>
                  <a:pt x="52579" y="47316"/>
                  <a:pt x="51226" y="43531"/>
                  <a:pt x="48666" y="40822"/>
                </a:cubicBezTo>
                <a:lnTo>
                  <a:pt x="48666" y="40822"/>
                </a:lnTo>
                <a:cubicBezTo>
                  <a:pt x="50976" y="42006"/>
                  <a:pt x="53495" y="42652"/>
                  <a:pt x="56080" y="42884"/>
                </a:cubicBezTo>
                <a:cubicBezTo>
                  <a:pt x="56937" y="42980"/>
                  <a:pt x="57797" y="43027"/>
                  <a:pt x="58657" y="43027"/>
                </a:cubicBezTo>
                <a:cubicBezTo>
                  <a:pt x="59974" y="43027"/>
                  <a:pt x="61290" y="42916"/>
                  <a:pt x="62592" y="42694"/>
                </a:cubicBezTo>
                <a:lnTo>
                  <a:pt x="62609" y="42691"/>
                </a:lnTo>
                <a:cubicBezTo>
                  <a:pt x="62611" y="42691"/>
                  <a:pt x="62614" y="42691"/>
                  <a:pt x="62615" y="42690"/>
                </a:cubicBezTo>
                <a:cubicBezTo>
                  <a:pt x="62685" y="42678"/>
                  <a:pt x="62755" y="42668"/>
                  <a:pt x="62824" y="42657"/>
                </a:cubicBezTo>
                <a:cubicBezTo>
                  <a:pt x="63048" y="42615"/>
                  <a:pt x="63104" y="42353"/>
                  <a:pt x="62942" y="42208"/>
                </a:cubicBezTo>
                <a:cubicBezTo>
                  <a:pt x="62615" y="41917"/>
                  <a:pt x="62277" y="41646"/>
                  <a:pt x="61933" y="41387"/>
                </a:cubicBezTo>
                <a:cubicBezTo>
                  <a:pt x="59483" y="39338"/>
                  <a:pt x="56389" y="38315"/>
                  <a:pt x="53192" y="38030"/>
                </a:cubicBezTo>
                <a:cubicBezTo>
                  <a:pt x="52524" y="37962"/>
                  <a:pt x="51854" y="37928"/>
                  <a:pt x="51184" y="37928"/>
                </a:cubicBezTo>
                <a:cubicBezTo>
                  <a:pt x="50377" y="37928"/>
                  <a:pt x="49570" y="37977"/>
                  <a:pt x="48767" y="38076"/>
                </a:cubicBezTo>
                <a:cubicBezTo>
                  <a:pt x="47912" y="38164"/>
                  <a:pt x="47061" y="38298"/>
                  <a:pt x="46218" y="38475"/>
                </a:cubicBezTo>
                <a:cubicBezTo>
                  <a:pt x="45562" y="38159"/>
                  <a:pt x="44904" y="37836"/>
                  <a:pt x="44245" y="37508"/>
                </a:cubicBezTo>
                <a:lnTo>
                  <a:pt x="44245" y="37508"/>
                </a:lnTo>
                <a:cubicBezTo>
                  <a:pt x="44616" y="37519"/>
                  <a:pt x="44987" y="37525"/>
                  <a:pt x="45357" y="37525"/>
                </a:cubicBezTo>
                <a:cubicBezTo>
                  <a:pt x="49900" y="37525"/>
                  <a:pt x="54359" y="36679"/>
                  <a:pt x="58606" y="34979"/>
                </a:cubicBezTo>
                <a:cubicBezTo>
                  <a:pt x="58792" y="34905"/>
                  <a:pt x="58851" y="34601"/>
                  <a:pt x="58664" y="34488"/>
                </a:cubicBezTo>
                <a:cubicBezTo>
                  <a:pt x="57301" y="33659"/>
                  <a:pt x="55546" y="33423"/>
                  <a:pt x="53822" y="33423"/>
                </a:cubicBezTo>
                <a:cubicBezTo>
                  <a:pt x="52785" y="33423"/>
                  <a:pt x="51760" y="33508"/>
                  <a:pt x="50838" y="33602"/>
                </a:cubicBezTo>
                <a:cubicBezTo>
                  <a:pt x="47924" y="33897"/>
                  <a:pt x="44972" y="34756"/>
                  <a:pt x="42633" y="36568"/>
                </a:cubicBezTo>
                <a:cubicBezTo>
                  <a:pt x="42603" y="36593"/>
                  <a:pt x="42583" y="36626"/>
                  <a:pt x="42575" y="36661"/>
                </a:cubicBezTo>
                <a:cubicBezTo>
                  <a:pt x="41796" y="36262"/>
                  <a:pt x="41020" y="35852"/>
                  <a:pt x="40246" y="35433"/>
                </a:cubicBezTo>
                <a:lnTo>
                  <a:pt x="40246" y="35433"/>
                </a:lnTo>
                <a:cubicBezTo>
                  <a:pt x="40475" y="35449"/>
                  <a:pt x="40703" y="35456"/>
                  <a:pt x="40931" y="35456"/>
                </a:cubicBezTo>
                <a:cubicBezTo>
                  <a:pt x="41407" y="35456"/>
                  <a:pt x="41880" y="35424"/>
                  <a:pt x="42348" y="35369"/>
                </a:cubicBezTo>
                <a:cubicBezTo>
                  <a:pt x="42524" y="35350"/>
                  <a:pt x="42699" y="35327"/>
                  <a:pt x="42875" y="35300"/>
                </a:cubicBezTo>
                <a:cubicBezTo>
                  <a:pt x="42910" y="35294"/>
                  <a:pt x="42944" y="35292"/>
                  <a:pt x="42977" y="35286"/>
                </a:cubicBezTo>
                <a:cubicBezTo>
                  <a:pt x="43224" y="35246"/>
                  <a:pt x="43469" y="35194"/>
                  <a:pt x="43714" y="35138"/>
                </a:cubicBezTo>
                <a:cubicBezTo>
                  <a:pt x="43803" y="35118"/>
                  <a:pt x="43891" y="35097"/>
                  <a:pt x="43980" y="35075"/>
                </a:cubicBezTo>
                <a:cubicBezTo>
                  <a:pt x="44063" y="35055"/>
                  <a:pt x="44146" y="35032"/>
                  <a:pt x="44228" y="35009"/>
                </a:cubicBezTo>
                <a:cubicBezTo>
                  <a:pt x="45270" y="34736"/>
                  <a:pt x="46294" y="34357"/>
                  <a:pt x="47300" y="33902"/>
                </a:cubicBezTo>
                <a:cubicBezTo>
                  <a:pt x="49960" y="32697"/>
                  <a:pt x="52527" y="31357"/>
                  <a:pt x="55195" y="30176"/>
                </a:cubicBezTo>
                <a:cubicBezTo>
                  <a:pt x="55307" y="30139"/>
                  <a:pt x="55419" y="30102"/>
                  <a:pt x="55531" y="30067"/>
                </a:cubicBezTo>
                <a:cubicBezTo>
                  <a:pt x="55589" y="30049"/>
                  <a:pt x="55642" y="30011"/>
                  <a:pt x="55678" y="29960"/>
                </a:cubicBezTo>
                <a:cubicBezTo>
                  <a:pt x="55707" y="29947"/>
                  <a:pt x="55736" y="29933"/>
                  <a:pt x="55766" y="29920"/>
                </a:cubicBezTo>
                <a:lnTo>
                  <a:pt x="55915" y="29937"/>
                </a:lnTo>
                <a:cubicBezTo>
                  <a:pt x="55920" y="29937"/>
                  <a:pt x="55926" y="29938"/>
                  <a:pt x="55931" y="29938"/>
                </a:cubicBezTo>
                <a:cubicBezTo>
                  <a:pt x="56095" y="29938"/>
                  <a:pt x="56175" y="29674"/>
                  <a:pt x="55998" y="29626"/>
                </a:cubicBezTo>
                <a:cubicBezTo>
                  <a:pt x="55988" y="29623"/>
                  <a:pt x="55978" y="29622"/>
                  <a:pt x="55968" y="29619"/>
                </a:cubicBezTo>
                <a:cubicBezTo>
                  <a:pt x="55946" y="29596"/>
                  <a:pt x="55916" y="29584"/>
                  <a:pt x="55885" y="29584"/>
                </a:cubicBezTo>
                <a:cubicBezTo>
                  <a:pt x="55879" y="29584"/>
                  <a:pt x="55872" y="29585"/>
                  <a:pt x="55866" y="29586"/>
                </a:cubicBezTo>
                <a:cubicBezTo>
                  <a:pt x="55862" y="29587"/>
                  <a:pt x="55857" y="29589"/>
                  <a:pt x="55852" y="29589"/>
                </a:cubicBezTo>
                <a:cubicBezTo>
                  <a:pt x="55789" y="29573"/>
                  <a:pt x="55724" y="29557"/>
                  <a:pt x="55661" y="29541"/>
                </a:cubicBezTo>
                <a:cubicBezTo>
                  <a:pt x="55607" y="29465"/>
                  <a:pt x="55534" y="29408"/>
                  <a:pt x="55436" y="29395"/>
                </a:cubicBezTo>
                <a:cubicBezTo>
                  <a:pt x="55132" y="29354"/>
                  <a:pt x="54824" y="29315"/>
                  <a:pt x="54513" y="29279"/>
                </a:cubicBezTo>
                <a:cubicBezTo>
                  <a:pt x="53010" y="28975"/>
                  <a:pt x="51458" y="28813"/>
                  <a:pt x="49908" y="28813"/>
                </a:cubicBezTo>
                <a:cubicBezTo>
                  <a:pt x="47064" y="28813"/>
                  <a:pt x="44228" y="29359"/>
                  <a:pt x="41718" y="30577"/>
                </a:cubicBezTo>
                <a:cubicBezTo>
                  <a:pt x="40894" y="30958"/>
                  <a:pt x="40114" y="31428"/>
                  <a:pt x="39392" y="31979"/>
                </a:cubicBezTo>
                <a:cubicBezTo>
                  <a:pt x="38657" y="32519"/>
                  <a:pt x="37976" y="33129"/>
                  <a:pt x="37359" y="33801"/>
                </a:cubicBezTo>
                <a:cubicBezTo>
                  <a:pt x="37356" y="33806"/>
                  <a:pt x="37356" y="33808"/>
                  <a:pt x="37353" y="33813"/>
                </a:cubicBezTo>
                <a:cubicBezTo>
                  <a:pt x="36366" y="33241"/>
                  <a:pt x="35389" y="32648"/>
                  <a:pt x="34421" y="32043"/>
                </a:cubicBezTo>
                <a:cubicBezTo>
                  <a:pt x="35207" y="31964"/>
                  <a:pt x="35982" y="31815"/>
                  <a:pt x="36740" y="31596"/>
                </a:cubicBezTo>
                <a:cubicBezTo>
                  <a:pt x="37946" y="31305"/>
                  <a:pt x="39098" y="30785"/>
                  <a:pt x="40217" y="30135"/>
                </a:cubicBezTo>
                <a:cubicBezTo>
                  <a:pt x="44069" y="28044"/>
                  <a:pt x="47469" y="24810"/>
                  <a:pt x="51493" y="23108"/>
                </a:cubicBezTo>
                <a:cubicBezTo>
                  <a:pt x="51534" y="23090"/>
                  <a:pt x="51569" y="23058"/>
                  <a:pt x="51587" y="23016"/>
                </a:cubicBezTo>
                <a:cubicBezTo>
                  <a:pt x="51754" y="22984"/>
                  <a:pt x="51758" y="22718"/>
                  <a:pt x="51567" y="22669"/>
                </a:cubicBezTo>
                <a:cubicBezTo>
                  <a:pt x="50480" y="22390"/>
                  <a:pt x="49335" y="22267"/>
                  <a:pt x="48171" y="22267"/>
                </a:cubicBezTo>
                <a:cubicBezTo>
                  <a:pt x="45334" y="22267"/>
                  <a:pt x="42386" y="23000"/>
                  <a:pt x="39878" y="23999"/>
                </a:cubicBezTo>
                <a:cubicBezTo>
                  <a:pt x="36634" y="25291"/>
                  <a:pt x="33817" y="27474"/>
                  <a:pt x="32040" y="30504"/>
                </a:cubicBezTo>
                <a:cubicBezTo>
                  <a:pt x="30565" y="29514"/>
                  <a:pt x="29127" y="28480"/>
                  <a:pt x="27737" y="27395"/>
                </a:cubicBezTo>
                <a:cubicBezTo>
                  <a:pt x="28075" y="27329"/>
                  <a:pt x="28413" y="27256"/>
                  <a:pt x="28749" y="27173"/>
                </a:cubicBezTo>
                <a:cubicBezTo>
                  <a:pt x="30935" y="26648"/>
                  <a:pt x="33090" y="25737"/>
                  <a:pt x="35128" y="24553"/>
                </a:cubicBezTo>
                <a:cubicBezTo>
                  <a:pt x="35184" y="24522"/>
                  <a:pt x="35240" y="24490"/>
                  <a:pt x="35294" y="24457"/>
                </a:cubicBezTo>
                <a:cubicBezTo>
                  <a:pt x="35549" y="24308"/>
                  <a:pt x="35800" y="24154"/>
                  <a:pt x="36049" y="23995"/>
                </a:cubicBezTo>
                <a:cubicBezTo>
                  <a:pt x="36233" y="23880"/>
                  <a:pt x="36416" y="23765"/>
                  <a:pt x="36598" y="23646"/>
                </a:cubicBezTo>
                <a:cubicBezTo>
                  <a:pt x="36604" y="23642"/>
                  <a:pt x="36609" y="23639"/>
                  <a:pt x="36615" y="23636"/>
                </a:cubicBezTo>
                <a:cubicBezTo>
                  <a:pt x="38241" y="22729"/>
                  <a:pt x="39756" y="21638"/>
                  <a:pt x="41130" y="20379"/>
                </a:cubicBezTo>
                <a:cubicBezTo>
                  <a:pt x="42395" y="19222"/>
                  <a:pt x="44889" y="17055"/>
                  <a:pt x="45354" y="15221"/>
                </a:cubicBezTo>
                <a:cubicBezTo>
                  <a:pt x="45357" y="15217"/>
                  <a:pt x="45361" y="15212"/>
                  <a:pt x="45364" y="15207"/>
                </a:cubicBezTo>
                <a:cubicBezTo>
                  <a:pt x="45427" y="15119"/>
                  <a:pt x="45440" y="15005"/>
                  <a:pt x="45415" y="14903"/>
                </a:cubicBezTo>
                <a:cubicBezTo>
                  <a:pt x="45415" y="14896"/>
                  <a:pt x="45417" y="14889"/>
                  <a:pt x="45417" y="14881"/>
                </a:cubicBezTo>
                <a:cubicBezTo>
                  <a:pt x="45430" y="14774"/>
                  <a:pt x="45364" y="14695"/>
                  <a:pt x="45270" y="14661"/>
                </a:cubicBezTo>
                <a:cubicBezTo>
                  <a:pt x="45413" y="14551"/>
                  <a:pt x="45387" y="14255"/>
                  <a:pt x="45172" y="14255"/>
                </a:cubicBezTo>
                <a:cubicBezTo>
                  <a:pt x="45172" y="14255"/>
                  <a:pt x="45171" y="14255"/>
                  <a:pt x="45171" y="14255"/>
                </a:cubicBezTo>
                <a:cubicBezTo>
                  <a:pt x="37147" y="14272"/>
                  <a:pt x="30333" y="19607"/>
                  <a:pt x="25582" y="25637"/>
                </a:cubicBezTo>
                <a:cubicBezTo>
                  <a:pt x="24891" y="25049"/>
                  <a:pt x="24215" y="24447"/>
                  <a:pt x="23554" y="23833"/>
                </a:cubicBezTo>
                <a:cubicBezTo>
                  <a:pt x="23160" y="23463"/>
                  <a:pt x="22775" y="23089"/>
                  <a:pt x="22397" y="22708"/>
                </a:cubicBezTo>
                <a:cubicBezTo>
                  <a:pt x="26280" y="22417"/>
                  <a:pt x="29872" y="19998"/>
                  <a:pt x="32609" y="17372"/>
                </a:cubicBezTo>
                <a:cubicBezTo>
                  <a:pt x="35337" y="14754"/>
                  <a:pt x="38274" y="11480"/>
                  <a:pt x="39674" y="7919"/>
                </a:cubicBezTo>
                <a:cubicBezTo>
                  <a:pt x="39773" y="7668"/>
                  <a:pt x="39576" y="7475"/>
                  <a:pt x="39350" y="7475"/>
                </a:cubicBezTo>
                <a:cubicBezTo>
                  <a:pt x="39313" y="7475"/>
                  <a:pt x="39276" y="7480"/>
                  <a:pt x="39239" y="7491"/>
                </a:cubicBezTo>
                <a:cubicBezTo>
                  <a:pt x="34924" y="8731"/>
                  <a:pt x="30842" y="11324"/>
                  <a:pt x="27283" y="14444"/>
                </a:cubicBezTo>
                <a:cubicBezTo>
                  <a:pt x="25596" y="15803"/>
                  <a:pt x="23958" y="17292"/>
                  <a:pt x="22699" y="19041"/>
                </a:cubicBezTo>
                <a:cubicBezTo>
                  <a:pt x="22081" y="19748"/>
                  <a:pt x="21492" y="20460"/>
                  <a:pt x="20934" y="21172"/>
                </a:cubicBezTo>
                <a:cubicBezTo>
                  <a:pt x="20224" y="20400"/>
                  <a:pt x="19536" y="19606"/>
                  <a:pt x="18872" y="18793"/>
                </a:cubicBezTo>
                <a:cubicBezTo>
                  <a:pt x="22164" y="18292"/>
                  <a:pt x="25294" y="15681"/>
                  <a:pt x="27688" y="13211"/>
                </a:cubicBezTo>
                <a:cubicBezTo>
                  <a:pt x="29299" y="11705"/>
                  <a:pt x="30732" y="10017"/>
                  <a:pt x="31955" y="8183"/>
                </a:cubicBezTo>
                <a:cubicBezTo>
                  <a:pt x="33721" y="5770"/>
                  <a:pt x="35235" y="3087"/>
                  <a:pt x="35843" y="340"/>
                </a:cubicBezTo>
                <a:cubicBezTo>
                  <a:pt x="35878" y="186"/>
                  <a:pt x="35723" y="1"/>
                  <a:pt x="355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158" name="Google Shape;1158;p17"/>
          <p:cNvGrpSpPr/>
          <p:nvPr/>
        </p:nvGrpSpPr>
        <p:grpSpPr>
          <a:xfrm rot="-4312089">
            <a:off x="-2867517" y="3434971"/>
            <a:ext cx="6336160" cy="4912717"/>
            <a:chOff x="902100" y="3410650"/>
            <a:chExt cx="787100" cy="610275"/>
          </a:xfrm>
        </p:grpSpPr>
        <p:sp>
          <p:nvSpPr>
            <p:cNvPr id="1159" name="Google Shape;1159;p17"/>
            <p:cNvSpPr/>
            <p:nvPr/>
          </p:nvSpPr>
          <p:spPr>
            <a:xfrm>
              <a:off x="902100" y="3410650"/>
              <a:ext cx="787100" cy="610275"/>
            </a:xfrm>
            <a:custGeom>
              <a:avLst/>
              <a:gdLst/>
              <a:ahLst/>
              <a:cxnLst/>
              <a:rect l="l" t="t" r="r" b="b"/>
              <a:pathLst>
                <a:path w="31484" h="24411" extrusionOk="0">
                  <a:moveTo>
                    <a:pt x="27240" y="5097"/>
                  </a:moveTo>
                  <a:cubicBezTo>
                    <a:pt x="27240" y="5097"/>
                    <a:pt x="27240" y="5097"/>
                    <a:pt x="27240" y="5097"/>
                  </a:cubicBezTo>
                  <a:cubicBezTo>
                    <a:pt x="27244" y="5115"/>
                    <a:pt x="26783" y="5591"/>
                    <a:pt x="26743" y="5646"/>
                  </a:cubicBezTo>
                  <a:cubicBezTo>
                    <a:pt x="26535" y="5929"/>
                    <a:pt x="26411" y="6205"/>
                    <a:pt x="26143" y="6446"/>
                  </a:cubicBezTo>
                  <a:cubicBezTo>
                    <a:pt x="25621" y="6910"/>
                    <a:pt x="25008" y="7278"/>
                    <a:pt x="24391" y="7601"/>
                  </a:cubicBezTo>
                  <a:cubicBezTo>
                    <a:pt x="24678" y="6928"/>
                    <a:pt x="24912" y="6332"/>
                    <a:pt x="25550" y="5871"/>
                  </a:cubicBezTo>
                  <a:lnTo>
                    <a:pt x="25550" y="5870"/>
                  </a:lnTo>
                  <a:cubicBezTo>
                    <a:pt x="25695" y="5765"/>
                    <a:pt x="27229" y="5097"/>
                    <a:pt x="27240" y="5097"/>
                  </a:cubicBezTo>
                  <a:close/>
                  <a:moveTo>
                    <a:pt x="24504" y="3239"/>
                  </a:moveTo>
                  <a:lnTo>
                    <a:pt x="24458" y="3291"/>
                  </a:lnTo>
                  <a:cubicBezTo>
                    <a:pt x="23942" y="3867"/>
                    <a:pt x="23900" y="4902"/>
                    <a:pt x="23592" y="5575"/>
                  </a:cubicBezTo>
                  <a:cubicBezTo>
                    <a:pt x="23188" y="6458"/>
                    <a:pt x="22473" y="7141"/>
                    <a:pt x="21780" y="7798"/>
                  </a:cubicBezTo>
                  <a:cubicBezTo>
                    <a:pt x="21514" y="6701"/>
                    <a:pt x="22125" y="5479"/>
                    <a:pt x="22816" y="4655"/>
                  </a:cubicBezTo>
                  <a:lnTo>
                    <a:pt x="22816" y="4653"/>
                  </a:lnTo>
                  <a:cubicBezTo>
                    <a:pt x="23203" y="4192"/>
                    <a:pt x="23675" y="3796"/>
                    <a:pt x="24174" y="3462"/>
                  </a:cubicBezTo>
                  <a:cubicBezTo>
                    <a:pt x="24275" y="3394"/>
                    <a:pt x="24388" y="3310"/>
                    <a:pt x="24504" y="3239"/>
                  </a:cubicBezTo>
                  <a:close/>
                  <a:moveTo>
                    <a:pt x="19554" y="1392"/>
                  </a:moveTo>
                  <a:cubicBezTo>
                    <a:pt x="19631" y="1474"/>
                    <a:pt x="19858" y="2655"/>
                    <a:pt x="19889" y="2748"/>
                  </a:cubicBezTo>
                  <a:cubicBezTo>
                    <a:pt x="20076" y="3300"/>
                    <a:pt x="20313" y="3835"/>
                    <a:pt x="20460" y="4400"/>
                  </a:cubicBezTo>
                  <a:cubicBezTo>
                    <a:pt x="20798" y="5699"/>
                    <a:pt x="20606" y="7002"/>
                    <a:pt x="19968" y="8171"/>
                  </a:cubicBezTo>
                  <a:cubicBezTo>
                    <a:pt x="19565" y="7018"/>
                    <a:pt x="19134" y="5826"/>
                    <a:pt x="19047" y="4602"/>
                  </a:cubicBezTo>
                  <a:lnTo>
                    <a:pt x="19046" y="4601"/>
                  </a:lnTo>
                  <a:cubicBezTo>
                    <a:pt x="19002" y="3975"/>
                    <a:pt x="19081" y="3352"/>
                    <a:pt x="19219" y="2743"/>
                  </a:cubicBezTo>
                  <a:cubicBezTo>
                    <a:pt x="19274" y="2501"/>
                    <a:pt x="19618" y="1471"/>
                    <a:pt x="19554" y="1392"/>
                  </a:cubicBezTo>
                  <a:close/>
                  <a:moveTo>
                    <a:pt x="16878" y="440"/>
                  </a:moveTo>
                  <a:lnTo>
                    <a:pt x="16878" y="440"/>
                  </a:lnTo>
                  <a:cubicBezTo>
                    <a:pt x="16796" y="629"/>
                    <a:pt x="17071" y="1945"/>
                    <a:pt x="17103" y="2063"/>
                  </a:cubicBezTo>
                  <a:cubicBezTo>
                    <a:pt x="17279" y="2700"/>
                    <a:pt x="17539" y="3311"/>
                    <a:pt x="17788" y="3922"/>
                  </a:cubicBezTo>
                  <a:cubicBezTo>
                    <a:pt x="18375" y="5361"/>
                    <a:pt x="19223" y="7349"/>
                    <a:pt x="18039" y="8709"/>
                  </a:cubicBezTo>
                  <a:cubicBezTo>
                    <a:pt x="18038" y="8712"/>
                    <a:pt x="18035" y="8716"/>
                    <a:pt x="18034" y="8719"/>
                  </a:cubicBezTo>
                  <a:cubicBezTo>
                    <a:pt x="17050" y="7432"/>
                    <a:pt x="16359" y="5966"/>
                    <a:pt x="16231" y="4328"/>
                  </a:cubicBezTo>
                  <a:lnTo>
                    <a:pt x="16229" y="4327"/>
                  </a:lnTo>
                  <a:cubicBezTo>
                    <a:pt x="16176" y="3655"/>
                    <a:pt x="16212" y="2980"/>
                    <a:pt x="16332" y="2317"/>
                  </a:cubicBezTo>
                  <a:cubicBezTo>
                    <a:pt x="16387" y="2020"/>
                    <a:pt x="16744" y="634"/>
                    <a:pt x="16878" y="440"/>
                  </a:cubicBezTo>
                  <a:close/>
                  <a:moveTo>
                    <a:pt x="27387" y="6769"/>
                  </a:moveTo>
                  <a:cubicBezTo>
                    <a:pt x="27674" y="6769"/>
                    <a:pt x="27967" y="6807"/>
                    <a:pt x="28266" y="6894"/>
                  </a:cubicBezTo>
                  <a:lnTo>
                    <a:pt x="28266" y="6893"/>
                  </a:lnTo>
                  <a:cubicBezTo>
                    <a:pt x="28780" y="7044"/>
                    <a:pt x="29253" y="7314"/>
                    <a:pt x="29708" y="7590"/>
                  </a:cubicBezTo>
                  <a:cubicBezTo>
                    <a:pt x="30036" y="7790"/>
                    <a:pt x="30782" y="8083"/>
                    <a:pt x="31000" y="8384"/>
                  </a:cubicBezTo>
                  <a:cubicBezTo>
                    <a:pt x="31015" y="8405"/>
                    <a:pt x="31032" y="8423"/>
                    <a:pt x="31052" y="8437"/>
                  </a:cubicBezTo>
                  <a:cubicBezTo>
                    <a:pt x="31050" y="8437"/>
                    <a:pt x="31047" y="8437"/>
                    <a:pt x="31044" y="8437"/>
                  </a:cubicBezTo>
                  <a:cubicBezTo>
                    <a:pt x="30994" y="8437"/>
                    <a:pt x="30909" y="8449"/>
                    <a:pt x="30778" y="8487"/>
                  </a:cubicBezTo>
                  <a:cubicBezTo>
                    <a:pt x="30538" y="8557"/>
                    <a:pt x="30264" y="8572"/>
                    <a:pt x="30019" y="8619"/>
                  </a:cubicBezTo>
                  <a:cubicBezTo>
                    <a:pt x="29522" y="8714"/>
                    <a:pt x="29036" y="8808"/>
                    <a:pt x="28537" y="8808"/>
                  </a:cubicBezTo>
                  <a:cubicBezTo>
                    <a:pt x="28374" y="8808"/>
                    <a:pt x="28210" y="8798"/>
                    <a:pt x="28044" y="8775"/>
                  </a:cubicBezTo>
                  <a:cubicBezTo>
                    <a:pt x="26847" y="8608"/>
                    <a:pt x="25645" y="8087"/>
                    <a:pt x="24495" y="7700"/>
                  </a:cubicBezTo>
                  <a:cubicBezTo>
                    <a:pt x="24580" y="7657"/>
                    <a:pt x="24666" y="7613"/>
                    <a:pt x="24750" y="7569"/>
                  </a:cubicBezTo>
                  <a:cubicBezTo>
                    <a:pt x="25599" y="7163"/>
                    <a:pt x="26464" y="6769"/>
                    <a:pt x="27387" y="6769"/>
                  </a:cubicBezTo>
                  <a:close/>
                  <a:moveTo>
                    <a:pt x="14865" y="1584"/>
                  </a:moveTo>
                  <a:lnTo>
                    <a:pt x="14865" y="1584"/>
                  </a:lnTo>
                  <a:cubicBezTo>
                    <a:pt x="14474" y="2612"/>
                    <a:pt x="14604" y="3647"/>
                    <a:pt x="14883" y="4777"/>
                  </a:cubicBezTo>
                  <a:cubicBezTo>
                    <a:pt x="15339" y="6633"/>
                    <a:pt x="15316" y="8309"/>
                    <a:pt x="14332" y="9972"/>
                  </a:cubicBezTo>
                  <a:cubicBezTo>
                    <a:pt x="13538" y="8521"/>
                    <a:pt x="13033" y="6510"/>
                    <a:pt x="13182" y="4878"/>
                  </a:cubicBezTo>
                  <a:lnTo>
                    <a:pt x="13181" y="4878"/>
                  </a:lnTo>
                  <a:cubicBezTo>
                    <a:pt x="13300" y="3582"/>
                    <a:pt x="14042" y="2540"/>
                    <a:pt x="14865" y="1584"/>
                  </a:cubicBezTo>
                  <a:close/>
                  <a:moveTo>
                    <a:pt x="23535" y="7958"/>
                  </a:moveTo>
                  <a:cubicBezTo>
                    <a:pt x="24471" y="7958"/>
                    <a:pt x="25261" y="8407"/>
                    <a:pt x="25965" y="9011"/>
                  </a:cubicBezTo>
                  <a:cubicBezTo>
                    <a:pt x="26305" y="9301"/>
                    <a:pt x="26619" y="9620"/>
                    <a:pt x="26952" y="9920"/>
                  </a:cubicBezTo>
                  <a:cubicBezTo>
                    <a:pt x="27080" y="10035"/>
                    <a:pt x="27212" y="10179"/>
                    <a:pt x="27357" y="10271"/>
                  </a:cubicBezTo>
                  <a:cubicBezTo>
                    <a:pt x="27442" y="10325"/>
                    <a:pt x="27601" y="10388"/>
                    <a:pt x="27598" y="10388"/>
                  </a:cubicBezTo>
                  <a:cubicBezTo>
                    <a:pt x="27597" y="10388"/>
                    <a:pt x="27565" y="10376"/>
                    <a:pt x="27482" y="10346"/>
                  </a:cubicBezTo>
                  <a:cubicBezTo>
                    <a:pt x="26635" y="10038"/>
                    <a:pt x="25801" y="9799"/>
                    <a:pt x="25038" y="9300"/>
                  </a:cubicBezTo>
                  <a:cubicBezTo>
                    <a:pt x="24463" y="8923"/>
                    <a:pt x="24056" y="8367"/>
                    <a:pt x="23519" y="7959"/>
                  </a:cubicBezTo>
                  <a:cubicBezTo>
                    <a:pt x="23524" y="7958"/>
                    <a:pt x="23530" y="7958"/>
                    <a:pt x="23535" y="7958"/>
                  </a:cubicBezTo>
                  <a:close/>
                  <a:moveTo>
                    <a:pt x="12338" y="6093"/>
                  </a:moveTo>
                  <a:lnTo>
                    <a:pt x="12338" y="6093"/>
                  </a:lnTo>
                  <a:cubicBezTo>
                    <a:pt x="12330" y="6151"/>
                    <a:pt x="12326" y="6210"/>
                    <a:pt x="12327" y="6269"/>
                  </a:cubicBezTo>
                  <a:cubicBezTo>
                    <a:pt x="12326" y="6953"/>
                    <a:pt x="12402" y="7602"/>
                    <a:pt x="12465" y="8284"/>
                  </a:cubicBezTo>
                  <a:cubicBezTo>
                    <a:pt x="12573" y="9452"/>
                    <a:pt x="12237" y="10431"/>
                    <a:pt x="11711" y="11453"/>
                  </a:cubicBezTo>
                  <a:cubicBezTo>
                    <a:pt x="11192" y="10415"/>
                    <a:pt x="11002" y="9264"/>
                    <a:pt x="11303" y="8124"/>
                  </a:cubicBezTo>
                  <a:cubicBezTo>
                    <a:pt x="11421" y="7666"/>
                    <a:pt x="11601" y="7228"/>
                    <a:pt x="11837" y="6818"/>
                  </a:cubicBezTo>
                  <a:cubicBezTo>
                    <a:pt x="11966" y="6596"/>
                    <a:pt x="12113" y="6292"/>
                    <a:pt x="12310" y="6122"/>
                  </a:cubicBezTo>
                  <a:cubicBezTo>
                    <a:pt x="12319" y="6113"/>
                    <a:pt x="12329" y="6103"/>
                    <a:pt x="12338" y="6093"/>
                  </a:cubicBezTo>
                  <a:close/>
                  <a:moveTo>
                    <a:pt x="22057" y="8325"/>
                  </a:moveTo>
                  <a:lnTo>
                    <a:pt x="22057" y="8325"/>
                  </a:lnTo>
                  <a:cubicBezTo>
                    <a:pt x="22823" y="8635"/>
                    <a:pt x="23523" y="9085"/>
                    <a:pt x="24120" y="9655"/>
                  </a:cubicBezTo>
                  <a:lnTo>
                    <a:pt x="24120" y="9654"/>
                  </a:lnTo>
                  <a:cubicBezTo>
                    <a:pt x="24499" y="10012"/>
                    <a:pt x="24840" y="10408"/>
                    <a:pt x="25162" y="10818"/>
                  </a:cubicBezTo>
                  <a:cubicBezTo>
                    <a:pt x="25326" y="11026"/>
                    <a:pt x="25582" y="11509"/>
                    <a:pt x="25819" y="11649"/>
                  </a:cubicBezTo>
                  <a:cubicBezTo>
                    <a:pt x="25622" y="11553"/>
                    <a:pt x="25319" y="11300"/>
                    <a:pt x="25206" y="11240"/>
                  </a:cubicBezTo>
                  <a:cubicBezTo>
                    <a:pt x="24876" y="11063"/>
                    <a:pt x="24532" y="10915"/>
                    <a:pt x="24203" y="10739"/>
                  </a:cubicBezTo>
                  <a:cubicBezTo>
                    <a:pt x="23173" y="10186"/>
                    <a:pt x="22448" y="9409"/>
                    <a:pt x="22057" y="8325"/>
                  </a:cubicBezTo>
                  <a:close/>
                  <a:moveTo>
                    <a:pt x="11066" y="10128"/>
                  </a:moveTo>
                  <a:cubicBezTo>
                    <a:pt x="11171" y="10651"/>
                    <a:pt x="11378" y="11148"/>
                    <a:pt x="11673" y="11593"/>
                  </a:cubicBezTo>
                  <a:lnTo>
                    <a:pt x="11673" y="11594"/>
                  </a:lnTo>
                  <a:cubicBezTo>
                    <a:pt x="11114" y="11942"/>
                    <a:pt x="10572" y="12314"/>
                    <a:pt x="10047" y="12707"/>
                  </a:cubicBezTo>
                  <a:cubicBezTo>
                    <a:pt x="10666" y="11957"/>
                    <a:pt x="10996" y="11082"/>
                    <a:pt x="11066" y="10128"/>
                  </a:cubicBezTo>
                  <a:close/>
                  <a:moveTo>
                    <a:pt x="10818" y="3903"/>
                  </a:moveTo>
                  <a:cubicBezTo>
                    <a:pt x="10295" y="4935"/>
                    <a:pt x="10343" y="6105"/>
                    <a:pt x="10539" y="7261"/>
                  </a:cubicBezTo>
                  <a:cubicBezTo>
                    <a:pt x="10892" y="9335"/>
                    <a:pt x="11220" y="11298"/>
                    <a:pt x="9583" y="12929"/>
                  </a:cubicBezTo>
                  <a:cubicBezTo>
                    <a:pt x="8777" y="11319"/>
                    <a:pt x="8313" y="9387"/>
                    <a:pt x="8552" y="7588"/>
                  </a:cubicBezTo>
                  <a:cubicBezTo>
                    <a:pt x="8752" y="6070"/>
                    <a:pt x="9686" y="4863"/>
                    <a:pt x="10818" y="3903"/>
                  </a:cubicBezTo>
                  <a:close/>
                  <a:moveTo>
                    <a:pt x="20246" y="8913"/>
                  </a:moveTo>
                  <a:cubicBezTo>
                    <a:pt x="21137" y="9397"/>
                    <a:pt x="21977" y="9928"/>
                    <a:pt x="22724" y="10632"/>
                  </a:cubicBezTo>
                  <a:lnTo>
                    <a:pt x="22724" y="10631"/>
                  </a:lnTo>
                  <a:cubicBezTo>
                    <a:pt x="23528" y="11389"/>
                    <a:pt x="24016" y="12418"/>
                    <a:pt x="24802" y="13166"/>
                  </a:cubicBezTo>
                  <a:cubicBezTo>
                    <a:pt x="24904" y="13263"/>
                    <a:pt x="25054" y="13349"/>
                    <a:pt x="25047" y="13349"/>
                  </a:cubicBezTo>
                  <a:cubicBezTo>
                    <a:pt x="25043" y="13349"/>
                    <a:pt x="25001" y="13328"/>
                    <a:pt x="24894" y="13276"/>
                  </a:cubicBezTo>
                  <a:cubicBezTo>
                    <a:pt x="24639" y="13152"/>
                    <a:pt x="24387" y="13023"/>
                    <a:pt x="24138" y="12890"/>
                  </a:cubicBezTo>
                  <a:cubicBezTo>
                    <a:pt x="23547" y="12575"/>
                    <a:pt x="22964" y="12238"/>
                    <a:pt x="22431" y="11834"/>
                  </a:cubicBezTo>
                  <a:cubicBezTo>
                    <a:pt x="21421" y="11070"/>
                    <a:pt x="20634" y="10111"/>
                    <a:pt x="20246" y="8913"/>
                  </a:cubicBezTo>
                  <a:close/>
                  <a:moveTo>
                    <a:pt x="6335" y="7193"/>
                  </a:moveTo>
                  <a:lnTo>
                    <a:pt x="6335" y="7193"/>
                  </a:lnTo>
                  <a:cubicBezTo>
                    <a:pt x="6736" y="9511"/>
                    <a:pt x="8119" y="11580"/>
                    <a:pt x="8237" y="13964"/>
                  </a:cubicBezTo>
                  <a:cubicBezTo>
                    <a:pt x="6879" y="11859"/>
                    <a:pt x="6090" y="9670"/>
                    <a:pt x="6335" y="7193"/>
                  </a:cubicBezTo>
                  <a:close/>
                  <a:moveTo>
                    <a:pt x="12262" y="12054"/>
                  </a:moveTo>
                  <a:lnTo>
                    <a:pt x="12262" y="12054"/>
                  </a:lnTo>
                  <a:cubicBezTo>
                    <a:pt x="13726" y="12159"/>
                    <a:pt x="15069" y="12597"/>
                    <a:pt x="16295" y="13440"/>
                  </a:cubicBezTo>
                  <a:cubicBezTo>
                    <a:pt x="16803" y="13793"/>
                    <a:pt x="17282" y="14188"/>
                    <a:pt x="17726" y="14620"/>
                  </a:cubicBezTo>
                  <a:cubicBezTo>
                    <a:pt x="17792" y="14685"/>
                    <a:pt x="17848" y="14746"/>
                    <a:pt x="17902" y="14803"/>
                  </a:cubicBezTo>
                  <a:cubicBezTo>
                    <a:pt x="17854" y="14769"/>
                    <a:pt x="17815" y="14742"/>
                    <a:pt x="17800" y="14733"/>
                  </a:cubicBezTo>
                  <a:cubicBezTo>
                    <a:pt x="15992" y="13722"/>
                    <a:pt x="13849" y="13432"/>
                    <a:pt x="12262" y="12054"/>
                  </a:cubicBezTo>
                  <a:close/>
                  <a:moveTo>
                    <a:pt x="18215" y="9437"/>
                  </a:moveTo>
                  <a:lnTo>
                    <a:pt x="18215" y="9437"/>
                  </a:lnTo>
                  <a:cubicBezTo>
                    <a:pt x="19230" y="10135"/>
                    <a:pt x="20132" y="10791"/>
                    <a:pt x="20837" y="11843"/>
                  </a:cubicBezTo>
                  <a:cubicBezTo>
                    <a:pt x="21461" y="12775"/>
                    <a:pt x="21953" y="13808"/>
                    <a:pt x="22740" y="14621"/>
                  </a:cubicBezTo>
                  <a:cubicBezTo>
                    <a:pt x="22891" y="14777"/>
                    <a:pt x="23070" y="14855"/>
                    <a:pt x="23067" y="14855"/>
                  </a:cubicBezTo>
                  <a:cubicBezTo>
                    <a:pt x="23065" y="14855"/>
                    <a:pt x="22990" y="14824"/>
                    <a:pt x="22791" y="14761"/>
                  </a:cubicBezTo>
                  <a:cubicBezTo>
                    <a:pt x="22457" y="14656"/>
                    <a:pt x="22141" y="14509"/>
                    <a:pt x="21833" y="14346"/>
                  </a:cubicBezTo>
                  <a:cubicBezTo>
                    <a:pt x="21217" y="14020"/>
                    <a:pt x="20653" y="13604"/>
                    <a:pt x="20160" y="13112"/>
                  </a:cubicBezTo>
                  <a:cubicBezTo>
                    <a:pt x="19133" y="12086"/>
                    <a:pt x="18549" y="10818"/>
                    <a:pt x="18215" y="9437"/>
                  </a:cubicBezTo>
                  <a:close/>
                  <a:moveTo>
                    <a:pt x="14482" y="10644"/>
                  </a:moveTo>
                  <a:cubicBezTo>
                    <a:pt x="14485" y="10646"/>
                    <a:pt x="14486" y="10647"/>
                    <a:pt x="14489" y="10647"/>
                  </a:cubicBezTo>
                  <a:cubicBezTo>
                    <a:pt x="15957" y="10842"/>
                    <a:pt x="17290" y="11366"/>
                    <a:pt x="18443" y="12309"/>
                  </a:cubicBezTo>
                  <a:cubicBezTo>
                    <a:pt x="19086" y="12834"/>
                    <a:pt x="19647" y="13454"/>
                    <a:pt x="20133" y="14126"/>
                  </a:cubicBezTo>
                  <a:cubicBezTo>
                    <a:pt x="20317" y="14381"/>
                    <a:pt x="20490" y="14644"/>
                    <a:pt x="20654" y="14912"/>
                  </a:cubicBezTo>
                  <a:cubicBezTo>
                    <a:pt x="20664" y="14927"/>
                    <a:pt x="20672" y="14943"/>
                    <a:pt x="20681" y="14957"/>
                  </a:cubicBezTo>
                  <a:cubicBezTo>
                    <a:pt x="20030" y="14289"/>
                    <a:pt x="19139" y="13801"/>
                    <a:pt x="18299" y="13480"/>
                  </a:cubicBezTo>
                  <a:cubicBezTo>
                    <a:pt x="17660" y="13236"/>
                    <a:pt x="16991" y="13052"/>
                    <a:pt x="16395" y="12709"/>
                  </a:cubicBezTo>
                  <a:cubicBezTo>
                    <a:pt x="15780" y="12357"/>
                    <a:pt x="14466" y="11435"/>
                    <a:pt x="14482" y="10644"/>
                  </a:cubicBezTo>
                  <a:close/>
                  <a:moveTo>
                    <a:pt x="2269" y="7774"/>
                  </a:moveTo>
                  <a:lnTo>
                    <a:pt x="2269" y="7774"/>
                  </a:lnTo>
                  <a:cubicBezTo>
                    <a:pt x="3674" y="10316"/>
                    <a:pt x="6728" y="12410"/>
                    <a:pt x="6688" y="15489"/>
                  </a:cubicBezTo>
                  <a:cubicBezTo>
                    <a:pt x="5855" y="14306"/>
                    <a:pt x="4633" y="13442"/>
                    <a:pt x="3787" y="12265"/>
                  </a:cubicBezTo>
                  <a:cubicBezTo>
                    <a:pt x="2836" y="10942"/>
                    <a:pt x="2444" y="9367"/>
                    <a:pt x="2269" y="7774"/>
                  </a:cubicBezTo>
                  <a:close/>
                  <a:moveTo>
                    <a:pt x="9972" y="13758"/>
                  </a:moveTo>
                  <a:lnTo>
                    <a:pt x="9972" y="13758"/>
                  </a:lnTo>
                  <a:cubicBezTo>
                    <a:pt x="11092" y="13840"/>
                    <a:pt x="12218" y="13870"/>
                    <a:pt x="13321" y="14102"/>
                  </a:cubicBezTo>
                  <a:lnTo>
                    <a:pt x="13321" y="14101"/>
                  </a:lnTo>
                  <a:cubicBezTo>
                    <a:pt x="14049" y="14253"/>
                    <a:pt x="14753" y="14498"/>
                    <a:pt x="15419" y="14831"/>
                  </a:cubicBezTo>
                  <a:cubicBezTo>
                    <a:pt x="15776" y="15009"/>
                    <a:pt x="17092" y="15596"/>
                    <a:pt x="17191" y="15909"/>
                  </a:cubicBezTo>
                  <a:cubicBezTo>
                    <a:pt x="17216" y="15931"/>
                    <a:pt x="17236" y="15948"/>
                    <a:pt x="17255" y="15963"/>
                  </a:cubicBezTo>
                  <a:lnTo>
                    <a:pt x="16947" y="15911"/>
                  </a:lnTo>
                  <a:cubicBezTo>
                    <a:pt x="16594" y="15836"/>
                    <a:pt x="16229" y="15787"/>
                    <a:pt x="15873" y="15727"/>
                  </a:cubicBezTo>
                  <a:lnTo>
                    <a:pt x="13905" y="15389"/>
                  </a:lnTo>
                  <a:cubicBezTo>
                    <a:pt x="12533" y="15155"/>
                    <a:pt x="10728" y="15109"/>
                    <a:pt x="9972" y="13758"/>
                  </a:cubicBezTo>
                  <a:close/>
                  <a:moveTo>
                    <a:pt x="409" y="13128"/>
                  </a:moveTo>
                  <a:cubicBezTo>
                    <a:pt x="755" y="13128"/>
                    <a:pt x="3079" y="14157"/>
                    <a:pt x="3338" y="14297"/>
                  </a:cubicBezTo>
                  <a:cubicBezTo>
                    <a:pt x="4362" y="14853"/>
                    <a:pt x="5193" y="15588"/>
                    <a:pt x="6013" y="16392"/>
                  </a:cubicBezTo>
                  <a:cubicBezTo>
                    <a:pt x="4955" y="16263"/>
                    <a:pt x="3938" y="15972"/>
                    <a:pt x="2999" y="15457"/>
                  </a:cubicBezTo>
                  <a:cubicBezTo>
                    <a:pt x="2437" y="15151"/>
                    <a:pt x="1915" y="14777"/>
                    <a:pt x="1443" y="14345"/>
                  </a:cubicBezTo>
                  <a:cubicBezTo>
                    <a:pt x="1272" y="14188"/>
                    <a:pt x="301" y="13252"/>
                    <a:pt x="368" y="13141"/>
                  </a:cubicBezTo>
                  <a:cubicBezTo>
                    <a:pt x="373" y="13132"/>
                    <a:pt x="387" y="13128"/>
                    <a:pt x="409" y="13128"/>
                  </a:cubicBezTo>
                  <a:close/>
                  <a:moveTo>
                    <a:pt x="8873" y="14863"/>
                  </a:moveTo>
                  <a:lnTo>
                    <a:pt x="8873" y="14863"/>
                  </a:lnTo>
                  <a:cubicBezTo>
                    <a:pt x="11311" y="15443"/>
                    <a:pt x="13060" y="17095"/>
                    <a:pt x="14378" y="19153"/>
                  </a:cubicBezTo>
                  <a:cubicBezTo>
                    <a:pt x="13566" y="18522"/>
                    <a:pt x="12709" y="17999"/>
                    <a:pt x="11807" y="17479"/>
                  </a:cubicBezTo>
                  <a:cubicBezTo>
                    <a:pt x="10638" y="16803"/>
                    <a:pt x="9783" y="15837"/>
                    <a:pt x="8873" y="14863"/>
                  </a:cubicBezTo>
                  <a:close/>
                  <a:moveTo>
                    <a:pt x="7689" y="16466"/>
                  </a:moveTo>
                  <a:cubicBezTo>
                    <a:pt x="8898" y="16466"/>
                    <a:pt x="10064" y="17238"/>
                    <a:pt x="10951" y="18000"/>
                  </a:cubicBezTo>
                  <a:cubicBezTo>
                    <a:pt x="11525" y="18494"/>
                    <a:pt x="12031" y="19057"/>
                    <a:pt x="12510" y="19639"/>
                  </a:cubicBezTo>
                  <a:cubicBezTo>
                    <a:pt x="12649" y="19807"/>
                    <a:pt x="13426" y="20968"/>
                    <a:pt x="13548" y="20968"/>
                  </a:cubicBezTo>
                  <a:cubicBezTo>
                    <a:pt x="13550" y="20968"/>
                    <a:pt x="13551" y="20968"/>
                    <a:pt x="13552" y="20968"/>
                  </a:cubicBezTo>
                  <a:lnTo>
                    <a:pt x="13552" y="20968"/>
                  </a:lnTo>
                  <a:cubicBezTo>
                    <a:pt x="13546" y="20969"/>
                    <a:pt x="13541" y="20969"/>
                    <a:pt x="13534" y="20969"/>
                  </a:cubicBezTo>
                  <a:cubicBezTo>
                    <a:pt x="13286" y="20969"/>
                    <a:pt x="12319" y="20172"/>
                    <a:pt x="12079" y="20022"/>
                  </a:cubicBezTo>
                  <a:cubicBezTo>
                    <a:pt x="11539" y="19683"/>
                    <a:pt x="10995" y="19350"/>
                    <a:pt x="10459" y="19005"/>
                  </a:cubicBezTo>
                  <a:cubicBezTo>
                    <a:pt x="9840" y="18609"/>
                    <a:pt x="9225" y="18198"/>
                    <a:pt x="8683" y="17700"/>
                  </a:cubicBezTo>
                  <a:cubicBezTo>
                    <a:pt x="8241" y="17296"/>
                    <a:pt x="7869" y="16842"/>
                    <a:pt x="7393" y="16482"/>
                  </a:cubicBezTo>
                  <a:cubicBezTo>
                    <a:pt x="7492" y="16471"/>
                    <a:pt x="7590" y="16466"/>
                    <a:pt x="7689" y="16466"/>
                  </a:cubicBezTo>
                  <a:close/>
                  <a:moveTo>
                    <a:pt x="21715" y="8108"/>
                  </a:moveTo>
                  <a:lnTo>
                    <a:pt x="21715" y="8108"/>
                  </a:lnTo>
                  <a:cubicBezTo>
                    <a:pt x="20496" y="8363"/>
                    <a:pt x="19286" y="8655"/>
                    <a:pt x="18100" y="9009"/>
                  </a:cubicBezTo>
                  <a:cubicBezTo>
                    <a:pt x="18092" y="9006"/>
                    <a:pt x="18083" y="9004"/>
                    <a:pt x="18075" y="9004"/>
                  </a:cubicBezTo>
                  <a:cubicBezTo>
                    <a:pt x="18052" y="9004"/>
                    <a:pt x="18030" y="9015"/>
                    <a:pt x="18018" y="9035"/>
                  </a:cubicBezTo>
                  <a:cubicBezTo>
                    <a:pt x="15681" y="9742"/>
                    <a:pt x="13441" y="10707"/>
                    <a:pt x="11425" y="12169"/>
                  </a:cubicBezTo>
                  <a:cubicBezTo>
                    <a:pt x="8185" y="14517"/>
                    <a:pt x="5603" y="17780"/>
                    <a:pt x="3826" y="21350"/>
                  </a:cubicBezTo>
                  <a:cubicBezTo>
                    <a:pt x="3758" y="21321"/>
                    <a:pt x="3694" y="21305"/>
                    <a:pt x="3639" y="21249"/>
                  </a:cubicBezTo>
                  <a:cubicBezTo>
                    <a:pt x="3588" y="21197"/>
                    <a:pt x="3555" y="21132"/>
                    <a:pt x="3542" y="21061"/>
                  </a:cubicBezTo>
                  <a:cubicBezTo>
                    <a:pt x="3550" y="21053"/>
                    <a:pt x="3556" y="21044"/>
                    <a:pt x="3562" y="21034"/>
                  </a:cubicBezTo>
                  <a:cubicBezTo>
                    <a:pt x="4395" y="19155"/>
                    <a:pt x="5495" y="17408"/>
                    <a:pt x="6829" y="15845"/>
                  </a:cubicBezTo>
                  <a:cubicBezTo>
                    <a:pt x="6849" y="15837"/>
                    <a:pt x="6864" y="15820"/>
                    <a:pt x="6868" y="15799"/>
                  </a:cubicBezTo>
                  <a:cubicBezTo>
                    <a:pt x="7684" y="14851"/>
                    <a:pt x="8585" y="13977"/>
                    <a:pt x="9559" y="13190"/>
                  </a:cubicBezTo>
                  <a:lnTo>
                    <a:pt x="9562" y="13193"/>
                  </a:lnTo>
                  <a:cubicBezTo>
                    <a:pt x="9576" y="13215"/>
                    <a:pt x="9595" y="13225"/>
                    <a:pt x="9614" y="13225"/>
                  </a:cubicBezTo>
                  <a:cubicBezTo>
                    <a:pt x="9660" y="13225"/>
                    <a:pt x="9706" y="13169"/>
                    <a:pt x="9676" y="13114"/>
                  </a:cubicBezTo>
                  <a:cubicBezTo>
                    <a:pt x="9675" y="13112"/>
                    <a:pt x="9674" y="13109"/>
                    <a:pt x="9672" y="13108"/>
                  </a:cubicBezTo>
                  <a:cubicBezTo>
                    <a:pt x="9678" y="13105"/>
                    <a:pt x="9683" y="13101"/>
                    <a:pt x="9687" y="13098"/>
                  </a:cubicBezTo>
                  <a:cubicBezTo>
                    <a:pt x="9699" y="13086"/>
                    <a:pt x="9710" y="13074"/>
                    <a:pt x="9720" y="13062"/>
                  </a:cubicBezTo>
                  <a:cubicBezTo>
                    <a:pt x="10283" y="12617"/>
                    <a:pt x="10867" y="12201"/>
                    <a:pt x="11473" y="11815"/>
                  </a:cubicBezTo>
                  <a:cubicBezTo>
                    <a:pt x="14097" y="10147"/>
                    <a:pt x="16960" y="9115"/>
                    <a:pt x="19936" y="8457"/>
                  </a:cubicBezTo>
                  <a:cubicBezTo>
                    <a:pt x="19949" y="8469"/>
                    <a:pt x="19965" y="8474"/>
                    <a:pt x="19981" y="8474"/>
                  </a:cubicBezTo>
                  <a:cubicBezTo>
                    <a:pt x="20007" y="8474"/>
                    <a:pt x="20032" y="8460"/>
                    <a:pt x="20044" y="8435"/>
                  </a:cubicBezTo>
                  <a:cubicBezTo>
                    <a:pt x="20597" y="8313"/>
                    <a:pt x="21154" y="8205"/>
                    <a:pt x="21715" y="8108"/>
                  </a:cubicBezTo>
                  <a:close/>
                  <a:moveTo>
                    <a:pt x="6820" y="17214"/>
                  </a:moveTo>
                  <a:lnTo>
                    <a:pt x="6820" y="17214"/>
                  </a:lnTo>
                  <a:cubicBezTo>
                    <a:pt x="9039" y="18787"/>
                    <a:pt x="9760" y="21342"/>
                    <a:pt x="9776" y="23956"/>
                  </a:cubicBezTo>
                  <a:cubicBezTo>
                    <a:pt x="9185" y="23019"/>
                    <a:pt x="8591" y="22084"/>
                    <a:pt x="8003" y="21144"/>
                  </a:cubicBezTo>
                  <a:cubicBezTo>
                    <a:pt x="7246" y="19934"/>
                    <a:pt x="6568" y="18681"/>
                    <a:pt x="6820" y="17214"/>
                  </a:cubicBezTo>
                  <a:close/>
                  <a:moveTo>
                    <a:pt x="16990" y="0"/>
                  </a:moveTo>
                  <a:cubicBezTo>
                    <a:pt x="16954" y="0"/>
                    <a:pt x="16916" y="17"/>
                    <a:pt x="16899" y="52"/>
                  </a:cubicBezTo>
                  <a:cubicBezTo>
                    <a:pt x="15487" y="2898"/>
                    <a:pt x="15800" y="6364"/>
                    <a:pt x="17900" y="8788"/>
                  </a:cubicBezTo>
                  <a:cubicBezTo>
                    <a:pt x="16746" y="9136"/>
                    <a:pt x="15616" y="9561"/>
                    <a:pt x="14518" y="10063"/>
                  </a:cubicBezTo>
                  <a:cubicBezTo>
                    <a:pt x="15196" y="8927"/>
                    <a:pt x="15528" y="7621"/>
                    <a:pt x="15397" y="6296"/>
                  </a:cubicBezTo>
                  <a:cubicBezTo>
                    <a:pt x="15212" y="4418"/>
                    <a:pt x="14269" y="2803"/>
                    <a:pt x="15371" y="1005"/>
                  </a:cubicBezTo>
                  <a:cubicBezTo>
                    <a:pt x="15414" y="934"/>
                    <a:pt x="15346" y="867"/>
                    <a:pt x="15278" y="867"/>
                  </a:cubicBezTo>
                  <a:cubicBezTo>
                    <a:pt x="15253" y="867"/>
                    <a:pt x="15228" y="876"/>
                    <a:pt x="15208" y="898"/>
                  </a:cubicBezTo>
                  <a:cubicBezTo>
                    <a:pt x="14190" y="2033"/>
                    <a:pt x="13118" y="3276"/>
                    <a:pt x="12978" y="4862"/>
                  </a:cubicBezTo>
                  <a:cubicBezTo>
                    <a:pt x="12829" y="6556"/>
                    <a:pt x="13381" y="8652"/>
                    <a:pt x="14250" y="10114"/>
                  </a:cubicBezTo>
                  <a:cubicBezTo>
                    <a:pt x="14238" y="10136"/>
                    <a:pt x="14237" y="10164"/>
                    <a:pt x="14249" y="10188"/>
                  </a:cubicBezTo>
                  <a:cubicBezTo>
                    <a:pt x="13446" y="10567"/>
                    <a:pt x="12663" y="10988"/>
                    <a:pt x="11905" y="11451"/>
                  </a:cubicBezTo>
                  <a:cubicBezTo>
                    <a:pt x="12299" y="10675"/>
                    <a:pt x="12639" y="9874"/>
                    <a:pt x="12666" y="8989"/>
                  </a:cubicBezTo>
                  <a:cubicBezTo>
                    <a:pt x="12699" y="7889"/>
                    <a:pt x="12325" y="6848"/>
                    <a:pt x="12609" y="5753"/>
                  </a:cubicBezTo>
                  <a:cubicBezTo>
                    <a:pt x="12624" y="5693"/>
                    <a:pt x="12574" y="5651"/>
                    <a:pt x="12523" y="5651"/>
                  </a:cubicBezTo>
                  <a:cubicBezTo>
                    <a:pt x="12500" y="5651"/>
                    <a:pt x="12476" y="5660"/>
                    <a:pt x="12459" y="5679"/>
                  </a:cubicBezTo>
                  <a:cubicBezTo>
                    <a:pt x="11669" y="6574"/>
                    <a:pt x="11128" y="7680"/>
                    <a:pt x="11008" y="8815"/>
                  </a:cubicBezTo>
                  <a:cubicBezTo>
                    <a:pt x="10763" y="7042"/>
                    <a:pt x="10063" y="5095"/>
                    <a:pt x="11273" y="3532"/>
                  </a:cubicBezTo>
                  <a:cubicBezTo>
                    <a:pt x="11326" y="3464"/>
                    <a:pt x="11270" y="3367"/>
                    <a:pt x="11198" y="3367"/>
                  </a:cubicBezTo>
                  <a:cubicBezTo>
                    <a:pt x="11180" y="3367"/>
                    <a:pt x="11160" y="3373"/>
                    <a:pt x="11142" y="3387"/>
                  </a:cubicBezTo>
                  <a:cubicBezTo>
                    <a:pt x="9771" y="4407"/>
                    <a:pt x="8581" y="5799"/>
                    <a:pt x="8344" y="7546"/>
                  </a:cubicBezTo>
                  <a:cubicBezTo>
                    <a:pt x="8095" y="9392"/>
                    <a:pt x="8524" y="11534"/>
                    <a:pt x="9515" y="13117"/>
                  </a:cubicBezTo>
                  <a:cubicBezTo>
                    <a:pt x="9148" y="13406"/>
                    <a:pt x="8792" y="13709"/>
                    <a:pt x="8445" y="14022"/>
                  </a:cubicBezTo>
                  <a:cubicBezTo>
                    <a:pt x="8344" y="11323"/>
                    <a:pt x="6593" y="9040"/>
                    <a:pt x="6450" y="6348"/>
                  </a:cubicBezTo>
                  <a:cubicBezTo>
                    <a:pt x="6447" y="6283"/>
                    <a:pt x="6394" y="6249"/>
                    <a:pt x="6341" y="6249"/>
                  </a:cubicBezTo>
                  <a:cubicBezTo>
                    <a:pt x="6294" y="6249"/>
                    <a:pt x="6248" y="6276"/>
                    <a:pt x="6237" y="6333"/>
                  </a:cubicBezTo>
                  <a:cubicBezTo>
                    <a:pt x="5726" y="9007"/>
                    <a:pt x="6306" y="12183"/>
                    <a:pt x="8259" y="14193"/>
                  </a:cubicBezTo>
                  <a:cubicBezTo>
                    <a:pt x="7784" y="14630"/>
                    <a:pt x="7329" y="15091"/>
                    <a:pt x="6896" y="15571"/>
                  </a:cubicBezTo>
                  <a:cubicBezTo>
                    <a:pt x="7017" y="12143"/>
                    <a:pt x="3376" y="10022"/>
                    <a:pt x="2204" y="7120"/>
                  </a:cubicBezTo>
                  <a:cubicBezTo>
                    <a:pt x="2184" y="7069"/>
                    <a:pt x="2137" y="7045"/>
                    <a:pt x="2091" y="7045"/>
                  </a:cubicBezTo>
                  <a:cubicBezTo>
                    <a:pt x="2030" y="7045"/>
                    <a:pt x="1970" y="7087"/>
                    <a:pt x="1976" y="7165"/>
                  </a:cubicBezTo>
                  <a:cubicBezTo>
                    <a:pt x="2101" y="8787"/>
                    <a:pt x="2399" y="10427"/>
                    <a:pt x="3231" y="11849"/>
                  </a:cubicBezTo>
                  <a:cubicBezTo>
                    <a:pt x="4111" y="13352"/>
                    <a:pt x="5558" y="14490"/>
                    <a:pt x="6705" y="15784"/>
                  </a:cubicBezTo>
                  <a:cubicBezTo>
                    <a:pt x="6532" y="15981"/>
                    <a:pt x="6362" y="16183"/>
                    <a:pt x="6196" y="16387"/>
                  </a:cubicBezTo>
                  <a:cubicBezTo>
                    <a:pt x="5547" y="15560"/>
                    <a:pt x="4702" y="14879"/>
                    <a:pt x="3806" y="14338"/>
                  </a:cubicBezTo>
                  <a:cubicBezTo>
                    <a:pt x="2647" y="13640"/>
                    <a:pt x="1393" y="13393"/>
                    <a:pt x="170" y="12854"/>
                  </a:cubicBezTo>
                  <a:cubicBezTo>
                    <a:pt x="157" y="12848"/>
                    <a:pt x="144" y="12846"/>
                    <a:pt x="132" y="12846"/>
                  </a:cubicBezTo>
                  <a:cubicBezTo>
                    <a:pt x="60" y="12846"/>
                    <a:pt x="0" y="12927"/>
                    <a:pt x="49" y="12997"/>
                  </a:cubicBezTo>
                  <a:cubicBezTo>
                    <a:pt x="1453" y="15000"/>
                    <a:pt x="3595" y="16345"/>
                    <a:pt x="6048" y="16574"/>
                  </a:cubicBezTo>
                  <a:cubicBezTo>
                    <a:pt x="4978" y="17912"/>
                    <a:pt x="4087" y="19385"/>
                    <a:pt x="3394" y="20952"/>
                  </a:cubicBezTo>
                  <a:cubicBezTo>
                    <a:pt x="3384" y="20972"/>
                    <a:pt x="3383" y="20996"/>
                    <a:pt x="3391" y="21017"/>
                  </a:cubicBezTo>
                  <a:cubicBezTo>
                    <a:pt x="3387" y="21026"/>
                    <a:pt x="3386" y="21036"/>
                    <a:pt x="3386" y="21046"/>
                  </a:cubicBezTo>
                  <a:cubicBezTo>
                    <a:pt x="3394" y="21256"/>
                    <a:pt x="3574" y="21501"/>
                    <a:pt x="3801" y="21501"/>
                  </a:cubicBezTo>
                  <a:cubicBezTo>
                    <a:pt x="3804" y="21501"/>
                    <a:pt x="3806" y="21501"/>
                    <a:pt x="3808" y="21501"/>
                  </a:cubicBezTo>
                  <a:cubicBezTo>
                    <a:pt x="3830" y="21500"/>
                    <a:pt x="3851" y="21489"/>
                    <a:pt x="3863" y="21470"/>
                  </a:cubicBezTo>
                  <a:cubicBezTo>
                    <a:pt x="3866" y="21471"/>
                    <a:pt x="3869" y="21471"/>
                    <a:pt x="3872" y="21471"/>
                  </a:cubicBezTo>
                  <a:cubicBezTo>
                    <a:pt x="3895" y="21471"/>
                    <a:pt x="3917" y="21458"/>
                    <a:pt x="3927" y="21437"/>
                  </a:cubicBezTo>
                  <a:cubicBezTo>
                    <a:pt x="4727" y="19945"/>
                    <a:pt x="5625" y="18509"/>
                    <a:pt x="6640" y="17166"/>
                  </a:cubicBezTo>
                  <a:lnTo>
                    <a:pt x="6640" y="17166"/>
                  </a:lnTo>
                  <a:cubicBezTo>
                    <a:pt x="6412" y="18341"/>
                    <a:pt x="6764" y="19403"/>
                    <a:pt x="7336" y="20432"/>
                  </a:cubicBezTo>
                  <a:cubicBezTo>
                    <a:pt x="8087" y="21777"/>
                    <a:pt x="8969" y="23063"/>
                    <a:pt x="9794" y="24366"/>
                  </a:cubicBezTo>
                  <a:cubicBezTo>
                    <a:pt x="9813" y="24397"/>
                    <a:pt x="9842" y="24411"/>
                    <a:pt x="9871" y="24411"/>
                  </a:cubicBezTo>
                  <a:cubicBezTo>
                    <a:pt x="9925" y="24411"/>
                    <a:pt x="9979" y="24363"/>
                    <a:pt x="9980" y="24302"/>
                  </a:cubicBezTo>
                  <a:cubicBezTo>
                    <a:pt x="10014" y="21542"/>
                    <a:pt x="9300" y="18527"/>
                    <a:pt x="6765" y="17020"/>
                  </a:cubicBezTo>
                  <a:cubicBezTo>
                    <a:pt x="6761" y="17018"/>
                    <a:pt x="6758" y="17016"/>
                    <a:pt x="6754" y="17016"/>
                  </a:cubicBezTo>
                  <a:cubicBezTo>
                    <a:pt x="6880" y="16852"/>
                    <a:pt x="7006" y="16690"/>
                    <a:pt x="7134" y="16528"/>
                  </a:cubicBezTo>
                  <a:lnTo>
                    <a:pt x="7146" y="16540"/>
                  </a:lnTo>
                  <a:cubicBezTo>
                    <a:pt x="8196" y="17274"/>
                    <a:pt x="8996" y="18275"/>
                    <a:pt x="10088" y="18986"/>
                  </a:cubicBezTo>
                  <a:cubicBezTo>
                    <a:pt x="11305" y="19775"/>
                    <a:pt x="12549" y="20525"/>
                    <a:pt x="13778" y="21292"/>
                  </a:cubicBezTo>
                  <a:cubicBezTo>
                    <a:pt x="13791" y="21300"/>
                    <a:pt x="13804" y="21303"/>
                    <a:pt x="13817" y="21303"/>
                  </a:cubicBezTo>
                  <a:cubicBezTo>
                    <a:pt x="13879" y="21303"/>
                    <a:pt x="13931" y="21219"/>
                    <a:pt x="13889" y="21162"/>
                  </a:cubicBezTo>
                  <a:cubicBezTo>
                    <a:pt x="12911" y="19837"/>
                    <a:pt x="11913" y="18481"/>
                    <a:pt x="10579" y="17486"/>
                  </a:cubicBezTo>
                  <a:cubicBezTo>
                    <a:pt x="9804" y="16908"/>
                    <a:pt x="8832" y="16322"/>
                    <a:pt x="7844" y="16322"/>
                  </a:cubicBezTo>
                  <a:cubicBezTo>
                    <a:pt x="7653" y="16322"/>
                    <a:pt x="7461" y="16344"/>
                    <a:pt x="7270" y="16392"/>
                  </a:cubicBezTo>
                  <a:cubicBezTo>
                    <a:pt x="7264" y="16388"/>
                    <a:pt x="7257" y="16384"/>
                    <a:pt x="7249" y="16383"/>
                  </a:cubicBezTo>
                  <a:cubicBezTo>
                    <a:pt x="7678" y="15855"/>
                    <a:pt x="8128" y="15345"/>
                    <a:pt x="8599" y="14853"/>
                  </a:cubicBezTo>
                  <a:cubicBezTo>
                    <a:pt x="8603" y="14867"/>
                    <a:pt x="8611" y="14877"/>
                    <a:pt x="8620" y="14887"/>
                  </a:cubicBezTo>
                  <a:cubicBezTo>
                    <a:pt x="9431" y="15748"/>
                    <a:pt x="10199" y="16698"/>
                    <a:pt x="11200" y="17346"/>
                  </a:cubicBezTo>
                  <a:cubicBezTo>
                    <a:pt x="12393" y="18118"/>
                    <a:pt x="13616" y="18742"/>
                    <a:pt x="14706" y="19673"/>
                  </a:cubicBezTo>
                  <a:cubicBezTo>
                    <a:pt x="14727" y="19690"/>
                    <a:pt x="14748" y="19697"/>
                    <a:pt x="14769" y="19697"/>
                  </a:cubicBezTo>
                  <a:cubicBezTo>
                    <a:pt x="14838" y="19697"/>
                    <a:pt x="14896" y="19614"/>
                    <a:pt x="14853" y="19541"/>
                  </a:cubicBezTo>
                  <a:cubicBezTo>
                    <a:pt x="13498" y="17248"/>
                    <a:pt x="11519" y="15083"/>
                    <a:pt x="8763" y="14682"/>
                  </a:cubicBezTo>
                  <a:cubicBezTo>
                    <a:pt x="9083" y="14356"/>
                    <a:pt x="9412" y="14038"/>
                    <a:pt x="9751" y="13730"/>
                  </a:cubicBezTo>
                  <a:lnTo>
                    <a:pt x="9751" y="13730"/>
                  </a:lnTo>
                  <a:cubicBezTo>
                    <a:pt x="9744" y="13756"/>
                    <a:pt x="9747" y="13784"/>
                    <a:pt x="9759" y="13809"/>
                  </a:cubicBezTo>
                  <a:cubicBezTo>
                    <a:pt x="10331" y="14915"/>
                    <a:pt x="11473" y="15176"/>
                    <a:pt x="12613" y="15372"/>
                  </a:cubicBezTo>
                  <a:cubicBezTo>
                    <a:pt x="14282" y="15661"/>
                    <a:pt x="15957" y="15925"/>
                    <a:pt x="17630" y="16201"/>
                  </a:cubicBezTo>
                  <a:cubicBezTo>
                    <a:pt x="17634" y="16202"/>
                    <a:pt x="17638" y="16202"/>
                    <a:pt x="17642" y="16202"/>
                  </a:cubicBezTo>
                  <a:cubicBezTo>
                    <a:pt x="17715" y="16202"/>
                    <a:pt x="17774" y="16101"/>
                    <a:pt x="17703" y="16051"/>
                  </a:cubicBezTo>
                  <a:cubicBezTo>
                    <a:pt x="16586" y="15283"/>
                    <a:pt x="15448" y="14510"/>
                    <a:pt x="14137" y="14109"/>
                  </a:cubicBezTo>
                  <a:cubicBezTo>
                    <a:pt x="12927" y="13738"/>
                    <a:pt x="11639" y="13637"/>
                    <a:pt x="10372" y="13637"/>
                  </a:cubicBezTo>
                  <a:cubicBezTo>
                    <a:pt x="10205" y="13637"/>
                    <a:pt x="10038" y="13639"/>
                    <a:pt x="9872" y="13642"/>
                  </a:cubicBezTo>
                  <a:cubicBezTo>
                    <a:pt x="9870" y="13642"/>
                    <a:pt x="9868" y="13641"/>
                    <a:pt x="9866" y="13641"/>
                  </a:cubicBezTo>
                  <a:cubicBezTo>
                    <a:pt x="9863" y="13641"/>
                    <a:pt x="9861" y="13642"/>
                    <a:pt x="9859" y="13642"/>
                  </a:cubicBezTo>
                  <a:lnTo>
                    <a:pt x="9851" y="13642"/>
                  </a:lnTo>
                  <a:cubicBezTo>
                    <a:pt x="10382" y="13165"/>
                    <a:pt x="10938" y="12717"/>
                    <a:pt x="11514" y="12295"/>
                  </a:cubicBezTo>
                  <a:cubicBezTo>
                    <a:pt x="11653" y="12195"/>
                    <a:pt x="11793" y="12102"/>
                    <a:pt x="11933" y="12007"/>
                  </a:cubicBezTo>
                  <a:cubicBezTo>
                    <a:pt x="13718" y="13730"/>
                    <a:pt x="16369" y="13905"/>
                    <a:pt x="18373" y="15287"/>
                  </a:cubicBezTo>
                  <a:cubicBezTo>
                    <a:pt x="18391" y="15299"/>
                    <a:pt x="18409" y="15305"/>
                    <a:pt x="18426" y="15305"/>
                  </a:cubicBezTo>
                  <a:cubicBezTo>
                    <a:pt x="18491" y="15305"/>
                    <a:pt x="18537" y="15224"/>
                    <a:pt x="18479" y="15161"/>
                  </a:cubicBezTo>
                  <a:cubicBezTo>
                    <a:pt x="16896" y="13445"/>
                    <a:pt x="14793" y="11926"/>
                    <a:pt x="12376" y="11926"/>
                  </a:cubicBezTo>
                  <a:cubicBezTo>
                    <a:pt x="12293" y="11926"/>
                    <a:pt x="12210" y="11928"/>
                    <a:pt x="12126" y="11931"/>
                  </a:cubicBezTo>
                  <a:cubicBezTo>
                    <a:pt x="12114" y="11919"/>
                    <a:pt x="12102" y="11909"/>
                    <a:pt x="12090" y="11898"/>
                  </a:cubicBezTo>
                  <a:cubicBezTo>
                    <a:pt x="12799" y="11425"/>
                    <a:pt x="13540" y="11000"/>
                    <a:pt x="14305" y="10627"/>
                  </a:cubicBezTo>
                  <a:lnTo>
                    <a:pt x="14305" y="10627"/>
                  </a:lnTo>
                  <a:cubicBezTo>
                    <a:pt x="14225" y="11614"/>
                    <a:pt x="15700" y="12566"/>
                    <a:pt x="16447" y="12961"/>
                  </a:cubicBezTo>
                  <a:cubicBezTo>
                    <a:pt x="17194" y="13356"/>
                    <a:pt x="18026" y="13536"/>
                    <a:pt x="18787" y="13890"/>
                  </a:cubicBezTo>
                  <a:cubicBezTo>
                    <a:pt x="19709" y="14318"/>
                    <a:pt x="20472" y="14956"/>
                    <a:pt x="21117" y="15733"/>
                  </a:cubicBezTo>
                  <a:cubicBezTo>
                    <a:pt x="21138" y="15759"/>
                    <a:pt x="21163" y="15770"/>
                    <a:pt x="21187" y="15770"/>
                  </a:cubicBezTo>
                  <a:cubicBezTo>
                    <a:pt x="21246" y="15770"/>
                    <a:pt x="21298" y="15705"/>
                    <a:pt x="21260" y="15636"/>
                  </a:cubicBezTo>
                  <a:cubicBezTo>
                    <a:pt x="19882" y="13076"/>
                    <a:pt x="17587" y="10660"/>
                    <a:pt x="14497" y="10536"/>
                  </a:cubicBezTo>
                  <a:lnTo>
                    <a:pt x="14496" y="10536"/>
                  </a:lnTo>
                  <a:cubicBezTo>
                    <a:pt x="15636" y="9994"/>
                    <a:pt x="16818" y="9556"/>
                    <a:pt x="18024" y="9189"/>
                  </a:cubicBezTo>
                  <a:lnTo>
                    <a:pt x="18026" y="9197"/>
                  </a:lnTo>
                  <a:cubicBezTo>
                    <a:pt x="17999" y="9232"/>
                    <a:pt x="17995" y="9279"/>
                    <a:pt x="18039" y="9313"/>
                  </a:cubicBezTo>
                  <a:cubicBezTo>
                    <a:pt x="18418" y="12149"/>
                    <a:pt x="20601" y="14362"/>
                    <a:pt x="23319" y="15120"/>
                  </a:cubicBezTo>
                  <a:cubicBezTo>
                    <a:pt x="23327" y="15122"/>
                    <a:pt x="23334" y="15123"/>
                    <a:pt x="23342" y="15123"/>
                  </a:cubicBezTo>
                  <a:cubicBezTo>
                    <a:pt x="23420" y="15123"/>
                    <a:pt x="23462" y="15008"/>
                    <a:pt x="23399" y="14957"/>
                  </a:cubicBezTo>
                  <a:cubicBezTo>
                    <a:pt x="22280" y="14052"/>
                    <a:pt x="21709" y="12773"/>
                    <a:pt x="20918" y="11609"/>
                  </a:cubicBezTo>
                  <a:cubicBezTo>
                    <a:pt x="20192" y="10538"/>
                    <a:pt x="19230" y="9884"/>
                    <a:pt x="18170" y="9169"/>
                  </a:cubicBezTo>
                  <a:cubicBezTo>
                    <a:pt x="18164" y="9167"/>
                    <a:pt x="18159" y="9165"/>
                    <a:pt x="18154" y="9163"/>
                  </a:cubicBezTo>
                  <a:cubicBezTo>
                    <a:pt x="18154" y="9159"/>
                    <a:pt x="18152" y="9155"/>
                    <a:pt x="18151" y="9149"/>
                  </a:cubicBezTo>
                  <a:cubicBezTo>
                    <a:pt x="18730" y="8976"/>
                    <a:pt x="19313" y="8817"/>
                    <a:pt x="19902" y="8671"/>
                  </a:cubicBezTo>
                  <a:lnTo>
                    <a:pt x="19902" y="8671"/>
                  </a:lnTo>
                  <a:cubicBezTo>
                    <a:pt x="19890" y="8697"/>
                    <a:pt x="19902" y="8729"/>
                    <a:pt x="19929" y="8741"/>
                  </a:cubicBezTo>
                  <a:cubicBezTo>
                    <a:pt x="19954" y="8755"/>
                    <a:pt x="19978" y="8768"/>
                    <a:pt x="20002" y="8781"/>
                  </a:cubicBezTo>
                  <a:cubicBezTo>
                    <a:pt x="20677" y="11320"/>
                    <a:pt x="23083" y="12573"/>
                    <a:pt x="25282" y="13644"/>
                  </a:cubicBezTo>
                  <a:cubicBezTo>
                    <a:pt x="25294" y="13649"/>
                    <a:pt x="25306" y="13652"/>
                    <a:pt x="25317" y="13652"/>
                  </a:cubicBezTo>
                  <a:cubicBezTo>
                    <a:pt x="25383" y="13652"/>
                    <a:pt x="25426" y="13563"/>
                    <a:pt x="25370" y="13510"/>
                  </a:cubicBezTo>
                  <a:cubicBezTo>
                    <a:pt x="24408" y="12610"/>
                    <a:pt x="23796" y="11413"/>
                    <a:pt x="22836" y="10500"/>
                  </a:cubicBezTo>
                  <a:cubicBezTo>
                    <a:pt x="22069" y="9772"/>
                    <a:pt x="21169" y="9143"/>
                    <a:pt x="20192" y="8727"/>
                  </a:cubicBezTo>
                  <a:cubicBezTo>
                    <a:pt x="20182" y="8692"/>
                    <a:pt x="20170" y="8657"/>
                    <a:pt x="20162" y="8623"/>
                  </a:cubicBezTo>
                  <a:cubicBezTo>
                    <a:pt x="20160" y="8617"/>
                    <a:pt x="20158" y="8613"/>
                    <a:pt x="20156" y="8609"/>
                  </a:cubicBezTo>
                  <a:cubicBezTo>
                    <a:pt x="20706" y="8475"/>
                    <a:pt x="21260" y="8348"/>
                    <a:pt x="21817" y="8228"/>
                  </a:cubicBezTo>
                  <a:cubicBezTo>
                    <a:pt x="22107" y="9124"/>
                    <a:pt x="22613" y="9902"/>
                    <a:pt x="23384" y="10459"/>
                  </a:cubicBezTo>
                  <a:cubicBezTo>
                    <a:pt x="24218" y="11063"/>
                    <a:pt x="25225" y="11349"/>
                    <a:pt x="26035" y="11998"/>
                  </a:cubicBezTo>
                  <a:cubicBezTo>
                    <a:pt x="26053" y="12012"/>
                    <a:pt x="26072" y="12018"/>
                    <a:pt x="26091" y="12018"/>
                  </a:cubicBezTo>
                  <a:cubicBezTo>
                    <a:pt x="26156" y="12018"/>
                    <a:pt x="26216" y="11945"/>
                    <a:pt x="26169" y="11878"/>
                  </a:cubicBezTo>
                  <a:cubicBezTo>
                    <a:pt x="25098" y="10362"/>
                    <a:pt x="23907" y="8761"/>
                    <a:pt x="22077" y="8173"/>
                  </a:cubicBezTo>
                  <a:cubicBezTo>
                    <a:pt x="22453" y="8093"/>
                    <a:pt x="22831" y="8016"/>
                    <a:pt x="23208" y="7940"/>
                  </a:cubicBezTo>
                  <a:cubicBezTo>
                    <a:pt x="23215" y="7955"/>
                    <a:pt x="23225" y="7968"/>
                    <a:pt x="23240" y="7976"/>
                  </a:cubicBezTo>
                  <a:cubicBezTo>
                    <a:pt x="24026" y="8483"/>
                    <a:pt x="24544" y="9253"/>
                    <a:pt x="25393" y="9700"/>
                  </a:cubicBezTo>
                  <a:cubicBezTo>
                    <a:pt x="26159" y="10104"/>
                    <a:pt x="27000" y="10346"/>
                    <a:pt x="27822" y="10607"/>
                  </a:cubicBezTo>
                  <a:cubicBezTo>
                    <a:pt x="27830" y="10609"/>
                    <a:pt x="27837" y="10611"/>
                    <a:pt x="27843" y="10611"/>
                  </a:cubicBezTo>
                  <a:cubicBezTo>
                    <a:pt x="27908" y="10611"/>
                    <a:pt x="27947" y="10511"/>
                    <a:pt x="27889" y="10470"/>
                  </a:cubicBezTo>
                  <a:cubicBezTo>
                    <a:pt x="26619" y="9545"/>
                    <a:pt x="25519" y="7920"/>
                    <a:pt x="23860" y="7810"/>
                  </a:cubicBezTo>
                  <a:lnTo>
                    <a:pt x="24123" y="7758"/>
                  </a:lnTo>
                  <a:lnTo>
                    <a:pt x="24240" y="7745"/>
                  </a:lnTo>
                  <a:cubicBezTo>
                    <a:pt x="24248" y="7766"/>
                    <a:pt x="24267" y="7784"/>
                    <a:pt x="24290" y="7792"/>
                  </a:cubicBezTo>
                  <a:cubicBezTo>
                    <a:pt x="25537" y="8196"/>
                    <a:pt x="26866" y="8804"/>
                    <a:pt x="28177" y="8940"/>
                  </a:cubicBezTo>
                  <a:cubicBezTo>
                    <a:pt x="28309" y="8954"/>
                    <a:pt x="28441" y="8960"/>
                    <a:pt x="28573" y="8960"/>
                  </a:cubicBezTo>
                  <a:cubicBezTo>
                    <a:pt x="29520" y="8960"/>
                    <a:pt x="30452" y="8639"/>
                    <a:pt x="31398" y="8580"/>
                  </a:cubicBezTo>
                  <a:cubicBezTo>
                    <a:pt x="31464" y="8576"/>
                    <a:pt x="31483" y="8481"/>
                    <a:pt x="31423" y="8452"/>
                  </a:cubicBezTo>
                  <a:cubicBezTo>
                    <a:pt x="30295" y="7896"/>
                    <a:pt x="29292" y="6961"/>
                    <a:pt x="28032" y="6702"/>
                  </a:cubicBezTo>
                  <a:cubicBezTo>
                    <a:pt x="27812" y="6657"/>
                    <a:pt x="27591" y="6636"/>
                    <a:pt x="27372" y="6636"/>
                  </a:cubicBezTo>
                  <a:cubicBezTo>
                    <a:pt x="26802" y="6636"/>
                    <a:pt x="26238" y="6776"/>
                    <a:pt x="25699" y="6989"/>
                  </a:cubicBezTo>
                  <a:cubicBezTo>
                    <a:pt x="25885" y="6860"/>
                    <a:pt x="26061" y="6720"/>
                    <a:pt x="26230" y="6569"/>
                  </a:cubicBezTo>
                  <a:cubicBezTo>
                    <a:pt x="26733" y="6119"/>
                    <a:pt x="26969" y="5499"/>
                    <a:pt x="27516" y="5071"/>
                  </a:cubicBezTo>
                  <a:cubicBezTo>
                    <a:pt x="27578" y="5025"/>
                    <a:pt x="27540" y="4932"/>
                    <a:pt x="27472" y="4932"/>
                  </a:cubicBezTo>
                  <a:cubicBezTo>
                    <a:pt x="27464" y="4932"/>
                    <a:pt x="27456" y="4933"/>
                    <a:pt x="27448" y="4935"/>
                  </a:cubicBezTo>
                  <a:cubicBezTo>
                    <a:pt x="25955" y="5317"/>
                    <a:pt x="24616" y="5999"/>
                    <a:pt x="24284" y="7612"/>
                  </a:cubicBezTo>
                  <a:lnTo>
                    <a:pt x="24046" y="7654"/>
                  </a:lnTo>
                  <a:cubicBezTo>
                    <a:pt x="23339" y="7705"/>
                    <a:pt x="22632" y="7785"/>
                    <a:pt x="21929" y="7889"/>
                  </a:cubicBezTo>
                  <a:cubicBezTo>
                    <a:pt x="22561" y="7289"/>
                    <a:pt x="23203" y="6670"/>
                    <a:pt x="23622" y="5897"/>
                  </a:cubicBezTo>
                  <a:cubicBezTo>
                    <a:pt x="24144" y="4930"/>
                    <a:pt x="24126" y="3756"/>
                    <a:pt x="24980" y="2976"/>
                  </a:cubicBezTo>
                  <a:cubicBezTo>
                    <a:pt x="25045" y="2917"/>
                    <a:pt x="24977" y="2839"/>
                    <a:pt x="24907" y="2839"/>
                  </a:cubicBezTo>
                  <a:cubicBezTo>
                    <a:pt x="24893" y="2839"/>
                    <a:pt x="24879" y="2842"/>
                    <a:pt x="24866" y="2850"/>
                  </a:cubicBezTo>
                  <a:cubicBezTo>
                    <a:pt x="23296" y="3702"/>
                    <a:pt x="20830" y="5855"/>
                    <a:pt x="21675" y="7927"/>
                  </a:cubicBezTo>
                  <a:cubicBezTo>
                    <a:pt x="21165" y="8005"/>
                    <a:pt x="20658" y="8100"/>
                    <a:pt x="20153" y="8208"/>
                  </a:cubicBezTo>
                  <a:cubicBezTo>
                    <a:pt x="20641" y="7304"/>
                    <a:pt x="20893" y="6300"/>
                    <a:pt x="20801" y="5266"/>
                  </a:cubicBezTo>
                  <a:cubicBezTo>
                    <a:pt x="20670" y="3791"/>
                    <a:pt x="19799" y="2517"/>
                    <a:pt x="19717" y="1031"/>
                  </a:cubicBezTo>
                  <a:cubicBezTo>
                    <a:pt x="19713" y="972"/>
                    <a:pt x="19673" y="944"/>
                    <a:pt x="19630" y="944"/>
                  </a:cubicBezTo>
                  <a:cubicBezTo>
                    <a:pt x="19589" y="944"/>
                    <a:pt x="19545" y="970"/>
                    <a:pt x="19529" y="1017"/>
                  </a:cubicBezTo>
                  <a:cubicBezTo>
                    <a:pt x="19142" y="2179"/>
                    <a:pt x="18757" y="3372"/>
                    <a:pt x="18841" y="4613"/>
                  </a:cubicBezTo>
                  <a:cubicBezTo>
                    <a:pt x="18926" y="5859"/>
                    <a:pt x="19347" y="7134"/>
                    <a:pt x="19851" y="8276"/>
                  </a:cubicBezTo>
                  <a:cubicBezTo>
                    <a:pt x="19333" y="8392"/>
                    <a:pt x="18818" y="8525"/>
                    <a:pt x="18306" y="8671"/>
                  </a:cubicBezTo>
                  <a:cubicBezTo>
                    <a:pt x="19059" y="7776"/>
                    <a:pt x="18859" y="6460"/>
                    <a:pt x="18545" y="5405"/>
                  </a:cubicBezTo>
                  <a:cubicBezTo>
                    <a:pt x="18011" y="3615"/>
                    <a:pt x="16955" y="2025"/>
                    <a:pt x="17083" y="89"/>
                  </a:cubicBezTo>
                  <a:cubicBezTo>
                    <a:pt x="17087" y="30"/>
                    <a:pt x="17039" y="0"/>
                    <a:pt x="16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0" name="Google Shape;1160;p17"/>
            <p:cNvSpPr/>
            <p:nvPr/>
          </p:nvSpPr>
          <p:spPr>
            <a:xfrm>
              <a:off x="957725" y="3599750"/>
              <a:ext cx="115075" cy="196975"/>
            </a:xfrm>
            <a:custGeom>
              <a:avLst/>
              <a:gdLst/>
              <a:ahLst/>
              <a:cxnLst/>
              <a:rect l="l" t="t" r="r" b="b"/>
              <a:pathLst>
                <a:path w="4603" h="7879" extrusionOk="0">
                  <a:moveTo>
                    <a:pt x="19" y="0"/>
                  </a:moveTo>
                  <a:cubicBezTo>
                    <a:pt x="10" y="0"/>
                    <a:pt x="0" y="6"/>
                    <a:pt x="0" y="18"/>
                  </a:cubicBezTo>
                  <a:cubicBezTo>
                    <a:pt x="204" y="2860"/>
                    <a:pt x="1646" y="5516"/>
                    <a:pt x="3960" y="7192"/>
                  </a:cubicBezTo>
                  <a:cubicBezTo>
                    <a:pt x="3966" y="7197"/>
                    <a:pt x="3974" y="7200"/>
                    <a:pt x="3982" y="7200"/>
                  </a:cubicBezTo>
                  <a:cubicBezTo>
                    <a:pt x="3991" y="7200"/>
                    <a:pt x="4000" y="7196"/>
                    <a:pt x="4008" y="7189"/>
                  </a:cubicBezTo>
                  <a:cubicBezTo>
                    <a:pt x="4175" y="7413"/>
                    <a:pt x="4341" y="7637"/>
                    <a:pt x="4503" y="7860"/>
                  </a:cubicBezTo>
                  <a:cubicBezTo>
                    <a:pt x="4512" y="7873"/>
                    <a:pt x="4525" y="7878"/>
                    <a:pt x="4538" y="7878"/>
                  </a:cubicBezTo>
                  <a:cubicBezTo>
                    <a:pt x="4571" y="7878"/>
                    <a:pt x="4603" y="7843"/>
                    <a:pt x="4579" y="7808"/>
                  </a:cubicBezTo>
                  <a:cubicBezTo>
                    <a:pt x="2848" y="5397"/>
                    <a:pt x="891" y="3058"/>
                    <a:pt x="103" y="141"/>
                  </a:cubicBezTo>
                  <a:cubicBezTo>
                    <a:pt x="102" y="136"/>
                    <a:pt x="98" y="134"/>
                    <a:pt x="94" y="134"/>
                  </a:cubicBezTo>
                  <a:cubicBezTo>
                    <a:pt x="87" y="134"/>
                    <a:pt x="80" y="140"/>
                    <a:pt x="82" y="149"/>
                  </a:cubicBezTo>
                  <a:cubicBezTo>
                    <a:pt x="606" y="2742"/>
                    <a:pt x="2328" y="4941"/>
                    <a:pt x="3903" y="7046"/>
                  </a:cubicBezTo>
                  <a:cubicBezTo>
                    <a:pt x="1686" y="5299"/>
                    <a:pt x="307" y="2839"/>
                    <a:pt x="36" y="16"/>
                  </a:cubicBezTo>
                  <a:cubicBezTo>
                    <a:pt x="35" y="5"/>
                    <a:pt x="27" y="0"/>
                    <a:pt x="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1" name="Google Shape;1161;p17"/>
            <p:cNvSpPr/>
            <p:nvPr/>
          </p:nvSpPr>
          <p:spPr>
            <a:xfrm>
              <a:off x="1085950" y="3823025"/>
              <a:ext cx="156325" cy="112700"/>
            </a:xfrm>
            <a:custGeom>
              <a:avLst/>
              <a:gdLst/>
              <a:ahLst/>
              <a:cxnLst/>
              <a:rect l="l" t="t" r="r" b="b"/>
              <a:pathLst>
                <a:path w="6253" h="4508" extrusionOk="0">
                  <a:moveTo>
                    <a:pt x="20" y="1"/>
                  </a:moveTo>
                  <a:cubicBezTo>
                    <a:pt x="7" y="1"/>
                    <a:pt x="0" y="21"/>
                    <a:pt x="14" y="31"/>
                  </a:cubicBezTo>
                  <a:cubicBezTo>
                    <a:pt x="2193" y="1359"/>
                    <a:pt x="4259" y="2799"/>
                    <a:pt x="6167" y="4498"/>
                  </a:cubicBezTo>
                  <a:cubicBezTo>
                    <a:pt x="6175" y="4505"/>
                    <a:pt x="6184" y="4508"/>
                    <a:pt x="6192" y="4508"/>
                  </a:cubicBezTo>
                  <a:cubicBezTo>
                    <a:pt x="6225" y="4508"/>
                    <a:pt x="6252" y="4463"/>
                    <a:pt x="6220" y="4435"/>
                  </a:cubicBezTo>
                  <a:cubicBezTo>
                    <a:pt x="4323" y="2748"/>
                    <a:pt x="2262" y="1215"/>
                    <a:pt x="27" y="3"/>
                  </a:cubicBezTo>
                  <a:cubicBezTo>
                    <a:pt x="25" y="1"/>
                    <a:pt x="22" y="1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2" name="Google Shape;1162;p17"/>
            <p:cNvSpPr/>
            <p:nvPr/>
          </p:nvSpPr>
          <p:spPr>
            <a:xfrm>
              <a:off x="1073850" y="3840800"/>
              <a:ext cx="74900" cy="170325"/>
            </a:xfrm>
            <a:custGeom>
              <a:avLst/>
              <a:gdLst/>
              <a:ahLst/>
              <a:cxnLst/>
              <a:rect l="l" t="t" r="r" b="b"/>
              <a:pathLst>
                <a:path w="2996" h="6813" extrusionOk="0">
                  <a:moveTo>
                    <a:pt x="184" y="340"/>
                  </a:moveTo>
                  <a:cubicBezTo>
                    <a:pt x="1514" y="2249"/>
                    <a:pt x="2834" y="4220"/>
                    <a:pt x="2908" y="6622"/>
                  </a:cubicBezTo>
                  <a:cubicBezTo>
                    <a:pt x="1934" y="4554"/>
                    <a:pt x="1073" y="2444"/>
                    <a:pt x="184" y="340"/>
                  </a:cubicBezTo>
                  <a:close/>
                  <a:moveTo>
                    <a:pt x="31" y="0"/>
                  </a:moveTo>
                  <a:cubicBezTo>
                    <a:pt x="20" y="0"/>
                    <a:pt x="9" y="10"/>
                    <a:pt x="14" y="24"/>
                  </a:cubicBezTo>
                  <a:cubicBezTo>
                    <a:pt x="16" y="30"/>
                    <a:pt x="19" y="37"/>
                    <a:pt x="20" y="44"/>
                  </a:cubicBezTo>
                  <a:cubicBezTo>
                    <a:pt x="8" y="44"/>
                    <a:pt x="0" y="56"/>
                    <a:pt x="2" y="68"/>
                  </a:cubicBezTo>
                  <a:cubicBezTo>
                    <a:pt x="276" y="2352"/>
                    <a:pt x="1393" y="4330"/>
                    <a:pt x="2527" y="6288"/>
                  </a:cubicBezTo>
                  <a:cubicBezTo>
                    <a:pt x="2537" y="6304"/>
                    <a:pt x="2551" y="6311"/>
                    <a:pt x="2566" y="6311"/>
                  </a:cubicBezTo>
                  <a:cubicBezTo>
                    <a:pt x="2601" y="6311"/>
                    <a:pt x="2636" y="6271"/>
                    <a:pt x="2613" y="6230"/>
                  </a:cubicBezTo>
                  <a:cubicBezTo>
                    <a:pt x="1481" y="4330"/>
                    <a:pt x="391" y="2388"/>
                    <a:pt x="67" y="173"/>
                  </a:cubicBezTo>
                  <a:lnTo>
                    <a:pt x="67" y="173"/>
                  </a:lnTo>
                  <a:cubicBezTo>
                    <a:pt x="859" y="2429"/>
                    <a:pt x="1853" y="4625"/>
                    <a:pt x="2876" y="6784"/>
                  </a:cubicBezTo>
                  <a:cubicBezTo>
                    <a:pt x="2885" y="6804"/>
                    <a:pt x="2904" y="6813"/>
                    <a:pt x="2922" y="6813"/>
                  </a:cubicBezTo>
                  <a:cubicBezTo>
                    <a:pt x="2954" y="6813"/>
                    <a:pt x="2984" y="6787"/>
                    <a:pt x="2968" y="6752"/>
                  </a:cubicBezTo>
                  <a:lnTo>
                    <a:pt x="2961" y="6737"/>
                  </a:lnTo>
                  <a:cubicBezTo>
                    <a:pt x="2981" y="6734"/>
                    <a:pt x="2996" y="6717"/>
                    <a:pt x="2994" y="6698"/>
                  </a:cubicBezTo>
                  <a:cubicBezTo>
                    <a:pt x="2945" y="4208"/>
                    <a:pt x="1567" y="2155"/>
                    <a:pt x="150" y="209"/>
                  </a:cubicBezTo>
                  <a:cubicBezTo>
                    <a:pt x="145" y="204"/>
                    <a:pt x="139" y="200"/>
                    <a:pt x="132" y="200"/>
                  </a:cubicBezTo>
                  <a:cubicBezTo>
                    <a:pt x="130" y="200"/>
                    <a:pt x="129" y="200"/>
                    <a:pt x="127" y="201"/>
                  </a:cubicBezTo>
                  <a:cubicBezTo>
                    <a:pt x="100" y="138"/>
                    <a:pt x="74" y="76"/>
                    <a:pt x="47" y="12"/>
                  </a:cubicBezTo>
                  <a:cubicBezTo>
                    <a:pt x="44" y="4"/>
                    <a:pt x="37" y="0"/>
                    <a:pt x="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3" name="Google Shape;1163;p17"/>
            <p:cNvSpPr/>
            <p:nvPr/>
          </p:nvSpPr>
          <p:spPr>
            <a:xfrm>
              <a:off x="906450" y="3736500"/>
              <a:ext cx="150575" cy="87100"/>
            </a:xfrm>
            <a:custGeom>
              <a:avLst/>
              <a:gdLst/>
              <a:ahLst/>
              <a:cxnLst/>
              <a:rect l="l" t="t" r="r" b="b"/>
              <a:pathLst>
                <a:path w="6023" h="3484" extrusionOk="0">
                  <a:moveTo>
                    <a:pt x="99" y="54"/>
                  </a:moveTo>
                  <a:lnTo>
                    <a:pt x="99" y="54"/>
                  </a:lnTo>
                  <a:cubicBezTo>
                    <a:pt x="1974" y="983"/>
                    <a:pt x="3784" y="1985"/>
                    <a:pt x="5557" y="3093"/>
                  </a:cubicBezTo>
                  <a:cubicBezTo>
                    <a:pt x="3590" y="2331"/>
                    <a:pt x="1795" y="1318"/>
                    <a:pt x="99" y="54"/>
                  </a:cubicBezTo>
                  <a:close/>
                  <a:moveTo>
                    <a:pt x="74" y="1"/>
                  </a:moveTo>
                  <a:cubicBezTo>
                    <a:pt x="63" y="1"/>
                    <a:pt x="54" y="11"/>
                    <a:pt x="56" y="23"/>
                  </a:cubicBezTo>
                  <a:cubicBezTo>
                    <a:pt x="50" y="19"/>
                    <a:pt x="43" y="14"/>
                    <a:pt x="38" y="9"/>
                  </a:cubicBezTo>
                  <a:cubicBezTo>
                    <a:pt x="34" y="7"/>
                    <a:pt x="30" y="6"/>
                    <a:pt x="27" y="6"/>
                  </a:cubicBezTo>
                  <a:cubicBezTo>
                    <a:pt x="12" y="6"/>
                    <a:pt x="0" y="24"/>
                    <a:pt x="15" y="36"/>
                  </a:cubicBezTo>
                  <a:cubicBezTo>
                    <a:pt x="130" y="131"/>
                    <a:pt x="250" y="219"/>
                    <a:pt x="368" y="311"/>
                  </a:cubicBezTo>
                  <a:cubicBezTo>
                    <a:pt x="355" y="315"/>
                    <a:pt x="351" y="330"/>
                    <a:pt x="359" y="339"/>
                  </a:cubicBezTo>
                  <a:cubicBezTo>
                    <a:pt x="1157" y="1380"/>
                    <a:pt x="2211" y="2087"/>
                    <a:pt x="3405" y="2609"/>
                  </a:cubicBezTo>
                  <a:cubicBezTo>
                    <a:pt x="3993" y="2865"/>
                    <a:pt x="4601" y="3073"/>
                    <a:pt x="5211" y="3274"/>
                  </a:cubicBezTo>
                  <a:cubicBezTo>
                    <a:pt x="5380" y="3329"/>
                    <a:pt x="5623" y="3483"/>
                    <a:pt x="5821" y="3483"/>
                  </a:cubicBezTo>
                  <a:cubicBezTo>
                    <a:pt x="5882" y="3483"/>
                    <a:pt x="5939" y="3469"/>
                    <a:pt x="5988" y="3433"/>
                  </a:cubicBezTo>
                  <a:cubicBezTo>
                    <a:pt x="6022" y="3410"/>
                    <a:pt x="6000" y="3365"/>
                    <a:pt x="5968" y="3365"/>
                  </a:cubicBezTo>
                  <a:cubicBezTo>
                    <a:pt x="5961" y="3365"/>
                    <a:pt x="5954" y="3367"/>
                    <a:pt x="5947" y="3371"/>
                  </a:cubicBezTo>
                  <a:cubicBezTo>
                    <a:pt x="5910" y="3394"/>
                    <a:pt x="5860" y="3404"/>
                    <a:pt x="5801" y="3404"/>
                  </a:cubicBezTo>
                  <a:cubicBezTo>
                    <a:pt x="5433" y="3404"/>
                    <a:pt x="4705" y="3023"/>
                    <a:pt x="4479" y="2943"/>
                  </a:cubicBezTo>
                  <a:cubicBezTo>
                    <a:pt x="4029" y="2783"/>
                    <a:pt x="3581" y="2610"/>
                    <a:pt x="3148" y="2409"/>
                  </a:cubicBezTo>
                  <a:cubicBezTo>
                    <a:pt x="2095" y="1917"/>
                    <a:pt x="1163" y="1259"/>
                    <a:pt x="427" y="358"/>
                  </a:cubicBezTo>
                  <a:lnTo>
                    <a:pt x="427" y="358"/>
                  </a:lnTo>
                  <a:cubicBezTo>
                    <a:pt x="2070" y="1622"/>
                    <a:pt x="3918" y="2609"/>
                    <a:pt x="5872" y="3299"/>
                  </a:cubicBezTo>
                  <a:cubicBezTo>
                    <a:pt x="5877" y="3301"/>
                    <a:pt x="5882" y="3302"/>
                    <a:pt x="5887" y="3302"/>
                  </a:cubicBezTo>
                  <a:cubicBezTo>
                    <a:pt x="5925" y="3302"/>
                    <a:pt x="5948" y="3244"/>
                    <a:pt x="5906" y="3229"/>
                  </a:cubicBezTo>
                  <a:cubicBezTo>
                    <a:pt x="5835" y="3202"/>
                    <a:pt x="5764" y="3173"/>
                    <a:pt x="5693" y="3146"/>
                  </a:cubicBezTo>
                  <a:cubicBezTo>
                    <a:pt x="5708" y="3131"/>
                    <a:pt x="5715" y="3106"/>
                    <a:pt x="5695" y="3093"/>
                  </a:cubicBezTo>
                  <a:cubicBezTo>
                    <a:pt x="3921" y="1913"/>
                    <a:pt x="2030" y="866"/>
                    <a:pt x="82" y="3"/>
                  </a:cubicBezTo>
                  <a:cubicBezTo>
                    <a:pt x="79" y="2"/>
                    <a:pt x="76" y="1"/>
                    <a:pt x="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4" name="Google Shape;1164;p17"/>
            <p:cNvSpPr/>
            <p:nvPr/>
          </p:nvSpPr>
          <p:spPr>
            <a:xfrm>
              <a:off x="1060050" y="3590725"/>
              <a:ext cx="51425" cy="169975"/>
            </a:xfrm>
            <a:custGeom>
              <a:avLst/>
              <a:gdLst/>
              <a:ahLst/>
              <a:cxnLst/>
              <a:rect l="l" t="t" r="r" b="b"/>
              <a:pathLst>
                <a:path w="2057" h="6799" extrusionOk="0">
                  <a:moveTo>
                    <a:pt x="272" y="1294"/>
                  </a:moveTo>
                  <a:cubicBezTo>
                    <a:pt x="760" y="2888"/>
                    <a:pt x="1498" y="4402"/>
                    <a:pt x="1725" y="6059"/>
                  </a:cubicBezTo>
                  <a:cubicBezTo>
                    <a:pt x="1613" y="5895"/>
                    <a:pt x="1502" y="5730"/>
                    <a:pt x="1396" y="5566"/>
                  </a:cubicBezTo>
                  <a:cubicBezTo>
                    <a:pt x="1160" y="4976"/>
                    <a:pt x="994" y="4350"/>
                    <a:pt x="830" y="3763"/>
                  </a:cubicBezTo>
                  <a:lnTo>
                    <a:pt x="831" y="3763"/>
                  </a:lnTo>
                  <a:cubicBezTo>
                    <a:pt x="602" y="2949"/>
                    <a:pt x="422" y="2125"/>
                    <a:pt x="272" y="1294"/>
                  </a:cubicBezTo>
                  <a:close/>
                  <a:moveTo>
                    <a:pt x="1559" y="5937"/>
                  </a:moveTo>
                  <a:cubicBezTo>
                    <a:pt x="1605" y="6005"/>
                    <a:pt x="1651" y="6071"/>
                    <a:pt x="1698" y="6139"/>
                  </a:cubicBezTo>
                  <a:cubicBezTo>
                    <a:pt x="1703" y="6148"/>
                    <a:pt x="1712" y="6153"/>
                    <a:pt x="1722" y="6153"/>
                  </a:cubicBezTo>
                  <a:cubicBezTo>
                    <a:pt x="1727" y="6153"/>
                    <a:pt x="1733" y="6151"/>
                    <a:pt x="1738" y="6149"/>
                  </a:cubicBezTo>
                  <a:cubicBezTo>
                    <a:pt x="1745" y="6202"/>
                    <a:pt x="1749" y="6255"/>
                    <a:pt x="1754" y="6310"/>
                  </a:cubicBezTo>
                  <a:cubicBezTo>
                    <a:pt x="1685" y="6189"/>
                    <a:pt x="1619" y="6063"/>
                    <a:pt x="1558" y="5937"/>
                  </a:cubicBezTo>
                  <a:close/>
                  <a:moveTo>
                    <a:pt x="19" y="1"/>
                  </a:moveTo>
                  <a:cubicBezTo>
                    <a:pt x="10" y="1"/>
                    <a:pt x="1" y="7"/>
                    <a:pt x="2" y="19"/>
                  </a:cubicBezTo>
                  <a:cubicBezTo>
                    <a:pt x="86" y="1169"/>
                    <a:pt x="98" y="2398"/>
                    <a:pt x="352" y="3524"/>
                  </a:cubicBezTo>
                  <a:cubicBezTo>
                    <a:pt x="519" y="4264"/>
                    <a:pt x="891" y="4928"/>
                    <a:pt x="1304" y="5559"/>
                  </a:cubicBezTo>
                  <a:cubicBezTo>
                    <a:pt x="1434" y="5893"/>
                    <a:pt x="1586" y="6215"/>
                    <a:pt x="1773" y="6513"/>
                  </a:cubicBezTo>
                  <a:cubicBezTo>
                    <a:pt x="1774" y="6529"/>
                    <a:pt x="1777" y="6545"/>
                    <a:pt x="1778" y="6561"/>
                  </a:cubicBezTo>
                  <a:cubicBezTo>
                    <a:pt x="1779" y="6581"/>
                    <a:pt x="1797" y="6596"/>
                    <a:pt x="1816" y="6596"/>
                  </a:cubicBezTo>
                  <a:cubicBezTo>
                    <a:pt x="1820" y="6596"/>
                    <a:pt x="1825" y="6595"/>
                    <a:pt x="1829" y="6594"/>
                  </a:cubicBezTo>
                  <a:cubicBezTo>
                    <a:pt x="1870" y="6657"/>
                    <a:pt x="1911" y="6719"/>
                    <a:pt x="1955" y="6779"/>
                  </a:cubicBezTo>
                  <a:cubicBezTo>
                    <a:pt x="1965" y="6793"/>
                    <a:pt x="1979" y="6798"/>
                    <a:pt x="1992" y="6798"/>
                  </a:cubicBezTo>
                  <a:cubicBezTo>
                    <a:pt x="2025" y="6798"/>
                    <a:pt x="2056" y="6762"/>
                    <a:pt x="2031" y="6729"/>
                  </a:cubicBezTo>
                  <a:cubicBezTo>
                    <a:pt x="1967" y="6646"/>
                    <a:pt x="1909" y="6559"/>
                    <a:pt x="1851" y="6470"/>
                  </a:cubicBezTo>
                  <a:cubicBezTo>
                    <a:pt x="1695" y="4556"/>
                    <a:pt x="811" y="2832"/>
                    <a:pt x="226" y="1026"/>
                  </a:cubicBezTo>
                  <a:cubicBezTo>
                    <a:pt x="187" y="800"/>
                    <a:pt x="148" y="571"/>
                    <a:pt x="114" y="343"/>
                  </a:cubicBezTo>
                  <a:cubicBezTo>
                    <a:pt x="112" y="332"/>
                    <a:pt x="102" y="326"/>
                    <a:pt x="92" y="326"/>
                  </a:cubicBezTo>
                  <a:cubicBezTo>
                    <a:pt x="82" y="326"/>
                    <a:pt x="73" y="333"/>
                    <a:pt x="75" y="346"/>
                  </a:cubicBezTo>
                  <a:cubicBezTo>
                    <a:pt x="94" y="487"/>
                    <a:pt x="116" y="627"/>
                    <a:pt x="138" y="769"/>
                  </a:cubicBezTo>
                  <a:cubicBezTo>
                    <a:pt x="136" y="768"/>
                    <a:pt x="134" y="768"/>
                    <a:pt x="132" y="768"/>
                  </a:cubicBezTo>
                  <a:cubicBezTo>
                    <a:pt x="126" y="768"/>
                    <a:pt x="121" y="771"/>
                    <a:pt x="123" y="780"/>
                  </a:cubicBezTo>
                  <a:cubicBezTo>
                    <a:pt x="134" y="817"/>
                    <a:pt x="144" y="856"/>
                    <a:pt x="155" y="893"/>
                  </a:cubicBezTo>
                  <a:cubicBezTo>
                    <a:pt x="302" y="1868"/>
                    <a:pt x="504" y="2835"/>
                    <a:pt x="763" y="3787"/>
                  </a:cubicBezTo>
                  <a:cubicBezTo>
                    <a:pt x="891" y="4255"/>
                    <a:pt x="1019" y="4744"/>
                    <a:pt x="1180" y="5220"/>
                  </a:cubicBezTo>
                  <a:cubicBezTo>
                    <a:pt x="776" y="4543"/>
                    <a:pt x="454" y="3839"/>
                    <a:pt x="336" y="3021"/>
                  </a:cubicBezTo>
                  <a:cubicBezTo>
                    <a:pt x="194" y="2026"/>
                    <a:pt x="148" y="1016"/>
                    <a:pt x="36" y="17"/>
                  </a:cubicBezTo>
                  <a:cubicBezTo>
                    <a:pt x="36" y="6"/>
                    <a:pt x="28" y="1"/>
                    <a:pt x="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5" name="Google Shape;1165;p17"/>
            <p:cNvSpPr/>
            <p:nvPr/>
          </p:nvSpPr>
          <p:spPr>
            <a:xfrm>
              <a:off x="1123525" y="3506375"/>
              <a:ext cx="48850" cy="226075"/>
            </a:xfrm>
            <a:custGeom>
              <a:avLst/>
              <a:gdLst/>
              <a:ahLst/>
              <a:cxnLst/>
              <a:rect l="l" t="t" r="r" b="b"/>
              <a:pathLst>
                <a:path w="1954" h="9043" extrusionOk="0">
                  <a:moveTo>
                    <a:pt x="1922" y="0"/>
                  </a:moveTo>
                  <a:cubicBezTo>
                    <a:pt x="1914" y="0"/>
                    <a:pt x="1905" y="4"/>
                    <a:pt x="1902" y="14"/>
                  </a:cubicBezTo>
                  <a:cubicBezTo>
                    <a:pt x="1893" y="41"/>
                    <a:pt x="1885" y="63"/>
                    <a:pt x="1875" y="89"/>
                  </a:cubicBezTo>
                  <a:cubicBezTo>
                    <a:pt x="1872" y="87"/>
                    <a:pt x="1868" y="86"/>
                    <a:pt x="1865" y="86"/>
                  </a:cubicBezTo>
                  <a:cubicBezTo>
                    <a:pt x="1856" y="86"/>
                    <a:pt x="1847" y="91"/>
                    <a:pt x="1843" y="99"/>
                  </a:cubicBezTo>
                  <a:cubicBezTo>
                    <a:pt x="436" y="2775"/>
                    <a:pt x="0" y="5859"/>
                    <a:pt x="482" y="8832"/>
                  </a:cubicBezTo>
                  <a:cubicBezTo>
                    <a:pt x="486" y="8858"/>
                    <a:pt x="507" y="8870"/>
                    <a:pt x="527" y="8870"/>
                  </a:cubicBezTo>
                  <a:cubicBezTo>
                    <a:pt x="550" y="8870"/>
                    <a:pt x="571" y="8855"/>
                    <a:pt x="567" y="8826"/>
                  </a:cubicBezTo>
                  <a:cubicBezTo>
                    <a:pt x="98" y="5903"/>
                    <a:pt x="554" y="3029"/>
                    <a:pt x="1781" y="354"/>
                  </a:cubicBezTo>
                  <a:lnTo>
                    <a:pt x="1781" y="354"/>
                  </a:lnTo>
                  <a:cubicBezTo>
                    <a:pt x="811" y="3115"/>
                    <a:pt x="460" y="6086"/>
                    <a:pt x="612" y="9000"/>
                  </a:cubicBezTo>
                  <a:cubicBezTo>
                    <a:pt x="614" y="9028"/>
                    <a:pt x="636" y="9042"/>
                    <a:pt x="658" y="9042"/>
                  </a:cubicBezTo>
                  <a:cubicBezTo>
                    <a:pt x="682" y="9042"/>
                    <a:pt x="707" y="9026"/>
                    <a:pt x="705" y="8994"/>
                  </a:cubicBezTo>
                  <a:cubicBezTo>
                    <a:pt x="544" y="5914"/>
                    <a:pt x="1017" y="2959"/>
                    <a:pt x="1949" y="30"/>
                  </a:cubicBezTo>
                  <a:cubicBezTo>
                    <a:pt x="1954" y="13"/>
                    <a:pt x="1937" y="0"/>
                    <a:pt x="1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6" name="Google Shape;1166;p17"/>
            <p:cNvSpPr/>
            <p:nvPr/>
          </p:nvSpPr>
          <p:spPr>
            <a:xfrm>
              <a:off x="1194975" y="3562875"/>
              <a:ext cx="18725" cy="130275"/>
            </a:xfrm>
            <a:custGeom>
              <a:avLst/>
              <a:gdLst/>
              <a:ahLst/>
              <a:cxnLst/>
              <a:rect l="l" t="t" r="r" b="b"/>
              <a:pathLst>
                <a:path w="749" h="5211" extrusionOk="0">
                  <a:moveTo>
                    <a:pt x="535" y="847"/>
                  </a:moveTo>
                  <a:lnTo>
                    <a:pt x="535" y="847"/>
                  </a:lnTo>
                  <a:cubicBezTo>
                    <a:pt x="532" y="2239"/>
                    <a:pt x="414" y="3629"/>
                    <a:pt x="179" y="4999"/>
                  </a:cubicBezTo>
                  <a:cubicBezTo>
                    <a:pt x="100" y="3606"/>
                    <a:pt x="220" y="2208"/>
                    <a:pt x="535" y="847"/>
                  </a:cubicBezTo>
                  <a:close/>
                  <a:moveTo>
                    <a:pt x="721" y="0"/>
                  </a:moveTo>
                  <a:cubicBezTo>
                    <a:pt x="711" y="0"/>
                    <a:pt x="700" y="6"/>
                    <a:pt x="696" y="18"/>
                  </a:cubicBezTo>
                  <a:cubicBezTo>
                    <a:pt x="646" y="180"/>
                    <a:pt x="602" y="341"/>
                    <a:pt x="558" y="504"/>
                  </a:cubicBezTo>
                  <a:cubicBezTo>
                    <a:pt x="556" y="504"/>
                    <a:pt x="555" y="503"/>
                    <a:pt x="554" y="503"/>
                  </a:cubicBezTo>
                  <a:cubicBezTo>
                    <a:pt x="544" y="503"/>
                    <a:pt x="536" y="512"/>
                    <a:pt x="536" y="523"/>
                  </a:cubicBezTo>
                  <a:lnTo>
                    <a:pt x="536" y="579"/>
                  </a:lnTo>
                  <a:cubicBezTo>
                    <a:pt x="138" y="2080"/>
                    <a:pt x="0" y="3619"/>
                    <a:pt x="111" y="5175"/>
                  </a:cubicBezTo>
                  <a:cubicBezTo>
                    <a:pt x="112" y="5199"/>
                    <a:pt x="130" y="5210"/>
                    <a:pt x="148" y="5210"/>
                  </a:cubicBezTo>
                  <a:cubicBezTo>
                    <a:pt x="168" y="5210"/>
                    <a:pt x="188" y="5197"/>
                    <a:pt x="187" y="5171"/>
                  </a:cubicBezTo>
                  <a:cubicBezTo>
                    <a:pt x="184" y="5149"/>
                    <a:pt x="184" y="5127"/>
                    <a:pt x="183" y="5105"/>
                  </a:cubicBezTo>
                  <a:lnTo>
                    <a:pt x="183" y="5105"/>
                  </a:lnTo>
                  <a:cubicBezTo>
                    <a:pt x="191" y="5110"/>
                    <a:pt x="201" y="5113"/>
                    <a:pt x="210" y="5113"/>
                  </a:cubicBezTo>
                  <a:cubicBezTo>
                    <a:pt x="226" y="5113"/>
                    <a:pt x="240" y="5105"/>
                    <a:pt x="244" y="5085"/>
                  </a:cubicBezTo>
                  <a:cubicBezTo>
                    <a:pt x="524" y="3627"/>
                    <a:pt x="636" y="2142"/>
                    <a:pt x="578" y="659"/>
                  </a:cubicBezTo>
                  <a:cubicBezTo>
                    <a:pt x="628" y="448"/>
                    <a:pt x="683" y="239"/>
                    <a:pt x="744" y="28"/>
                  </a:cubicBezTo>
                  <a:cubicBezTo>
                    <a:pt x="749" y="10"/>
                    <a:pt x="735" y="0"/>
                    <a:pt x="7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7" name="Google Shape;1167;p17"/>
            <p:cNvSpPr/>
            <p:nvPr/>
          </p:nvSpPr>
          <p:spPr>
            <a:xfrm>
              <a:off x="1226275" y="3449050"/>
              <a:ext cx="49700" cy="210000"/>
            </a:xfrm>
            <a:custGeom>
              <a:avLst/>
              <a:gdLst/>
              <a:ahLst/>
              <a:cxnLst/>
              <a:rect l="l" t="t" r="r" b="b"/>
              <a:pathLst>
                <a:path w="1988" h="8400" extrusionOk="0">
                  <a:moveTo>
                    <a:pt x="1493" y="1454"/>
                  </a:moveTo>
                  <a:cubicBezTo>
                    <a:pt x="1409" y="2366"/>
                    <a:pt x="1577" y="3258"/>
                    <a:pt x="1710" y="4173"/>
                  </a:cubicBezTo>
                  <a:cubicBezTo>
                    <a:pt x="1908" y="5521"/>
                    <a:pt x="1825" y="6835"/>
                    <a:pt x="1414" y="8131"/>
                  </a:cubicBezTo>
                  <a:cubicBezTo>
                    <a:pt x="946" y="5894"/>
                    <a:pt x="977" y="3649"/>
                    <a:pt x="1493" y="1454"/>
                  </a:cubicBezTo>
                  <a:close/>
                  <a:moveTo>
                    <a:pt x="1655" y="587"/>
                  </a:moveTo>
                  <a:lnTo>
                    <a:pt x="1655" y="587"/>
                  </a:lnTo>
                  <a:cubicBezTo>
                    <a:pt x="879" y="3053"/>
                    <a:pt x="767" y="5680"/>
                    <a:pt x="1333" y="8203"/>
                  </a:cubicBezTo>
                  <a:cubicBezTo>
                    <a:pt x="139" y="5750"/>
                    <a:pt x="285" y="2925"/>
                    <a:pt x="1655" y="587"/>
                  </a:cubicBezTo>
                  <a:close/>
                  <a:moveTo>
                    <a:pt x="1870" y="1"/>
                  </a:moveTo>
                  <a:cubicBezTo>
                    <a:pt x="1861" y="1"/>
                    <a:pt x="1852" y="5"/>
                    <a:pt x="1849" y="15"/>
                  </a:cubicBezTo>
                  <a:cubicBezTo>
                    <a:pt x="1812" y="117"/>
                    <a:pt x="1778" y="221"/>
                    <a:pt x="1742" y="325"/>
                  </a:cubicBezTo>
                  <a:cubicBezTo>
                    <a:pt x="1741" y="327"/>
                    <a:pt x="1738" y="327"/>
                    <a:pt x="1735" y="329"/>
                  </a:cubicBezTo>
                  <a:cubicBezTo>
                    <a:pt x="150" y="2702"/>
                    <a:pt x="0" y="5774"/>
                    <a:pt x="1281" y="8314"/>
                  </a:cubicBezTo>
                  <a:cubicBezTo>
                    <a:pt x="1289" y="8328"/>
                    <a:pt x="1301" y="8334"/>
                    <a:pt x="1315" y="8334"/>
                  </a:cubicBezTo>
                  <a:cubicBezTo>
                    <a:pt x="1330" y="8334"/>
                    <a:pt x="1347" y="8326"/>
                    <a:pt x="1357" y="8314"/>
                  </a:cubicBezTo>
                  <a:lnTo>
                    <a:pt x="1357" y="8315"/>
                  </a:lnTo>
                  <a:cubicBezTo>
                    <a:pt x="1357" y="8318"/>
                    <a:pt x="1355" y="8322"/>
                    <a:pt x="1354" y="8324"/>
                  </a:cubicBezTo>
                  <a:cubicBezTo>
                    <a:pt x="1334" y="8368"/>
                    <a:pt x="1370" y="8399"/>
                    <a:pt x="1405" y="8399"/>
                  </a:cubicBezTo>
                  <a:cubicBezTo>
                    <a:pt x="1426" y="8399"/>
                    <a:pt x="1447" y="8387"/>
                    <a:pt x="1454" y="8358"/>
                  </a:cubicBezTo>
                  <a:cubicBezTo>
                    <a:pt x="1822" y="7240"/>
                    <a:pt x="1988" y="6096"/>
                    <a:pt x="1886" y="4921"/>
                  </a:cubicBezTo>
                  <a:cubicBezTo>
                    <a:pt x="1774" y="3602"/>
                    <a:pt x="1383" y="2360"/>
                    <a:pt x="1606" y="1027"/>
                  </a:cubicBezTo>
                  <a:cubicBezTo>
                    <a:pt x="1606" y="1021"/>
                    <a:pt x="1605" y="1017"/>
                    <a:pt x="1602" y="1013"/>
                  </a:cubicBezTo>
                  <a:cubicBezTo>
                    <a:pt x="1690" y="684"/>
                    <a:pt x="1788" y="357"/>
                    <a:pt x="1897" y="31"/>
                  </a:cubicBezTo>
                  <a:cubicBezTo>
                    <a:pt x="1903" y="14"/>
                    <a:pt x="1885" y="1"/>
                    <a:pt x="18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8" name="Google Shape;1168;p17"/>
            <p:cNvSpPr/>
            <p:nvPr/>
          </p:nvSpPr>
          <p:spPr>
            <a:xfrm>
              <a:off x="1308950" y="3418850"/>
              <a:ext cx="71475" cy="210275"/>
            </a:xfrm>
            <a:custGeom>
              <a:avLst/>
              <a:gdLst/>
              <a:ahLst/>
              <a:cxnLst/>
              <a:rect l="l" t="t" r="r" b="b"/>
              <a:pathLst>
                <a:path w="2859" h="8411" extrusionOk="0">
                  <a:moveTo>
                    <a:pt x="626" y="668"/>
                  </a:moveTo>
                  <a:cubicBezTo>
                    <a:pt x="468" y="3162"/>
                    <a:pt x="2692" y="5519"/>
                    <a:pt x="1846" y="7973"/>
                  </a:cubicBezTo>
                  <a:cubicBezTo>
                    <a:pt x="1514" y="5509"/>
                    <a:pt x="413" y="3172"/>
                    <a:pt x="626" y="668"/>
                  </a:cubicBezTo>
                  <a:close/>
                  <a:moveTo>
                    <a:pt x="603" y="1"/>
                  </a:moveTo>
                  <a:cubicBezTo>
                    <a:pt x="594" y="1"/>
                    <a:pt x="585" y="6"/>
                    <a:pt x="582" y="17"/>
                  </a:cubicBezTo>
                  <a:cubicBezTo>
                    <a:pt x="1" y="2830"/>
                    <a:pt x="428" y="5710"/>
                    <a:pt x="1733" y="8261"/>
                  </a:cubicBezTo>
                  <a:cubicBezTo>
                    <a:pt x="1720" y="8291"/>
                    <a:pt x="1709" y="8320"/>
                    <a:pt x="1696" y="8349"/>
                  </a:cubicBezTo>
                  <a:cubicBezTo>
                    <a:pt x="1680" y="8382"/>
                    <a:pt x="1709" y="8410"/>
                    <a:pt x="1737" y="8410"/>
                  </a:cubicBezTo>
                  <a:cubicBezTo>
                    <a:pt x="1751" y="8410"/>
                    <a:pt x="1764" y="8403"/>
                    <a:pt x="1772" y="8387"/>
                  </a:cubicBezTo>
                  <a:cubicBezTo>
                    <a:pt x="1777" y="8377"/>
                    <a:pt x="1780" y="8368"/>
                    <a:pt x="1785" y="8359"/>
                  </a:cubicBezTo>
                  <a:cubicBezTo>
                    <a:pt x="1796" y="8377"/>
                    <a:pt x="1815" y="8385"/>
                    <a:pt x="1835" y="8385"/>
                  </a:cubicBezTo>
                  <a:cubicBezTo>
                    <a:pt x="1864" y="8385"/>
                    <a:pt x="1893" y="8365"/>
                    <a:pt x="1889" y="8327"/>
                  </a:cubicBezTo>
                  <a:cubicBezTo>
                    <a:pt x="1884" y="8271"/>
                    <a:pt x="1877" y="8215"/>
                    <a:pt x="1870" y="8159"/>
                  </a:cubicBezTo>
                  <a:cubicBezTo>
                    <a:pt x="2859" y="5642"/>
                    <a:pt x="552" y="3190"/>
                    <a:pt x="660" y="653"/>
                  </a:cubicBezTo>
                  <a:cubicBezTo>
                    <a:pt x="660" y="644"/>
                    <a:pt x="651" y="639"/>
                    <a:pt x="643" y="639"/>
                  </a:cubicBezTo>
                  <a:cubicBezTo>
                    <a:pt x="636" y="639"/>
                    <a:pt x="629" y="642"/>
                    <a:pt x="628" y="650"/>
                  </a:cubicBezTo>
                  <a:cubicBezTo>
                    <a:pt x="644" y="453"/>
                    <a:pt x="669" y="254"/>
                    <a:pt x="704" y="54"/>
                  </a:cubicBezTo>
                  <a:cubicBezTo>
                    <a:pt x="705" y="39"/>
                    <a:pt x="694" y="30"/>
                    <a:pt x="682" y="30"/>
                  </a:cubicBezTo>
                  <a:cubicBezTo>
                    <a:pt x="674" y="30"/>
                    <a:pt x="665" y="35"/>
                    <a:pt x="662" y="46"/>
                  </a:cubicBezTo>
                  <a:cubicBezTo>
                    <a:pt x="67" y="2787"/>
                    <a:pt x="1424" y="5418"/>
                    <a:pt x="1750" y="8104"/>
                  </a:cubicBezTo>
                  <a:cubicBezTo>
                    <a:pt x="481" y="5587"/>
                    <a:pt x="114" y="2796"/>
                    <a:pt x="625" y="25"/>
                  </a:cubicBezTo>
                  <a:cubicBezTo>
                    <a:pt x="626" y="10"/>
                    <a:pt x="614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9" name="Google Shape;1169;p17"/>
            <p:cNvSpPr/>
            <p:nvPr/>
          </p:nvSpPr>
          <p:spPr>
            <a:xfrm>
              <a:off x="1376625" y="3441275"/>
              <a:ext cx="40750" cy="178050"/>
            </a:xfrm>
            <a:custGeom>
              <a:avLst/>
              <a:gdLst/>
              <a:ahLst/>
              <a:cxnLst/>
              <a:rect l="l" t="t" r="r" b="b"/>
              <a:pathLst>
                <a:path w="1630" h="7122" extrusionOk="0">
                  <a:moveTo>
                    <a:pt x="541" y="815"/>
                  </a:moveTo>
                  <a:lnTo>
                    <a:pt x="541" y="815"/>
                  </a:lnTo>
                  <a:cubicBezTo>
                    <a:pt x="584" y="2745"/>
                    <a:pt x="1344" y="4636"/>
                    <a:pt x="1059" y="6561"/>
                  </a:cubicBezTo>
                  <a:cubicBezTo>
                    <a:pt x="505" y="4676"/>
                    <a:pt x="146" y="2759"/>
                    <a:pt x="541" y="815"/>
                  </a:cubicBezTo>
                  <a:close/>
                  <a:moveTo>
                    <a:pt x="592" y="1"/>
                  </a:moveTo>
                  <a:cubicBezTo>
                    <a:pt x="580" y="1"/>
                    <a:pt x="568" y="8"/>
                    <a:pt x="566" y="24"/>
                  </a:cubicBezTo>
                  <a:cubicBezTo>
                    <a:pt x="548" y="222"/>
                    <a:pt x="541" y="416"/>
                    <a:pt x="541" y="612"/>
                  </a:cubicBezTo>
                  <a:cubicBezTo>
                    <a:pt x="1" y="2670"/>
                    <a:pt x="418" y="4770"/>
                    <a:pt x="1023" y="6768"/>
                  </a:cubicBezTo>
                  <a:cubicBezTo>
                    <a:pt x="1004" y="6868"/>
                    <a:pt x="987" y="6968"/>
                    <a:pt x="961" y="7068"/>
                  </a:cubicBezTo>
                  <a:cubicBezTo>
                    <a:pt x="953" y="7102"/>
                    <a:pt x="979" y="7122"/>
                    <a:pt x="1006" y="7122"/>
                  </a:cubicBezTo>
                  <a:cubicBezTo>
                    <a:pt x="1026" y="7122"/>
                    <a:pt x="1047" y="7111"/>
                    <a:pt x="1053" y="7086"/>
                  </a:cubicBezTo>
                  <a:cubicBezTo>
                    <a:pt x="1072" y="7014"/>
                    <a:pt x="1083" y="6940"/>
                    <a:pt x="1099" y="6868"/>
                  </a:cubicBezTo>
                  <a:cubicBezTo>
                    <a:pt x="1104" y="6866"/>
                    <a:pt x="1111" y="6862"/>
                    <a:pt x="1115" y="6856"/>
                  </a:cubicBezTo>
                  <a:cubicBezTo>
                    <a:pt x="1115" y="6879"/>
                    <a:pt x="1136" y="6893"/>
                    <a:pt x="1158" y="6893"/>
                  </a:cubicBezTo>
                  <a:cubicBezTo>
                    <a:pt x="1176" y="6893"/>
                    <a:pt x="1195" y="6883"/>
                    <a:pt x="1203" y="6860"/>
                  </a:cubicBezTo>
                  <a:cubicBezTo>
                    <a:pt x="1513" y="5900"/>
                    <a:pt x="1629" y="4917"/>
                    <a:pt x="1481" y="3913"/>
                  </a:cubicBezTo>
                  <a:cubicBezTo>
                    <a:pt x="1315" y="2781"/>
                    <a:pt x="849" y="1726"/>
                    <a:pt x="729" y="580"/>
                  </a:cubicBezTo>
                  <a:cubicBezTo>
                    <a:pt x="727" y="565"/>
                    <a:pt x="715" y="558"/>
                    <a:pt x="703" y="558"/>
                  </a:cubicBezTo>
                  <a:cubicBezTo>
                    <a:pt x="690" y="558"/>
                    <a:pt x="677" y="567"/>
                    <a:pt x="678" y="584"/>
                  </a:cubicBezTo>
                  <a:cubicBezTo>
                    <a:pt x="764" y="1570"/>
                    <a:pt x="1115" y="2485"/>
                    <a:pt x="1317" y="3449"/>
                  </a:cubicBezTo>
                  <a:cubicBezTo>
                    <a:pt x="1556" y="4582"/>
                    <a:pt x="1480" y="5695"/>
                    <a:pt x="1128" y="6794"/>
                  </a:cubicBezTo>
                  <a:lnTo>
                    <a:pt x="1120" y="6766"/>
                  </a:lnTo>
                  <a:cubicBezTo>
                    <a:pt x="1541" y="4517"/>
                    <a:pt x="450" y="2305"/>
                    <a:pt x="626" y="36"/>
                  </a:cubicBezTo>
                  <a:cubicBezTo>
                    <a:pt x="628" y="14"/>
                    <a:pt x="609" y="1"/>
                    <a:pt x="5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0" name="Google Shape;1170;p17"/>
            <p:cNvSpPr/>
            <p:nvPr/>
          </p:nvSpPr>
          <p:spPr>
            <a:xfrm>
              <a:off x="1444950" y="3488800"/>
              <a:ext cx="70875" cy="118525"/>
            </a:xfrm>
            <a:custGeom>
              <a:avLst/>
              <a:gdLst/>
              <a:ahLst/>
              <a:cxnLst/>
              <a:rect l="l" t="t" r="r" b="b"/>
              <a:pathLst>
                <a:path w="2835" h="4741" extrusionOk="0">
                  <a:moveTo>
                    <a:pt x="2506" y="322"/>
                  </a:moveTo>
                  <a:lnTo>
                    <a:pt x="2506" y="322"/>
                  </a:lnTo>
                  <a:cubicBezTo>
                    <a:pt x="2053" y="837"/>
                    <a:pt x="1866" y="1556"/>
                    <a:pt x="1573" y="2165"/>
                  </a:cubicBezTo>
                  <a:cubicBezTo>
                    <a:pt x="1229" y="2879"/>
                    <a:pt x="862" y="3583"/>
                    <a:pt x="343" y="4178"/>
                  </a:cubicBezTo>
                  <a:cubicBezTo>
                    <a:pt x="641" y="3563"/>
                    <a:pt x="945" y="2949"/>
                    <a:pt x="1266" y="2347"/>
                  </a:cubicBezTo>
                  <a:cubicBezTo>
                    <a:pt x="1626" y="1672"/>
                    <a:pt x="1968" y="888"/>
                    <a:pt x="2506" y="322"/>
                  </a:cubicBezTo>
                  <a:close/>
                  <a:moveTo>
                    <a:pt x="2801" y="0"/>
                  </a:moveTo>
                  <a:cubicBezTo>
                    <a:pt x="2797" y="0"/>
                    <a:pt x="2792" y="2"/>
                    <a:pt x="2788" y="5"/>
                  </a:cubicBezTo>
                  <a:cubicBezTo>
                    <a:pt x="2173" y="432"/>
                    <a:pt x="1849" y="1122"/>
                    <a:pt x="1491" y="1763"/>
                  </a:cubicBezTo>
                  <a:cubicBezTo>
                    <a:pt x="1049" y="2557"/>
                    <a:pt x="634" y="3367"/>
                    <a:pt x="247" y="4191"/>
                  </a:cubicBezTo>
                  <a:cubicBezTo>
                    <a:pt x="409" y="2813"/>
                    <a:pt x="1410" y="1640"/>
                    <a:pt x="2212" y="564"/>
                  </a:cubicBezTo>
                  <a:cubicBezTo>
                    <a:pt x="2226" y="545"/>
                    <a:pt x="2210" y="523"/>
                    <a:pt x="2193" y="523"/>
                  </a:cubicBezTo>
                  <a:cubicBezTo>
                    <a:pt x="2187" y="523"/>
                    <a:pt x="2181" y="526"/>
                    <a:pt x="2176" y="532"/>
                  </a:cubicBezTo>
                  <a:cubicBezTo>
                    <a:pt x="1290" y="1635"/>
                    <a:pt x="242" y="2912"/>
                    <a:pt x="154" y="4380"/>
                  </a:cubicBezTo>
                  <a:cubicBezTo>
                    <a:pt x="135" y="4400"/>
                    <a:pt x="117" y="4422"/>
                    <a:pt x="97" y="4442"/>
                  </a:cubicBezTo>
                  <a:cubicBezTo>
                    <a:pt x="79" y="4459"/>
                    <a:pt x="91" y="4478"/>
                    <a:pt x="109" y="4484"/>
                  </a:cubicBezTo>
                  <a:cubicBezTo>
                    <a:pt x="77" y="4552"/>
                    <a:pt x="45" y="4619"/>
                    <a:pt x="14" y="4688"/>
                  </a:cubicBezTo>
                  <a:cubicBezTo>
                    <a:pt x="1" y="4717"/>
                    <a:pt x="25" y="4741"/>
                    <a:pt x="49" y="4741"/>
                  </a:cubicBezTo>
                  <a:cubicBezTo>
                    <a:pt x="61" y="4741"/>
                    <a:pt x="73" y="4735"/>
                    <a:pt x="79" y="4720"/>
                  </a:cubicBezTo>
                  <a:cubicBezTo>
                    <a:pt x="102" y="4674"/>
                    <a:pt x="125" y="4628"/>
                    <a:pt x="146" y="4583"/>
                  </a:cubicBezTo>
                  <a:cubicBezTo>
                    <a:pt x="147" y="4605"/>
                    <a:pt x="164" y="4615"/>
                    <a:pt x="181" y="4615"/>
                  </a:cubicBezTo>
                  <a:cubicBezTo>
                    <a:pt x="201" y="4615"/>
                    <a:pt x="222" y="4602"/>
                    <a:pt x="222" y="4576"/>
                  </a:cubicBezTo>
                  <a:cubicBezTo>
                    <a:pt x="222" y="4520"/>
                    <a:pt x="226" y="4467"/>
                    <a:pt x="229" y="4412"/>
                  </a:cubicBezTo>
                  <a:cubicBezTo>
                    <a:pt x="235" y="4400"/>
                    <a:pt x="241" y="4388"/>
                    <a:pt x="247" y="4376"/>
                  </a:cubicBezTo>
                  <a:cubicBezTo>
                    <a:pt x="741" y="3891"/>
                    <a:pt x="1086" y="3306"/>
                    <a:pt x="1406" y="2692"/>
                  </a:cubicBezTo>
                  <a:cubicBezTo>
                    <a:pt x="1796" y="1948"/>
                    <a:pt x="2038" y="982"/>
                    <a:pt x="2600" y="352"/>
                  </a:cubicBezTo>
                  <a:cubicBezTo>
                    <a:pt x="2628" y="320"/>
                    <a:pt x="2598" y="281"/>
                    <a:pt x="2564" y="281"/>
                  </a:cubicBezTo>
                  <a:cubicBezTo>
                    <a:pt x="2556" y="281"/>
                    <a:pt x="2546" y="284"/>
                    <a:pt x="2538" y="290"/>
                  </a:cubicBezTo>
                  <a:cubicBezTo>
                    <a:pt x="2624" y="201"/>
                    <a:pt x="2717" y="118"/>
                    <a:pt x="2814" y="42"/>
                  </a:cubicBezTo>
                  <a:cubicBezTo>
                    <a:pt x="2834" y="28"/>
                    <a:pt x="2821" y="0"/>
                    <a:pt x="2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1" name="Google Shape;1171;p17"/>
            <p:cNvSpPr/>
            <p:nvPr/>
          </p:nvSpPr>
          <p:spPr>
            <a:xfrm>
              <a:off x="1511325" y="3540275"/>
              <a:ext cx="70725" cy="61525"/>
            </a:xfrm>
            <a:custGeom>
              <a:avLst/>
              <a:gdLst/>
              <a:ahLst/>
              <a:cxnLst/>
              <a:rect l="l" t="t" r="r" b="b"/>
              <a:pathLst>
                <a:path w="2829" h="2461" extrusionOk="0">
                  <a:moveTo>
                    <a:pt x="2768" y="0"/>
                  </a:moveTo>
                  <a:cubicBezTo>
                    <a:pt x="2762" y="0"/>
                    <a:pt x="2757" y="1"/>
                    <a:pt x="2751" y="4"/>
                  </a:cubicBezTo>
                  <a:cubicBezTo>
                    <a:pt x="2644" y="45"/>
                    <a:pt x="2540" y="93"/>
                    <a:pt x="2437" y="142"/>
                  </a:cubicBezTo>
                  <a:cubicBezTo>
                    <a:pt x="2433" y="125"/>
                    <a:pt x="2420" y="111"/>
                    <a:pt x="2403" y="111"/>
                  </a:cubicBezTo>
                  <a:cubicBezTo>
                    <a:pt x="2396" y="111"/>
                    <a:pt x="2389" y="113"/>
                    <a:pt x="2381" y="118"/>
                  </a:cubicBezTo>
                  <a:cubicBezTo>
                    <a:pt x="2298" y="176"/>
                    <a:pt x="2220" y="238"/>
                    <a:pt x="2142" y="301"/>
                  </a:cubicBezTo>
                  <a:cubicBezTo>
                    <a:pt x="1762" y="524"/>
                    <a:pt x="1418" y="797"/>
                    <a:pt x="1090" y="1107"/>
                  </a:cubicBezTo>
                  <a:cubicBezTo>
                    <a:pt x="682" y="1489"/>
                    <a:pt x="185" y="1892"/>
                    <a:pt x="5" y="2439"/>
                  </a:cubicBezTo>
                  <a:cubicBezTo>
                    <a:pt x="0" y="2452"/>
                    <a:pt x="12" y="2460"/>
                    <a:pt x="24" y="2460"/>
                  </a:cubicBezTo>
                  <a:cubicBezTo>
                    <a:pt x="30" y="2460"/>
                    <a:pt x="36" y="2458"/>
                    <a:pt x="39" y="2451"/>
                  </a:cubicBezTo>
                  <a:cubicBezTo>
                    <a:pt x="365" y="1768"/>
                    <a:pt x="1054" y="1104"/>
                    <a:pt x="1777" y="624"/>
                  </a:cubicBezTo>
                  <a:lnTo>
                    <a:pt x="1777" y="624"/>
                  </a:lnTo>
                  <a:cubicBezTo>
                    <a:pt x="1202" y="1189"/>
                    <a:pt x="730" y="1871"/>
                    <a:pt x="105" y="2384"/>
                  </a:cubicBezTo>
                  <a:cubicBezTo>
                    <a:pt x="83" y="2403"/>
                    <a:pt x="99" y="2435"/>
                    <a:pt x="120" y="2435"/>
                  </a:cubicBezTo>
                  <a:cubicBezTo>
                    <a:pt x="124" y="2435"/>
                    <a:pt x="129" y="2433"/>
                    <a:pt x="134" y="2429"/>
                  </a:cubicBezTo>
                  <a:cubicBezTo>
                    <a:pt x="929" y="1837"/>
                    <a:pt x="1489" y="1004"/>
                    <a:pt x="2229" y="352"/>
                  </a:cubicBezTo>
                  <a:cubicBezTo>
                    <a:pt x="2408" y="253"/>
                    <a:pt x="2592" y="165"/>
                    <a:pt x="2780" y="89"/>
                  </a:cubicBezTo>
                  <a:cubicBezTo>
                    <a:pt x="2829" y="70"/>
                    <a:pt x="2811" y="0"/>
                    <a:pt x="2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2" name="Google Shape;1172;p17"/>
            <p:cNvSpPr/>
            <p:nvPr/>
          </p:nvSpPr>
          <p:spPr>
            <a:xfrm>
              <a:off x="1514675" y="3586625"/>
              <a:ext cx="166325" cy="40450"/>
            </a:xfrm>
            <a:custGeom>
              <a:avLst/>
              <a:gdLst/>
              <a:ahLst/>
              <a:cxnLst/>
              <a:rect l="l" t="t" r="r" b="b"/>
              <a:pathLst>
                <a:path w="6653" h="1618" extrusionOk="0">
                  <a:moveTo>
                    <a:pt x="943" y="440"/>
                  </a:moveTo>
                  <a:cubicBezTo>
                    <a:pt x="1247" y="440"/>
                    <a:pt x="1564" y="489"/>
                    <a:pt x="1807" y="501"/>
                  </a:cubicBezTo>
                  <a:cubicBezTo>
                    <a:pt x="2411" y="529"/>
                    <a:pt x="3014" y="566"/>
                    <a:pt x="3618" y="615"/>
                  </a:cubicBezTo>
                  <a:cubicBezTo>
                    <a:pt x="4570" y="693"/>
                    <a:pt x="5492" y="834"/>
                    <a:pt x="6299" y="1346"/>
                  </a:cubicBezTo>
                  <a:cubicBezTo>
                    <a:pt x="6272" y="1341"/>
                    <a:pt x="6244" y="1337"/>
                    <a:pt x="6217" y="1332"/>
                  </a:cubicBezTo>
                  <a:cubicBezTo>
                    <a:pt x="6216" y="1315"/>
                    <a:pt x="6203" y="1302"/>
                    <a:pt x="6187" y="1302"/>
                  </a:cubicBezTo>
                  <a:cubicBezTo>
                    <a:pt x="6186" y="1302"/>
                    <a:pt x="6184" y="1302"/>
                    <a:pt x="6183" y="1302"/>
                  </a:cubicBezTo>
                  <a:cubicBezTo>
                    <a:pt x="6157" y="1305"/>
                    <a:pt x="6132" y="1308"/>
                    <a:pt x="6108" y="1310"/>
                  </a:cubicBezTo>
                  <a:cubicBezTo>
                    <a:pt x="4172" y="944"/>
                    <a:pt x="2174" y="1081"/>
                    <a:pt x="256" y="594"/>
                  </a:cubicBezTo>
                  <a:cubicBezTo>
                    <a:pt x="443" y="474"/>
                    <a:pt x="688" y="440"/>
                    <a:pt x="943" y="440"/>
                  </a:cubicBezTo>
                  <a:close/>
                  <a:moveTo>
                    <a:pt x="2630" y="1"/>
                  </a:moveTo>
                  <a:cubicBezTo>
                    <a:pt x="1817" y="1"/>
                    <a:pt x="1000" y="159"/>
                    <a:pt x="216" y="470"/>
                  </a:cubicBezTo>
                  <a:cubicBezTo>
                    <a:pt x="191" y="480"/>
                    <a:pt x="200" y="516"/>
                    <a:pt x="223" y="516"/>
                  </a:cubicBezTo>
                  <a:cubicBezTo>
                    <a:pt x="226" y="516"/>
                    <a:pt x="229" y="515"/>
                    <a:pt x="232" y="514"/>
                  </a:cubicBezTo>
                  <a:lnTo>
                    <a:pt x="280" y="498"/>
                  </a:lnTo>
                  <a:lnTo>
                    <a:pt x="280" y="498"/>
                  </a:lnTo>
                  <a:cubicBezTo>
                    <a:pt x="241" y="519"/>
                    <a:pt x="205" y="545"/>
                    <a:pt x="172" y="574"/>
                  </a:cubicBezTo>
                  <a:cubicBezTo>
                    <a:pt x="157" y="570"/>
                    <a:pt x="141" y="567"/>
                    <a:pt x="127" y="563"/>
                  </a:cubicBezTo>
                  <a:cubicBezTo>
                    <a:pt x="124" y="563"/>
                    <a:pt x="121" y="562"/>
                    <a:pt x="118" y="562"/>
                  </a:cubicBezTo>
                  <a:cubicBezTo>
                    <a:pt x="89" y="562"/>
                    <a:pt x="83" y="611"/>
                    <a:pt x="116" y="621"/>
                  </a:cubicBezTo>
                  <a:cubicBezTo>
                    <a:pt x="1971" y="1146"/>
                    <a:pt x="3910" y="1044"/>
                    <a:pt x="5800" y="1346"/>
                  </a:cubicBezTo>
                  <a:cubicBezTo>
                    <a:pt x="5105" y="1431"/>
                    <a:pt x="4384" y="1543"/>
                    <a:pt x="3681" y="1543"/>
                  </a:cubicBezTo>
                  <a:cubicBezTo>
                    <a:pt x="3441" y="1543"/>
                    <a:pt x="3203" y="1530"/>
                    <a:pt x="2969" y="1498"/>
                  </a:cubicBezTo>
                  <a:cubicBezTo>
                    <a:pt x="1974" y="1362"/>
                    <a:pt x="978" y="981"/>
                    <a:pt x="43" y="635"/>
                  </a:cubicBezTo>
                  <a:cubicBezTo>
                    <a:pt x="40" y="634"/>
                    <a:pt x="37" y="634"/>
                    <a:pt x="34" y="634"/>
                  </a:cubicBezTo>
                  <a:cubicBezTo>
                    <a:pt x="13" y="634"/>
                    <a:pt x="0" y="665"/>
                    <a:pt x="24" y="674"/>
                  </a:cubicBezTo>
                  <a:cubicBezTo>
                    <a:pt x="966" y="1038"/>
                    <a:pt x="1951" y="1426"/>
                    <a:pt x="2954" y="1569"/>
                  </a:cubicBezTo>
                  <a:cubicBezTo>
                    <a:pt x="3197" y="1604"/>
                    <a:pt x="3443" y="1618"/>
                    <a:pt x="3691" y="1618"/>
                  </a:cubicBezTo>
                  <a:cubicBezTo>
                    <a:pt x="4479" y="1618"/>
                    <a:pt x="5284" y="1474"/>
                    <a:pt x="6056" y="1389"/>
                  </a:cubicBezTo>
                  <a:cubicBezTo>
                    <a:pt x="6168" y="1409"/>
                    <a:pt x="6280" y="1430"/>
                    <a:pt x="6391" y="1453"/>
                  </a:cubicBezTo>
                  <a:cubicBezTo>
                    <a:pt x="6394" y="1454"/>
                    <a:pt x="6397" y="1454"/>
                    <a:pt x="6400" y="1454"/>
                  </a:cubicBezTo>
                  <a:cubicBezTo>
                    <a:pt x="6413" y="1454"/>
                    <a:pt x="6424" y="1448"/>
                    <a:pt x="6431" y="1437"/>
                  </a:cubicBezTo>
                  <a:cubicBezTo>
                    <a:pt x="6469" y="1465"/>
                    <a:pt x="6509" y="1486"/>
                    <a:pt x="6548" y="1517"/>
                  </a:cubicBezTo>
                  <a:cubicBezTo>
                    <a:pt x="6558" y="1525"/>
                    <a:pt x="6569" y="1528"/>
                    <a:pt x="6579" y="1528"/>
                  </a:cubicBezTo>
                  <a:cubicBezTo>
                    <a:pt x="6620" y="1528"/>
                    <a:pt x="6653" y="1474"/>
                    <a:pt x="6613" y="1442"/>
                  </a:cubicBezTo>
                  <a:cubicBezTo>
                    <a:pt x="5708" y="727"/>
                    <a:pt x="4616" y="581"/>
                    <a:pt x="3494" y="499"/>
                  </a:cubicBezTo>
                  <a:cubicBezTo>
                    <a:pt x="2873" y="455"/>
                    <a:pt x="2250" y="414"/>
                    <a:pt x="1628" y="394"/>
                  </a:cubicBezTo>
                  <a:cubicBezTo>
                    <a:pt x="1412" y="387"/>
                    <a:pt x="1167" y="356"/>
                    <a:pt x="928" y="356"/>
                  </a:cubicBezTo>
                  <a:cubicBezTo>
                    <a:pt x="834" y="356"/>
                    <a:pt x="741" y="361"/>
                    <a:pt x="651" y="374"/>
                  </a:cubicBezTo>
                  <a:cubicBezTo>
                    <a:pt x="1281" y="182"/>
                    <a:pt x="1928" y="85"/>
                    <a:pt x="2573" y="85"/>
                  </a:cubicBezTo>
                  <a:cubicBezTo>
                    <a:pt x="3671" y="85"/>
                    <a:pt x="4765" y="366"/>
                    <a:pt x="5764" y="937"/>
                  </a:cubicBezTo>
                  <a:cubicBezTo>
                    <a:pt x="5770" y="941"/>
                    <a:pt x="5777" y="942"/>
                    <a:pt x="5782" y="942"/>
                  </a:cubicBezTo>
                  <a:cubicBezTo>
                    <a:pt x="5816" y="942"/>
                    <a:pt x="5835" y="888"/>
                    <a:pt x="5797" y="866"/>
                  </a:cubicBezTo>
                  <a:cubicBezTo>
                    <a:pt x="4803" y="285"/>
                    <a:pt x="3719" y="1"/>
                    <a:pt x="2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3" name="Google Shape;1173;p17"/>
            <p:cNvSpPr/>
            <p:nvPr/>
          </p:nvSpPr>
          <p:spPr>
            <a:xfrm>
              <a:off x="1489500" y="3609200"/>
              <a:ext cx="94600" cy="57075"/>
            </a:xfrm>
            <a:custGeom>
              <a:avLst/>
              <a:gdLst/>
              <a:ahLst/>
              <a:cxnLst/>
              <a:rect l="l" t="t" r="r" b="b"/>
              <a:pathLst>
                <a:path w="3784" h="2283" extrusionOk="0">
                  <a:moveTo>
                    <a:pt x="398" y="233"/>
                  </a:moveTo>
                  <a:cubicBezTo>
                    <a:pt x="1396" y="715"/>
                    <a:pt x="2346" y="1273"/>
                    <a:pt x="3241" y="1928"/>
                  </a:cubicBezTo>
                  <a:cubicBezTo>
                    <a:pt x="2247" y="1443"/>
                    <a:pt x="1296" y="877"/>
                    <a:pt x="398" y="233"/>
                  </a:cubicBezTo>
                  <a:close/>
                  <a:moveTo>
                    <a:pt x="46" y="1"/>
                  </a:moveTo>
                  <a:cubicBezTo>
                    <a:pt x="17" y="1"/>
                    <a:pt x="0" y="44"/>
                    <a:pt x="31" y="58"/>
                  </a:cubicBezTo>
                  <a:cubicBezTo>
                    <a:pt x="131" y="103"/>
                    <a:pt x="230" y="151"/>
                    <a:pt x="328" y="199"/>
                  </a:cubicBezTo>
                  <a:cubicBezTo>
                    <a:pt x="316" y="203"/>
                    <a:pt x="314" y="221"/>
                    <a:pt x="324" y="230"/>
                  </a:cubicBezTo>
                  <a:cubicBezTo>
                    <a:pt x="1320" y="998"/>
                    <a:pt x="2402" y="1639"/>
                    <a:pt x="3546" y="2158"/>
                  </a:cubicBezTo>
                  <a:cubicBezTo>
                    <a:pt x="3596" y="2197"/>
                    <a:pt x="3646" y="2233"/>
                    <a:pt x="3694" y="2272"/>
                  </a:cubicBezTo>
                  <a:cubicBezTo>
                    <a:pt x="3704" y="2279"/>
                    <a:pt x="3714" y="2282"/>
                    <a:pt x="3723" y="2282"/>
                  </a:cubicBezTo>
                  <a:cubicBezTo>
                    <a:pt x="3753" y="2282"/>
                    <a:pt x="3779" y="2252"/>
                    <a:pt x="3774" y="2224"/>
                  </a:cubicBezTo>
                  <a:cubicBezTo>
                    <a:pt x="3784" y="2206"/>
                    <a:pt x="3777" y="2185"/>
                    <a:pt x="3758" y="2177"/>
                  </a:cubicBezTo>
                  <a:cubicBezTo>
                    <a:pt x="3733" y="2166"/>
                    <a:pt x="3709" y="2153"/>
                    <a:pt x="3684" y="2142"/>
                  </a:cubicBezTo>
                  <a:cubicBezTo>
                    <a:pt x="2569" y="1278"/>
                    <a:pt x="1360" y="550"/>
                    <a:pt x="58" y="3"/>
                  </a:cubicBezTo>
                  <a:cubicBezTo>
                    <a:pt x="53" y="1"/>
                    <a:pt x="49" y="1"/>
                    <a:pt x="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4" name="Google Shape;1174;p17"/>
            <p:cNvSpPr/>
            <p:nvPr/>
          </p:nvSpPr>
          <p:spPr>
            <a:xfrm>
              <a:off x="1453550" y="3617450"/>
              <a:ext cx="94000" cy="80575"/>
            </a:xfrm>
            <a:custGeom>
              <a:avLst/>
              <a:gdLst/>
              <a:ahLst/>
              <a:cxnLst/>
              <a:rect l="l" t="t" r="r" b="b"/>
              <a:pathLst>
                <a:path w="3760" h="3223" extrusionOk="0">
                  <a:moveTo>
                    <a:pt x="161" y="151"/>
                  </a:moveTo>
                  <a:lnTo>
                    <a:pt x="161" y="151"/>
                  </a:lnTo>
                  <a:cubicBezTo>
                    <a:pt x="1231" y="891"/>
                    <a:pt x="2220" y="1743"/>
                    <a:pt x="3107" y="2695"/>
                  </a:cubicBezTo>
                  <a:cubicBezTo>
                    <a:pt x="2073" y="1903"/>
                    <a:pt x="1127" y="1032"/>
                    <a:pt x="161" y="151"/>
                  </a:cubicBezTo>
                  <a:close/>
                  <a:moveTo>
                    <a:pt x="87" y="125"/>
                  </a:moveTo>
                  <a:cubicBezTo>
                    <a:pt x="1003" y="1183"/>
                    <a:pt x="2113" y="2092"/>
                    <a:pt x="3249" y="2915"/>
                  </a:cubicBezTo>
                  <a:cubicBezTo>
                    <a:pt x="1930" y="2284"/>
                    <a:pt x="730" y="1494"/>
                    <a:pt x="87" y="125"/>
                  </a:cubicBezTo>
                  <a:close/>
                  <a:moveTo>
                    <a:pt x="18" y="1"/>
                  </a:moveTo>
                  <a:cubicBezTo>
                    <a:pt x="9" y="1"/>
                    <a:pt x="0" y="8"/>
                    <a:pt x="5" y="20"/>
                  </a:cubicBezTo>
                  <a:cubicBezTo>
                    <a:pt x="601" y="1627"/>
                    <a:pt x="2088" y="2478"/>
                    <a:pt x="3572" y="3151"/>
                  </a:cubicBezTo>
                  <a:cubicBezTo>
                    <a:pt x="3573" y="3152"/>
                    <a:pt x="3574" y="3152"/>
                    <a:pt x="3575" y="3152"/>
                  </a:cubicBezTo>
                  <a:cubicBezTo>
                    <a:pt x="3576" y="3152"/>
                    <a:pt x="3578" y="3151"/>
                    <a:pt x="3580" y="3151"/>
                  </a:cubicBezTo>
                  <a:cubicBezTo>
                    <a:pt x="3609" y="3173"/>
                    <a:pt x="3639" y="3194"/>
                    <a:pt x="3669" y="3214"/>
                  </a:cubicBezTo>
                  <a:cubicBezTo>
                    <a:pt x="3677" y="3220"/>
                    <a:pt x="3686" y="3222"/>
                    <a:pt x="3694" y="3222"/>
                  </a:cubicBezTo>
                  <a:cubicBezTo>
                    <a:pt x="3729" y="3222"/>
                    <a:pt x="3760" y="3176"/>
                    <a:pt x="3724" y="3150"/>
                  </a:cubicBezTo>
                  <a:cubicBezTo>
                    <a:pt x="3624" y="3081"/>
                    <a:pt x="3528" y="3008"/>
                    <a:pt x="3431" y="2936"/>
                  </a:cubicBezTo>
                  <a:cubicBezTo>
                    <a:pt x="3429" y="2934"/>
                    <a:pt x="3431" y="2931"/>
                    <a:pt x="3428" y="2930"/>
                  </a:cubicBezTo>
                  <a:cubicBezTo>
                    <a:pt x="2444" y="1830"/>
                    <a:pt x="1321" y="861"/>
                    <a:pt x="87" y="51"/>
                  </a:cubicBezTo>
                  <a:cubicBezTo>
                    <a:pt x="84" y="48"/>
                    <a:pt x="80" y="47"/>
                    <a:pt x="76" y="47"/>
                  </a:cubicBezTo>
                  <a:cubicBezTo>
                    <a:pt x="68" y="47"/>
                    <a:pt x="60" y="52"/>
                    <a:pt x="57" y="60"/>
                  </a:cubicBezTo>
                  <a:cubicBezTo>
                    <a:pt x="49" y="44"/>
                    <a:pt x="39" y="27"/>
                    <a:pt x="33" y="11"/>
                  </a:cubicBezTo>
                  <a:cubicBezTo>
                    <a:pt x="30" y="4"/>
                    <a:pt x="24" y="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5" name="Google Shape;1175;p17"/>
            <p:cNvSpPr/>
            <p:nvPr/>
          </p:nvSpPr>
          <p:spPr>
            <a:xfrm>
              <a:off x="1407725" y="3633350"/>
              <a:ext cx="117650" cy="110875"/>
            </a:xfrm>
            <a:custGeom>
              <a:avLst/>
              <a:gdLst/>
              <a:ahLst/>
              <a:cxnLst/>
              <a:rect l="l" t="t" r="r" b="b"/>
              <a:pathLst>
                <a:path w="4706" h="4435" extrusionOk="0">
                  <a:moveTo>
                    <a:pt x="239" y="216"/>
                  </a:moveTo>
                  <a:lnTo>
                    <a:pt x="239" y="216"/>
                  </a:lnTo>
                  <a:cubicBezTo>
                    <a:pt x="1564" y="1307"/>
                    <a:pt x="2804" y="2474"/>
                    <a:pt x="3943" y="3757"/>
                  </a:cubicBezTo>
                  <a:lnTo>
                    <a:pt x="3943" y="3758"/>
                  </a:lnTo>
                  <a:cubicBezTo>
                    <a:pt x="2640" y="2647"/>
                    <a:pt x="1416" y="1466"/>
                    <a:pt x="239" y="216"/>
                  </a:cubicBezTo>
                  <a:close/>
                  <a:moveTo>
                    <a:pt x="87" y="123"/>
                  </a:moveTo>
                  <a:lnTo>
                    <a:pt x="87" y="123"/>
                  </a:lnTo>
                  <a:cubicBezTo>
                    <a:pt x="1305" y="1528"/>
                    <a:pt x="2661" y="2820"/>
                    <a:pt x="4101" y="3999"/>
                  </a:cubicBezTo>
                  <a:cubicBezTo>
                    <a:pt x="2471" y="2976"/>
                    <a:pt x="922" y="1923"/>
                    <a:pt x="87" y="123"/>
                  </a:cubicBezTo>
                  <a:close/>
                  <a:moveTo>
                    <a:pt x="26" y="1"/>
                  </a:moveTo>
                  <a:cubicBezTo>
                    <a:pt x="12" y="1"/>
                    <a:pt x="1" y="19"/>
                    <a:pt x="15" y="29"/>
                  </a:cubicBezTo>
                  <a:lnTo>
                    <a:pt x="27" y="40"/>
                  </a:lnTo>
                  <a:cubicBezTo>
                    <a:pt x="20" y="43"/>
                    <a:pt x="17" y="51"/>
                    <a:pt x="21" y="57"/>
                  </a:cubicBezTo>
                  <a:cubicBezTo>
                    <a:pt x="768" y="1970"/>
                    <a:pt x="2502" y="3103"/>
                    <a:pt x="4185" y="4133"/>
                  </a:cubicBezTo>
                  <a:cubicBezTo>
                    <a:pt x="4191" y="4136"/>
                    <a:pt x="4196" y="4138"/>
                    <a:pt x="4201" y="4138"/>
                  </a:cubicBezTo>
                  <a:cubicBezTo>
                    <a:pt x="4216" y="4138"/>
                    <a:pt x="4227" y="4124"/>
                    <a:pt x="4229" y="4107"/>
                  </a:cubicBezTo>
                  <a:cubicBezTo>
                    <a:pt x="4253" y="4126"/>
                    <a:pt x="4277" y="4146"/>
                    <a:pt x="4301" y="4166"/>
                  </a:cubicBezTo>
                  <a:cubicBezTo>
                    <a:pt x="4309" y="4176"/>
                    <a:pt x="4317" y="4185"/>
                    <a:pt x="4326" y="4194"/>
                  </a:cubicBezTo>
                  <a:cubicBezTo>
                    <a:pt x="4331" y="4202"/>
                    <a:pt x="4341" y="4206"/>
                    <a:pt x="4350" y="4206"/>
                  </a:cubicBezTo>
                  <a:cubicBezTo>
                    <a:pt x="4441" y="4280"/>
                    <a:pt x="4531" y="4354"/>
                    <a:pt x="4623" y="4426"/>
                  </a:cubicBezTo>
                  <a:cubicBezTo>
                    <a:pt x="4631" y="4432"/>
                    <a:pt x="4639" y="4434"/>
                    <a:pt x="4647" y="4434"/>
                  </a:cubicBezTo>
                  <a:cubicBezTo>
                    <a:pt x="4678" y="4434"/>
                    <a:pt x="4705" y="4392"/>
                    <a:pt x="4674" y="4368"/>
                  </a:cubicBezTo>
                  <a:cubicBezTo>
                    <a:pt x="4537" y="4256"/>
                    <a:pt x="4402" y="4142"/>
                    <a:pt x="4266" y="4029"/>
                  </a:cubicBezTo>
                  <a:cubicBezTo>
                    <a:pt x="2995" y="2547"/>
                    <a:pt x="1592" y="1186"/>
                    <a:pt x="36" y="4"/>
                  </a:cubicBezTo>
                  <a:cubicBezTo>
                    <a:pt x="33" y="2"/>
                    <a:pt x="29" y="1"/>
                    <a:pt x="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6" name="Google Shape;1176;p17"/>
            <p:cNvSpPr/>
            <p:nvPr/>
          </p:nvSpPr>
          <p:spPr>
            <a:xfrm>
              <a:off x="1358300" y="3647325"/>
              <a:ext cx="118250" cy="135650"/>
            </a:xfrm>
            <a:custGeom>
              <a:avLst/>
              <a:gdLst/>
              <a:ahLst/>
              <a:cxnLst/>
              <a:rect l="l" t="t" r="r" b="b"/>
              <a:pathLst>
                <a:path w="4730" h="5426" extrusionOk="0">
                  <a:moveTo>
                    <a:pt x="42" y="64"/>
                  </a:moveTo>
                  <a:lnTo>
                    <a:pt x="42" y="64"/>
                  </a:lnTo>
                  <a:cubicBezTo>
                    <a:pt x="1089" y="1894"/>
                    <a:pt x="2266" y="3706"/>
                    <a:pt x="3971" y="4962"/>
                  </a:cubicBezTo>
                  <a:cubicBezTo>
                    <a:pt x="2112" y="3825"/>
                    <a:pt x="765" y="2122"/>
                    <a:pt x="42" y="64"/>
                  </a:cubicBezTo>
                  <a:close/>
                  <a:moveTo>
                    <a:pt x="51" y="1"/>
                  </a:moveTo>
                  <a:cubicBezTo>
                    <a:pt x="38" y="1"/>
                    <a:pt x="25" y="14"/>
                    <a:pt x="27" y="30"/>
                  </a:cubicBezTo>
                  <a:cubicBezTo>
                    <a:pt x="24" y="26"/>
                    <a:pt x="20" y="24"/>
                    <a:pt x="16" y="24"/>
                  </a:cubicBezTo>
                  <a:cubicBezTo>
                    <a:pt x="8" y="24"/>
                    <a:pt x="1" y="31"/>
                    <a:pt x="3" y="41"/>
                  </a:cubicBezTo>
                  <a:cubicBezTo>
                    <a:pt x="690" y="2202"/>
                    <a:pt x="2130" y="3966"/>
                    <a:pt x="4080" y="5115"/>
                  </a:cubicBezTo>
                  <a:cubicBezTo>
                    <a:pt x="4085" y="5118"/>
                    <a:pt x="4091" y="5119"/>
                    <a:pt x="4096" y="5119"/>
                  </a:cubicBezTo>
                  <a:cubicBezTo>
                    <a:pt x="4102" y="5119"/>
                    <a:pt x="4107" y="5118"/>
                    <a:pt x="4112" y="5115"/>
                  </a:cubicBezTo>
                  <a:cubicBezTo>
                    <a:pt x="4148" y="5155"/>
                    <a:pt x="4181" y="5197"/>
                    <a:pt x="4217" y="5235"/>
                  </a:cubicBezTo>
                  <a:cubicBezTo>
                    <a:pt x="4226" y="5245"/>
                    <a:pt x="4234" y="5248"/>
                    <a:pt x="4243" y="5248"/>
                  </a:cubicBezTo>
                  <a:cubicBezTo>
                    <a:pt x="4271" y="5248"/>
                    <a:pt x="4295" y="5205"/>
                    <a:pt x="4269" y="5177"/>
                  </a:cubicBezTo>
                  <a:lnTo>
                    <a:pt x="4269" y="5177"/>
                  </a:lnTo>
                  <a:cubicBezTo>
                    <a:pt x="4393" y="5259"/>
                    <a:pt x="4521" y="5341"/>
                    <a:pt x="4651" y="5420"/>
                  </a:cubicBezTo>
                  <a:cubicBezTo>
                    <a:pt x="4658" y="5424"/>
                    <a:pt x="4665" y="5426"/>
                    <a:pt x="4671" y="5426"/>
                  </a:cubicBezTo>
                  <a:cubicBezTo>
                    <a:pt x="4708" y="5426"/>
                    <a:pt x="4729" y="5366"/>
                    <a:pt x="4689" y="5342"/>
                  </a:cubicBezTo>
                  <a:cubicBezTo>
                    <a:pt x="4456" y="5201"/>
                    <a:pt x="4236" y="5050"/>
                    <a:pt x="4023" y="4891"/>
                  </a:cubicBezTo>
                  <a:cubicBezTo>
                    <a:pt x="3344" y="4081"/>
                    <a:pt x="2814" y="3138"/>
                    <a:pt x="2165" y="2306"/>
                  </a:cubicBezTo>
                  <a:cubicBezTo>
                    <a:pt x="1543" y="1508"/>
                    <a:pt x="875" y="749"/>
                    <a:pt x="161" y="34"/>
                  </a:cubicBezTo>
                  <a:cubicBezTo>
                    <a:pt x="157" y="31"/>
                    <a:pt x="153" y="30"/>
                    <a:pt x="150" y="30"/>
                  </a:cubicBezTo>
                  <a:cubicBezTo>
                    <a:pt x="137" y="30"/>
                    <a:pt x="127" y="49"/>
                    <a:pt x="139" y="61"/>
                  </a:cubicBezTo>
                  <a:cubicBezTo>
                    <a:pt x="974" y="964"/>
                    <a:pt x="1778" y="1891"/>
                    <a:pt x="2509" y="2882"/>
                  </a:cubicBezTo>
                  <a:cubicBezTo>
                    <a:pt x="2945" y="3474"/>
                    <a:pt x="3325" y="4111"/>
                    <a:pt x="3769" y="4697"/>
                  </a:cubicBezTo>
                  <a:cubicBezTo>
                    <a:pt x="2202" y="3443"/>
                    <a:pt x="1123" y="1727"/>
                    <a:pt x="69" y="12"/>
                  </a:cubicBezTo>
                  <a:cubicBezTo>
                    <a:pt x="64" y="4"/>
                    <a:pt x="57" y="1"/>
                    <a:pt x="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7" name="Google Shape;1177;p17"/>
            <p:cNvSpPr/>
            <p:nvPr/>
          </p:nvSpPr>
          <p:spPr>
            <a:xfrm>
              <a:off x="1263150" y="3676975"/>
              <a:ext cx="157475" cy="106400"/>
            </a:xfrm>
            <a:custGeom>
              <a:avLst/>
              <a:gdLst/>
              <a:ahLst/>
              <a:cxnLst/>
              <a:rect l="l" t="t" r="r" b="b"/>
              <a:pathLst>
                <a:path w="6299" h="4256" extrusionOk="0">
                  <a:moveTo>
                    <a:pt x="274" y="250"/>
                  </a:moveTo>
                  <a:cubicBezTo>
                    <a:pt x="1778" y="1387"/>
                    <a:pt x="3578" y="2040"/>
                    <a:pt x="5061" y="3177"/>
                  </a:cubicBezTo>
                  <a:cubicBezTo>
                    <a:pt x="3462" y="2175"/>
                    <a:pt x="1384" y="1863"/>
                    <a:pt x="274" y="250"/>
                  </a:cubicBezTo>
                  <a:close/>
                  <a:moveTo>
                    <a:pt x="148" y="57"/>
                  </a:moveTo>
                  <a:lnTo>
                    <a:pt x="148" y="57"/>
                  </a:lnTo>
                  <a:cubicBezTo>
                    <a:pt x="1131" y="473"/>
                    <a:pt x="2106" y="902"/>
                    <a:pt x="3057" y="1390"/>
                  </a:cubicBezTo>
                  <a:cubicBezTo>
                    <a:pt x="3580" y="1658"/>
                    <a:pt x="4172" y="1912"/>
                    <a:pt x="4631" y="2277"/>
                  </a:cubicBezTo>
                  <a:cubicBezTo>
                    <a:pt x="4999" y="2569"/>
                    <a:pt x="5173" y="2967"/>
                    <a:pt x="5408" y="3340"/>
                  </a:cubicBezTo>
                  <a:cubicBezTo>
                    <a:pt x="3851" y="2022"/>
                    <a:pt x="1877" y="1312"/>
                    <a:pt x="198" y="135"/>
                  </a:cubicBezTo>
                  <a:cubicBezTo>
                    <a:pt x="180" y="107"/>
                    <a:pt x="164" y="82"/>
                    <a:pt x="148" y="57"/>
                  </a:cubicBezTo>
                  <a:close/>
                  <a:moveTo>
                    <a:pt x="105" y="0"/>
                  </a:moveTo>
                  <a:cubicBezTo>
                    <a:pt x="94" y="0"/>
                    <a:pt x="82" y="14"/>
                    <a:pt x="90" y="27"/>
                  </a:cubicBezTo>
                  <a:cubicBezTo>
                    <a:pt x="100" y="47"/>
                    <a:pt x="111" y="63"/>
                    <a:pt x="122" y="82"/>
                  </a:cubicBezTo>
                  <a:cubicBezTo>
                    <a:pt x="94" y="62"/>
                    <a:pt x="66" y="43"/>
                    <a:pt x="39" y="23"/>
                  </a:cubicBezTo>
                  <a:cubicBezTo>
                    <a:pt x="35" y="21"/>
                    <a:pt x="32" y="20"/>
                    <a:pt x="28" y="20"/>
                  </a:cubicBezTo>
                  <a:cubicBezTo>
                    <a:pt x="13" y="20"/>
                    <a:pt x="0" y="39"/>
                    <a:pt x="15" y="51"/>
                  </a:cubicBezTo>
                  <a:cubicBezTo>
                    <a:pt x="68" y="94"/>
                    <a:pt x="124" y="134"/>
                    <a:pt x="179" y="177"/>
                  </a:cubicBezTo>
                  <a:cubicBezTo>
                    <a:pt x="1455" y="2233"/>
                    <a:pt x="4256" y="2276"/>
                    <a:pt x="5902" y="3928"/>
                  </a:cubicBezTo>
                  <a:cubicBezTo>
                    <a:pt x="5906" y="3932"/>
                    <a:pt x="5910" y="3931"/>
                    <a:pt x="5914" y="3933"/>
                  </a:cubicBezTo>
                  <a:cubicBezTo>
                    <a:pt x="6010" y="4032"/>
                    <a:pt x="6104" y="4134"/>
                    <a:pt x="6196" y="4239"/>
                  </a:cubicBezTo>
                  <a:cubicBezTo>
                    <a:pt x="6206" y="4251"/>
                    <a:pt x="6219" y="4256"/>
                    <a:pt x="6232" y="4256"/>
                  </a:cubicBezTo>
                  <a:cubicBezTo>
                    <a:pt x="6266" y="4256"/>
                    <a:pt x="6298" y="4221"/>
                    <a:pt x="6271" y="4190"/>
                  </a:cubicBezTo>
                  <a:cubicBezTo>
                    <a:pt x="6068" y="3953"/>
                    <a:pt x="5851" y="3731"/>
                    <a:pt x="5620" y="3523"/>
                  </a:cubicBezTo>
                  <a:cubicBezTo>
                    <a:pt x="5360" y="3169"/>
                    <a:pt x="5225" y="2744"/>
                    <a:pt x="4916" y="2424"/>
                  </a:cubicBezTo>
                  <a:cubicBezTo>
                    <a:pt x="4585" y="2082"/>
                    <a:pt x="4093" y="1861"/>
                    <a:pt x="3682" y="1642"/>
                  </a:cubicBezTo>
                  <a:cubicBezTo>
                    <a:pt x="2544" y="1033"/>
                    <a:pt x="1370" y="483"/>
                    <a:pt x="162" y="25"/>
                  </a:cubicBezTo>
                  <a:cubicBezTo>
                    <a:pt x="160" y="24"/>
                    <a:pt x="157" y="23"/>
                    <a:pt x="155" y="23"/>
                  </a:cubicBezTo>
                  <a:cubicBezTo>
                    <a:pt x="146" y="23"/>
                    <a:pt x="138" y="31"/>
                    <a:pt x="138" y="41"/>
                  </a:cubicBezTo>
                  <a:lnTo>
                    <a:pt x="118" y="9"/>
                  </a:lnTo>
                  <a:cubicBezTo>
                    <a:pt x="115" y="3"/>
                    <a:pt x="110" y="0"/>
                    <a:pt x="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8" name="Google Shape;1178;p17"/>
            <p:cNvSpPr/>
            <p:nvPr/>
          </p:nvSpPr>
          <p:spPr>
            <a:xfrm>
              <a:off x="1208550" y="3713575"/>
              <a:ext cx="140025" cy="66000"/>
            </a:xfrm>
            <a:custGeom>
              <a:avLst/>
              <a:gdLst/>
              <a:ahLst/>
              <a:cxnLst/>
              <a:rect l="l" t="t" r="r" b="b"/>
              <a:pathLst>
                <a:path w="5601" h="2640" extrusionOk="0">
                  <a:moveTo>
                    <a:pt x="38" y="1"/>
                  </a:moveTo>
                  <a:cubicBezTo>
                    <a:pt x="15" y="1"/>
                    <a:pt x="0" y="37"/>
                    <a:pt x="27" y="46"/>
                  </a:cubicBezTo>
                  <a:cubicBezTo>
                    <a:pt x="1722" y="680"/>
                    <a:pt x="3877" y="1123"/>
                    <a:pt x="5261" y="2375"/>
                  </a:cubicBezTo>
                  <a:cubicBezTo>
                    <a:pt x="3703" y="1453"/>
                    <a:pt x="1844" y="1220"/>
                    <a:pt x="337" y="196"/>
                  </a:cubicBezTo>
                  <a:cubicBezTo>
                    <a:pt x="335" y="194"/>
                    <a:pt x="333" y="194"/>
                    <a:pt x="331" y="194"/>
                  </a:cubicBezTo>
                  <a:cubicBezTo>
                    <a:pt x="321" y="194"/>
                    <a:pt x="313" y="206"/>
                    <a:pt x="323" y="213"/>
                  </a:cubicBezTo>
                  <a:cubicBezTo>
                    <a:pt x="1830" y="1309"/>
                    <a:pt x="3751" y="1517"/>
                    <a:pt x="5326" y="2485"/>
                  </a:cubicBezTo>
                  <a:cubicBezTo>
                    <a:pt x="5331" y="2489"/>
                    <a:pt x="5336" y="2490"/>
                    <a:pt x="5341" y="2490"/>
                  </a:cubicBezTo>
                  <a:cubicBezTo>
                    <a:pt x="5350" y="2490"/>
                    <a:pt x="5359" y="2485"/>
                    <a:pt x="5364" y="2476"/>
                  </a:cubicBezTo>
                  <a:cubicBezTo>
                    <a:pt x="5416" y="2525"/>
                    <a:pt x="5469" y="2575"/>
                    <a:pt x="5518" y="2627"/>
                  </a:cubicBezTo>
                  <a:cubicBezTo>
                    <a:pt x="5527" y="2636"/>
                    <a:pt x="5536" y="2640"/>
                    <a:pt x="5545" y="2640"/>
                  </a:cubicBezTo>
                  <a:cubicBezTo>
                    <a:pt x="5575" y="2640"/>
                    <a:pt x="5601" y="2595"/>
                    <a:pt x="5573" y="2565"/>
                  </a:cubicBezTo>
                  <a:cubicBezTo>
                    <a:pt x="4209" y="1103"/>
                    <a:pt x="1871" y="636"/>
                    <a:pt x="47" y="2"/>
                  </a:cubicBezTo>
                  <a:cubicBezTo>
                    <a:pt x="44" y="1"/>
                    <a:pt x="41" y="1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9" name="Google Shape;1179;p17"/>
            <p:cNvSpPr/>
            <p:nvPr/>
          </p:nvSpPr>
          <p:spPr>
            <a:xfrm>
              <a:off x="1149825" y="3753525"/>
              <a:ext cx="187250" cy="62750"/>
            </a:xfrm>
            <a:custGeom>
              <a:avLst/>
              <a:gdLst/>
              <a:ahLst/>
              <a:cxnLst/>
              <a:rect l="l" t="t" r="r" b="b"/>
              <a:pathLst>
                <a:path w="7490" h="2510" extrusionOk="0">
                  <a:moveTo>
                    <a:pt x="33" y="1"/>
                  </a:moveTo>
                  <a:cubicBezTo>
                    <a:pt x="12" y="1"/>
                    <a:pt x="0" y="32"/>
                    <a:pt x="23" y="43"/>
                  </a:cubicBezTo>
                  <a:cubicBezTo>
                    <a:pt x="54" y="61"/>
                    <a:pt x="85" y="73"/>
                    <a:pt x="115" y="87"/>
                  </a:cubicBezTo>
                  <a:cubicBezTo>
                    <a:pt x="106" y="101"/>
                    <a:pt x="109" y="121"/>
                    <a:pt x="127" y="123"/>
                  </a:cubicBezTo>
                  <a:lnTo>
                    <a:pt x="217" y="135"/>
                  </a:lnTo>
                  <a:cubicBezTo>
                    <a:pt x="2509" y="1245"/>
                    <a:pt x="5295" y="927"/>
                    <a:pt x="7393" y="2500"/>
                  </a:cubicBezTo>
                  <a:cubicBezTo>
                    <a:pt x="7402" y="2506"/>
                    <a:pt x="7411" y="2509"/>
                    <a:pt x="7420" y="2509"/>
                  </a:cubicBezTo>
                  <a:cubicBezTo>
                    <a:pt x="7458" y="2509"/>
                    <a:pt x="7489" y="2458"/>
                    <a:pt x="7451" y="2430"/>
                  </a:cubicBezTo>
                  <a:cubicBezTo>
                    <a:pt x="5416" y="893"/>
                    <a:pt x="2713" y="1094"/>
                    <a:pt x="421" y="165"/>
                  </a:cubicBezTo>
                  <a:lnTo>
                    <a:pt x="421" y="165"/>
                  </a:lnTo>
                  <a:cubicBezTo>
                    <a:pt x="2761" y="499"/>
                    <a:pt x="5110" y="899"/>
                    <a:pt x="7137" y="2198"/>
                  </a:cubicBezTo>
                  <a:cubicBezTo>
                    <a:pt x="7142" y="2202"/>
                    <a:pt x="7148" y="2204"/>
                    <a:pt x="7153" y="2204"/>
                  </a:cubicBezTo>
                  <a:cubicBezTo>
                    <a:pt x="7182" y="2204"/>
                    <a:pt x="7198" y="2156"/>
                    <a:pt x="7167" y="2136"/>
                  </a:cubicBezTo>
                  <a:cubicBezTo>
                    <a:pt x="5095" y="790"/>
                    <a:pt x="2656" y="406"/>
                    <a:pt x="251" y="93"/>
                  </a:cubicBezTo>
                  <a:cubicBezTo>
                    <a:pt x="182" y="62"/>
                    <a:pt x="111" y="35"/>
                    <a:pt x="43" y="3"/>
                  </a:cubicBezTo>
                  <a:cubicBezTo>
                    <a:pt x="40" y="1"/>
                    <a:pt x="36" y="1"/>
                    <a:pt x="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0" name="Google Shape;1180;p17"/>
            <p:cNvSpPr/>
            <p:nvPr/>
          </p:nvSpPr>
          <p:spPr>
            <a:xfrm>
              <a:off x="1125650" y="3783750"/>
              <a:ext cx="142025" cy="109800"/>
            </a:xfrm>
            <a:custGeom>
              <a:avLst/>
              <a:gdLst/>
              <a:ahLst/>
              <a:cxnLst/>
              <a:rect l="l" t="t" r="r" b="b"/>
              <a:pathLst>
                <a:path w="5681" h="4392" extrusionOk="0">
                  <a:moveTo>
                    <a:pt x="369" y="233"/>
                  </a:moveTo>
                  <a:lnTo>
                    <a:pt x="369" y="233"/>
                  </a:lnTo>
                  <a:cubicBezTo>
                    <a:pt x="1333" y="808"/>
                    <a:pt x="2140" y="1560"/>
                    <a:pt x="2977" y="2312"/>
                  </a:cubicBezTo>
                  <a:cubicBezTo>
                    <a:pt x="3233" y="2542"/>
                    <a:pt x="3511" y="2754"/>
                    <a:pt x="3792" y="2959"/>
                  </a:cubicBezTo>
                  <a:cubicBezTo>
                    <a:pt x="2563" y="2171"/>
                    <a:pt x="1422" y="1259"/>
                    <a:pt x="369" y="233"/>
                  </a:cubicBezTo>
                  <a:close/>
                  <a:moveTo>
                    <a:pt x="23" y="1"/>
                  </a:moveTo>
                  <a:cubicBezTo>
                    <a:pt x="9" y="1"/>
                    <a:pt x="0" y="19"/>
                    <a:pt x="11" y="31"/>
                  </a:cubicBezTo>
                  <a:cubicBezTo>
                    <a:pt x="97" y="75"/>
                    <a:pt x="178" y="124"/>
                    <a:pt x="259" y="171"/>
                  </a:cubicBezTo>
                  <a:cubicBezTo>
                    <a:pt x="1510" y="1444"/>
                    <a:pt x="2925" y="2546"/>
                    <a:pt x="4467" y="3446"/>
                  </a:cubicBezTo>
                  <a:cubicBezTo>
                    <a:pt x="4867" y="3735"/>
                    <a:pt x="5258" y="4034"/>
                    <a:pt x="5596" y="4379"/>
                  </a:cubicBezTo>
                  <a:cubicBezTo>
                    <a:pt x="5605" y="4388"/>
                    <a:pt x="5614" y="4391"/>
                    <a:pt x="5622" y="4391"/>
                  </a:cubicBezTo>
                  <a:cubicBezTo>
                    <a:pt x="5653" y="4391"/>
                    <a:pt x="5680" y="4346"/>
                    <a:pt x="5651" y="4315"/>
                  </a:cubicBezTo>
                  <a:cubicBezTo>
                    <a:pt x="5459" y="4123"/>
                    <a:pt x="5258" y="3942"/>
                    <a:pt x="5047" y="3773"/>
                  </a:cubicBezTo>
                  <a:lnTo>
                    <a:pt x="5047" y="3773"/>
                  </a:lnTo>
                  <a:cubicBezTo>
                    <a:pt x="5071" y="3786"/>
                    <a:pt x="5095" y="3801"/>
                    <a:pt x="5120" y="3814"/>
                  </a:cubicBezTo>
                  <a:cubicBezTo>
                    <a:pt x="5125" y="3816"/>
                    <a:pt x="5130" y="3818"/>
                    <a:pt x="5135" y="3818"/>
                  </a:cubicBezTo>
                  <a:cubicBezTo>
                    <a:pt x="5163" y="3818"/>
                    <a:pt x="5179" y="3773"/>
                    <a:pt x="5148" y="3757"/>
                  </a:cubicBezTo>
                  <a:cubicBezTo>
                    <a:pt x="5004" y="3679"/>
                    <a:pt x="4863" y="3597"/>
                    <a:pt x="4722" y="3515"/>
                  </a:cubicBezTo>
                  <a:cubicBezTo>
                    <a:pt x="4082" y="3030"/>
                    <a:pt x="3396" y="2584"/>
                    <a:pt x="2803" y="2048"/>
                  </a:cubicBezTo>
                  <a:cubicBezTo>
                    <a:pt x="2002" y="1327"/>
                    <a:pt x="1204" y="620"/>
                    <a:pt x="250" y="117"/>
                  </a:cubicBezTo>
                  <a:cubicBezTo>
                    <a:pt x="230" y="99"/>
                    <a:pt x="210" y="81"/>
                    <a:pt x="191" y="63"/>
                  </a:cubicBezTo>
                  <a:cubicBezTo>
                    <a:pt x="189" y="60"/>
                    <a:pt x="185" y="58"/>
                    <a:pt x="182" y="58"/>
                  </a:cubicBezTo>
                  <a:cubicBezTo>
                    <a:pt x="175" y="58"/>
                    <a:pt x="168" y="67"/>
                    <a:pt x="169" y="76"/>
                  </a:cubicBezTo>
                  <a:cubicBezTo>
                    <a:pt x="121" y="52"/>
                    <a:pt x="75" y="25"/>
                    <a:pt x="26" y="1"/>
                  </a:cubicBezTo>
                  <a:cubicBezTo>
                    <a:pt x="25" y="1"/>
                    <a:pt x="24" y="1"/>
                    <a:pt x="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1" name="Google Shape;1181;p17"/>
            <p:cNvSpPr/>
            <p:nvPr/>
          </p:nvSpPr>
          <p:spPr>
            <a:xfrm>
              <a:off x="964675" y="3610975"/>
              <a:ext cx="105700" cy="178225"/>
            </a:xfrm>
            <a:custGeom>
              <a:avLst/>
              <a:gdLst/>
              <a:ahLst/>
              <a:cxnLst/>
              <a:rect l="l" t="t" r="r" b="b"/>
              <a:pathLst>
                <a:path w="4228" h="7129" extrusionOk="0">
                  <a:moveTo>
                    <a:pt x="280" y="588"/>
                  </a:moveTo>
                  <a:lnTo>
                    <a:pt x="280" y="588"/>
                  </a:lnTo>
                  <a:cubicBezTo>
                    <a:pt x="760" y="1474"/>
                    <a:pt x="1440" y="2218"/>
                    <a:pt x="2062" y="3022"/>
                  </a:cubicBezTo>
                  <a:cubicBezTo>
                    <a:pt x="2950" y="4173"/>
                    <a:pt x="3594" y="5451"/>
                    <a:pt x="4047" y="6824"/>
                  </a:cubicBezTo>
                  <a:cubicBezTo>
                    <a:pt x="2716" y="4857"/>
                    <a:pt x="1072" y="2847"/>
                    <a:pt x="280" y="588"/>
                  </a:cubicBezTo>
                  <a:close/>
                  <a:moveTo>
                    <a:pt x="26" y="0"/>
                  </a:moveTo>
                  <a:cubicBezTo>
                    <a:pt x="13" y="0"/>
                    <a:pt x="1" y="10"/>
                    <a:pt x="6" y="26"/>
                  </a:cubicBezTo>
                  <a:cubicBezTo>
                    <a:pt x="61" y="159"/>
                    <a:pt x="121" y="286"/>
                    <a:pt x="184" y="412"/>
                  </a:cubicBezTo>
                  <a:cubicBezTo>
                    <a:pt x="917" y="2829"/>
                    <a:pt x="2707" y="4941"/>
                    <a:pt x="4083" y="7015"/>
                  </a:cubicBezTo>
                  <a:cubicBezTo>
                    <a:pt x="4089" y="7024"/>
                    <a:pt x="4100" y="7030"/>
                    <a:pt x="4110" y="7030"/>
                  </a:cubicBezTo>
                  <a:cubicBezTo>
                    <a:pt x="4112" y="7030"/>
                    <a:pt x="4113" y="7030"/>
                    <a:pt x="4114" y="7030"/>
                  </a:cubicBezTo>
                  <a:cubicBezTo>
                    <a:pt x="4122" y="7054"/>
                    <a:pt x="4130" y="7076"/>
                    <a:pt x="4138" y="7100"/>
                  </a:cubicBezTo>
                  <a:cubicBezTo>
                    <a:pt x="4144" y="7120"/>
                    <a:pt x="4159" y="7128"/>
                    <a:pt x="4175" y="7128"/>
                  </a:cubicBezTo>
                  <a:cubicBezTo>
                    <a:pt x="4201" y="7128"/>
                    <a:pt x="4228" y="7106"/>
                    <a:pt x="4218" y="7074"/>
                  </a:cubicBezTo>
                  <a:cubicBezTo>
                    <a:pt x="3845" y="5803"/>
                    <a:pt x="3288" y="4604"/>
                    <a:pt x="2531" y="3517"/>
                  </a:cubicBezTo>
                  <a:cubicBezTo>
                    <a:pt x="1764" y="2415"/>
                    <a:pt x="793" y="1491"/>
                    <a:pt x="180" y="294"/>
                  </a:cubicBezTo>
                  <a:cubicBezTo>
                    <a:pt x="173" y="270"/>
                    <a:pt x="164" y="247"/>
                    <a:pt x="157" y="223"/>
                  </a:cubicBezTo>
                  <a:cubicBezTo>
                    <a:pt x="155" y="217"/>
                    <a:pt x="150" y="213"/>
                    <a:pt x="144" y="213"/>
                  </a:cubicBezTo>
                  <a:cubicBezTo>
                    <a:pt x="143" y="213"/>
                    <a:pt x="141" y="213"/>
                    <a:pt x="140" y="214"/>
                  </a:cubicBezTo>
                  <a:cubicBezTo>
                    <a:pt x="107" y="147"/>
                    <a:pt x="75" y="80"/>
                    <a:pt x="45" y="12"/>
                  </a:cubicBezTo>
                  <a:cubicBezTo>
                    <a:pt x="41" y="4"/>
                    <a:pt x="34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2" name="Google Shape;1182;p17"/>
            <p:cNvSpPr/>
            <p:nvPr/>
          </p:nvSpPr>
          <p:spPr>
            <a:xfrm>
              <a:off x="1107075" y="3520550"/>
              <a:ext cx="55900" cy="200600"/>
            </a:xfrm>
            <a:custGeom>
              <a:avLst/>
              <a:gdLst/>
              <a:ahLst/>
              <a:cxnLst/>
              <a:rect l="l" t="t" r="r" b="b"/>
              <a:pathLst>
                <a:path w="2236" h="8024" extrusionOk="0">
                  <a:moveTo>
                    <a:pt x="2205" y="0"/>
                  </a:moveTo>
                  <a:cubicBezTo>
                    <a:pt x="2200" y="0"/>
                    <a:pt x="2194" y="3"/>
                    <a:pt x="2189" y="8"/>
                  </a:cubicBezTo>
                  <a:cubicBezTo>
                    <a:pt x="428" y="2256"/>
                    <a:pt x="1" y="5328"/>
                    <a:pt x="969" y="7998"/>
                  </a:cubicBezTo>
                  <a:cubicBezTo>
                    <a:pt x="976" y="8016"/>
                    <a:pt x="990" y="8023"/>
                    <a:pt x="1004" y="8023"/>
                  </a:cubicBezTo>
                  <a:cubicBezTo>
                    <a:pt x="1029" y="8023"/>
                    <a:pt x="1054" y="8002"/>
                    <a:pt x="1044" y="7973"/>
                  </a:cubicBezTo>
                  <a:cubicBezTo>
                    <a:pt x="89" y="5258"/>
                    <a:pt x="561" y="2368"/>
                    <a:pt x="2223" y="38"/>
                  </a:cubicBezTo>
                  <a:cubicBezTo>
                    <a:pt x="2236" y="21"/>
                    <a:pt x="2221" y="0"/>
                    <a:pt x="2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3" name="Google Shape;1183;p17"/>
            <p:cNvSpPr/>
            <p:nvPr/>
          </p:nvSpPr>
          <p:spPr>
            <a:xfrm>
              <a:off x="1141100" y="3549675"/>
              <a:ext cx="39650" cy="185275"/>
            </a:xfrm>
            <a:custGeom>
              <a:avLst/>
              <a:gdLst/>
              <a:ahLst/>
              <a:cxnLst/>
              <a:rect l="l" t="t" r="r" b="b"/>
              <a:pathLst>
                <a:path w="1586" h="7411" extrusionOk="0">
                  <a:moveTo>
                    <a:pt x="794" y="0"/>
                  </a:moveTo>
                  <a:cubicBezTo>
                    <a:pt x="786" y="0"/>
                    <a:pt x="779" y="5"/>
                    <a:pt x="778" y="16"/>
                  </a:cubicBezTo>
                  <a:cubicBezTo>
                    <a:pt x="554" y="2455"/>
                    <a:pt x="1499" y="5139"/>
                    <a:pt x="24" y="7332"/>
                  </a:cubicBezTo>
                  <a:cubicBezTo>
                    <a:pt x="1" y="7368"/>
                    <a:pt x="31" y="7410"/>
                    <a:pt x="63" y="7410"/>
                  </a:cubicBezTo>
                  <a:cubicBezTo>
                    <a:pt x="74" y="7410"/>
                    <a:pt x="86" y="7405"/>
                    <a:pt x="95" y="7392"/>
                  </a:cubicBezTo>
                  <a:cubicBezTo>
                    <a:pt x="1586" y="5191"/>
                    <a:pt x="647" y="2476"/>
                    <a:pt x="816" y="24"/>
                  </a:cubicBezTo>
                  <a:cubicBezTo>
                    <a:pt x="817" y="9"/>
                    <a:pt x="805" y="0"/>
                    <a:pt x="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4" name="Google Shape;1184;p17"/>
            <p:cNvSpPr/>
            <p:nvPr/>
          </p:nvSpPr>
          <p:spPr>
            <a:xfrm>
              <a:off x="1183975" y="3561675"/>
              <a:ext cx="27175" cy="132400"/>
            </a:xfrm>
            <a:custGeom>
              <a:avLst/>
              <a:gdLst/>
              <a:ahLst/>
              <a:cxnLst/>
              <a:rect l="l" t="t" r="r" b="b"/>
              <a:pathLst>
                <a:path w="1087" h="5296" extrusionOk="0">
                  <a:moveTo>
                    <a:pt x="1057" y="0"/>
                  </a:moveTo>
                  <a:cubicBezTo>
                    <a:pt x="1050" y="0"/>
                    <a:pt x="1043" y="4"/>
                    <a:pt x="1038" y="12"/>
                  </a:cubicBezTo>
                  <a:cubicBezTo>
                    <a:pt x="232" y="1649"/>
                    <a:pt x="0" y="3464"/>
                    <a:pt x="290" y="5259"/>
                  </a:cubicBezTo>
                  <a:cubicBezTo>
                    <a:pt x="293" y="5284"/>
                    <a:pt x="314" y="5296"/>
                    <a:pt x="333" y="5296"/>
                  </a:cubicBezTo>
                  <a:cubicBezTo>
                    <a:pt x="354" y="5296"/>
                    <a:pt x="374" y="5282"/>
                    <a:pt x="370" y="5255"/>
                  </a:cubicBezTo>
                  <a:cubicBezTo>
                    <a:pt x="84" y="3444"/>
                    <a:pt x="347" y="1707"/>
                    <a:pt x="1079" y="32"/>
                  </a:cubicBezTo>
                  <a:cubicBezTo>
                    <a:pt x="1086" y="14"/>
                    <a:pt x="1072" y="0"/>
                    <a:pt x="10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5" name="Google Shape;1185;p17"/>
            <p:cNvSpPr/>
            <p:nvPr/>
          </p:nvSpPr>
          <p:spPr>
            <a:xfrm>
              <a:off x="1152875" y="3757150"/>
              <a:ext cx="164625" cy="51825"/>
            </a:xfrm>
            <a:custGeom>
              <a:avLst/>
              <a:gdLst/>
              <a:ahLst/>
              <a:cxnLst/>
              <a:rect l="l" t="t" r="r" b="b"/>
              <a:pathLst>
                <a:path w="6585" h="2073" extrusionOk="0">
                  <a:moveTo>
                    <a:pt x="34" y="0"/>
                  </a:moveTo>
                  <a:cubicBezTo>
                    <a:pt x="16" y="0"/>
                    <a:pt x="1" y="30"/>
                    <a:pt x="19" y="42"/>
                  </a:cubicBezTo>
                  <a:cubicBezTo>
                    <a:pt x="816" y="569"/>
                    <a:pt x="1710" y="786"/>
                    <a:pt x="2622" y="1031"/>
                  </a:cubicBezTo>
                  <a:cubicBezTo>
                    <a:pt x="3922" y="1379"/>
                    <a:pt x="5221" y="1725"/>
                    <a:pt x="6521" y="2071"/>
                  </a:cubicBezTo>
                  <a:cubicBezTo>
                    <a:pt x="6525" y="2072"/>
                    <a:pt x="6529" y="2072"/>
                    <a:pt x="6532" y="2072"/>
                  </a:cubicBezTo>
                  <a:cubicBezTo>
                    <a:pt x="6574" y="2072"/>
                    <a:pt x="6584" y="2002"/>
                    <a:pt x="6537" y="1989"/>
                  </a:cubicBezTo>
                  <a:cubicBezTo>
                    <a:pt x="5406" y="1691"/>
                    <a:pt x="4275" y="1391"/>
                    <a:pt x="3145" y="1092"/>
                  </a:cubicBezTo>
                  <a:cubicBezTo>
                    <a:pt x="2087" y="812"/>
                    <a:pt x="973" y="605"/>
                    <a:pt x="44" y="4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6" name="Google Shape;1186;p17"/>
            <p:cNvSpPr/>
            <p:nvPr/>
          </p:nvSpPr>
          <p:spPr>
            <a:xfrm>
              <a:off x="1126250" y="3781975"/>
              <a:ext cx="122675" cy="89200"/>
            </a:xfrm>
            <a:custGeom>
              <a:avLst/>
              <a:gdLst/>
              <a:ahLst/>
              <a:cxnLst/>
              <a:rect l="l" t="t" r="r" b="b"/>
              <a:pathLst>
                <a:path w="4907" h="3568" extrusionOk="0">
                  <a:moveTo>
                    <a:pt x="24" y="0"/>
                  </a:moveTo>
                  <a:cubicBezTo>
                    <a:pt x="9" y="0"/>
                    <a:pt x="0" y="22"/>
                    <a:pt x="17" y="30"/>
                  </a:cubicBezTo>
                  <a:cubicBezTo>
                    <a:pt x="1862" y="900"/>
                    <a:pt x="3469" y="2022"/>
                    <a:pt x="4826" y="3554"/>
                  </a:cubicBezTo>
                  <a:cubicBezTo>
                    <a:pt x="4834" y="3564"/>
                    <a:pt x="4844" y="3568"/>
                    <a:pt x="4855" y="3568"/>
                  </a:cubicBezTo>
                  <a:cubicBezTo>
                    <a:pt x="4882" y="3568"/>
                    <a:pt x="4907" y="3539"/>
                    <a:pt x="4884" y="3514"/>
                  </a:cubicBezTo>
                  <a:cubicBezTo>
                    <a:pt x="3561" y="1994"/>
                    <a:pt x="1912" y="746"/>
                    <a:pt x="30" y="2"/>
                  </a:cubicBezTo>
                  <a:cubicBezTo>
                    <a:pt x="28" y="1"/>
                    <a:pt x="26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7" name="Google Shape;1187;p17"/>
            <p:cNvSpPr/>
            <p:nvPr/>
          </p:nvSpPr>
          <p:spPr>
            <a:xfrm>
              <a:off x="1090050" y="3821350"/>
              <a:ext cx="142575" cy="103425"/>
            </a:xfrm>
            <a:custGeom>
              <a:avLst/>
              <a:gdLst/>
              <a:ahLst/>
              <a:cxnLst/>
              <a:rect l="l" t="t" r="r" b="b"/>
              <a:pathLst>
                <a:path w="5703" h="4137" extrusionOk="0">
                  <a:moveTo>
                    <a:pt x="28" y="0"/>
                  </a:moveTo>
                  <a:cubicBezTo>
                    <a:pt x="11" y="0"/>
                    <a:pt x="0" y="25"/>
                    <a:pt x="19" y="33"/>
                  </a:cubicBezTo>
                  <a:cubicBezTo>
                    <a:pt x="2266" y="907"/>
                    <a:pt x="3959" y="2439"/>
                    <a:pt x="5631" y="4126"/>
                  </a:cubicBezTo>
                  <a:cubicBezTo>
                    <a:pt x="5638" y="4133"/>
                    <a:pt x="5646" y="4136"/>
                    <a:pt x="5653" y="4136"/>
                  </a:cubicBezTo>
                  <a:cubicBezTo>
                    <a:pt x="5680" y="4136"/>
                    <a:pt x="5703" y="4098"/>
                    <a:pt x="5679" y="4073"/>
                  </a:cubicBezTo>
                  <a:cubicBezTo>
                    <a:pt x="4001" y="2383"/>
                    <a:pt x="2309" y="827"/>
                    <a:pt x="35" y="1"/>
                  </a:cubicBezTo>
                  <a:cubicBezTo>
                    <a:pt x="33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188" name="Google Shape;1188;p17"/>
          <p:cNvGrpSpPr/>
          <p:nvPr/>
        </p:nvGrpSpPr>
        <p:grpSpPr>
          <a:xfrm>
            <a:off x="9736377" y="-136905"/>
            <a:ext cx="4182057" cy="1476885"/>
            <a:chOff x="5426550" y="1885275"/>
            <a:chExt cx="1961075" cy="692550"/>
          </a:xfrm>
        </p:grpSpPr>
        <p:sp>
          <p:nvSpPr>
            <p:cNvPr id="1189" name="Google Shape;1189;p17"/>
            <p:cNvSpPr/>
            <p:nvPr/>
          </p:nvSpPr>
          <p:spPr>
            <a:xfrm>
              <a:off x="5426550" y="2495450"/>
              <a:ext cx="6200" cy="7325"/>
            </a:xfrm>
            <a:custGeom>
              <a:avLst/>
              <a:gdLst/>
              <a:ahLst/>
              <a:cxnLst/>
              <a:rect l="l" t="t" r="r" b="b"/>
              <a:pathLst>
                <a:path w="248" h="293" extrusionOk="0">
                  <a:moveTo>
                    <a:pt x="4" y="0"/>
                  </a:moveTo>
                  <a:cubicBezTo>
                    <a:pt x="0" y="0"/>
                    <a:pt x="61" y="75"/>
                    <a:pt x="248" y="292"/>
                  </a:cubicBezTo>
                  <a:cubicBezTo>
                    <a:pt x="239" y="279"/>
                    <a:pt x="229" y="268"/>
                    <a:pt x="221" y="255"/>
                  </a:cubicBezTo>
                  <a:cubicBezTo>
                    <a:pt x="159" y="181"/>
                    <a:pt x="96" y="107"/>
                    <a:pt x="34" y="32"/>
                  </a:cubicBezTo>
                  <a:cubicBezTo>
                    <a:pt x="17" y="1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F8B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0" name="Google Shape;1190;p17"/>
            <p:cNvSpPr/>
            <p:nvPr/>
          </p:nvSpPr>
          <p:spPr>
            <a:xfrm>
              <a:off x="5682275" y="1904275"/>
              <a:ext cx="1692675" cy="654625"/>
            </a:xfrm>
            <a:custGeom>
              <a:avLst/>
              <a:gdLst/>
              <a:ahLst/>
              <a:cxnLst/>
              <a:rect l="l" t="t" r="r" b="b"/>
              <a:pathLst>
                <a:path w="67707" h="26185" extrusionOk="0">
                  <a:moveTo>
                    <a:pt x="39134" y="0"/>
                  </a:moveTo>
                  <a:cubicBezTo>
                    <a:pt x="37255" y="0"/>
                    <a:pt x="35377" y="84"/>
                    <a:pt x="33514" y="205"/>
                  </a:cubicBezTo>
                  <a:cubicBezTo>
                    <a:pt x="22454" y="927"/>
                    <a:pt x="11403" y="2257"/>
                    <a:pt x="419" y="3714"/>
                  </a:cubicBezTo>
                  <a:cubicBezTo>
                    <a:pt x="175" y="3747"/>
                    <a:pt x="0" y="4031"/>
                    <a:pt x="207" y="4231"/>
                  </a:cubicBezTo>
                  <a:cubicBezTo>
                    <a:pt x="2244" y="6219"/>
                    <a:pt x="3252" y="8834"/>
                    <a:pt x="4630" y="11265"/>
                  </a:cubicBezTo>
                  <a:cubicBezTo>
                    <a:pt x="5802" y="13332"/>
                    <a:pt x="7291" y="15209"/>
                    <a:pt x="9013" y="16845"/>
                  </a:cubicBezTo>
                  <a:cubicBezTo>
                    <a:pt x="12478" y="20138"/>
                    <a:pt x="16775" y="22458"/>
                    <a:pt x="21313" y="23902"/>
                  </a:cubicBezTo>
                  <a:cubicBezTo>
                    <a:pt x="26904" y="25683"/>
                    <a:pt x="32825" y="26182"/>
                    <a:pt x="38666" y="26185"/>
                  </a:cubicBezTo>
                  <a:cubicBezTo>
                    <a:pt x="38683" y="26185"/>
                    <a:pt x="38701" y="26185"/>
                    <a:pt x="38718" y="26185"/>
                  </a:cubicBezTo>
                  <a:cubicBezTo>
                    <a:pt x="43891" y="26185"/>
                    <a:pt x="49905" y="25970"/>
                    <a:pt x="54399" y="23088"/>
                  </a:cubicBezTo>
                  <a:cubicBezTo>
                    <a:pt x="56196" y="21938"/>
                    <a:pt x="57657" y="20208"/>
                    <a:pt x="57849" y="18019"/>
                  </a:cubicBezTo>
                  <a:cubicBezTo>
                    <a:pt x="57928" y="17117"/>
                    <a:pt x="57813" y="16195"/>
                    <a:pt x="57429" y="15369"/>
                  </a:cubicBezTo>
                  <a:cubicBezTo>
                    <a:pt x="57054" y="14565"/>
                    <a:pt x="54542" y="12486"/>
                    <a:pt x="54823" y="11863"/>
                  </a:cubicBezTo>
                  <a:cubicBezTo>
                    <a:pt x="54830" y="11843"/>
                    <a:pt x="54834" y="11821"/>
                    <a:pt x="54837" y="11800"/>
                  </a:cubicBezTo>
                  <a:cubicBezTo>
                    <a:pt x="59478" y="10079"/>
                    <a:pt x="63816" y="7559"/>
                    <a:pt x="67484" y="4443"/>
                  </a:cubicBezTo>
                  <a:cubicBezTo>
                    <a:pt x="67573" y="4367"/>
                    <a:pt x="67586" y="4274"/>
                    <a:pt x="67557" y="4193"/>
                  </a:cubicBezTo>
                  <a:cubicBezTo>
                    <a:pt x="67639" y="4170"/>
                    <a:pt x="67706" y="4105"/>
                    <a:pt x="67703" y="4001"/>
                  </a:cubicBezTo>
                  <a:cubicBezTo>
                    <a:pt x="67664" y="2968"/>
                    <a:pt x="66696" y="2105"/>
                    <a:pt x="65689" y="2073"/>
                  </a:cubicBezTo>
                  <a:cubicBezTo>
                    <a:pt x="65687" y="2073"/>
                    <a:pt x="65686" y="2073"/>
                    <a:pt x="65684" y="2073"/>
                  </a:cubicBezTo>
                  <a:cubicBezTo>
                    <a:pt x="65582" y="2073"/>
                    <a:pt x="65530" y="2172"/>
                    <a:pt x="65545" y="2255"/>
                  </a:cubicBezTo>
                  <a:cubicBezTo>
                    <a:pt x="65489" y="2264"/>
                    <a:pt x="65436" y="2288"/>
                    <a:pt x="65393" y="2327"/>
                  </a:cubicBezTo>
                  <a:cubicBezTo>
                    <a:pt x="62155" y="5237"/>
                    <a:pt x="58485" y="7543"/>
                    <a:pt x="54556" y="9284"/>
                  </a:cubicBezTo>
                  <a:cubicBezTo>
                    <a:pt x="54197" y="8049"/>
                    <a:pt x="54863" y="6819"/>
                    <a:pt x="54677" y="5563"/>
                  </a:cubicBezTo>
                  <a:cubicBezTo>
                    <a:pt x="54569" y="4842"/>
                    <a:pt x="54247" y="4183"/>
                    <a:pt x="53807" y="3607"/>
                  </a:cubicBezTo>
                  <a:cubicBezTo>
                    <a:pt x="52635" y="2071"/>
                    <a:pt x="50725" y="1436"/>
                    <a:pt x="48918" y="1010"/>
                  </a:cubicBezTo>
                  <a:cubicBezTo>
                    <a:pt x="45716" y="256"/>
                    <a:pt x="42425" y="0"/>
                    <a:pt x="391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1" name="Google Shape;1191;p17"/>
            <p:cNvSpPr/>
            <p:nvPr/>
          </p:nvSpPr>
          <p:spPr>
            <a:xfrm>
              <a:off x="5670025" y="1885275"/>
              <a:ext cx="1717600" cy="692550"/>
            </a:xfrm>
            <a:custGeom>
              <a:avLst/>
              <a:gdLst/>
              <a:ahLst/>
              <a:cxnLst/>
              <a:rect l="l" t="t" r="r" b="b"/>
              <a:pathLst>
                <a:path w="68704" h="27702" extrusionOk="0">
                  <a:moveTo>
                    <a:pt x="12737" y="3126"/>
                  </a:moveTo>
                  <a:lnTo>
                    <a:pt x="12737" y="3126"/>
                  </a:lnTo>
                  <a:cubicBezTo>
                    <a:pt x="12107" y="5034"/>
                    <a:pt x="12014" y="7556"/>
                    <a:pt x="13094" y="9281"/>
                  </a:cubicBezTo>
                  <a:cubicBezTo>
                    <a:pt x="11561" y="8813"/>
                    <a:pt x="10042" y="8298"/>
                    <a:pt x="8540" y="7737"/>
                  </a:cubicBezTo>
                  <a:cubicBezTo>
                    <a:pt x="8540" y="7725"/>
                    <a:pt x="8538" y="7714"/>
                    <a:pt x="8533" y="7702"/>
                  </a:cubicBezTo>
                  <a:cubicBezTo>
                    <a:pt x="8030" y="6449"/>
                    <a:pt x="7830" y="5175"/>
                    <a:pt x="7841" y="3828"/>
                  </a:cubicBezTo>
                  <a:cubicBezTo>
                    <a:pt x="7841" y="3790"/>
                    <a:pt x="7815" y="3772"/>
                    <a:pt x="7787" y="3772"/>
                  </a:cubicBezTo>
                  <a:cubicBezTo>
                    <a:pt x="7759" y="3772"/>
                    <a:pt x="7729" y="3791"/>
                    <a:pt x="7727" y="3828"/>
                  </a:cubicBezTo>
                  <a:cubicBezTo>
                    <a:pt x="7626" y="5145"/>
                    <a:pt x="7858" y="6434"/>
                    <a:pt x="8337" y="7661"/>
                  </a:cubicBezTo>
                  <a:cubicBezTo>
                    <a:pt x="8022" y="7542"/>
                    <a:pt x="7707" y="7426"/>
                    <a:pt x="7394" y="7303"/>
                  </a:cubicBezTo>
                  <a:cubicBezTo>
                    <a:pt x="6913" y="6169"/>
                    <a:pt x="6719" y="5087"/>
                    <a:pt x="6546" y="3879"/>
                  </a:cubicBezTo>
                  <a:cubicBezTo>
                    <a:pt x="8609" y="3623"/>
                    <a:pt x="10674" y="3372"/>
                    <a:pt x="12737" y="3126"/>
                  </a:cubicBezTo>
                  <a:close/>
                  <a:moveTo>
                    <a:pt x="18341" y="2481"/>
                  </a:moveTo>
                  <a:lnTo>
                    <a:pt x="18341" y="2481"/>
                  </a:lnTo>
                  <a:cubicBezTo>
                    <a:pt x="16787" y="5013"/>
                    <a:pt x="16850" y="8251"/>
                    <a:pt x="18502" y="10724"/>
                  </a:cubicBezTo>
                  <a:cubicBezTo>
                    <a:pt x="16801" y="10335"/>
                    <a:pt x="15113" y="9890"/>
                    <a:pt x="13440" y="9389"/>
                  </a:cubicBezTo>
                  <a:cubicBezTo>
                    <a:pt x="12171" y="7629"/>
                    <a:pt x="12383" y="5129"/>
                    <a:pt x="12901" y="3106"/>
                  </a:cubicBezTo>
                  <a:cubicBezTo>
                    <a:pt x="14715" y="2891"/>
                    <a:pt x="16527" y="2682"/>
                    <a:pt x="18341" y="2481"/>
                  </a:cubicBezTo>
                  <a:close/>
                  <a:moveTo>
                    <a:pt x="20231" y="2279"/>
                  </a:moveTo>
                  <a:lnTo>
                    <a:pt x="20231" y="2279"/>
                  </a:lnTo>
                  <a:cubicBezTo>
                    <a:pt x="18568" y="4947"/>
                    <a:pt x="18541" y="8382"/>
                    <a:pt x="20153" y="11077"/>
                  </a:cubicBezTo>
                  <a:cubicBezTo>
                    <a:pt x="19648" y="10974"/>
                    <a:pt x="19145" y="10870"/>
                    <a:pt x="18644" y="10757"/>
                  </a:cubicBezTo>
                  <a:cubicBezTo>
                    <a:pt x="18644" y="10750"/>
                    <a:pt x="18645" y="10743"/>
                    <a:pt x="18639" y="10734"/>
                  </a:cubicBezTo>
                  <a:cubicBezTo>
                    <a:pt x="17056" y="8098"/>
                    <a:pt x="17040" y="5109"/>
                    <a:pt x="18576" y="2455"/>
                  </a:cubicBezTo>
                  <a:cubicBezTo>
                    <a:pt x="19128" y="2395"/>
                    <a:pt x="19680" y="2338"/>
                    <a:pt x="20231" y="2279"/>
                  </a:cubicBezTo>
                  <a:close/>
                  <a:moveTo>
                    <a:pt x="51782" y="2389"/>
                  </a:moveTo>
                  <a:cubicBezTo>
                    <a:pt x="53606" y="3213"/>
                    <a:pt x="55164" y="4517"/>
                    <a:pt x="54758" y="6539"/>
                  </a:cubicBezTo>
                  <a:cubicBezTo>
                    <a:pt x="54532" y="7671"/>
                    <a:pt x="53712" y="8781"/>
                    <a:pt x="54516" y="9764"/>
                  </a:cubicBezTo>
                  <a:cubicBezTo>
                    <a:pt x="52962" y="10322"/>
                    <a:pt x="51365" y="10779"/>
                    <a:pt x="49745" y="11156"/>
                  </a:cubicBezTo>
                  <a:cubicBezTo>
                    <a:pt x="49196" y="8045"/>
                    <a:pt x="49100" y="4544"/>
                    <a:pt x="51782" y="2389"/>
                  </a:cubicBezTo>
                  <a:close/>
                  <a:moveTo>
                    <a:pt x="26017" y="1699"/>
                  </a:moveTo>
                  <a:lnTo>
                    <a:pt x="26017" y="1699"/>
                  </a:lnTo>
                  <a:cubicBezTo>
                    <a:pt x="23738" y="4193"/>
                    <a:pt x="23306" y="8862"/>
                    <a:pt x="24799" y="11882"/>
                  </a:cubicBezTo>
                  <a:cubicBezTo>
                    <a:pt x="23314" y="11670"/>
                    <a:pt x="21831" y="11419"/>
                    <a:pt x="20358" y="11120"/>
                  </a:cubicBezTo>
                  <a:cubicBezTo>
                    <a:pt x="18790" y="8241"/>
                    <a:pt x="18852" y="5069"/>
                    <a:pt x="20521" y="2247"/>
                  </a:cubicBezTo>
                  <a:cubicBezTo>
                    <a:pt x="22352" y="2052"/>
                    <a:pt x="24183" y="1871"/>
                    <a:pt x="26017" y="1699"/>
                  </a:cubicBezTo>
                  <a:close/>
                  <a:moveTo>
                    <a:pt x="47644" y="1196"/>
                  </a:moveTo>
                  <a:cubicBezTo>
                    <a:pt x="47948" y="1250"/>
                    <a:pt x="48250" y="1307"/>
                    <a:pt x="48551" y="1372"/>
                  </a:cubicBezTo>
                  <a:cubicBezTo>
                    <a:pt x="49422" y="1558"/>
                    <a:pt x="50539" y="1855"/>
                    <a:pt x="51590" y="2306"/>
                  </a:cubicBezTo>
                  <a:cubicBezTo>
                    <a:pt x="48935" y="4517"/>
                    <a:pt x="48878" y="8015"/>
                    <a:pt x="49589" y="11191"/>
                  </a:cubicBezTo>
                  <a:cubicBezTo>
                    <a:pt x="48366" y="11471"/>
                    <a:pt x="47135" y="11706"/>
                    <a:pt x="45892" y="11896"/>
                  </a:cubicBezTo>
                  <a:cubicBezTo>
                    <a:pt x="44765" y="8171"/>
                    <a:pt x="44368" y="3955"/>
                    <a:pt x="47644" y="1196"/>
                  </a:cubicBezTo>
                  <a:close/>
                  <a:moveTo>
                    <a:pt x="30432" y="1307"/>
                  </a:moveTo>
                  <a:lnTo>
                    <a:pt x="30432" y="1307"/>
                  </a:lnTo>
                  <a:cubicBezTo>
                    <a:pt x="27526" y="4190"/>
                    <a:pt x="26561" y="8460"/>
                    <a:pt x="28049" y="12282"/>
                  </a:cubicBezTo>
                  <a:cubicBezTo>
                    <a:pt x="27019" y="12179"/>
                    <a:pt x="25990" y="12050"/>
                    <a:pt x="24964" y="11905"/>
                  </a:cubicBezTo>
                  <a:cubicBezTo>
                    <a:pt x="23607" y="8758"/>
                    <a:pt x="24034" y="4382"/>
                    <a:pt x="26245" y="1772"/>
                  </a:cubicBezTo>
                  <a:cubicBezTo>
                    <a:pt x="26268" y="1746"/>
                    <a:pt x="26277" y="1710"/>
                    <a:pt x="26270" y="1677"/>
                  </a:cubicBezTo>
                  <a:cubicBezTo>
                    <a:pt x="27657" y="1547"/>
                    <a:pt x="29044" y="1421"/>
                    <a:pt x="30432" y="1307"/>
                  </a:cubicBezTo>
                  <a:close/>
                  <a:moveTo>
                    <a:pt x="41234" y="688"/>
                  </a:moveTo>
                  <a:cubicBezTo>
                    <a:pt x="43291" y="688"/>
                    <a:pt x="45341" y="810"/>
                    <a:pt x="47350" y="1145"/>
                  </a:cubicBezTo>
                  <a:cubicBezTo>
                    <a:pt x="44076" y="3768"/>
                    <a:pt x="44464" y="8307"/>
                    <a:pt x="45723" y="11924"/>
                  </a:cubicBezTo>
                  <a:cubicBezTo>
                    <a:pt x="43201" y="12303"/>
                    <a:pt x="40652" y="12514"/>
                    <a:pt x="38134" y="12601"/>
                  </a:cubicBezTo>
                  <a:cubicBezTo>
                    <a:pt x="38140" y="8148"/>
                    <a:pt x="39596" y="4110"/>
                    <a:pt x="42817" y="938"/>
                  </a:cubicBezTo>
                  <a:cubicBezTo>
                    <a:pt x="42902" y="853"/>
                    <a:pt x="42820" y="734"/>
                    <a:pt x="42727" y="734"/>
                  </a:cubicBezTo>
                  <a:cubicBezTo>
                    <a:pt x="42700" y="734"/>
                    <a:pt x="42671" y="744"/>
                    <a:pt x="42646" y="769"/>
                  </a:cubicBezTo>
                  <a:cubicBezTo>
                    <a:pt x="39482" y="3791"/>
                    <a:pt x="37600" y="8205"/>
                    <a:pt x="37994" y="12606"/>
                  </a:cubicBezTo>
                  <a:cubicBezTo>
                    <a:pt x="37304" y="12627"/>
                    <a:pt x="36618" y="12642"/>
                    <a:pt x="35936" y="12647"/>
                  </a:cubicBezTo>
                  <a:cubicBezTo>
                    <a:pt x="35769" y="12648"/>
                    <a:pt x="35603" y="12649"/>
                    <a:pt x="35437" y="12649"/>
                  </a:cubicBezTo>
                  <a:cubicBezTo>
                    <a:pt x="33023" y="12649"/>
                    <a:pt x="30612" y="12532"/>
                    <a:pt x="28211" y="12298"/>
                  </a:cubicBezTo>
                  <a:cubicBezTo>
                    <a:pt x="26914" y="8298"/>
                    <a:pt x="27777" y="4283"/>
                    <a:pt x="30790" y="1279"/>
                  </a:cubicBezTo>
                  <a:cubicBezTo>
                    <a:pt x="31395" y="1230"/>
                    <a:pt x="32000" y="1180"/>
                    <a:pt x="32606" y="1134"/>
                  </a:cubicBezTo>
                  <a:cubicBezTo>
                    <a:pt x="35012" y="955"/>
                    <a:pt x="37472" y="759"/>
                    <a:pt x="39932" y="703"/>
                  </a:cubicBezTo>
                  <a:lnTo>
                    <a:pt x="39932" y="703"/>
                  </a:lnTo>
                  <a:cubicBezTo>
                    <a:pt x="36833" y="3351"/>
                    <a:pt x="35571" y="8652"/>
                    <a:pt x="36585" y="12481"/>
                  </a:cubicBezTo>
                  <a:cubicBezTo>
                    <a:pt x="36595" y="12519"/>
                    <a:pt x="36623" y="12536"/>
                    <a:pt x="36652" y="12536"/>
                  </a:cubicBezTo>
                  <a:cubicBezTo>
                    <a:pt x="36696" y="12536"/>
                    <a:pt x="36742" y="12498"/>
                    <a:pt x="36731" y="12441"/>
                  </a:cubicBezTo>
                  <a:cubicBezTo>
                    <a:pt x="35980" y="8554"/>
                    <a:pt x="37045" y="3321"/>
                    <a:pt x="40237" y="697"/>
                  </a:cubicBezTo>
                  <a:cubicBezTo>
                    <a:pt x="40570" y="691"/>
                    <a:pt x="40902" y="688"/>
                    <a:pt x="41234" y="688"/>
                  </a:cubicBezTo>
                  <a:close/>
                  <a:moveTo>
                    <a:pt x="7327" y="8268"/>
                  </a:moveTo>
                  <a:cubicBezTo>
                    <a:pt x="7881" y="8595"/>
                    <a:pt x="8444" y="8910"/>
                    <a:pt x="9013" y="9205"/>
                  </a:cubicBezTo>
                  <a:cubicBezTo>
                    <a:pt x="8241" y="9784"/>
                    <a:pt x="7565" y="10469"/>
                    <a:pt x="7014" y="11265"/>
                  </a:cubicBezTo>
                  <a:cubicBezTo>
                    <a:pt x="6625" y="11829"/>
                    <a:pt x="6170" y="12518"/>
                    <a:pt x="6105" y="13229"/>
                  </a:cubicBezTo>
                  <a:cubicBezTo>
                    <a:pt x="5498" y="12177"/>
                    <a:pt x="4950" y="11090"/>
                    <a:pt x="4447" y="9982"/>
                  </a:cubicBezTo>
                  <a:lnTo>
                    <a:pt x="4445" y="9982"/>
                  </a:lnTo>
                  <a:cubicBezTo>
                    <a:pt x="4445" y="9981"/>
                    <a:pt x="4444" y="9978"/>
                    <a:pt x="4442" y="9976"/>
                  </a:cubicBezTo>
                  <a:cubicBezTo>
                    <a:pt x="4521" y="9588"/>
                    <a:pt x="5467" y="9085"/>
                    <a:pt x="5693" y="8973"/>
                  </a:cubicBezTo>
                  <a:cubicBezTo>
                    <a:pt x="6223" y="8710"/>
                    <a:pt x="6781" y="8498"/>
                    <a:pt x="7327" y="8268"/>
                  </a:cubicBezTo>
                  <a:close/>
                  <a:moveTo>
                    <a:pt x="66535" y="3086"/>
                  </a:moveTo>
                  <a:cubicBezTo>
                    <a:pt x="67086" y="3556"/>
                    <a:pt x="67720" y="3895"/>
                    <a:pt x="67785" y="4662"/>
                  </a:cubicBezTo>
                  <a:cubicBezTo>
                    <a:pt x="67723" y="4673"/>
                    <a:pt x="67667" y="4703"/>
                    <a:pt x="67624" y="4746"/>
                  </a:cubicBezTo>
                  <a:cubicBezTo>
                    <a:pt x="60182" y="12232"/>
                    <a:pt x="49592" y="15081"/>
                    <a:pt x="39274" y="15081"/>
                  </a:cubicBezTo>
                  <a:cubicBezTo>
                    <a:pt x="39104" y="15081"/>
                    <a:pt x="38935" y="15080"/>
                    <a:pt x="38766" y="15079"/>
                  </a:cubicBezTo>
                  <a:cubicBezTo>
                    <a:pt x="33001" y="15026"/>
                    <a:pt x="27261" y="14201"/>
                    <a:pt x="21624" y="13033"/>
                  </a:cubicBezTo>
                  <a:cubicBezTo>
                    <a:pt x="19263" y="12544"/>
                    <a:pt x="16911" y="11958"/>
                    <a:pt x="14612" y="11217"/>
                  </a:cubicBezTo>
                  <a:cubicBezTo>
                    <a:pt x="14623" y="11206"/>
                    <a:pt x="14633" y="11194"/>
                    <a:pt x="14645" y="11181"/>
                  </a:cubicBezTo>
                  <a:cubicBezTo>
                    <a:pt x="14682" y="11143"/>
                    <a:pt x="14648" y="11093"/>
                    <a:pt x="14605" y="11093"/>
                  </a:cubicBezTo>
                  <a:cubicBezTo>
                    <a:pt x="14593" y="11093"/>
                    <a:pt x="14581" y="11097"/>
                    <a:pt x="14569" y="11107"/>
                  </a:cubicBezTo>
                  <a:cubicBezTo>
                    <a:pt x="14541" y="11130"/>
                    <a:pt x="14516" y="11154"/>
                    <a:pt x="14487" y="11176"/>
                  </a:cubicBezTo>
                  <a:cubicBezTo>
                    <a:pt x="12045" y="10383"/>
                    <a:pt x="9667" y="9415"/>
                    <a:pt x="7403" y="8197"/>
                  </a:cubicBezTo>
                  <a:cubicBezTo>
                    <a:pt x="7413" y="8147"/>
                    <a:pt x="7380" y="8092"/>
                    <a:pt x="7323" y="8092"/>
                  </a:cubicBezTo>
                  <a:cubicBezTo>
                    <a:pt x="7310" y="8092"/>
                    <a:pt x="7295" y="8095"/>
                    <a:pt x="7280" y="8102"/>
                  </a:cubicBezTo>
                  <a:lnTo>
                    <a:pt x="7249" y="8115"/>
                  </a:lnTo>
                  <a:cubicBezTo>
                    <a:pt x="6937" y="7945"/>
                    <a:pt x="6629" y="7771"/>
                    <a:pt x="6321" y="7592"/>
                  </a:cubicBezTo>
                  <a:cubicBezTo>
                    <a:pt x="6316" y="7589"/>
                    <a:pt x="6311" y="7588"/>
                    <a:pt x="6307" y="7588"/>
                  </a:cubicBezTo>
                  <a:cubicBezTo>
                    <a:pt x="6282" y="7588"/>
                    <a:pt x="6266" y="7625"/>
                    <a:pt x="6292" y="7642"/>
                  </a:cubicBezTo>
                  <a:cubicBezTo>
                    <a:pt x="6573" y="7821"/>
                    <a:pt x="6861" y="7988"/>
                    <a:pt x="7146" y="8158"/>
                  </a:cubicBezTo>
                  <a:cubicBezTo>
                    <a:pt x="6430" y="8462"/>
                    <a:pt x="5652" y="8735"/>
                    <a:pt x="5028" y="9203"/>
                  </a:cubicBezTo>
                  <a:cubicBezTo>
                    <a:pt x="4888" y="9309"/>
                    <a:pt x="4515" y="9595"/>
                    <a:pt x="4391" y="9859"/>
                  </a:cubicBezTo>
                  <a:cubicBezTo>
                    <a:pt x="3490" y="7874"/>
                    <a:pt x="2597" y="5870"/>
                    <a:pt x="794" y="4599"/>
                  </a:cubicBezTo>
                  <a:cubicBezTo>
                    <a:pt x="2684" y="4361"/>
                    <a:pt x="4573" y="4124"/>
                    <a:pt x="6463" y="3889"/>
                  </a:cubicBezTo>
                  <a:lnTo>
                    <a:pt x="6463" y="3889"/>
                  </a:lnTo>
                  <a:cubicBezTo>
                    <a:pt x="6407" y="5016"/>
                    <a:pt x="6729" y="6196"/>
                    <a:pt x="7198" y="7222"/>
                  </a:cubicBezTo>
                  <a:cubicBezTo>
                    <a:pt x="5339" y="6486"/>
                    <a:pt x="3510" y="5679"/>
                    <a:pt x="1710" y="4805"/>
                  </a:cubicBezTo>
                  <a:cubicBezTo>
                    <a:pt x="1692" y="4796"/>
                    <a:pt x="1675" y="4792"/>
                    <a:pt x="1658" y="4792"/>
                  </a:cubicBezTo>
                  <a:cubicBezTo>
                    <a:pt x="1555" y="4792"/>
                    <a:pt x="1487" y="4940"/>
                    <a:pt x="1598" y="4997"/>
                  </a:cubicBezTo>
                  <a:cubicBezTo>
                    <a:pt x="12086" y="10432"/>
                    <a:pt x="23728" y="13315"/>
                    <a:pt x="35540" y="13315"/>
                  </a:cubicBezTo>
                  <a:cubicBezTo>
                    <a:pt x="35873" y="13315"/>
                    <a:pt x="36207" y="13312"/>
                    <a:pt x="36541" y="13308"/>
                  </a:cubicBezTo>
                  <a:cubicBezTo>
                    <a:pt x="47114" y="13163"/>
                    <a:pt x="58773" y="10998"/>
                    <a:pt x="66479" y="3170"/>
                  </a:cubicBezTo>
                  <a:cubicBezTo>
                    <a:pt x="66502" y="3146"/>
                    <a:pt x="66521" y="3117"/>
                    <a:pt x="66535" y="3086"/>
                  </a:cubicBezTo>
                  <a:close/>
                  <a:moveTo>
                    <a:pt x="9161" y="9279"/>
                  </a:moveTo>
                  <a:cubicBezTo>
                    <a:pt x="10549" y="9985"/>
                    <a:pt x="11977" y="10611"/>
                    <a:pt x="13437" y="11156"/>
                  </a:cubicBezTo>
                  <a:cubicBezTo>
                    <a:pt x="11274" y="12809"/>
                    <a:pt x="9879" y="15239"/>
                    <a:pt x="9586" y="17940"/>
                  </a:cubicBezTo>
                  <a:lnTo>
                    <a:pt x="9488" y="17842"/>
                  </a:lnTo>
                  <a:cubicBezTo>
                    <a:pt x="8205" y="16490"/>
                    <a:pt x="7133" y="14981"/>
                    <a:pt x="6199" y="13387"/>
                  </a:cubicBezTo>
                  <a:cubicBezTo>
                    <a:pt x="6245" y="11831"/>
                    <a:pt x="8048" y="10145"/>
                    <a:pt x="9145" y="9304"/>
                  </a:cubicBezTo>
                  <a:cubicBezTo>
                    <a:pt x="9155" y="9297"/>
                    <a:pt x="9155" y="9287"/>
                    <a:pt x="9161" y="9279"/>
                  </a:cubicBezTo>
                  <a:close/>
                  <a:moveTo>
                    <a:pt x="13620" y="11224"/>
                  </a:moveTo>
                  <a:cubicBezTo>
                    <a:pt x="13809" y="11293"/>
                    <a:pt x="13997" y="11366"/>
                    <a:pt x="14186" y="11434"/>
                  </a:cubicBezTo>
                  <a:cubicBezTo>
                    <a:pt x="12090" y="13308"/>
                    <a:pt x="10836" y="16013"/>
                    <a:pt x="10443" y="18777"/>
                  </a:cubicBezTo>
                  <a:cubicBezTo>
                    <a:pt x="10194" y="18548"/>
                    <a:pt x="9952" y="18311"/>
                    <a:pt x="9711" y="18068"/>
                  </a:cubicBezTo>
                  <a:cubicBezTo>
                    <a:pt x="10092" y="15315"/>
                    <a:pt x="11408" y="12981"/>
                    <a:pt x="13607" y="11250"/>
                  </a:cubicBezTo>
                  <a:cubicBezTo>
                    <a:pt x="13616" y="11243"/>
                    <a:pt x="13616" y="11232"/>
                    <a:pt x="13620" y="11224"/>
                  </a:cubicBezTo>
                  <a:close/>
                  <a:moveTo>
                    <a:pt x="54884" y="13299"/>
                  </a:moveTo>
                  <a:cubicBezTo>
                    <a:pt x="56037" y="14506"/>
                    <a:pt x="58290" y="16274"/>
                    <a:pt x="58312" y="17985"/>
                  </a:cubicBezTo>
                  <a:cubicBezTo>
                    <a:pt x="58316" y="18383"/>
                    <a:pt x="58236" y="18779"/>
                    <a:pt x="58100" y="19165"/>
                  </a:cubicBezTo>
                  <a:cubicBezTo>
                    <a:pt x="55895" y="18137"/>
                    <a:pt x="53550" y="16308"/>
                    <a:pt x="52850" y="13934"/>
                  </a:cubicBezTo>
                  <a:cubicBezTo>
                    <a:pt x="53533" y="13739"/>
                    <a:pt x="54212" y="13529"/>
                    <a:pt x="54884" y="13299"/>
                  </a:cubicBezTo>
                  <a:close/>
                  <a:moveTo>
                    <a:pt x="14357" y="11495"/>
                  </a:moveTo>
                  <a:cubicBezTo>
                    <a:pt x="15400" y="11862"/>
                    <a:pt x="16454" y="12196"/>
                    <a:pt x="17522" y="12498"/>
                  </a:cubicBezTo>
                  <a:cubicBezTo>
                    <a:pt x="14834" y="14334"/>
                    <a:pt x="13163" y="17707"/>
                    <a:pt x="13306" y="20961"/>
                  </a:cubicBezTo>
                  <a:cubicBezTo>
                    <a:pt x="12368" y="20365"/>
                    <a:pt x="11479" y="19694"/>
                    <a:pt x="10650" y="18955"/>
                  </a:cubicBezTo>
                  <a:lnTo>
                    <a:pt x="10650" y="18955"/>
                  </a:lnTo>
                  <a:cubicBezTo>
                    <a:pt x="11087" y="16014"/>
                    <a:pt x="12388" y="13660"/>
                    <a:pt x="14357" y="11495"/>
                  </a:cubicBezTo>
                  <a:close/>
                  <a:moveTo>
                    <a:pt x="52702" y="13976"/>
                  </a:moveTo>
                  <a:cubicBezTo>
                    <a:pt x="53201" y="16430"/>
                    <a:pt x="55802" y="18375"/>
                    <a:pt x="58017" y="19388"/>
                  </a:cubicBezTo>
                  <a:cubicBezTo>
                    <a:pt x="57469" y="20707"/>
                    <a:pt x="56261" y="21907"/>
                    <a:pt x="55273" y="22719"/>
                  </a:cubicBezTo>
                  <a:cubicBezTo>
                    <a:pt x="54972" y="22968"/>
                    <a:pt x="54658" y="23201"/>
                    <a:pt x="54337" y="23423"/>
                  </a:cubicBezTo>
                  <a:cubicBezTo>
                    <a:pt x="51245" y="21478"/>
                    <a:pt x="49412" y="18456"/>
                    <a:pt x="49097" y="14818"/>
                  </a:cubicBezTo>
                  <a:cubicBezTo>
                    <a:pt x="50312" y="14585"/>
                    <a:pt x="51516" y="14308"/>
                    <a:pt x="52702" y="13976"/>
                  </a:cubicBezTo>
                  <a:close/>
                  <a:moveTo>
                    <a:pt x="17651" y="12534"/>
                  </a:moveTo>
                  <a:cubicBezTo>
                    <a:pt x="19114" y="12945"/>
                    <a:pt x="20597" y="13304"/>
                    <a:pt x="22091" y="13622"/>
                  </a:cubicBezTo>
                  <a:cubicBezTo>
                    <a:pt x="22147" y="13633"/>
                    <a:pt x="22205" y="13645"/>
                    <a:pt x="22260" y="13656"/>
                  </a:cubicBezTo>
                  <a:cubicBezTo>
                    <a:pt x="19449" y="16443"/>
                    <a:pt x="18819" y="20524"/>
                    <a:pt x="20398" y="24100"/>
                  </a:cubicBezTo>
                  <a:cubicBezTo>
                    <a:pt x="17996" y="23371"/>
                    <a:pt x="15675" y="22421"/>
                    <a:pt x="13560" y="21117"/>
                  </a:cubicBezTo>
                  <a:lnTo>
                    <a:pt x="13560" y="21117"/>
                  </a:lnTo>
                  <a:cubicBezTo>
                    <a:pt x="13653" y="17616"/>
                    <a:pt x="15003" y="14814"/>
                    <a:pt x="17651" y="12534"/>
                  </a:cubicBezTo>
                  <a:close/>
                  <a:moveTo>
                    <a:pt x="22440" y="13692"/>
                  </a:moveTo>
                  <a:cubicBezTo>
                    <a:pt x="23834" y="13984"/>
                    <a:pt x="25234" y="14252"/>
                    <a:pt x="26642" y="14494"/>
                  </a:cubicBezTo>
                  <a:cubicBezTo>
                    <a:pt x="24281" y="17522"/>
                    <a:pt x="23656" y="21599"/>
                    <a:pt x="24894" y="25228"/>
                  </a:cubicBezTo>
                  <a:cubicBezTo>
                    <a:pt x="23491" y="24937"/>
                    <a:pt x="22091" y="24602"/>
                    <a:pt x="20713" y="24196"/>
                  </a:cubicBezTo>
                  <a:lnTo>
                    <a:pt x="20713" y="24198"/>
                  </a:lnTo>
                  <a:cubicBezTo>
                    <a:pt x="19049" y="20540"/>
                    <a:pt x="19763" y="16649"/>
                    <a:pt x="22440" y="13692"/>
                  </a:cubicBezTo>
                  <a:close/>
                  <a:moveTo>
                    <a:pt x="26856" y="14530"/>
                  </a:moveTo>
                  <a:cubicBezTo>
                    <a:pt x="28850" y="14864"/>
                    <a:pt x="30856" y="15142"/>
                    <a:pt x="32870" y="15340"/>
                  </a:cubicBezTo>
                  <a:cubicBezTo>
                    <a:pt x="31488" y="16784"/>
                    <a:pt x="31000" y="19095"/>
                    <a:pt x="30763" y="21012"/>
                  </a:cubicBezTo>
                  <a:cubicBezTo>
                    <a:pt x="30535" y="22859"/>
                    <a:pt x="30684" y="24689"/>
                    <a:pt x="31425" y="26383"/>
                  </a:cubicBezTo>
                  <a:cubicBezTo>
                    <a:pt x="29628" y="26115"/>
                    <a:pt x="27843" y="25797"/>
                    <a:pt x="26088" y="25463"/>
                  </a:cubicBezTo>
                  <a:lnTo>
                    <a:pt x="26086" y="25464"/>
                  </a:lnTo>
                  <a:cubicBezTo>
                    <a:pt x="25791" y="25409"/>
                    <a:pt x="25497" y="25348"/>
                    <a:pt x="25202" y="25290"/>
                  </a:cubicBezTo>
                  <a:cubicBezTo>
                    <a:pt x="23958" y="21554"/>
                    <a:pt x="24603" y="17724"/>
                    <a:pt x="26856" y="14530"/>
                  </a:cubicBezTo>
                  <a:close/>
                  <a:moveTo>
                    <a:pt x="48980" y="14838"/>
                  </a:moveTo>
                  <a:cubicBezTo>
                    <a:pt x="49071" y="18413"/>
                    <a:pt x="51063" y="21749"/>
                    <a:pt x="54144" y="23552"/>
                  </a:cubicBezTo>
                  <a:cubicBezTo>
                    <a:pt x="53821" y="23767"/>
                    <a:pt x="53490" y="23967"/>
                    <a:pt x="53152" y="24159"/>
                  </a:cubicBezTo>
                  <a:cubicBezTo>
                    <a:pt x="50205" y="22000"/>
                    <a:pt x="48448" y="18701"/>
                    <a:pt x="48330" y="15040"/>
                  </a:cubicBezTo>
                  <a:cubicBezTo>
                    <a:pt x="48329" y="14997"/>
                    <a:pt x="48295" y="14976"/>
                    <a:pt x="48262" y="14976"/>
                  </a:cubicBezTo>
                  <a:cubicBezTo>
                    <a:pt x="48229" y="14976"/>
                    <a:pt x="48196" y="14997"/>
                    <a:pt x="48197" y="15040"/>
                  </a:cubicBezTo>
                  <a:cubicBezTo>
                    <a:pt x="48229" y="18741"/>
                    <a:pt x="49934" y="22099"/>
                    <a:pt x="52900" y="24292"/>
                  </a:cubicBezTo>
                  <a:cubicBezTo>
                    <a:pt x="51126" y="25254"/>
                    <a:pt x="49167" y="25907"/>
                    <a:pt x="47206" y="26341"/>
                  </a:cubicBezTo>
                  <a:cubicBezTo>
                    <a:pt x="47195" y="26339"/>
                    <a:pt x="47185" y="26337"/>
                    <a:pt x="47174" y="26337"/>
                  </a:cubicBezTo>
                  <a:cubicBezTo>
                    <a:pt x="47145" y="26337"/>
                    <a:pt x="47117" y="26347"/>
                    <a:pt x="47095" y="26367"/>
                  </a:cubicBezTo>
                  <a:cubicBezTo>
                    <a:pt x="47067" y="26373"/>
                    <a:pt x="47038" y="26380"/>
                    <a:pt x="47011" y="26386"/>
                  </a:cubicBezTo>
                  <a:cubicBezTo>
                    <a:pt x="46922" y="26191"/>
                    <a:pt x="46865" y="25999"/>
                    <a:pt x="46660" y="25754"/>
                  </a:cubicBezTo>
                  <a:cubicBezTo>
                    <a:pt x="46409" y="25456"/>
                    <a:pt x="46137" y="25194"/>
                    <a:pt x="45896" y="24883"/>
                  </a:cubicBezTo>
                  <a:cubicBezTo>
                    <a:pt x="45291" y="24100"/>
                    <a:pt x="44763" y="23264"/>
                    <a:pt x="44317" y="22381"/>
                  </a:cubicBezTo>
                  <a:cubicBezTo>
                    <a:pt x="43142" y="20054"/>
                    <a:pt x="43325" y="18042"/>
                    <a:pt x="43294" y="15566"/>
                  </a:cubicBezTo>
                  <a:cubicBezTo>
                    <a:pt x="45202" y="15434"/>
                    <a:pt x="47101" y="15191"/>
                    <a:pt x="48980" y="14838"/>
                  </a:cubicBezTo>
                  <a:close/>
                  <a:moveTo>
                    <a:pt x="33019" y="15353"/>
                  </a:moveTo>
                  <a:cubicBezTo>
                    <a:pt x="33466" y="15397"/>
                    <a:pt x="33914" y="15437"/>
                    <a:pt x="34361" y="15473"/>
                  </a:cubicBezTo>
                  <a:cubicBezTo>
                    <a:pt x="32600" y="18461"/>
                    <a:pt x="31311" y="23507"/>
                    <a:pt x="33328" y="26644"/>
                  </a:cubicBezTo>
                  <a:cubicBezTo>
                    <a:pt x="32798" y="26578"/>
                    <a:pt x="32266" y="26503"/>
                    <a:pt x="31736" y="26426"/>
                  </a:cubicBezTo>
                  <a:lnTo>
                    <a:pt x="31736" y="26427"/>
                  </a:lnTo>
                  <a:cubicBezTo>
                    <a:pt x="30351" y="23059"/>
                    <a:pt x="30739" y="18274"/>
                    <a:pt x="33011" y="15374"/>
                  </a:cubicBezTo>
                  <a:cubicBezTo>
                    <a:pt x="33017" y="15368"/>
                    <a:pt x="33016" y="15360"/>
                    <a:pt x="33019" y="15353"/>
                  </a:cubicBezTo>
                  <a:close/>
                  <a:moveTo>
                    <a:pt x="43168" y="15576"/>
                  </a:moveTo>
                  <a:lnTo>
                    <a:pt x="43168" y="15576"/>
                  </a:lnTo>
                  <a:cubicBezTo>
                    <a:pt x="43086" y="17877"/>
                    <a:pt x="42848" y="19766"/>
                    <a:pt x="43835" y="21948"/>
                  </a:cubicBezTo>
                  <a:cubicBezTo>
                    <a:pt x="44635" y="23713"/>
                    <a:pt x="45764" y="24964"/>
                    <a:pt x="46938" y="26403"/>
                  </a:cubicBezTo>
                  <a:cubicBezTo>
                    <a:pt x="46642" y="26466"/>
                    <a:pt x="46347" y="26523"/>
                    <a:pt x="46052" y="26575"/>
                  </a:cubicBezTo>
                  <a:lnTo>
                    <a:pt x="46052" y="26576"/>
                  </a:lnTo>
                  <a:cubicBezTo>
                    <a:pt x="44946" y="26776"/>
                    <a:pt x="43830" y="26906"/>
                    <a:pt x="42709" y="26988"/>
                  </a:cubicBezTo>
                  <a:cubicBezTo>
                    <a:pt x="40134" y="23976"/>
                    <a:pt x="38478" y="19486"/>
                    <a:pt x="40303" y="15684"/>
                  </a:cubicBezTo>
                  <a:cubicBezTo>
                    <a:pt x="41258" y="15671"/>
                    <a:pt x="42213" y="15641"/>
                    <a:pt x="43168" y="15576"/>
                  </a:cubicBezTo>
                  <a:close/>
                  <a:moveTo>
                    <a:pt x="34549" y="15489"/>
                  </a:moveTo>
                  <a:cubicBezTo>
                    <a:pt x="36169" y="15612"/>
                    <a:pt x="37792" y="15688"/>
                    <a:pt x="39415" y="15695"/>
                  </a:cubicBezTo>
                  <a:cubicBezTo>
                    <a:pt x="39433" y="15695"/>
                    <a:pt x="39450" y="15695"/>
                    <a:pt x="39468" y="15695"/>
                  </a:cubicBezTo>
                  <a:cubicBezTo>
                    <a:pt x="39681" y="15695"/>
                    <a:pt x="39896" y="15688"/>
                    <a:pt x="40110" y="15686"/>
                  </a:cubicBezTo>
                  <a:lnTo>
                    <a:pt x="40110" y="15686"/>
                  </a:lnTo>
                  <a:cubicBezTo>
                    <a:pt x="38144" y="19254"/>
                    <a:pt x="39770" y="24185"/>
                    <a:pt x="42398" y="27012"/>
                  </a:cubicBezTo>
                  <a:cubicBezTo>
                    <a:pt x="41581" y="27064"/>
                    <a:pt x="40762" y="27088"/>
                    <a:pt x="39941" y="27088"/>
                  </a:cubicBezTo>
                  <a:cubicBezTo>
                    <a:pt x="37834" y="27088"/>
                    <a:pt x="35719" y="26929"/>
                    <a:pt x="33616" y="26677"/>
                  </a:cubicBezTo>
                  <a:lnTo>
                    <a:pt x="33616" y="26678"/>
                  </a:lnTo>
                  <a:cubicBezTo>
                    <a:pt x="31593" y="23354"/>
                    <a:pt x="32900" y="18706"/>
                    <a:pt x="34549" y="15489"/>
                  </a:cubicBezTo>
                  <a:close/>
                  <a:moveTo>
                    <a:pt x="41547" y="0"/>
                  </a:moveTo>
                  <a:cubicBezTo>
                    <a:pt x="39088" y="0"/>
                    <a:pt x="36624" y="179"/>
                    <a:pt x="34258" y="344"/>
                  </a:cubicBezTo>
                  <a:cubicBezTo>
                    <a:pt x="22985" y="1133"/>
                    <a:pt x="11656" y="2270"/>
                    <a:pt x="518" y="4203"/>
                  </a:cubicBezTo>
                  <a:cubicBezTo>
                    <a:pt x="443" y="4216"/>
                    <a:pt x="400" y="4268"/>
                    <a:pt x="380" y="4329"/>
                  </a:cubicBezTo>
                  <a:cubicBezTo>
                    <a:pt x="374" y="4325"/>
                    <a:pt x="370" y="4322"/>
                    <a:pt x="366" y="4319"/>
                  </a:cubicBezTo>
                  <a:cubicBezTo>
                    <a:pt x="330" y="4298"/>
                    <a:pt x="295" y="4289"/>
                    <a:pt x="263" y="4289"/>
                  </a:cubicBezTo>
                  <a:cubicBezTo>
                    <a:pt x="96" y="4289"/>
                    <a:pt x="0" y="4537"/>
                    <a:pt x="168" y="4657"/>
                  </a:cubicBezTo>
                  <a:cubicBezTo>
                    <a:pt x="2484" y="6320"/>
                    <a:pt x="3315" y="9045"/>
                    <a:pt x="4494" y="11504"/>
                  </a:cubicBezTo>
                  <a:cubicBezTo>
                    <a:pt x="5596" y="13799"/>
                    <a:pt x="6960" y="15982"/>
                    <a:pt x="8659" y="17883"/>
                  </a:cubicBezTo>
                  <a:cubicBezTo>
                    <a:pt x="12120" y="21756"/>
                    <a:pt x="16893" y="23901"/>
                    <a:pt x="21842" y="25181"/>
                  </a:cubicBezTo>
                  <a:cubicBezTo>
                    <a:pt x="27095" y="26539"/>
                    <a:pt x="32656" y="27406"/>
                    <a:pt x="38077" y="27652"/>
                  </a:cubicBezTo>
                  <a:cubicBezTo>
                    <a:pt x="38769" y="27684"/>
                    <a:pt x="39468" y="27701"/>
                    <a:pt x="40169" y="27701"/>
                  </a:cubicBezTo>
                  <a:cubicBezTo>
                    <a:pt x="44916" y="27701"/>
                    <a:pt x="49799" y="26914"/>
                    <a:pt x="53899" y="24454"/>
                  </a:cubicBezTo>
                  <a:cubicBezTo>
                    <a:pt x="55879" y="23268"/>
                    <a:pt x="58005" y="21460"/>
                    <a:pt x="58722" y="19176"/>
                  </a:cubicBezTo>
                  <a:cubicBezTo>
                    <a:pt x="59543" y="16565"/>
                    <a:pt x="57217" y="14774"/>
                    <a:pt x="55524" y="13073"/>
                  </a:cubicBezTo>
                  <a:cubicBezTo>
                    <a:pt x="60190" y="11386"/>
                    <a:pt x="64508" y="8829"/>
                    <a:pt x="68099" y="5218"/>
                  </a:cubicBezTo>
                  <a:cubicBezTo>
                    <a:pt x="68124" y="5192"/>
                    <a:pt x="68144" y="5160"/>
                    <a:pt x="68159" y="5127"/>
                  </a:cubicBezTo>
                  <a:cubicBezTo>
                    <a:pt x="68218" y="5097"/>
                    <a:pt x="68262" y="5047"/>
                    <a:pt x="68285" y="4987"/>
                  </a:cubicBezTo>
                  <a:cubicBezTo>
                    <a:pt x="68703" y="3829"/>
                    <a:pt x="67288" y="2938"/>
                    <a:pt x="66449" y="2502"/>
                  </a:cubicBezTo>
                  <a:cubicBezTo>
                    <a:pt x="66419" y="2487"/>
                    <a:pt x="66388" y="2480"/>
                    <a:pt x="66360" y="2480"/>
                  </a:cubicBezTo>
                  <a:cubicBezTo>
                    <a:pt x="66267" y="2480"/>
                    <a:pt x="66193" y="2554"/>
                    <a:pt x="66180" y="2641"/>
                  </a:cubicBezTo>
                  <a:cubicBezTo>
                    <a:pt x="66123" y="2653"/>
                    <a:pt x="66070" y="2680"/>
                    <a:pt x="66027" y="2722"/>
                  </a:cubicBezTo>
                  <a:cubicBezTo>
                    <a:pt x="62903" y="5807"/>
                    <a:pt x="59196" y="7992"/>
                    <a:pt x="55195" y="9514"/>
                  </a:cubicBezTo>
                  <a:cubicBezTo>
                    <a:pt x="54211" y="8598"/>
                    <a:pt x="55572" y="7033"/>
                    <a:pt x="55584" y="5950"/>
                  </a:cubicBezTo>
                  <a:cubicBezTo>
                    <a:pt x="55591" y="5234"/>
                    <a:pt x="55297" y="4559"/>
                    <a:pt x="54896" y="3980"/>
                  </a:cubicBezTo>
                  <a:cubicBezTo>
                    <a:pt x="53817" y="2422"/>
                    <a:pt x="51860" y="1607"/>
                    <a:pt x="50112" y="1078"/>
                  </a:cubicBezTo>
                  <a:cubicBezTo>
                    <a:pt x="47378" y="252"/>
                    <a:pt x="44466" y="0"/>
                    <a:pt x="41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192" name="Google Shape;1192;p17"/>
          <p:cNvSpPr txBox="1">
            <a:spLocks noGrp="1"/>
          </p:cNvSpPr>
          <p:nvPr>
            <p:ph type="title" idx="4" hasCustomPrompt="1"/>
          </p:nvPr>
        </p:nvSpPr>
        <p:spPr>
          <a:xfrm>
            <a:off x="1897467" y="3776800"/>
            <a:ext cx="1890000" cy="9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93" name="Google Shape;1193;p17"/>
          <p:cNvSpPr txBox="1">
            <a:spLocks noGrp="1"/>
          </p:cNvSpPr>
          <p:nvPr>
            <p:ph type="title" idx="5" hasCustomPrompt="1"/>
          </p:nvPr>
        </p:nvSpPr>
        <p:spPr>
          <a:xfrm>
            <a:off x="5151000" y="3776800"/>
            <a:ext cx="1890000" cy="9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94" name="Google Shape;1194;p17"/>
          <p:cNvSpPr txBox="1">
            <a:spLocks noGrp="1"/>
          </p:cNvSpPr>
          <p:nvPr>
            <p:ph type="title" idx="6" hasCustomPrompt="1"/>
          </p:nvPr>
        </p:nvSpPr>
        <p:spPr>
          <a:xfrm>
            <a:off x="8404533" y="3772167"/>
            <a:ext cx="1890000" cy="9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1350054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1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1C5C5"/>
                </a:solidFill>
              </a:rPr>
              <a:pPr/>
              <a:t>‹#›</a:t>
            </a:fld>
            <a:endParaRPr>
              <a:solidFill>
                <a:srgbClr val="F1C5C5"/>
              </a:solidFill>
            </a:endParaRPr>
          </a:p>
        </p:txBody>
      </p:sp>
      <p:sp>
        <p:nvSpPr>
          <p:cNvPr id="1197" name="Google Shape;1197;p18"/>
          <p:cNvSpPr txBox="1">
            <a:spLocks noGrp="1"/>
          </p:cNvSpPr>
          <p:nvPr>
            <p:ph type="title"/>
          </p:nvPr>
        </p:nvSpPr>
        <p:spPr>
          <a:xfrm>
            <a:off x="929967" y="576367"/>
            <a:ext cx="1111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98" name="Google Shape;1198;p18"/>
          <p:cNvSpPr/>
          <p:nvPr/>
        </p:nvSpPr>
        <p:spPr>
          <a:xfrm>
            <a:off x="-983833" y="3273384"/>
            <a:ext cx="2659991" cy="3546368"/>
          </a:xfrm>
          <a:custGeom>
            <a:avLst/>
            <a:gdLst/>
            <a:ahLst/>
            <a:cxnLst/>
            <a:rect l="l" t="t" r="r" b="b"/>
            <a:pathLst>
              <a:path w="18597" h="24794" extrusionOk="0">
                <a:moveTo>
                  <a:pt x="8236" y="6737"/>
                </a:moveTo>
                <a:cubicBezTo>
                  <a:pt x="9020" y="6737"/>
                  <a:pt x="9758" y="7882"/>
                  <a:pt x="9174" y="8531"/>
                </a:cubicBezTo>
                <a:cubicBezTo>
                  <a:pt x="9030" y="8692"/>
                  <a:pt x="8859" y="8759"/>
                  <a:pt x="8686" y="8759"/>
                </a:cubicBezTo>
                <a:cubicBezTo>
                  <a:pt x="8351" y="8759"/>
                  <a:pt x="8007" y="8509"/>
                  <a:pt x="7826" y="8208"/>
                </a:cubicBezTo>
                <a:cubicBezTo>
                  <a:pt x="7641" y="7901"/>
                  <a:pt x="7469" y="7163"/>
                  <a:pt x="7805" y="6864"/>
                </a:cubicBezTo>
                <a:cubicBezTo>
                  <a:pt x="7945" y="6776"/>
                  <a:pt x="8091" y="6737"/>
                  <a:pt x="8236" y="6737"/>
                </a:cubicBezTo>
                <a:close/>
                <a:moveTo>
                  <a:pt x="14035" y="10577"/>
                </a:moveTo>
                <a:cubicBezTo>
                  <a:pt x="14198" y="10627"/>
                  <a:pt x="14401" y="10715"/>
                  <a:pt x="14466" y="10869"/>
                </a:cubicBezTo>
                <a:cubicBezTo>
                  <a:pt x="14609" y="11202"/>
                  <a:pt x="14301" y="11402"/>
                  <a:pt x="14083" y="11525"/>
                </a:cubicBezTo>
                <a:cubicBezTo>
                  <a:pt x="13804" y="11683"/>
                  <a:pt x="13472" y="11764"/>
                  <a:pt x="13151" y="11764"/>
                </a:cubicBezTo>
                <a:cubicBezTo>
                  <a:pt x="13120" y="11764"/>
                  <a:pt x="13089" y="11764"/>
                  <a:pt x="13058" y="11762"/>
                </a:cubicBezTo>
                <a:cubicBezTo>
                  <a:pt x="12322" y="11726"/>
                  <a:pt x="12532" y="10973"/>
                  <a:pt x="13010" y="10727"/>
                </a:cubicBezTo>
                <a:cubicBezTo>
                  <a:pt x="13326" y="10566"/>
                  <a:pt x="13690" y="10581"/>
                  <a:pt x="14035" y="10577"/>
                </a:cubicBezTo>
                <a:close/>
                <a:moveTo>
                  <a:pt x="4786" y="9256"/>
                </a:moveTo>
                <a:cubicBezTo>
                  <a:pt x="5428" y="9256"/>
                  <a:pt x="6112" y="9570"/>
                  <a:pt x="6619" y="9931"/>
                </a:cubicBezTo>
                <a:cubicBezTo>
                  <a:pt x="7353" y="10450"/>
                  <a:pt x="7855" y="11811"/>
                  <a:pt x="6575" y="12062"/>
                </a:cubicBezTo>
                <a:cubicBezTo>
                  <a:pt x="6494" y="12078"/>
                  <a:pt x="6410" y="12085"/>
                  <a:pt x="6324" y="12085"/>
                </a:cubicBezTo>
                <a:cubicBezTo>
                  <a:pt x="5727" y="12085"/>
                  <a:pt x="5063" y="11721"/>
                  <a:pt x="4672" y="11319"/>
                </a:cubicBezTo>
                <a:cubicBezTo>
                  <a:pt x="4195" y="10831"/>
                  <a:pt x="3700" y="9639"/>
                  <a:pt x="4591" y="9271"/>
                </a:cubicBezTo>
                <a:cubicBezTo>
                  <a:pt x="4594" y="9270"/>
                  <a:pt x="4595" y="9267"/>
                  <a:pt x="4598" y="9266"/>
                </a:cubicBezTo>
                <a:cubicBezTo>
                  <a:pt x="4660" y="9259"/>
                  <a:pt x="4722" y="9256"/>
                  <a:pt x="4786" y="9256"/>
                </a:cubicBezTo>
                <a:close/>
                <a:moveTo>
                  <a:pt x="11815" y="14266"/>
                </a:moveTo>
                <a:cubicBezTo>
                  <a:pt x="11874" y="14266"/>
                  <a:pt x="11932" y="14267"/>
                  <a:pt x="11990" y="14268"/>
                </a:cubicBezTo>
                <a:cubicBezTo>
                  <a:pt x="12160" y="14332"/>
                  <a:pt x="12326" y="14405"/>
                  <a:pt x="12494" y="14479"/>
                </a:cubicBezTo>
                <a:cubicBezTo>
                  <a:pt x="13068" y="14916"/>
                  <a:pt x="13347" y="15686"/>
                  <a:pt x="12712" y="16270"/>
                </a:cubicBezTo>
                <a:cubicBezTo>
                  <a:pt x="12351" y="16604"/>
                  <a:pt x="11707" y="16749"/>
                  <a:pt x="11144" y="16749"/>
                </a:cubicBezTo>
                <a:cubicBezTo>
                  <a:pt x="10948" y="16749"/>
                  <a:pt x="10761" y="16731"/>
                  <a:pt x="10600" y="16698"/>
                </a:cubicBezTo>
                <a:cubicBezTo>
                  <a:pt x="9416" y="16451"/>
                  <a:pt x="9416" y="15153"/>
                  <a:pt x="10356" y="14587"/>
                </a:cubicBezTo>
                <a:cubicBezTo>
                  <a:pt x="10802" y="14317"/>
                  <a:pt x="11309" y="14266"/>
                  <a:pt x="11815" y="14266"/>
                </a:cubicBezTo>
                <a:close/>
                <a:moveTo>
                  <a:pt x="14288" y="1"/>
                </a:moveTo>
                <a:cubicBezTo>
                  <a:pt x="14245" y="1"/>
                  <a:pt x="14203" y="25"/>
                  <a:pt x="14193" y="76"/>
                </a:cubicBezTo>
                <a:cubicBezTo>
                  <a:pt x="13718" y="2587"/>
                  <a:pt x="10437" y="2926"/>
                  <a:pt x="8457" y="3658"/>
                </a:cubicBezTo>
                <a:cubicBezTo>
                  <a:pt x="6610" y="4341"/>
                  <a:pt x="4810" y="5253"/>
                  <a:pt x="3391" y="6644"/>
                </a:cubicBezTo>
                <a:cubicBezTo>
                  <a:pt x="1917" y="8088"/>
                  <a:pt x="1225" y="9911"/>
                  <a:pt x="675" y="11865"/>
                </a:cubicBezTo>
                <a:cubicBezTo>
                  <a:pt x="203" y="13545"/>
                  <a:pt x="1" y="15621"/>
                  <a:pt x="1345" y="16976"/>
                </a:cubicBezTo>
                <a:cubicBezTo>
                  <a:pt x="1953" y="17589"/>
                  <a:pt x="2792" y="17917"/>
                  <a:pt x="3637" y="18023"/>
                </a:cubicBezTo>
                <a:cubicBezTo>
                  <a:pt x="3856" y="18050"/>
                  <a:pt x="4075" y="18063"/>
                  <a:pt x="4295" y="18063"/>
                </a:cubicBezTo>
                <a:cubicBezTo>
                  <a:pt x="4517" y="18063"/>
                  <a:pt x="4739" y="18049"/>
                  <a:pt x="4960" y="18022"/>
                </a:cubicBezTo>
                <a:cubicBezTo>
                  <a:pt x="5354" y="17975"/>
                  <a:pt x="5756" y="17870"/>
                  <a:pt x="6146" y="17870"/>
                </a:cubicBezTo>
                <a:cubicBezTo>
                  <a:pt x="6402" y="17870"/>
                  <a:pt x="6652" y="17915"/>
                  <a:pt x="6890" y="18053"/>
                </a:cubicBezTo>
                <a:cubicBezTo>
                  <a:pt x="6415" y="20286"/>
                  <a:pt x="6430" y="22571"/>
                  <a:pt x="7583" y="24633"/>
                </a:cubicBezTo>
                <a:cubicBezTo>
                  <a:pt x="7597" y="24658"/>
                  <a:pt x="7623" y="24675"/>
                  <a:pt x="7651" y="24675"/>
                </a:cubicBezTo>
                <a:cubicBezTo>
                  <a:pt x="7656" y="24675"/>
                  <a:pt x="7662" y="24674"/>
                  <a:pt x="7667" y="24673"/>
                </a:cubicBezTo>
                <a:cubicBezTo>
                  <a:pt x="7756" y="24771"/>
                  <a:pt x="7975" y="24794"/>
                  <a:pt x="8084" y="24794"/>
                </a:cubicBezTo>
                <a:cubicBezTo>
                  <a:pt x="8087" y="24794"/>
                  <a:pt x="8090" y="24794"/>
                  <a:pt x="8093" y="24794"/>
                </a:cubicBezTo>
                <a:cubicBezTo>
                  <a:pt x="8333" y="24791"/>
                  <a:pt x="8560" y="24690"/>
                  <a:pt x="8724" y="24514"/>
                </a:cubicBezTo>
                <a:cubicBezTo>
                  <a:pt x="8769" y="24465"/>
                  <a:pt x="8738" y="24398"/>
                  <a:pt x="8692" y="24377"/>
                </a:cubicBezTo>
                <a:cubicBezTo>
                  <a:pt x="8690" y="24377"/>
                  <a:pt x="8690" y="24375"/>
                  <a:pt x="8690" y="24374"/>
                </a:cubicBezTo>
                <a:cubicBezTo>
                  <a:pt x="7559" y="22596"/>
                  <a:pt x="7430" y="20521"/>
                  <a:pt x="7770" y="18497"/>
                </a:cubicBezTo>
                <a:lnTo>
                  <a:pt x="7770" y="18497"/>
                </a:lnTo>
                <a:cubicBezTo>
                  <a:pt x="8417" y="19245"/>
                  <a:pt x="8810" y="20212"/>
                  <a:pt x="9574" y="20859"/>
                </a:cubicBezTo>
                <a:cubicBezTo>
                  <a:pt x="10176" y="21361"/>
                  <a:pt x="10932" y="21640"/>
                  <a:pt x="11715" y="21648"/>
                </a:cubicBezTo>
                <a:cubicBezTo>
                  <a:pt x="11722" y="21648"/>
                  <a:pt x="11729" y="21648"/>
                  <a:pt x="11737" y="21648"/>
                </a:cubicBezTo>
                <a:cubicBezTo>
                  <a:pt x="13595" y="21648"/>
                  <a:pt x="15130" y="20128"/>
                  <a:pt x="16180" y="18749"/>
                </a:cubicBezTo>
                <a:cubicBezTo>
                  <a:pt x="17341" y="17218"/>
                  <a:pt x="18109" y="15424"/>
                  <a:pt x="18416" y="13526"/>
                </a:cubicBezTo>
                <a:cubicBezTo>
                  <a:pt x="18596" y="12393"/>
                  <a:pt x="18579" y="11246"/>
                  <a:pt x="18500" y="10106"/>
                </a:cubicBezTo>
                <a:cubicBezTo>
                  <a:pt x="18426" y="8976"/>
                  <a:pt x="18367" y="7816"/>
                  <a:pt x="18096" y="6713"/>
                </a:cubicBezTo>
                <a:cubicBezTo>
                  <a:pt x="17813" y="5566"/>
                  <a:pt x="17219" y="4547"/>
                  <a:pt x="16597" y="3555"/>
                </a:cubicBezTo>
                <a:cubicBezTo>
                  <a:pt x="15864" y="2383"/>
                  <a:pt x="15124" y="1219"/>
                  <a:pt x="14383" y="50"/>
                </a:cubicBezTo>
                <a:cubicBezTo>
                  <a:pt x="14363" y="18"/>
                  <a:pt x="14325" y="1"/>
                  <a:pt x="14288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99" name="Google Shape;1199;p18"/>
          <p:cNvSpPr/>
          <p:nvPr/>
        </p:nvSpPr>
        <p:spPr>
          <a:xfrm>
            <a:off x="8672426" y="-543767"/>
            <a:ext cx="4127885" cy="2296049"/>
          </a:xfrm>
          <a:custGeom>
            <a:avLst/>
            <a:gdLst/>
            <a:ahLst/>
            <a:cxnLst/>
            <a:rect l="l" t="t" r="r" b="b"/>
            <a:pathLst>
              <a:path w="34627" h="19260" extrusionOk="0">
                <a:moveTo>
                  <a:pt x="18210" y="1"/>
                </a:moveTo>
                <a:cubicBezTo>
                  <a:pt x="18187" y="1"/>
                  <a:pt x="18170" y="33"/>
                  <a:pt x="18187" y="53"/>
                </a:cubicBezTo>
                <a:cubicBezTo>
                  <a:pt x="18764" y="728"/>
                  <a:pt x="19213" y="1499"/>
                  <a:pt x="19792" y="2168"/>
                </a:cubicBezTo>
                <a:cubicBezTo>
                  <a:pt x="20391" y="2862"/>
                  <a:pt x="21063" y="3489"/>
                  <a:pt x="21796" y="4038"/>
                </a:cubicBezTo>
                <a:cubicBezTo>
                  <a:pt x="23220" y="5101"/>
                  <a:pt x="24941" y="5537"/>
                  <a:pt x="26500" y="6353"/>
                </a:cubicBezTo>
                <a:cubicBezTo>
                  <a:pt x="25330" y="6639"/>
                  <a:pt x="24158" y="6909"/>
                  <a:pt x="22984" y="7176"/>
                </a:cubicBezTo>
                <a:cubicBezTo>
                  <a:pt x="22983" y="7176"/>
                  <a:pt x="22982" y="7173"/>
                  <a:pt x="22980" y="7173"/>
                </a:cubicBezTo>
                <a:lnTo>
                  <a:pt x="22928" y="7168"/>
                </a:lnTo>
                <a:lnTo>
                  <a:pt x="22928" y="7163"/>
                </a:lnTo>
                <a:cubicBezTo>
                  <a:pt x="22029" y="5813"/>
                  <a:pt x="20756" y="4886"/>
                  <a:pt x="19397" y="4033"/>
                </a:cubicBezTo>
                <a:cubicBezTo>
                  <a:pt x="18714" y="3602"/>
                  <a:pt x="18007" y="3210"/>
                  <a:pt x="17281" y="2858"/>
                </a:cubicBezTo>
                <a:cubicBezTo>
                  <a:pt x="16583" y="2522"/>
                  <a:pt x="15836" y="2335"/>
                  <a:pt x="15116" y="2066"/>
                </a:cubicBezTo>
                <a:cubicBezTo>
                  <a:pt x="15101" y="2058"/>
                  <a:pt x="15087" y="2054"/>
                  <a:pt x="15072" y="2047"/>
                </a:cubicBezTo>
                <a:cubicBezTo>
                  <a:pt x="15040" y="2015"/>
                  <a:pt x="15007" y="1986"/>
                  <a:pt x="14976" y="1954"/>
                </a:cubicBezTo>
                <a:cubicBezTo>
                  <a:pt x="14972" y="1949"/>
                  <a:pt x="14967" y="1947"/>
                  <a:pt x="14962" y="1947"/>
                </a:cubicBezTo>
                <a:cubicBezTo>
                  <a:pt x="14946" y="1947"/>
                  <a:pt x="14930" y="1969"/>
                  <a:pt x="14943" y="1984"/>
                </a:cubicBezTo>
                <a:cubicBezTo>
                  <a:pt x="14953" y="1999"/>
                  <a:pt x="14967" y="2012"/>
                  <a:pt x="14979" y="2027"/>
                </a:cubicBezTo>
                <a:cubicBezTo>
                  <a:pt x="14937" y="2039"/>
                  <a:pt x="14925" y="2091"/>
                  <a:pt x="14957" y="2119"/>
                </a:cubicBezTo>
                <a:cubicBezTo>
                  <a:pt x="15015" y="2171"/>
                  <a:pt x="15077" y="2218"/>
                  <a:pt x="15143" y="2259"/>
                </a:cubicBezTo>
                <a:cubicBezTo>
                  <a:pt x="15156" y="2278"/>
                  <a:pt x="15169" y="2298"/>
                  <a:pt x="15183" y="2316"/>
                </a:cubicBezTo>
                <a:lnTo>
                  <a:pt x="15183" y="2323"/>
                </a:lnTo>
                <a:cubicBezTo>
                  <a:pt x="15386" y="2811"/>
                  <a:pt x="15812" y="3219"/>
                  <a:pt x="16224" y="3575"/>
                </a:cubicBezTo>
                <a:cubicBezTo>
                  <a:pt x="16402" y="3786"/>
                  <a:pt x="16582" y="3995"/>
                  <a:pt x="16767" y="4201"/>
                </a:cubicBezTo>
                <a:cubicBezTo>
                  <a:pt x="17358" y="4858"/>
                  <a:pt x="18038" y="5430"/>
                  <a:pt x="18786" y="5901"/>
                </a:cubicBezTo>
                <a:cubicBezTo>
                  <a:pt x="19500" y="6348"/>
                  <a:pt x="20248" y="6732"/>
                  <a:pt x="21040" y="7019"/>
                </a:cubicBezTo>
                <a:cubicBezTo>
                  <a:pt x="21420" y="7155"/>
                  <a:pt x="21879" y="7300"/>
                  <a:pt x="22320" y="7328"/>
                </a:cubicBezTo>
                <a:cubicBezTo>
                  <a:pt x="22192" y="7357"/>
                  <a:pt x="22064" y="7387"/>
                  <a:pt x="21936" y="7416"/>
                </a:cubicBezTo>
                <a:cubicBezTo>
                  <a:pt x="21029" y="7621"/>
                  <a:pt x="20121" y="7824"/>
                  <a:pt x="19212" y="8026"/>
                </a:cubicBezTo>
                <a:cubicBezTo>
                  <a:pt x="18315" y="6704"/>
                  <a:pt x="17058" y="5789"/>
                  <a:pt x="15716" y="4948"/>
                </a:cubicBezTo>
                <a:cubicBezTo>
                  <a:pt x="15033" y="4517"/>
                  <a:pt x="14327" y="4125"/>
                  <a:pt x="13600" y="3773"/>
                </a:cubicBezTo>
                <a:cubicBezTo>
                  <a:pt x="12902" y="3437"/>
                  <a:pt x="12156" y="3250"/>
                  <a:pt x="11434" y="2979"/>
                </a:cubicBezTo>
                <a:cubicBezTo>
                  <a:pt x="11421" y="2973"/>
                  <a:pt x="11406" y="2967"/>
                  <a:pt x="11391" y="2962"/>
                </a:cubicBezTo>
                <a:cubicBezTo>
                  <a:pt x="11359" y="2930"/>
                  <a:pt x="11326" y="2901"/>
                  <a:pt x="11295" y="2867"/>
                </a:cubicBezTo>
                <a:cubicBezTo>
                  <a:pt x="11291" y="2863"/>
                  <a:pt x="11286" y="2861"/>
                  <a:pt x="11282" y="2861"/>
                </a:cubicBezTo>
                <a:cubicBezTo>
                  <a:pt x="11265" y="2861"/>
                  <a:pt x="11250" y="2883"/>
                  <a:pt x="11262" y="2899"/>
                </a:cubicBezTo>
                <a:cubicBezTo>
                  <a:pt x="11274" y="2914"/>
                  <a:pt x="11286" y="2927"/>
                  <a:pt x="11298" y="2942"/>
                </a:cubicBezTo>
                <a:cubicBezTo>
                  <a:pt x="11257" y="2953"/>
                  <a:pt x="11245" y="3006"/>
                  <a:pt x="11278" y="3034"/>
                </a:cubicBezTo>
                <a:cubicBezTo>
                  <a:pt x="11337" y="3086"/>
                  <a:pt x="11399" y="3133"/>
                  <a:pt x="11465" y="3175"/>
                </a:cubicBezTo>
                <a:cubicBezTo>
                  <a:pt x="11478" y="3194"/>
                  <a:pt x="11490" y="3211"/>
                  <a:pt x="11503" y="3230"/>
                </a:cubicBezTo>
                <a:cubicBezTo>
                  <a:pt x="11502" y="3233"/>
                  <a:pt x="11502" y="3235"/>
                  <a:pt x="11503" y="3238"/>
                </a:cubicBezTo>
                <a:cubicBezTo>
                  <a:pt x="11705" y="3727"/>
                  <a:pt x="12133" y="4134"/>
                  <a:pt x="12545" y="4490"/>
                </a:cubicBezTo>
                <a:cubicBezTo>
                  <a:pt x="12722" y="4701"/>
                  <a:pt x="12902" y="4910"/>
                  <a:pt x="13088" y="5116"/>
                </a:cubicBezTo>
                <a:cubicBezTo>
                  <a:pt x="13679" y="5773"/>
                  <a:pt x="14357" y="6345"/>
                  <a:pt x="15105" y="6816"/>
                </a:cubicBezTo>
                <a:cubicBezTo>
                  <a:pt x="15819" y="7261"/>
                  <a:pt x="16567" y="7647"/>
                  <a:pt x="17359" y="7932"/>
                </a:cubicBezTo>
                <a:cubicBezTo>
                  <a:pt x="17663" y="8042"/>
                  <a:pt x="18017" y="8156"/>
                  <a:pt x="18373" y="8212"/>
                </a:cubicBezTo>
                <a:cubicBezTo>
                  <a:pt x="17535" y="8398"/>
                  <a:pt x="16698" y="8584"/>
                  <a:pt x="15860" y="8771"/>
                </a:cubicBezTo>
                <a:cubicBezTo>
                  <a:pt x="15859" y="8771"/>
                  <a:pt x="15858" y="8768"/>
                  <a:pt x="15855" y="8768"/>
                </a:cubicBezTo>
                <a:lnTo>
                  <a:pt x="15804" y="8763"/>
                </a:lnTo>
                <a:cubicBezTo>
                  <a:pt x="15804" y="8760"/>
                  <a:pt x="15804" y="8759"/>
                  <a:pt x="15803" y="8758"/>
                </a:cubicBezTo>
                <a:cubicBezTo>
                  <a:pt x="14904" y="7407"/>
                  <a:pt x="13631" y="6481"/>
                  <a:pt x="12270" y="5628"/>
                </a:cubicBezTo>
                <a:cubicBezTo>
                  <a:pt x="11587" y="5197"/>
                  <a:pt x="10881" y="4805"/>
                  <a:pt x="10154" y="4453"/>
                </a:cubicBezTo>
                <a:cubicBezTo>
                  <a:pt x="9456" y="4117"/>
                  <a:pt x="8711" y="3930"/>
                  <a:pt x="7989" y="3661"/>
                </a:cubicBezTo>
                <a:cubicBezTo>
                  <a:pt x="7976" y="3653"/>
                  <a:pt x="7960" y="3649"/>
                  <a:pt x="7945" y="3642"/>
                </a:cubicBezTo>
                <a:cubicBezTo>
                  <a:pt x="7913" y="3610"/>
                  <a:pt x="7880" y="3581"/>
                  <a:pt x="7849" y="3547"/>
                </a:cubicBezTo>
                <a:cubicBezTo>
                  <a:pt x="7846" y="3543"/>
                  <a:pt x="7841" y="3541"/>
                  <a:pt x="7836" y="3541"/>
                </a:cubicBezTo>
                <a:cubicBezTo>
                  <a:pt x="7820" y="3541"/>
                  <a:pt x="7804" y="3563"/>
                  <a:pt x="7816" y="3579"/>
                </a:cubicBezTo>
                <a:cubicBezTo>
                  <a:pt x="7828" y="3594"/>
                  <a:pt x="7841" y="3607"/>
                  <a:pt x="7852" y="3622"/>
                </a:cubicBezTo>
                <a:cubicBezTo>
                  <a:pt x="7811" y="3633"/>
                  <a:pt x="7799" y="3686"/>
                  <a:pt x="7831" y="3714"/>
                </a:cubicBezTo>
                <a:cubicBezTo>
                  <a:pt x="7891" y="3766"/>
                  <a:pt x="7952" y="3813"/>
                  <a:pt x="8019" y="3855"/>
                </a:cubicBezTo>
                <a:cubicBezTo>
                  <a:pt x="8032" y="3874"/>
                  <a:pt x="8043" y="3893"/>
                  <a:pt x="8057" y="3910"/>
                </a:cubicBezTo>
                <a:cubicBezTo>
                  <a:pt x="8056" y="3913"/>
                  <a:pt x="8056" y="3915"/>
                  <a:pt x="8057" y="3918"/>
                </a:cubicBezTo>
                <a:cubicBezTo>
                  <a:pt x="8259" y="4408"/>
                  <a:pt x="8686" y="4814"/>
                  <a:pt x="9098" y="5170"/>
                </a:cubicBezTo>
                <a:cubicBezTo>
                  <a:pt x="9276" y="5381"/>
                  <a:pt x="9456" y="5590"/>
                  <a:pt x="9642" y="5796"/>
                </a:cubicBezTo>
                <a:cubicBezTo>
                  <a:pt x="10233" y="6453"/>
                  <a:pt x="10911" y="7025"/>
                  <a:pt x="11659" y="7495"/>
                </a:cubicBezTo>
                <a:cubicBezTo>
                  <a:pt x="12373" y="7942"/>
                  <a:pt x="13121" y="8326"/>
                  <a:pt x="13915" y="8612"/>
                </a:cubicBezTo>
                <a:cubicBezTo>
                  <a:pt x="14293" y="8748"/>
                  <a:pt x="14751" y="8894"/>
                  <a:pt x="15192" y="8922"/>
                </a:cubicBezTo>
                <a:cubicBezTo>
                  <a:pt x="14176" y="9151"/>
                  <a:pt x="13160" y="9386"/>
                  <a:pt x="12146" y="9625"/>
                </a:cubicBezTo>
                <a:cubicBezTo>
                  <a:pt x="11246" y="8278"/>
                  <a:pt x="9974" y="7351"/>
                  <a:pt x="8616" y="6500"/>
                </a:cubicBezTo>
                <a:cubicBezTo>
                  <a:pt x="7933" y="6069"/>
                  <a:pt x="7227" y="5676"/>
                  <a:pt x="6500" y="5324"/>
                </a:cubicBezTo>
                <a:cubicBezTo>
                  <a:pt x="5802" y="4988"/>
                  <a:pt x="5056" y="4801"/>
                  <a:pt x="4335" y="4532"/>
                </a:cubicBezTo>
                <a:cubicBezTo>
                  <a:pt x="4321" y="4524"/>
                  <a:pt x="4306" y="4520"/>
                  <a:pt x="4291" y="4513"/>
                </a:cubicBezTo>
                <a:cubicBezTo>
                  <a:pt x="4259" y="4482"/>
                  <a:pt x="4226" y="4453"/>
                  <a:pt x="4195" y="4420"/>
                </a:cubicBezTo>
                <a:cubicBezTo>
                  <a:pt x="4192" y="4415"/>
                  <a:pt x="4187" y="4414"/>
                  <a:pt x="4182" y="4414"/>
                </a:cubicBezTo>
                <a:cubicBezTo>
                  <a:pt x="4166" y="4414"/>
                  <a:pt x="4150" y="4435"/>
                  <a:pt x="4162" y="4450"/>
                </a:cubicBezTo>
                <a:cubicBezTo>
                  <a:pt x="4173" y="4465"/>
                  <a:pt x="4186" y="4478"/>
                  <a:pt x="4198" y="4494"/>
                </a:cubicBezTo>
                <a:cubicBezTo>
                  <a:pt x="4157" y="4505"/>
                  <a:pt x="4145" y="4557"/>
                  <a:pt x="4177" y="4586"/>
                </a:cubicBezTo>
                <a:cubicBezTo>
                  <a:pt x="4235" y="4637"/>
                  <a:pt x="4298" y="4685"/>
                  <a:pt x="4365" y="4728"/>
                </a:cubicBezTo>
                <a:cubicBezTo>
                  <a:pt x="4378" y="4745"/>
                  <a:pt x="4389" y="4764"/>
                  <a:pt x="4403" y="4782"/>
                </a:cubicBezTo>
                <a:cubicBezTo>
                  <a:pt x="4402" y="4785"/>
                  <a:pt x="4402" y="4788"/>
                  <a:pt x="4403" y="4789"/>
                </a:cubicBezTo>
                <a:cubicBezTo>
                  <a:pt x="4605" y="5278"/>
                  <a:pt x="5032" y="5686"/>
                  <a:pt x="5444" y="6041"/>
                </a:cubicBezTo>
                <a:cubicBezTo>
                  <a:pt x="5622" y="6253"/>
                  <a:pt x="5802" y="6463"/>
                  <a:pt x="5988" y="6668"/>
                </a:cubicBezTo>
                <a:cubicBezTo>
                  <a:pt x="6579" y="7324"/>
                  <a:pt x="7257" y="7895"/>
                  <a:pt x="8005" y="8364"/>
                </a:cubicBezTo>
                <a:cubicBezTo>
                  <a:pt x="8718" y="8810"/>
                  <a:pt x="9466" y="9195"/>
                  <a:pt x="10259" y="9481"/>
                </a:cubicBezTo>
                <a:cubicBezTo>
                  <a:pt x="10618" y="9610"/>
                  <a:pt x="11047" y="9747"/>
                  <a:pt x="11467" y="9786"/>
                </a:cubicBezTo>
                <a:cubicBezTo>
                  <a:pt x="10757" y="9957"/>
                  <a:pt x="10047" y="10133"/>
                  <a:pt x="9340" y="10311"/>
                </a:cubicBezTo>
                <a:cubicBezTo>
                  <a:pt x="9356" y="10301"/>
                  <a:pt x="9374" y="10289"/>
                  <a:pt x="9388" y="10277"/>
                </a:cubicBezTo>
                <a:cubicBezTo>
                  <a:pt x="9419" y="10252"/>
                  <a:pt x="9400" y="10199"/>
                  <a:pt x="9364" y="10199"/>
                </a:cubicBezTo>
                <a:cubicBezTo>
                  <a:pt x="9360" y="10199"/>
                  <a:pt x="9357" y="10200"/>
                  <a:pt x="9354" y="10201"/>
                </a:cubicBezTo>
                <a:cubicBezTo>
                  <a:pt x="9336" y="10205"/>
                  <a:pt x="9320" y="10209"/>
                  <a:pt x="9303" y="10213"/>
                </a:cubicBezTo>
                <a:cubicBezTo>
                  <a:pt x="9302" y="10210"/>
                  <a:pt x="9302" y="10209"/>
                  <a:pt x="9300" y="10207"/>
                </a:cubicBezTo>
                <a:cubicBezTo>
                  <a:pt x="7991" y="9251"/>
                  <a:pt x="6476" y="8819"/>
                  <a:pt x="4906" y="8487"/>
                </a:cubicBezTo>
                <a:cubicBezTo>
                  <a:pt x="4117" y="8318"/>
                  <a:pt x="3318" y="8192"/>
                  <a:pt x="2514" y="8112"/>
                </a:cubicBezTo>
                <a:cubicBezTo>
                  <a:pt x="2268" y="8088"/>
                  <a:pt x="2024" y="8080"/>
                  <a:pt x="1779" y="8080"/>
                </a:cubicBezTo>
                <a:cubicBezTo>
                  <a:pt x="1280" y="8080"/>
                  <a:pt x="781" y="8114"/>
                  <a:pt x="281" y="8114"/>
                </a:cubicBezTo>
                <a:cubicBezTo>
                  <a:pt x="257" y="8114"/>
                  <a:pt x="232" y="8114"/>
                  <a:pt x="208" y="8114"/>
                </a:cubicBezTo>
                <a:cubicBezTo>
                  <a:pt x="192" y="8112"/>
                  <a:pt x="177" y="8112"/>
                  <a:pt x="163" y="8112"/>
                </a:cubicBezTo>
                <a:cubicBezTo>
                  <a:pt x="121" y="8094"/>
                  <a:pt x="79" y="8078"/>
                  <a:pt x="39" y="8056"/>
                </a:cubicBezTo>
                <a:cubicBezTo>
                  <a:pt x="36" y="8055"/>
                  <a:pt x="33" y="8054"/>
                  <a:pt x="30" y="8054"/>
                </a:cubicBezTo>
                <a:cubicBezTo>
                  <a:pt x="12" y="8054"/>
                  <a:pt x="0" y="8085"/>
                  <a:pt x="19" y="8098"/>
                </a:cubicBezTo>
                <a:cubicBezTo>
                  <a:pt x="35" y="8107"/>
                  <a:pt x="51" y="8115"/>
                  <a:pt x="67" y="8124"/>
                </a:cubicBezTo>
                <a:cubicBezTo>
                  <a:pt x="32" y="8150"/>
                  <a:pt x="39" y="8203"/>
                  <a:pt x="80" y="8219"/>
                </a:cubicBezTo>
                <a:cubicBezTo>
                  <a:pt x="152" y="8247"/>
                  <a:pt x="225" y="8270"/>
                  <a:pt x="301" y="8286"/>
                </a:cubicBezTo>
                <a:cubicBezTo>
                  <a:pt x="320" y="8299"/>
                  <a:pt x="339" y="8312"/>
                  <a:pt x="359" y="8326"/>
                </a:cubicBezTo>
                <a:cubicBezTo>
                  <a:pt x="359" y="8328"/>
                  <a:pt x="360" y="8330"/>
                  <a:pt x="361" y="8332"/>
                </a:cubicBezTo>
                <a:cubicBezTo>
                  <a:pt x="720" y="8722"/>
                  <a:pt x="1261" y="8958"/>
                  <a:pt x="1771" y="9148"/>
                </a:cubicBezTo>
                <a:cubicBezTo>
                  <a:pt x="2010" y="9286"/>
                  <a:pt x="2251" y="9420"/>
                  <a:pt x="2496" y="9549"/>
                </a:cubicBezTo>
                <a:cubicBezTo>
                  <a:pt x="3277" y="9962"/>
                  <a:pt x="4111" y="10266"/>
                  <a:pt x="4976" y="10449"/>
                </a:cubicBezTo>
                <a:cubicBezTo>
                  <a:pt x="5780" y="10618"/>
                  <a:pt x="6594" y="10721"/>
                  <a:pt x="7414" y="10721"/>
                </a:cubicBezTo>
                <a:cubicBezTo>
                  <a:pt x="7435" y="10721"/>
                  <a:pt x="7455" y="10721"/>
                  <a:pt x="7476" y="10721"/>
                </a:cubicBezTo>
                <a:cubicBezTo>
                  <a:pt x="7841" y="10718"/>
                  <a:pt x="8268" y="10701"/>
                  <a:pt x="8660" y="10605"/>
                </a:cubicBezTo>
                <a:lnTo>
                  <a:pt x="8660" y="10605"/>
                </a:lnTo>
                <a:cubicBezTo>
                  <a:pt x="7496" y="11019"/>
                  <a:pt x="6457" y="11689"/>
                  <a:pt x="5441" y="12425"/>
                </a:cubicBezTo>
                <a:cubicBezTo>
                  <a:pt x="4786" y="12897"/>
                  <a:pt x="4158" y="13407"/>
                  <a:pt x="3559" y="13949"/>
                </a:cubicBezTo>
                <a:cubicBezTo>
                  <a:pt x="2987" y="14471"/>
                  <a:pt x="2534" y="15094"/>
                  <a:pt x="2014" y="15662"/>
                </a:cubicBezTo>
                <a:cubicBezTo>
                  <a:pt x="2002" y="15671"/>
                  <a:pt x="1992" y="15683"/>
                  <a:pt x="1982" y="15694"/>
                </a:cubicBezTo>
                <a:cubicBezTo>
                  <a:pt x="1940" y="15712"/>
                  <a:pt x="1900" y="15732"/>
                  <a:pt x="1859" y="15748"/>
                </a:cubicBezTo>
                <a:cubicBezTo>
                  <a:pt x="1836" y="15757"/>
                  <a:pt x="1847" y="15792"/>
                  <a:pt x="1869" y="15792"/>
                </a:cubicBezTo>
                <a:cubicBezTo>
                  <a:pt x="1871" y="15792"/>
                  <a:pt x="1873" y="15792"/>
                  <a:pt x="1875" y="15791"/>
                </a:cubicBezTo>
                <a:cubicBezTo>
                  <a:pt x="1894" y="15786"/>
                  <a:pt x="1911" y="15779"/>
                  <a:pt x="1928" y="15774"/>
                </a:cubicBezTo>
                <a:lnTo>
                  <a:pt x="1928" y="15774"/>
                </a:lnTo>
                <a:cubicBezTo>
                  <a:pt x="1924" y="15807"/>
                  <a:pt x="1951" y="15833"/>
                  <a:pt x="1981" y="15833"/>
                </a:cubicBezTo>
                <a:cubicBezTo>
                  <a:pt x="1989" y="15833"/>
                  <a:pt x="1998" y="15831"/>
                  <a:pt x="2006" y="15827"/>
                </a:cubicBezTo>
                <a:cubicBezTo>
                  <a:pt x="2075" y="15794"/>
                  <a:pt x="2142" y="15754"/>
                  <a:pt x="2204" y="15708"/>
                </a:cubicBezTo>
                <a:cubicBezTo>
                  <a:pt x="2227" y="15703"/>
                  <a:pt x="2250" y="15698"/>
                  <a:pt x="2272" y="15692"/>
                </a:cubicBezTo>
                <a:cubicBezTo>
                  <a:pt x="2275" y="15694"/>
                  <a:pt x="2278" y="15695"/>
                  <a:pt x="2280" y="15695"/>
                </a:cubicBezTo>
                <a:cubicBezTo>
                  <a:pt x="2808" y="15690"/>
                  <a:pt x="3347" y="15447"/>
                  <a:pt x="3830" y="15198"/>
                </a:cubicBezTo>
                <a:cubicBezTo>
                  <a:pt x="4093" y="15111"/>
                  <a:pt x="4354" y="15023"/>
                  <a:pt x="4614" y="14927"/>
                </a:cubicBezTo>
                <a:cubicBezTo>
                  <a:pt x="5444" y="14626"/>
                  <a:pt x="6229" y="14209"/>
                  <a:pt x="6944" y="13691"/>
                </a:cubicBezTo>
                <a:cubicBezTo>
                  <a:pt x="7625" y="13196"/>
                  <a:pt x="8262" y="12646"/>
                  <a:pt x="8823" y="12018"/>
                </a:cubicBezTo>
                <a:cubicBezTo>
                  <a:pt x="9231" y="11561"/>
                  <a:pt x="9727" y="10942"/>
                  <a:pt x="9775" y="10305"/>
                </a:cubicBezTo>
                <a:cubicBezTo>
                  <a:pt x="10571" y="10145"/>
                  <a:pt x="11367" y="9983"/>
                  <a:pt x="12164" y="9817"/>
                </a:cubicBezTo>
                <a:cubicBezTo>
                  <a:pt x="12165" y="9826"/>
                  <a:pt x="12166" y="9834"/>
                  <a:pt x="12168" y="9843"/>
                </a:cubicBezTo>
                <a:cubicBezTo>
                  <a:pt x="11110" y="11297"/>
                  <a:pt x="9708" y="12452"/>
                  <a:pt x="8868" y="14061"/>
                </a:cubicBezTo>
                <a:cubicBezTo>
                  <a:pt x="8447" y="14876"/>
                  <a:pt x="8113" y="15732"/>
                  <a:pt x="7876" y="16618"/>
                </a:cubicBezTo>
                <a:cubicBezTo>
                  <a:pt x="7645" y="17471"/>
                  <a:pt x="7575" y="18362"/>
                  <a:pt x="7349" y="19220"/>
                </a:cubicBezTo>
                <a:cubicBezTo>
                  <a:pt x="7343" y="19241"/>
                  <a:pt x="7362" y="19259"/>
                  <a:pt x="7381" y="19259"/>
                </a:cubicBezTo>
                <a:cubicBezTo>
                  <a:pt x="7390" y="19259"/>
                  <a:pt x="7398" y="19255"/>
                  <a:pt x="7404" y="19245"/>
                </a:cubicBezTo>
                <a:cubicBezTo>
                  <a:pt x="7411" y="19232"/>
                  <a:pt x="7416" y="19217"/>
                  <a:pt x="7424" y="19204"/>
                </a:cubicBezTo>
                <a:cubicBezTo>
                  <a:pt x="7425" y="19202"/>
                  <a:pt x="7427" y="19202"/>
                  <a:pt x="7427" y="19201"/>
                </a:cubicBezTo>
                <a:cubicBezTo>
                  <a:pt x="7449" y="19166"/>
                  <a:pt x="7475" y="19134"/>
                  <a:pt x="7497" y="19101"/>
                </a:cubicBezTo>
                <a:cubicBezTo>
                  <a:pt x="7503" y="19113"/>
                  <a:pt x="7515" y="19119"/>
                  <a:pt x="7527" y="19119"/>
                </a:cubicBezTo>
                <a:cubicBezTo>
                  <a:pt x="7539" y="19119"/>
                  <a:pt x="7552" y="19112"/>
                  <a:pt x="7557" y="19097"/>
                </a:cubicBezTo>
                <a:cubicBezTo>
                  <a:pt x="7576" y="19041"/>
                  <a:pt x="7597" y="18985"/>
                  <a:pt x="7617" y="18928"/>
                </a:cubicBezTo>
                <a:cubicBezTo>
                  <a:pt x="8117" y="18257"/>
                  <a:pt x="8796" y="17715"/>
                  <a:pt x="9358" y="17098"/>
                </a:cubicBezTo>
                <a:cubicBezTo>
                  <a:pt x="10033" y="16355"/>
                  <a:pt x="10585" y="15508"/>
                  <a:pt x="11033" y="14612"/>
                </a:cubicBezTo>
                <a:cubicBezTo>
                  <a:pt x="11505" y="13669"/>
                  <a:pt x="11765" y="12694"/>
                  <a:pt x="11978" y="11666"/>
                </a:cubicBezTo>
                <a:cubicBezTo>
                  <a:pt x="12042" y="11362"/>
                  <a:pt x="12580" y="10117"/>
                  <a:pt x="12300" y="9789"/>
                </a:cubicBezTo>
                <a:cubicBezTo>
                  <a:pt x="14440" y="9339"/>
                  <a:pt x="16578" y="8875"/>
                  <a:pt x="18716" y="8414"/>
                </a:cubicBezTo>
                <a:lnTo>
                  <a:pt x="18716" y="8414"/>
                </a:lnTo>
                <a:cubicBezTo>
                  <a:pt x="17411" y="9235"/>
                  <a:pt x="16462" y="10409"/>
                  <a:pt x="15578" y="11666"/>
                </a:cubicBezTo>
                <a:cubicBezTo>
                  <a:pt x="15111" y="12325"/>
                  <a:pt x="14683" y="13011"/>
                  <a:pt x="14292" y="13717"/>
                </a:cubicBezTo>
                <a:cubicBezTo>
                  <a:pt x="13920" y="14396"/>
                  <a:pt x="13693" y="15132"/>
                  <a:pt x="13385" y="15839"/>
                </a:cubicBezTo>
                <a:cubicBezTo>
                  <a:pt x="13378" y="15852"/>
                  <a:pt x="13373" y="15866"/>
                  <a:pt x="13366" y="15880"/>
                </a:cubicBezTo>
                <a:cubicBezTo>
                  <a:pt x="13333" y="15910"/>
                  <a:pt x="13301" y="15942"/>
                  <a:pt x="13266" y="15971"/>
                </a:cubicBezTo>
                <a:cubicBezTo>
                  <a:pt x="13250" y="15985"/>
                  <a:pt x="13267" y="16010"/>
                  <a:pt x="13285" y="16010"/>
                </a:cubicBezTo>
                <a:cubicBezTo>
                  <a:pt x="13289" y="16010"/>
                  <a:pt x="13292" y="16009"/>
                  <a:pt x="13296" y="16007"/>
                </a:cubicBezTo>
                <a:cubicBezTo>
                  <a:pt x="13312" y="15996"/>
                  <a:pt x="13325" y="15983"/>
                  <a:pt x="13341" y="15974"/>
                </a:cubicBezTo>
                <a:cubicBezTo>
                  <a:pt x="13347" y="16000"/>
                  <a:pt x="13370" y="16015"/>
                  <a:pt x="13394" y="16015"/>
                </a:cubicBezTo>
                <a:cubicBezTo>
                  <a:pt x="13407" y="16015"/>
                  <a:pt x="13421" y="16010"/>
                  <a:pt x="13432" y="15999"/>
                </a:cubicBezTo>
                <a:cubicBezTo>
                  <a:pt x="13487" y="15943"/>
                  <a:pt x="13537" y="15883"/>
                  <a:pt x="13584" y="15819"/>
                </a:cubicBezTo>
                <a:cubicBezTo>
                  <a:pt x="13603" y="15807"/>
                  <a:pt x="13621" y="15796"/>
                  <a:pt x="13640" y="15784"/>
                </a:cubicBezTo>
                <a:lnTo>
                  <a:pt x="13648" y="15784"/>
                </a:lnTo>
                <a:cubicBezTo>
                  <a:pt x="14147" y="15608"/>
                  <a:pt x="14576" y="15203"/>
                  <a:pt x="14953" y="14811"/>
                </a:cubicBezTo>
                <a:cubicBezTo>
                  <a:pt x="15174" y="14644"/>
                  <a:pt x="15392" y="14475"/>
                  <a:pt x="15607" y="14300"/>
                </a:cubicBezTo>
                <a:cubicBezTo>
                  <a:pt x="16294" y="13745"/>
                  <a:pt x="16900" y="13097"/>
                  <a:pt x="17410" y="12376"/>
                </a:cubicBezTo>
                <a:cubicBezTo>
                  <a:pt x="17894" y="11686"/>
                  <a:pt x="18317" y="10959"/>
                  <a:pt x="18644" y="10183"/>
                </a:cubicBezTo>
                <a:cubicBezTo>
                  <a:pt x="18869" y="9647"/>
                  <a:pt x="19122" y="8948"/>
                  <a:pt x="19009" y="8350"/>
                </a:cubicBezTo>
                <a:cubicBezTo>
                  <a:pt x="19898" y="8158"/>
                  <a:pt x="20788" y="7967"/>
                  <a:pt x="21677" y="7778"/>
                </a:cubicBezTo>
                <a:lnTo>
                  <a:pt x="21677" y="7778"/>
                </a:lnTo>
                <a:cubicBezTo>
                  <a:pt x="20643" y="9132"/>
                  <a:pt x="19337" y="10250"/>
                  <a:pt x="18538" y="11781"/>
                </a:cubicBezTo>
                <a:cubicBezTo>
                  <a:pt x="18117" y="12594"/>
                  <a:pt x="17785" y="13451"/>
                  <a:pt x="17546" y="14336"/>
                </a:cubicBezTo>
                <a:cubicBezTo>
                  <a:pt x="17315" y="15190"/>
                  <a:pt x="17245" y="16080"/>
                  <a:pt x="17019" y="16938"/>
                </a:cubicBezTo>
                <a:cubicBezTo>
                  <a:pt x="17014" y="16960"/>
                  <a:pt x="17033" y="16977"/>
                  <a:pt x="17051" y="16977"/>
                </a:cubicBezTo>
                <a:cubicBezTo>
                  <a:pt x="17060" y="16977"/>
                  <a:pt x="17068" y="16973"/>
                  <a:pt x="17074" y="16963"/>
                </a:cubicBezTo>
                <a:cubicBezTo>
                  <a:pt x="17082" y="16950"/>
                  <a:pt x="17087" y="16935"/>
                  <a:pt x="17094" y="16922"/>
                </a:cubicBezTo>
                <a:cubicBezTo>
                  <a:pt x="17095" y="16921"/>
                  <a:pt x="17097" y="16921"/>
                  <a:pt x="17098" y="16919"/>
                </a:cubicBezTo>
                <a:cubicBezTo>
                  <a:pt x="17119" y="16885"/>
                  <a:pt x="17145" y="16853"/>
                  <a:pt x="17169" y="16818"/>
                </a:cubicBezTo>
                <a:cubicBezTo>
                  <a:pt x="17174" y="16831"/>
                  <a:pt x="17185" y="16837"/>
                  <a:pt x="17197" y="16837"/>
                </a:cubicBezTo>
                <a:cubicBezTo>
                  <a:pt x="17210" y="16837"/>
                  <a:pt x="17222" y="16830"/>
                  <a:pt x="17227" y="16815"/>
                </a:cubicBezTo>
                <a:cubicBezTo>
                  <a:pt x="17247" y="16758"/>
                  <a:pt x="17269" y="16702"/>
                  <a:pt x="17287" y="16646"/>
                </a:cubicBezTo>
                <a:cubicBezTo>
                  <a:pt x="17789" y="15975"/>
                  <a:pt x="18466" y="15432"/>
                  <a:pt x="19028" y="14816"/>
                </a:cubicBezTo>
                <a:cubicBezTo>
                  <a:pt x="19704" y="14073"/>
                  <a:pt x="20256" y="13227"/>
                  <a:pt x="20704" y="12330"/>
                </a:cubicBezTo>
                <a:cubicBezTo>
                  <a:pt x="21175" y="11388"/>
                  <a:pt x="21436" y="10413"/>
                  <a:pt x="21649" y="9384"/>
                </a:cubicBezTo>
                <a:cubicBezTo>
                  <a:pt x="21704" y="9124"/>
                  <a:pt x="22105" y="8172"/>
                  <a:pt x="22044" y="7699"/>
                </a:cubicBezTo>
                <a:cubicBezTo>
                  <a:pt x="23603" y="7367"/>
                  <a:pt x="25161" y="7021"/>
                  <a:pt x="26710" y="6643"/>
                </a:cubicBezTo>
                <a:lnTo>
                  <a:pt x="26710" y="6643"/>
                </a:lnTo>
                <a:cubicBezTo>
                  <a:pt x="25664" y="8047"/>
                  <a:pt x="24309" y="9186"/>
                  <a:pt x="23490" y="10757"/>
                </a:cubicBezTo>
                <a:cubicBezTo>
                  <a:pt x="23068" y="11570"/>
                  <a:pt x="22736" y="12426"/>
                  <a:pt x="22499" y="13312"/>
                </a:cubicBezTo>
                <a:cubicBezTo>
                  <a:pt x="22268" y="14167"/>
                  <a:pt x="22198" y="15056"/>
                  <a:pt x="21971" y="15914"/>
                </a:cubicBezTo>
                <a:cubicBezTo>
                  <a:pt x="21965" y="15935"/>
                  <a:pt x="21984" y="15954"/>
                  <a:pt x="22002" y="15954"/>
                </a:cubicBezTo>
                <a:cubicBezTo>
                  <a:pt x="22011" y="15954"/>
                  <a:pt x="22020" y="15950"/>
                  <a:pt x="22025" y="15939"/>
                </a:cubicBezTo>
                <a:cubicBezTo>
                  <a:pt x="22033" y="15926"/>
                  <a:pt x="22039" y="15911"/>
                  <a:pt x="22045" y="15898"/>
                </a:cubicBezTo>
                <a:cubicBezTo>
                  <a:pt x="22047" y="15896"/>
                  <a:pt x="22049" y="15896"/>
                  <a:pt x="22049" y="15895"/>
                </a:cubicBezTo>
                <a:cubicBezTo>
                  <a:pt x="22072" y="15860"/>
                  <a:pt x="22097" y="15828"/>
                  <a:pt x="22120" y="15795"/>
                </a:cubicBezTo>
                <a:cubicBezTo>
                  <a:pt x="22126" y="15808"/>
                  <a:pt x="22138" y="15814"/>
                  <a:pt x="22149" y="15814"/>
                </a:cubicBezTo>
                <a:cubicBezTo>
                  <a:pt x="22162" y="15814"/>
                  <a:pt x="22175" y="15806"/>
                  <a:pt x="22180" y="15792"/>
                </a:cubicBezTo>
                <a:cubicBezTo>
                  <a:pt x="22199" y="15735"/>
                  <a:pt x="22220" y="15679"/>
                  <a:pt x="22239" y="15623"/>
                </a:cubicBezTo>
                <a:cubicBezTo>
                  <a:pt x="22740" y="14951"/>
                  <a:pt x="23418" y="14409"/>
                  <a:pt x="23979" y="13793"/>
                </a:cubicBezTo>
                <a:cubicBezTo>
                  <a:pt x="24613" y="13096"/>
                  <a:pt x="25135" y="12308"/>
                  <a:pt x="25569" y="11474"/>
                </a:cubicBezTo>
                <a:lnTo>
                  <a:pt x="25569" y="11474"/>
                </a:lnTo>
                <a:cubicBezTo>
                  <a:pt x="25302" y="12044"/>
                  <a:pt x="25102" y="12641"/>
                  <a:pt x="24850" y="13219"/>
                </a:cubicBezTo>
                <a:cubicBezTo>
                  <a:pt x="24842" y="13232"/>
                  <a:pt x="24837" y="13247"/>
                  <a:pt x="24830" y="13261"/>
                </a:cubicBezTo>
                <a:cubicBezTo>
                  <a:pt x="24797" y="13291"/>
                  <a:pt x="24766" y="13323"/>
                  <a:pt x="24731" y="13352"/>
                </a:cubicBezTo>
                <a:cubicBezTo>
                  <a:pt x="24715" y="13366"/>
                  <a:pt x="24731" y="13391"/>
                  <a:pt x="24749" y="13391"/>
                </a:cubicBezTo>
                <a:cubicBezTo>
                  <a:pt x="24753" y="13391"/>
                  <a:pt x="24757" y="13390"/>
                  <a:pt x="24761" y="13387"/>
                </a:cubicBezTo>
                <a:cubicBezTo>
                  <a:pt x="24777" y="13376"/>
                  <a:pt x="24790" y="13364"/>
                  <a:pt x="24806" y="13353"/>
                </a:cubicBezTo>
                <a:cubicBezTo>
                  <a:pt x="24811" y="13380"/>
                  <a:pt x="24834" y="13396"/>
                  <a:pt x="24858" y="13396"/>
                </a:cubicBezTo>
                <a:cubicBezTo>
                  <a:pt x="24871" y="13396"/>
                  <a:pt x="24885" y="13391"/>
                  <a:pt x="24895" y="13380"/>
                </a:cubicBezTo>
                <a:cubicBezTo>
                  <a:pt x="24951" y="13324"/>
                  <a:pt x="25002" y="13264"/>
                  <a:pt x="25047" y="13200"/>
                </a:cubicBezTo>
                <a:cubicBezTo>
                  <a:pt x="25066" y="13188"/>
                  <a:pt x="25085" y="13177"/>
                  <a:pt x="25103" y="13165"/>
                </a:cubicBezTo>
                <a:lnTo>
                  <a:pt x="25111" y="13165"/>
                </a:lnTo>
                <a:cubicBezTo>
                  <a:pt x="25610" y="12989"/>
                  <a:pt x="26040" y="12584"/>
                  <a:pt x="26417" y="12192"/>
                </a:cubicBezTo>
                <a:cubicBezTo>
                  <a:pt x="26637" y="12025"/>
                  <a:pt x="26856" y="11856"/>
                  <a:pt x="27070" y="11681"/>
                </a:cubicBezTo>
                <a:cubicBezTo>
                  <a:pt x="27759" y="11126"/>
                  <a:pt x="28365" y="10478"/>
                  <a:pt x="28875" y="9755"/>
                </a:cubicBezTo>
                <a:cubicBezTo>
                  <a:pt x="29358" y="9067"/>
                  <a:pt x="29782" y="8340"/>
                  <a:pt x="30108" y="7563"/>
                </a:cubicBezTo>
                <a:cubicBezTo>
                  <a:pt x="30338" y="7016"/>
                  <a:pt x="30596" y="6301"/>
                  <a:pt x="30466" y="5696"/>
                </a:cubicBezTo>
                <a:cubicBezTo>
                  <a:pt x="30809" y="5617"/>
                  <a:pt x="31153" y="5542"/>
                  <a:pt x="31499" y="5476"/>
                </a:cubicBezTo>
                <a:cubicBezTo>
                  <a:pt x="32540" y="5277"/>
                  <a:pt x="33641" y="5104"/>
                  <a:pt x="34565" y="4554"/>
                </a:cubicBezTo>
                <a:cubicBezTo>
                  <a:pt x="34627" y="4518"/>
                  <a:pt x="34602" y="4413"/>
                  <a:pt x="34536" y="4413"/>
                </a:cubicBezTo>
                <a:cubicBezTo>
                  <a:pt x="34529" y="4413"/>
                  <a:pt x="34521" y="4414"/>
                  <a:pt x="34513" y="4417"/>
                </a:cubicBezTo>
                <a:cubicBezTo>
                  <a:pt x="33128" y="4893"/>
                  <a:pt x="31681" y="5158"/>
                  <a:pt x="30243" y="5456"/>
                </a:cubicBezTo>
                <a:cubicBezTo>
                  <a:pt x="30060" y="4900"/>
                  <a:pt x="29559" y="4409"/>
                  <a:pt x="29143" y="4041"/>
                </a:cubicBezTo>
                <a:cubicBezTo>
                  <a:pt x="28511" y="3482"/>
                  <a:pt x="27813" y="3013"/>
                  <a:pt x="27080" y="2602"/>
                </a:cubicBezTo>
                <a:cubicBezTo>
                  <a:pt x="26308" y="2172"/>
                  <a:pt x="25479" y="1852"/>
                  <a:pt x="24619" y="1651"/>
                </a:cubicBezTo>
                <a:cubicBezTo>
                  <a:pt x="24350" y="1587"/>
                  <a:pt x="24079" y="1530"/>
                  <a:pt x="23808" y="1475"/>
                </a:cubicBezTo>
                <a:cubicBezTo>
                  <a:pt x="23366" y="1311"/>
                  <a:pt x="22885" y="1154"/>
                  <a:pt x="22421" y="1154"/>
                </a:cubicBezTo>
                <a:cubicBezTo>
                  <a:pt x="22350" y="1154"/>
                  <a:pt x="22280" y="1158"/>
                  <a:pt x="22211" y="1166"/>
                </a:cubicBezTo>
                <a:cubicBezTo>
                  <a:pt x="22208" y="1166"/>
                  <a:pt x="22207" y="1167"/>
                  <a:pt x="22206" y="1168"/>
                </a:cubicBezTo>
                <a:cubicBezTo>
                  <a:pt x="22182" y="1166"/>
                  <a:pt x="22159" y="1163"/>
                  <a:pt x="22136" y="1160"/>
                </a:cubicBezTo>
                <a:cubicBezTo>
                  <a:pt x="22068" y="1123"/>
                  <a:pt x="21997" y="1091"/>
                  <a:pt x="21924" y="1066"/>
                </a:cubicBezTo>
                <a:cubicBezTo>
                  <a:pt x="21917" y="1063"/>
                  <a:pt x="21911" y="1062"/>
                  <a:pt x="21904" y="1062"/>
                </a:cubicBezTo>
                <a:cubicBezTo>
                  <a:pt x="21872" y="1062"/>
                  <a:pt x="21846" y="1093"/>
                  <a:pt x="21853" y="1128"/>
                </a:cubicBezTo>
                <a:cubicBezTo>
                  <a:pt x="21835" y="1124"/>
                  <a:pt x="21817" y="1119"/>
                  <a:pt x="21799" y="1116"/>
                </a:cubicBezTo>
                <a:cubicBezTo>
                  <a:pt x="21798" y="1116"/>
                  <a:pt x="21797" y="1116"/>
                  <a:pt x="21796" y="1116"/>
                </a:cubicBezTo>
                <a:cubicBezTo>
                  <a:pt x="21772" y="1116"/>
                  <a:pt x="21764" y="1155"/>
                  <a:pt x="21787" y="1162"/>
                </a:cubicBezTo>
                <a:cubicBezTo>
                  <a:pt x="21831" y="1172"/>
                  <a:pt x="21873" y="1188"/>
                  <a:pt x="21916" y="1200"/>
                </a:cubicBezTo>
                <a:cubicBezTo>
                  <a:pt x="21928" y="1210"/>
                  <a:pt x="21940" y="1220"/>
                  <a:pt x="21953" y="1230"/>
                </a:cubicBezTo>
                <a:cubicBezTo>
                  <a:pt x="22432" y="1642"/>
                  <a:pt x="22870" y="2095"/>
                  <a:pt x="23359" y="2492"/>
                </a:cubicBezTo>
                <a:cubicBezTo>
                  <a:pt x="22607" y="1927"/>
                  <a:pt x="21792" y="1444"/>
                  <a:pt x="20919" y="1091"/>
                </a:cubicBezTo>
                <a:cubicBezTo>
                  <a:pt x="20145" y="779"/>
                  <a:pt x="19298" y="585"/>
                  <a:pt x="18555" y="199"/>
                </a:cubicBezTo>
                <a:cubicBezTo>
                  <a:pt x="18513" y="156"/>
                  <a:pt x="18470" y="115"/>
                  <a:pt x="18429" y="72"/>
                </a:cubicBezTo>
                <a:cubicBezTo>
                  <a:pt x="18422" y="66"/>
                  <a:pt x="18414" y="63"/>
                  <a:pt x="18406" y="63"/>
                </a:cubicBezTo>
                <a:cubicBezTo>
                  <a:pt x="18389" y="63"/>
                  <a:pt x="18373" y="76"/>
                  <a:pt x="18374" y="96"/>
                </a:cubicBezTo>
                <a:cubicBezTo>
                  <a:pt x="18338" y="75"/>
                  <a:pt x="18301" y="57"/>
                  <a:pt x="18266" y="35"/>
                </a:cubicBezTo>
                <a:cubicBezTo>
                  <a:pt x="18266" y="34"/>
                  <a:pt x="18265" y="34"/>
                  <a:pt x="18265" y="34"/>
                </a:cubicBezTo>
                <a:cubicBezTo>
                  <a:pt x="18264" y="34"/>
                  <a:pt x="18263" y="35"/>
                  <a:pt x="18261" y="35"/>
                </a:cubicBezTo>
                <a:cubicBezTo>
                  <a:pt x="18249" y="25"/>
                  <a:pt x="18238" y="16"/>
                  <a:pt x="18226" y="7"/>
                </a:cubicBezTo>
                <a:cubicBezTo>
                  <a:pt x="18221" y="3"/>
                  <a:pt x="18215" y="1"/>
                  <a:pt x="18210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00" name="Google Shape;1200;p18"/>
          <p:cNvSpPr/>
          <p:nvPr/>
        </p:nvSpPr>
        <p:spPr>
          <a:xfrm>
            <a:off x="11576673" y="-269984"/>
            <a:ext cx="843151" cy="3742181"/>
          </a:xfrm>
          <a:custGeom>
            <a:avLst/>
            <a:gdLst/>
            <a:ahLst/>
            <a:cxnLst/>
            <a:rect l="l" t="t" r="r" b="b"/>
            <a:pathLst>
              <a:path w="9000" h="39945" extrusionOk="0">
                <a:moveTo>
                  <a:pt x="4072" y="1"/>
                </a:moveTo>
                <a:cubicBezTo>
                  <a:pt x="4010" y="1"/>
                  <a:pt x="3946" y="43"/>
                  <a:pt x="3945" y="125"/>
                </a:cubicBezTo>
                <a:cubicBezTo>
                  <a:pt x="3917" y="1632"/>
                  <a:pt x="3604" y="3094"/>
                  <a:pt x="3405" y="4582"/>
                </a:cubicBezTo>
                <a:cubicBezTo>
                  <a:pt x="3210" y="6034"/>
                  <a:pt x="3165" y="7506"/>
                  <a:pt x="3118" y="8968"/>
                </a:cubicBezTo>
                <a:cubicBezTo>
                  <a:pt x="3027" y="11802"/>
                  <a:pt x="2926" y="14637"/>
                  <a:pt x="2857" y="17471"/>
                </a:cubicBezTo>
                <a:cubicBezTo>
                  <a:pt x="2842" y="17467"/>
                  <a:pt x="2827" y="17464"/>
                  <a:pt x="2812" y="17464"/>
                </a:cubicBezTo>
                <a:cubicBezTo>
                  <a:pt x="2746" y="17464"/>
                  <a:pt x="2684" y="17508"/>
                  <a:pt x="2691" y="17592"/>
                </a:cubicBezTo>
                <a:cubicBezTo>
                  <a:pt x="2754" y="18319"/>
                  <a:pt x="1789" y="18970"/>
                  <a:pt x="1430" y="19539"/>
                </a:cubicBezTo>
                <a:cubicBezTo>
                  <a:pt x="924" y="20344"/>
                  <a:pt x="619" y="21268"/>
                  <a:pt x="418" y="22191"/>
                </a:cubicBezTo>
                <a:cubicBezTo>
                  <a:pt x="0" y="24110"/>
                  <a:pt x="114" y="26129"/>
                  <a:pt x="359" y="28061"/>
                </a:cubicBezTo>
                <a:cubicBezTo>
                  <a:pt x="618" y="30094"/>
                  <a:pt x="1011" y="32131"/>
                  <a:pt x="1583" y="34097"/>
                </a:cubicBezTo>
                <a:cubicBezTo>
                  <a:pt x="2173" y="36127"/>
                  <a:pt x="3030" y="38138"/>
                  <a:pt x="4381" y="39779"/>
                </a:cubicBezTo>
                <a:cubicBezTo>
                  <a:pt x="4381" y="39805"/>
                  <a:pt x="4398" y="39826"/>
                  <a:pt x="4422" y="39831"/>
                </a:cubicBezTo>
                <a:cubicBezTo>
                  <a:pt x="4449" y="39862"/>
                  <a:pt x="4473" y="39893"/>
                  <a:pt x="4498" y="39923"/>
                </a:cubicBezTo>
                <a:cubicBezTo>
                  <a:pt x="4511" y="39938"/>
                  <a:pt x="4525" y="39944"/>
                  <a:pt x="4541" y="39944"/>
                </a:cubicBezTo>
                <a:cubicBezTo>
                  <a:pt x="4567" y="39944"/>
                  <a:pt x="4594" y="39925"/>
                  <a:pt x="4606" y="39901"/>
                </a:cubicBezTo>
                <a:cubicBezTo>
                  <a:pt x="4620" y="39891"/>
                  <a:pt x="4628" y="39877"/>
                  <a:pt x="4630" y="39859"/>
                </a:cubicBezTo>
                <a:cubicBezTo>
                  <a:pt x="5048" y="37342"/>
                  <a:pt x="6594" y="35240"/>
                  <a:pt x="7514" y="32902"/>
                </a:cubicBezTo>
                <a:cubicBezTo>
                  <a:pt x="8447" y="30531"/>
                  <a:pt x="8999" y="27886"/>
                  <a:pt x="8711" y="25334"/>
                </a:cubicBezTo>
                <a:cubicBezTo>
                  <a:pt x="8731" y="25327"/>
                  <a:pt x="8738" y="25302"/>
                  <a:pt x="8723" y="25287"/>
                </a:cubicBezTo>
                <a:cubicBezTo>
                  <a:pt x="8717" y="25281"/>
                  <a:pt x="8711" y="25275"/>
                  <a:pt x="8705" y="25270"/>
                </a:cubicBezTo>
                <a:cubicBezTo>
                  <a:pt x="8705" y="25263"/>
                  <a:pt x="8705" y="25258"/>
                  <a:pt x="8703" y="25253"/>
                </a:cubicBezTo>
                <a:cubicBezTo>
                  <a:pt x="8591" y="24319"/>
                  <a:pt x="8427" y="23375"/>
                  <a:pt x="8182" y="22456"/>
                </a:cubicBezTo>
                <a:cubicBezTo>
                  <a:pt x="8186" y="22445"/>
                  <a:pt x="8183" y="22432"/>
                  <a:pt x="8172" y="22425"/>
                </a:cubicBezTo>
                <a:cubicBezTo>
                  <a:pt x="8088" y="22116"/>
                  <a:pt x="7995" y="21809"/>
                  <a:pt x="7891" y="21507"/>
                </a:cubicBezTo>
                <a:lnTo>
                  <a:pt x="7891" y="21507"/>
                </a:lnTo>
                <a:cubicBezTo>
                  <a:pt x="7912" y="21516"/>
                  <a:pt x="7934" y="21527"/>
                  <a:pt x="7958" y="21536"/>
                </a:cubicBezTo>
                <a:cubicBezTo>
                  <a:pt x="7962" y="21538"/>
                  <a:pt x="7965" y="21539"/>
                  <a:pt x="7969" y="21539"/>
                </a:cubicBezTo>
                <a:cubicBezTo>
                  <a:pt x="7988" y="21539"/>
                  <a:pt x="8001" y="21508"/>
                  <a:pt x="7979" y="21496"/>
                </a:cubicBezTo>
                <a:cubicBezTo>
                  <a:pt x="7940" y="21475"/>
                  <a:pt x="7902" y="21452"/>
                  <a:pt x="7863" y="21429"/>
                </a:cubicBezTo>
                <a:cubicBezTo>
                  <a:pt x="7754" y="21121"/>
                  <a:pt x="7636" y="20817"/>
                  <a:pt x="7502" y="20520"/>
                </a:cubicBezTo>
                <a:cubicBezTo>
                  <a:pt x="7435" y="20373"/>
                  <a:pt x="7364" y="20228"/>
                  <a:pt x="7290" y="20084"/>
                </a:cubicBezTo>
                <a:cubicBezTo>
                  <a:pt x="7259" y="20010"/>
                  <a:pt x="7222" y="19940"/>
                  <a:pt x="7178" y="19874"/>
                </a:cubicBezTo>
                <a:cubicBezTo>
                  <a:pt x="6554" y="18746"/>
                  <a:pt x="5647" y="17750"/>
                  <a:pt x="4318" y="17520"/>
                </a:cubicBezTo>
                <a:cubicBezTo>
                  <a:pt x="4155" y="17492"/>
                  <a:pt x="3991" y="17480"/>
                  <a:pt x="3827" y="17480"/>
                </a:cubicBezTo>
                <a:cubicBezTo>
                  <a:pt x="3577" y="17480"/>
                  <a:pt x="3328" y="17509"/>
                  <a:pt x="3081" y="17556"/>
                </a:cubicBezTo>
                <a:cubicBezTo>
                  <a:pt x="3138" y="15560"/>
                  <a:pt x="3226" y="13565"/>
                  <a:pt x="3298" y="11569"/>
                </a:cubicBezTo>
                <a:cubicBezTo>
                  <a:pt x="3369" y="9598"/>
                  <a:pt x="3406" y="7622"/>
                  <a:pt x="3574" y="5657"/>
                </a:cubicBezTo>
                <a:cubicBezTo>
                  <a:pt x="3732" y="3815"/>
                  <a:pt x="4278" y="1976"/>
                  <a:pt x="4194" y="118"/>
                </a:cubicBezTo>
                <a:cubicBezTo>
                  <a:pt x="4191" y="39"/>
                  <a:pt x="4132" y="1"/>
                  <a:pt x="40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201" name="Google Shape;1201;p18"/>
          <p:cNvGrpSpPr/>
          <p:nvPr/>
        </p:nvGrpSpPr>
        <p:grpSpPr>
          <a:xfrm rot="981589">
            <a:off x="10574287" y="-240004"/>
            <a:ext cx="1601125" cy="3053899"/>
            <a:chOff x="9909399" y="2982269"/>
            <a:chExt cx="1031535" cy="1967492"/>
          </a:xfrm>
        </p:grpSpPr>
        <p:sp>
          <p:nvSpPr>
            <p:cNvPr id="1202" name="Google Shape;1202;p18"/>
            <p:cNvSpPr/>
            <p:nvPr/>
          </p:nvSpPr>
          <p:spPr>
            <a:xfrm>
              <a:off x="10302122" y="3982413"/>
              <a:ext cx="54449" cy="233348"/>
            </a:xfrm>
            <a:custGeom>
              <a:avLst/>
              <a:gdLst/>
              <a:ahLst/>
              <a:cxnLst/>
              <a:rect l="l" t="t" r="r" b="b"/>
              <a:pathLst>
                <a:path w="1124" h="4817" extrusionOk="0">
                  <a:moveTo>
                    <a:pt x="824" y="1"/>
                  </a:moveTo>
                  <a:cubicBezTo>
                    <a:pt x="590" y="742"/>
                    <a:pt x="388" y="1446"/>
                    <a:pt x="270" y="2224"/>
                  </a:cubicBezTo>
                  <a:cubicBezTo>
                    <a:pt x="190" y="2756"/>
                    <a:pt x="100" y="3283"/>
                    <a:pt x="0" y="3810"/>
                  </a:cubicBezTo>
                  <a:cubicBezTo>
                    <a:pt x="88" y="4150"/>
                    <a:pt x="190" y="4484"/>
                    <a:pt x="303" y="4816"/>
                  </a:cubicBezTo>
                  <a:cubicBezTo>
                    <a:pt x="438" y="3990"/>
                    <a:pt x="506" y="3152"/>
                    <a:pt x="687" y="2333"/>
                  </a:cubicBezTo>
                  <a:cubicBezTo>
                    <a:pt x="816" y="1743"/>
                    <a:pt x="1054" y="1212"/>
                    <a:pt x="1123" y="610"/>
                  </a:cubicBezTo>
                  <a:cubicBezTo>
                    <a:pt x="1023" y="408"/>
                    <a:pt x="923" y="205"/>
                    <a:pt x="8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3" name="Google Shape;1203;p18"/>
            <p:cNvSpPr/>
            <p:nvPr/>
          </p:nvSpPr>
          <p:spPr>
            <a:xfrm>
              <a:off x="10286136" y="3912994"/>
              <a:ext cx="52076" cy="245022"/>
            </a:xfrm>
            <a:custGeom>
              <a:avLst/>
              <a:gdLst/>
              <a:ahLst/>
              <a:cxnLst/>
              <a:rect l="l" t="t" r="r" b="b"/>
              <a:pathLst>
                <a:path w="1075" h="5058" extrusionOk="0">
                  <a:moveTo>
                    <a:pt x="465" y="0"/>
                  </a:moveTo>
                  <a:cubicBezTo>
                    <a:pt x="477" y="535"/>
                    <a:pt x="250" y="1134"/>
                    <a:pt x="141" y="1590"/>
                  </a:cubicBezTo>
                  <a:cubicBezTo>
                    <a:pt x="45" y="1997"/>
                    <a:pt x="4" y="2422"/>
                    <a:pt x="1" y="2850"/>
                  </a:cubicBezTo>
                  <a:cubicBezTo>
                    <a:pt x="2" y="2843"/>
                    <a:pt x="4" y="2835"/>
                    <a:pt x="5" y="2829"/>
                  </a:cubicBezTo>
                  <a:cubicBezTo>
                    <a:pt x="132" y="2133"/>
                    <a:pt x="269" y="1223"/>
                    <a:pt x="686" y="636"/>
                  </a:cubicBezTo>
                  <a:cubicBezTo>
                    <a:pt x="694" y="626"/>
                    <a:pt x="705" y="621"/>
                    <a:pt x="717" y="621"/>
                  </a:cubicBezTo>
                  <a:cubicBezTo>
                    <a:pt x="735" y="621"/>
                    <a:pt x="753" y="633"/>
                    <a:pt x="750" y="656"/>
                  </a:cubicBezTo>
                  <a:cubicBezTo>
                    <a:pt x="686" y="1282"/>
                    <a:pt x="361" y="1901"/>
                    <a:pt x="224" y="2519"/>
                  </a:cubicBezTo>
                  <a:cubicBezTo>
                    <a:pt x="138" y="2893"/>
                    <a:pt x="77" y="3272"/>
                    <a:pt x="41" y="3652"/>
                  </a:cubicBezTo>
                  <a:cubicBezTo>
                    <a:pt x="81" y="4050"/>
                    <a:pt x="146" y="4445"/>
                    <a:pt x="233" y="4836"/>
                  </a:cubicBezTo>
                  <a:cubicBezTo>
                    <a:pt x="249" y="4911"/>
                    <a:pt x="269" y="4984"/>
                    <a:pt x="286" y="5057"/>
                  </a:cubicBezTo>
                  <a:cubicBezTo>
                    <a:pt x="420" y="3790"/>
                    <a:pt x="409" y="2362"/>
                    <a:pt x="1072" y="1272"/>
                  </a:cubicBezTo>
                  <a:cubicBezTo>
                    <a:pt x="1072" y="1271"/>
                    <a:pt x="1073" y="1270"/>
                    <a:pt x="1074" y="1270"/>
                  </a:cubicBezTo>
                  <a:cubicBezTo>
                    <a:pt x="908" y="926"/>
                    <a:pt x="742" y="583"/>
                    <a:pt x="578" y="239"/>
                  </a:cubicBezTo>
                  <a:cubicBezTo>
                    <a:pt x="540" y="159"/>
                    <a:pt x="502" y="79"/>
                    <a:pt x="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4" name="Google Shape;1204;p18"/>
            <p:cNvSpPr/>
            <p:nvPr/>
          </p:nvSpPr>
          <p:spPr>
            <a:xfrm>
              <a:off x="10318931" y="4026156"/>
              <a:ext cx="64089" cy="231700"/>
            </a:xfrm>
            <a:custGeom>
              <a:avLst/>
              <a:gdLst/>
              <a:ahLst/>
              <a:cxnLst/>
              <a:rect l="l" t="t" r="r" b="b"/>
              <a:pathLst>
                <a:path w="1323" h="4783" extrusionOk="0">
                  <a:moveTo>
                    <a:pt x="920" y="1"/>
                  </a:moveTo>
                  <a:cubicBezTo>
                    <a:pt x="866" y="457"/>
                    <a:pt x="608" y="906"/>
                    <a:pt x="508" y="1340"/>
                  </a:cubicBezTo>
                  <a:cubicBezTo>
                    <a:pt x="304" y="2218"/>
                    <a:pt x="144" y="3124"/>
                    <a:pt x="13" y="4016"/>
                  </a:cubicBezTo>
                  <a:cubicBezTo>
                    <a:pt x="12" y="4025"/>
                    <a:pt x="8" y="4035"/>
                    <a:pt x="0" y="4040"/>
                  </a:cubicBezTo>
                  <a:cubicBezTo>
                    <a:pt x="88" y="4291"/>
                    <a:pt x="183" y="4538"/>
                    <a:pt x="283" y="4783"/>
                  </a:cubicBezTo>
                  <a:cubicBezTo>
                    <a:pt x="541" y="3448"/>
                    <a:pt x="855" y="2081"/>
                    <a:pt x="1323" y="808"/>
                  </a:cubicBezTo>
                  <a:cubicBezTo>
                    <a:pt x="1188" y="538"/>
                    <a:pt x="1054" y="270"/>
                    <a:pt x="9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5" name="Google Shape;1205;p18"/>
            <p:cNvSpPr/>
            <p:nvPr/>
          </p:nvSpPr>
          <p:spPr>
            <a:xfrm>
              <a:off x="10670479" y="4560816"/>
              <a:ext cx="41515" cy="210773"/>
            </a:xfrm>
            <a:custGeom>
              <a:avLst/>
              <a:gdLst/>
              <a:ahLst/>
              <a:cxnLst/>
              <a:rect l="l" t="t" r="r" b="b"/>
              <a:pathLst>
                <a:path w="857" h="4351" extrusionOk="0">
                  <a:moveTo>
                    <a:pt x="194" y="0"/>
                  </a:moveTo>
                  <a:lnTo>
                    <a:pt x="194" y="0"/>
                  </a:lnTo>
                  <a:cubicBezTo>
                    <a:pt x="179" y="1225"/>
                    <a:pt x="495" y="2537"/>
                    <a:pt x="0" y="3687"/>
                  </a:cubicBezTo>
                  <a:cubicBezTo>
                    <a:pt x="224" y="3912"/>
                    <a:pt x="453" y="4133"/>
                    <a:pt x="685" y="4351"/>
                  </a:cubicBezTo>
                  <a:cubicBezTo>
                    <a:pt x="666" y="3109"/>
                    <a:pt x="857" y="1784"/>
                    <a:pt x="569" y="55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6" name="Google Shape;1206;p18"/>
            <p:cNvSpPr/>
            <p:nvPr/>
          </p:nvSpPr>
          <p:spPr>
            <a:xfrm>
              <a:off x="10621649" y="4487862"/>
              <a:ext cx="49654" cy="233008"/>
            </a:xfrm>
            <a:custGeom>
              <a:avLst/>
              <a:gdLst/>
              <a:ahLst/>
              <a:cxnLst/>
              <a:rect l="l" t="t" r="r" b="b"/>
              <a:pathLst>
                <a:path w="1025" h="4810" extrusionOk="0">
                  <a:moveTo>
                    <a:pt x="195" y="1"/>
                  </a:moveTo>
                  <a:lnTo>
                    <a:pt x="195" y="1"/>
                  </a:lnTo>
                  <a:cubicBezTo>
                    <a:pt x="236" y="658"/>
                    <a:pt x="234" y="1325"/>
                    <a:pt x="238" y="1979"/>
                  </a:cubicBezTo>
                  <a:cubicBezTo>
                    <a:pt x="243" y="2692"/>
                    <a:pt x="228" y="3450"/>
                    <a:pt x="0" y="4132"/>
                  </a:cubicBezTo>
                  <a:cubicBezTo>
                    <a:pt x="207" y="4360"/>
                    <a:pt x="418" y="4587"/>
                    <a:pt x="631" y="4810"/>
                  </a:cubicBezTo>
                  <a:cubicBezTo>
                    <a:pt x="512" y="3479"/>
                    <a:pt x="1024" y="2040"/>
                    <a:pt x="683" y="730"/>
                  </a:cubicBezTo>
                  <a:cubicBezTo>
                    <a:pt x="520" y="488"/>
                    <a:pt x="358" y="245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7" name="Google Shape;1207;p18"/>
            <p:cNvSpPr/>
            <p:nvPr/>
          </p:nvSpPr>
          <p:spPr>
            <a:xfrm>
              <a:off x="10423616" y="4218570"/>
              <a:ext cx="53820" cy="259749"/>
            </a:xfrm>
            <a:custGeom>
              <a:avLst/>
              <a:gdLst/>
              <a:ahLst/>
              <a:cxnLst/>
              <a:rect l="l" t="t" r="r" b="b"/>
              <a:pathLst>
                <a:path w="1111" h="5362" extrusionOk="0">
                  <a:moveTo>
                    <a:pt x="826" y="0"/>
                  </a:moveTo>
                  <a:cubicBezTo>
                    <a:pt x="754" y="767"/>
                    <a:pt x="588" y="1508"/>
                    <a:pt x="404" y="2257"/>
                  </a:cubicBezTo>
                  <a:cubicBezTo>
                    <a:pt x="234" y="2939"/>
                    <a:pt x="1" y="3611"/>
                    <a:pt x="1" y="4313"/>
                  </a:cubicBezTo>
                  <a:cubicBezTo>
                    <a:pt x="85" y="4444"/>
                    <a:pt x="170" y="4573"/>
                    <a:pt x="257" y="4702"/>
                  </a:cubicBezTo>
                  <a:cubicBezTo>
                    <a:pt x="404" y="4924"/>
                    <a:pt x="553" y="5142"/>
                    <a:pt x="704" y="5361"/>
                  </a:cubicBezTo>
                  <a:cubicBezTo>
                    <a:pt x="534" y="4714"/>
                    <a:pt x="594" y="4038"/>
                    <a:pt x="717" y="3370"/>
                  </a:cubicBezTo>
                  <a:cubicBezTo>
                    <a:pt x="897" y="2402"/>
                    <a:pt x="1057" y="1478"/>
                    <a:pt x="1110" y="499"/>
                  </a:cubicBezTo>
                  <a:cubicBezTo>
                    <a:pt x="1016" y="332"/>
                    <a:pt x="920" y="167"/>
                    <a:pt x="8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8" name="Google Shape;1208;p18"/>
            <p:cNvSpPr/>
            <p:nvPr/>
          </p:nvSpPr>
          <p:spPr>
            <a:xfrm>
              <a:off x="10678617" y="4535965"/>
              <a:ext cx="218766" cy="32408"/>
            </a:xfrm>
            <a:custGeom>
              <a:avLst/>
              <a:gdLst/>
              <a:ahLst/>
              <a:cxnLst/>
              <a:rect l="l" t="t" r="r" b="b"/>
              <a:pathLst>
                <a:path w="4516" h="669" extrusionOk="0">
                  <a:moveTo>
                    <a:pt x="0" y="0"/>
                  </a:moveTo>
                  <a:cubicBezTo>
                    <a:pt x="59" y="88"/>
                    <a:pt x="118" y="175"/>
                    <a:pt x="176" y="263"/>
                  </a:cubicBezTo>
                  <a:cubicBezTo>
                    <a:pt x="181" y="262"/>
                    <a:pt x="183" y="260"/>
                    <a:pt x="187" y="260"/>
                  </a:cubicBezTo>
                  <a:cubicBezTo>
                    <a:pt x="188" y="260"/>
                    <a:pt x="189" y="260"/>
                    <a:pt x="190" y="260"/>
                  </a:cubicBezTo>
                  <a:cubicBezTo>
                    <a:pt x="959" y="432"/>
                    <a:pt x="1743" y="484"/>
                    <a:pt x="2529" y="515"/>
                  </a:cubicBezTo>
                  <a:cubicBezTo>
                    <a:pt x="3168" y="540"/>
                    <a:pt x="3897" y="492"/>
                    <a:pt x="4516" y="668"/>
                  </a:cubicBezTo>
                  <a:cubicBezTo>
                    <a:pt x="4508" y="513"/>
                    <a:pt x="4500" y="357"/>
                    <a:pt x="4487" y="201"/>
                  </a:cubicBezTo>
                  <a:cubicBezTo>
                    <a:pt x="4484" y="163"/>
                    <a:pt x="4480" y="123"/>
                    <a:pt x="4476" y="83"/>
                  </a:cubicBezTo>
                  <a:cubicBezTo>
                    <a:pt x="4083" y="206"/>
                    <a:pt x="3682" y="239"/>
                    <a:pt x="3278" y="239"/>
                  </a:cubicBezTo>
                  <a:cubicBezTo>
                    <a:pt x="2941" y="239"/>
                    <a:pt x="2603" y="216"/>
                    <a:pt x="2265" y="203"/>
                  </a:cubicBezTo>
                  <a:cubicBezTo>
                    <a:pt x="1526" y="172"/>
                    <a:pt x="718" y="21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9" name="Google Shape;1209;p18"/>
            <p:cNvSpPr/>
            <p:nvPr/>
          </p:nvSpPr>
          <p:spPr>
            <a:xfrm>
              <a:off x="10736312" y="4622580"/>
              <a:ext cx="162718" cy="43501"/>
            </a:xfrm>
            <a:custGeom>
              <a:avLst/>
              <a:gdLst/>
              <a:ahLst/>
              <a:cxnLst/>
              <a:rect l="l" t="t" r="r" b="b"/>
              <a:pathLst>
                <a:path w="3359" h="898" extrusionOk="0">
                  <a:moveTo>
                    <a:pt x="0" y="0"/>
                  </a:moveTo>
                  <a:cubicBezTo>
                    <a:pt x="75" y="115"/>
                    <a:pt x="150" y="228"/>
                    <a:pt x="226" y="342"/>
                  </a:cubicBezTo>
                  <a:cubicBezTo>
                    <a:pt x="772" y="418"/>
                    <a:pt x="1309" y="553"/>
                    <a:pt x="1849" y="666"/>
                  </a:cubicBezTo>
                  <a:cubicBezTo>
                    <a:pt x="2341" y="771"/>
                    <a:pt x="2866" y="774"/>
                    <a:pt x="3354" y="898"/>
                  </a:cubicBezTo>
                  <a:cubicBezTo>
                    <a:pt x="3357" y="643"/>
                    <a:pt x="3358" y="390"/>
                    <a:pt x="3357" y="135"/>
                  </a:cubicBezTo>
                  <a:lnTo>
                    <a:pt x="3357" y="135"/>
                  </a:lnTo>
                  <a:cubicBezTo>
                    <a:pt x="2860" y="240"/>
                    <a:pt x="2297" y="319"/>
                    <a:pt x="1741" y="319"/>
                  </a:cubicBezTo>
                  <a:cubicBezTo>
                    <a:pt x="1182" y="319"/>
                    <a:pt x="630" y="239"/>
                    <a:pt x="160" y="27"/>
                  </a:cubicBezTo>
                  <a:cubicBezTo>
                    <a:pt x="107" y="19"/>
                    <a:pt x="54" y="1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0" name="Google Shape;1210;p18"/>
            <p:cNvSpPr/>
            <p:nvPr/>
          </p:nvSpPr>
          <p:spPr>
            <a:xfrm>
              <a:off x="10703420" y="4595937"/>
              <a:ext cx="20588" cy="188344"/>
            </a:xfrm>
            <a:custGeom>
              <a:avLst/>
              <a:gdLst/>
              <a:ahLst/>
              <a:cxnLst/>
              <a:rect l="l" t="t" r="r" b="b"/>
              <a:pathLst>
                <a:path w="425" h="3888" extrusionOk="0">
                  <a:moveTo>
                    <a:pt x="1" y="1"/>
                  </a:moveTo>
                  <a:lnTo>
                    <a:pt x="1" y="1"/>
                  </a:lnTo>
                  <a:cubicBezTo>
                    <a:pt x="89" y="404"/>
                    <a:pt x="134" y="817"/>
                    <a:pt x="133" y="1231"/>
                  </a:cubicBezTo>
                  <a:cubicBezTo>
                    <a:pt x="134" y="2019"/>
                    <a:pt x="181" y="2848"/>
                    <a:pt x="53" y="3628"/>
                  </a:cubicBezTo>
                  <a:cubicBezTo>
                    <a:pt x="51" y="3639"/>
                    <a:pt x="41" y="3648"/>
                    <a:pt x="30" y="3648"/>
                  </a:cubicBezTo>
                  <a:cubicBezTo>
                    <a:pt x="114" y="3728"/>
                    <a:pt x="198" y="3808"/>
                    <a:pt x="285" y="3887"/>
                  </a:cubicBezTo>
                  <a:cubicBezTo>
                    <a:pt x="299" y="3268"/>
                    <a:pt x="369" y="2648"/>
                    <a:pt x="401" y="2029"/>
                  </a:cubicBezTo>
                  <a:cubicBezTo>
                    <a:pt x="425" y="1552"/>
                    <a:pt x="406" y="1076"/>
                    <a:pt x="403" y="598"/>
                  </a:cubicBezTo>
                  <a:cubicBezTo>
                    <a:pt x="269" y="398"/>
                    <a:pt x="135" y="20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1" name="Google Shape;1211;p18"/>
            <p:cNvSpPr/>
            <p:nvPr/>
          </p:nvSpPr>
          <p:spPr>
            <a:xfrm>
              <a:off x="10793668" y="4730462"/>
              <a:ext cx="37204" cy="145279"/>
            </a:xfrm>
            <a:custGeom>
              <a:avLst/>
              <a:gdLst/>
              <a:ahLst/>
              <a:cxnLst/>
              <a:rect l="l" t="t" r="r" b="b"/>
              <a:pathLst>
                <a:path w="768" h="2999" extrusionOk="0">
                  <a:moveTo>
                    <a:pt x="1" y="1"/>
                  </a:moveTo>
                  <a:lnTo>
                    <a:pt x="1" y="1"/>
                  </a:lnTo>
                  <a:cubicBezTo>
                    <a:pt x="145" y="449"/>
                    <a:pt x="315" y="890"/>
                    <a:pt x="386" y="1354"/>
                  </a:cubicBezTo>
                  <a:cubicBezTo>
                    <a:pt x="465" y="1866"/>
                    <a:pt x="411" y="2362"/>
                    <a:pt x="567" y="2857"/>
                  </a:cubicBezTo>
                  <a:cubicBezTo>
                    <a:pt x="634" y="2905"/>
                    <a:pt x="701" y="2952"/>
                    <a:pt x="767" y="2998"/>
                  </a:cubicBezTo>
                  <a:cubicBezTo>
                    <a:pt x="737" y="2302"/>
                    <a:pt x="767" y="1630"/>
                    <a:pt x="631" y="950"/>
                  </a:cubicBezTo>
                  <a:cubicBezTo>
                    <a:pt x="422" y="633"/>
                    <a:pt x="211" y="31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2" name="Google Shape;1212;p18"/>
            <p:cNvSpPr/>
            <p:nvPr/>
          </p:nvSpPr>
          <p:spPr>
            <a:xfrm>
              <a:off x="10657448" y="4533543"/>
              <a:ext cx="31827" cy="202780"/>
            </a:xfrm>
            <a:custGeom>
              <a:avLst/>
              <a:gdLst/>
              <a:ahLst/>
              <a:cxnLst/>
              <a:rect l="l" t="t" r="r" b="b"/>
              <a:pathLst>
                <a:path w="657" h="4186" extrusionOk="0">
                  <a:moveTo>
                    <a:pt x="85" y="1"/>
                  </a:moveTo>
                  <a:cubicBezTo>
                    <a:pt x="184" y="483"/>
                    <a:pt x="171" y="996"/>
                    <a:pt x="145" y="1481"/>
                  </a:cubicBezTo>
                  <a:cubicBezTo>
                    <a:pt x="103" y="2316"/>
                    <a:pt x="13" y="3145"/>
                    <a:pt x="0" y="3980"/>
                  </a:cubicBezTo>
                  <a:cubicBezTo>
                    <a:pt x="67" y="4051"/>
                    <a:pt x="137" y="4118"/>
                    <a:pt x="205" y="4186"/>
                  </a:cubicBezTo>
                  <a:cubicBezTo>
                    <a:pt x="656" y="2941"/>
                    <a:pt x="145" y="1668"/>
                    <a:pt x="355" y="405"/>
                  </a:cubicBezTo>
                  <a:cubicBezTo>
                    <a:pt x="265" y="270"/>
                    <a:pt x="176" y="135"/>
                    <a:pt x="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3" name="Google Shape;1213;p18"/>
            <p:cNvSpPr/>
            <p:nvPr/>
          </p:nvSpPr>
          <p:spPr>
            <a:xfrm>
              <a:off x="10828934" y="4763984"/>
              <a:ext cx="72858" cy="51591"/>
            </a:xfrm>
            <a:custGeom>
              <a:avLst/>
              <a:gdLst/>
              <a:ahLst/>
              <a:cxnLst/>
              <a:rect l="l" t="t" r="r" b="b"/>
              <a:pathLst>
                <a:path w="1504" h="1065" extrusionOk="0">
                  <a:moveTo>
                    <a:pt x="1" y="1"/>
                  </a:moveTo>
                  <a:lnTo>
                    <a:pt x="101" y="155"/>
                  </a:lnTo>
                  <a:cubicBezTo>
                    <a:pt x="163" y="251"/>
                    <a:pt x="227" y="347"/>
                    <a:pt x="290" y="445"/>
                  </a:cubicBezTo>
                  <a:cubicBezTo>
                    <a:pt x="721" y="522"/>
                    <a:pt x="1204" y="738"/>
                    <a:pt x="1504" y="1065"/>
                  </a:cubicBezTo>
                  <a:cubicBezTo>
                    <a:pt x="1498" y="982"/>
                    <a:pt x="1493" y="901"/>
                    <a:pt x="1488" y="818"/>
                  </a:cubicBezTo>
                  <a:cubicBezTo>
                    <a:pt x="1036" y="442"/>
                    <a:pt x="586" y="12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4" name="Google Shape;1214;p18"/>
            <p:cNvSpPr/>
            <p:nvPr/>
          </p:nvSpPr>
          <p:spPr>
            <a:xfrm>
              <a:off x="10721828" y="4634642"/>
              <a:ext cx="42968" cy="190621"/>
            </a:xfrm>
            <a:custGeom>
              <a:avLst/>
              <a:gdLst/>
              <a:ahLst/>
              <a:cxnLst/>
              <a:rect l="l" t="t" r="r" b="b"/>
              <a:pathLst>
                <a:path w="887" h="3935" extrusionOk="0">
                  <a:moveTo>
                    <a:pt x="158" y="1"/>
                  </a:moveTo>
                  <a:cubicBezTo>
                    <a:pt x="249" y="1042"/>
                    <a:pt x="177" y="2180"/>
                    <a:pt x="1" y="3177"/>
                  </a:cubicBezTo>
                  <a:cubicBezTo>
                    <a:pt x="289" y="3437"/>
                    <a:pt x="585" y="3688"/>
                    <a:pt x="886" y="3935"/>
                  </a:cubicBezTo>
                  <a:cubicBezTo>
                    <a:pt x="703" y="3444"/>
                    <a:pt x="815" y="2873"/>
                    <a:pt x="813" y="2359"/>
                  </a:cubicBezTo>
                  <a:cubicBezTo>
                    <a:pt x="810" y="1765"/>
                    <a:pt x="729" y="1160"/>
                    <a:pt x="553" y="589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5" name="Google Shape;1215;p18"/>
            <p:cNvSpPr/>
            <p:nvPr/>
          </p:nvSpPr>
          <p:spPr>
            <a:xfrm>
              <a:off x="10769301" y="4672815"/>
              <a:ext cx="129390" cy="37882"/>
            </a:xfrm>
            <a:custGeom>
              <a:avLst/>
              <a:gdLst/>
              <a:ahLst/>
              <a:cxnLst/>
              <a:rect l="l" t="t" r="r" b="b"/>
              <a:pathLst>
                <a:path w="2671" h="782" extrusionOk="0">
                  <a:moveTo>
                    <a:pt x="1" y="1"/>
                  </a:moveTo>
                  <a:lnTo>
                    <a:pt x="43" y="66"/>
                  </a:lnTo>
                  <a:cubicBezTo>
                    <a:pt x="554" y="174"/>
                    <a:pt x="1076" y="225"/>
                    <a:pt x="1582" y="349"/>
                  </a:cubicBezTo>
                  <a:cubicBezTo>
                    <a:pt x="1937" y="436"/>
                    <a:pt x="2372" y="537"/>
                    <a:pt x="2669" y="781"/>
                  </a:cubicBezTo>
                  <a:cubicBezTo>
                    <a:pt x="2669" y="601"/>
                    <a:pt x="2669" y="422"/>
                    <a:pt x="2671" y="242"/>
                  </a:cubicBezTo>
                  <a:cubicBezTo>
                    <a:pt x="1772" y="196"/>
                    <a:pt x="892" y="10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6" name="Google Shape;1216;p18"/>
            <p:cNvSpPr/>
            <p:nvPr/>
          </p:nvSpPr>
          <p:spPr>
            <a:xfrm>
              <a:off x="10796042" y="4713604"/>
              <a:ext cx="103231" cy="51204"/>
            </a:xfrm>
            <a:custGeom>
              <a:avLst/>
              <a:gdLst/>
              <a:ahLst/>
              <a:cxnLst/>
              <a:rect l="l" t="t" r="r" b="b"/>
              <a:pathLst>
                <a:path w="2131" h="1057" extrusionOk="0">
                  <a:moveTo>
                    <a:pt x="1" y="0"/>
                  </a:moveTo>
                  <a:lnTo>
                    <a:pt x="304" y="465"/>
                  </a:lnTo>
                  <a:cubicBezTo>
                    <a:pt x="334" y="462"/>
                    <a:pt x="364" y="460"/>
                    <a:pt x="396" y="460"/>
                  </a:cubicBezTo>
                  <a:cubicBezTo>
                    <a:pt x="695" y="460"/>
                    <a:pt x="1045" y="590"/>
                    <a:pt x="1294" y="682"/>
                  </a:cubicBezTo>
                  <a:cubicBezTo>
                    <a:pt x="1581" y="787"/>
                    <a:pt x="1861" y="913"/>
                    <a:pt x="2131" y="1057"/>
                  </a:cubicBezTo>
                  <a:cubicBezTo>
                    <a:pt x="2129" y="1006"/>
                    <a:pt x="2128" y="955"/>
                    <a:pt x="2127" y="905"/>
                  </a:cubicBezTo>
                  <a:cubicBezTo>
                    <a:pt x="1448" y="499"/>
                    <a:pt x="725" y="3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7" name="Google Shape;1217;p18"/>
            <p:cNvSpPr/>
            <p:nvPr/>
          </p:nvSpPr>
          <p:spPr>
            <a:xfrm>
              <a:off x="10846664" y="4791063"/>
              <a:ext cx="69563" cy="110836"/>
            </a:xfrm>
            <a:custGeom>
              <a:avLst/>
              <a:gdLst/>
              <a:ahLst/>
              <a:cxnLst/>
              <a:rect l="l" t="t" r="r" b="b"/>
              <a:pathLst>
                <a:path w="1436" h="2288" extrusionOk="0">
                  <a:moveTo>
                    <a:pt x="0" y="0"/>
                  </a:moveTo>
                  <a:lnTo>
                    <a:pt x="0" y="0"/>
                  </a:lnTo>
                  <a:cubicBezTo>
                    <a:pt x="431" y="658"/>
                    <a:pt x="863" y="1319"/>
                    <a:pt x="1254" y="2001"/>
                  </a:cubicBezTo>
                  <a:cubicBezTo>
                    <a:pt x="1294" y="2071"/>
                    <a:pt x="1362" y="2172"/>
                    <a:pt x="1435" y="2288"/>
                  </a:cubicBezTo>
                  <a:cubicBezTo>
                    <a:pt x="1320" y="1885"/>
                    <a:pt x="1243" y="1467"/>
                    <a:pt x="1192" y="1046"/>
                  </a:cubicBezTo>
                  <a:cubicBezTo>
                    <a:pt x="950" y="818"/>
                    <a:pt x="707" y="594"/>
                    <a:pt x="448" y="380"/>
                  </a:cubicBezTo>
                  <a:cubicBezTo>
                    <a:pt x="431" y="365"/>
                    <a:pt x="448" y="336"/>
                    <a:pt x="468" y="336"/>
                  </a:cubicBezTo>
                  <a:cubicBezTo>
                    <a:pt x="472" y="336"/>
                    <a:pt x="476" y="337"/>
                    <a:pt x="480" y="340"/>
                  </a:cubicBezTo>
                  <a:cubicBezTo>
                    <a:pt x="718" y="518"/>
                    <a:pt x="966" y="693"/>
                    <a:pt x="1176" y="903"/>
                  </a:cubicBezTo>
                  <a:cubicBezTo>
                    <a:pt x="1167" y="815"/>
                    <a:pt x="1158" y="729"/>
                    <a:pt x="1150" y="642"/>
                  </a:cubicBezTo>
                  <a:cubicBezTo>
                    <a:pt x="944" y="429"/>
                    <a:pt x="692" y="282"/>
                    <a:pt x="419" y="170"/>
                  </a:cubicBezTo>
                  <a:cubicBezTo>
                    <a:pt x="280" y="114"/>
                    <a:pt x="135" y="6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8" name="Google Shape;1218;p18"/>
            <p:cNvSpPr/>
            <p:nvPr/>
          </p:nvSpPr>
          <p:spPr>
            <a:xfrm>
              <a:off x="10773952" y="4679936"/>
              <a:ext cx="124691" cy="45730"/>
            </a:xfrm>
            <a:custGeom>
              <a:avLst/>
              <a:gdLst/>
              <a:ahLst/>
              <a:cxnLst/>
              <a:rect l="l" t="t" r="r" b="b"/>
              <a:pathLst>
                <a:path w="2574" h="944" extrusionOk="0">
                  <a:moveTo>
                    <a:pt x="1" y="1"/>
                  </a:moveTo>
                  <a:cubicBezTo>
                    <a:pt x="100" y="150"/>
                    <a:pt x="197" y="301"/>
                    <a:pt x="296" y="450"/>
                  </a:cubicBezTo>
                  <a:cubicBezTo>
                    <a:pt x="382" y="435"/>
                    <a:pt x="471" y="429"/>
                    <a:pt x="562" y="429"/>
                  </a:cubicBezTo>
                  <a:cubicBezTo>
                    <a:pt x="878" y="429"/>
                    <a:pt x="1214" y="506"/>
                    <a:pt x="1498" y="577"/>
                  </a:cubicBezTo>
                  <a:cubicBezTo>
                    <a:pt x="1867" y="669"/>
                    <a:pt x="2225" y="791"/>
                    <a:pt x="2573" y="943"/>
                  </a:cubicBezTo>
                  <a:lnTo>
                    <a:pt x="2573" y="746"/>
                  </a:lnTo>
                  <a:cubicBezTo>
                    <a:pt x="2127" y="538"/>
                    <a:pt x="1694" y="379"/>
                    <a:pt x="1204" y="271"/>
                  </a:cubicBezTo>
                  <a:cubicBezTo>
                    <a:pt x="801" y="185"/>
                    <a:pt x="397" y="1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9" name="Google Shape;1219;p18"/>
            <p:cNvSpPr/>
            <p:nvPr/>
          </p:nvSpPr>
          <p:spPr>
            <a:xfrm>
              <a:off x="10791294" y="4706386"/>
              <a:ext cx="107736" cy="47425"/>
            </a:xfrm>
            <a:custGeom>
              <a:avLst/>
              <a:gdLst/>
              <a:ahLst/>
              <a:cxnLst/>
              <a:rect l="l" t="t" r="r" b="b"/>
              <a:pathLst>
                <a:path w="2224" h="979" extrusionOk="0">
                  <a:moveTo>
                    <a:pt x="0" y="0"/>
                  </a:moveTo>
                  <a:lnTo>
                    <a:pt x="0" y="0"/>
                  </a:lnTo>
                  <a:cubicBezTo>
                    <a:pt x="24" y="39"/>
                    <a:pt x="50" y="77"/>
                    <a:pt x="75" y="115"/>
                  </a:cubicBezTo>
                  <a:cubicBezTo>
                    <a:pt x="75" y="97"/>
                    <a:pt x="85" y="79"/>
                    <a:pt x="104" y="79"/>
                  </a:cubicBezTo>
                  <a:cubicBezTo>
                    <a:pt x="108" y="79"/>
                    <a:pt x="112" y="80"/>
                    <a:pt x="116" y="81"/>
                  </a:cubicBezTo>
                  <a:cubicBezTo>
                    <a:pt x="795" y="336"/>
                    <a:pt x="1681" y="451"/>
                    <a:pt x="2223" y="979"/>
                  </a:cubicBezTo>
                  <a:cubicBezTo>
                    <a:pt x="2219" y="810"/>
                    <a:pt x="2217" y="639"/>
                    <a:pt x="2215" y="470"/>
                  </a:cubicBezTo>
                  <a:cubicBezTo>
                    <a:pt x="1855" y="332"/>
                    <a:pt x="1486" y="209"/>
                    <a:pt x="1110" y="128"/>
                  </a:cubicBezTo>
                  <a:cubicBezTo>
                    <a:pt x="739" y="47"/>
                    <a:pt x="370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0" name="Google Shape;1220;p18"/>
            <p:cNvSpPr/>
            <p:nvPr/>
          </p:nvSpPr>
          <p:spPr>
            <a:xfrm>
              <a:off x="10814789" y="4742330"/>
              <a:ext cx="85646" cy="51640"/>
            </a:xfrm>
            <a:custGeom>
              <a:avLst/>
              <a:gdLst/>
              <a:ahLst/>
              <a:cxnLst/>
              <a:rect l="l" t="t" r="r" b="b"/>
              <a:pathLst>
                <a:path w="1768" h="1066" extrusionOk="0">
                  <a:moveTo>
                    <a:pt x="1" y="1"/>
                  </a:moveTo>
                  <a:lnTo>
                    <a:pt x="217" y="334"/>
                  </a:lnTo>
                  <a:cubicBezTo>
                    <a:pt x="755" y="398"/>
                    <a:pt x="1377" y="654"/>
                    <a:pt x="1768" y="1065"/>
                  </a:cubicBezTo>
                  <a:cubicBezTo>
                    <a:pt x="1758" y="882"/>
                    <a:pt x="1750" y="698"/>
                    <a:pt x="1745" y="518"/>
                  </a:cubicBezTo>
                  <a:cubicBezTo>
                    <a:pt x="1432" y="381"/>
                    <a:pt x="1109" y="262"/>
                    <a:pt x="782" y="161"/>
                  </a:cubicBezTo>
                  <a:cubicBezTo>
                    <a:pt x="527" y="85"/>
                    <a:pt x="258" y="6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1" name="Google Shape;1221;p18"/>
            <p:cNvSpPr/>
            <p:nvPr/>
          </p:nvSpPr>
          <p:spPr>
            <a:xfrm>
              <a:off x="10714997" y="4590414"/>
              <a:ext cx="183936" cy="39045"/>
            </a:xfrm>
            <a:custGeom>
              <a:avLst/>
              <a:gdLst/>
              <a:ahLst/>
              <a:cxnLst/>
              <a:rect l="l" t="t" r="r" b="b"/>
              <a:pathLst>
                <a:path w="3797" h="806" extrusionOk="0">
                  <a:moveTo>
                    <a:pt x="0" y="0"/>
                  </a:moveTo>
                  <a:cubicBezTo>
                    <a:pt x="63" y="96"/>
                    <a:pt x="127" y="192"/>
                    <a:pt x="191" y="288"/>
                  </a:cubicBezTo>
                  <a:cubicBezTo>
                    <a:pt x="194" y="287"/>
                    <a:pt x="197" y="287"/>
                    <a:pt x="199" y="287"/>
                  </a:cubicBezTo>
                  <a:cubicBezTo>
                    <a:pt x="213" y="287"/>
                    <a:pt x="225" y="297"/>
                    <a:pt x="227" y="311"/>
                  </a:cubicBezTo>
                  <a:cubicBezTo>
                    <a:pt x="230" y="324"/>
                    <a:pt x="231" y="338"/>
                    <a:pt x="232" y="351"/>
                  </a:cubicBezTo>
                  <a:lnTo>
                    <a:pt x="380" y="575"/>
                  </a:lnTo>
                  <a:cubicBezTo>
                    <a:pt x="408" y="578"/>
                    <a:pt x="436" y="580"/>
                    <a:pt x="464" y="583"/>
                  </a:cubicBezTo>
                  <a:cubicBezTo>
                    <a:pt x="468" y="581"/>
                    <a:pt x="473" y="580"/>
                    <a:pt x="477" y="580"/>
                  </a:cubicBezTo>
                  <a:cubicBezTo>
                    <a:pt x="479" y="580"/>
                    <a:pt x="480" y="580"/>
                    <a:pt x="482" y="580"/>
                  </a:cubicBezTo>
                  <a:cubicBezTo>
                    <a:pt x="1175" y="721"/>
                    <a:pt x="1849" y="806"/>
                    <a:pt x="2528" y="806"/>
                  </a:cubicBezTo>
                  <a:cubicBezTo>
                    <a:pt x="2947" y="806"/>
                    <a:pt x="3368" y="774"/>
                    <a:pt x="3797" y="703"/>
                  </a:cubicBezTo>
                  <a:cubicBezTo>
                    <a:pt x="3797" y="640"/>
                    <a:pt x="3796" y="578"/>
                    <a:pt x="3794" y="514"/>
                  </a:cubicBezTo>
                  <a:cubicBezTo>
                    <a:pt x="3673" y="514"/>
                    <a:pt x="3551" y="515"/>
                    <a:pt x="3429" y="515"/>
                  </a:cubicBezTo>
                  <a:cubicBezTo>
                    <a:pt x="2259" y="515"/>
                    <a:pt x="1091" y="46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2" name="Google Shape;1222;p18"/>
            <p:cNvSpPr/>
            <p:nvPr/>
          </p:nvSpPr>
          <p:spPr>
            <a:xfrm>
              <a:off x="10658659" y="4506270"/>
              <a:ext cx="236593" cy="37059"/>
            </a:xfrm>
            <a:custGeom>
              <a:avLst/>
              <a:gdLst/>
              <a:ahLst/>
              <a:cxnLst/>
              <a:rect l="l" t="t" r="r" b="b"/>
              <a:pathLst>
                <a:path w="4884" h="765" extrusionOk="0">
                  <a:moveTo>
                    <a:pt x="0" y="1"/>
                  </a:moveTo>
                  <a:lnTo>
                    <a:pt x="0" y="1"/>
                  </a:lnTo>
                  <a:cubicBezTo>
                    <a:pt x="122" y="181"/>
                    <a:pt x="243" y="361"/>
                    <a:pt x="364" y="541"/>
                  </a:cubicBezTo>
                  <a:cubicBezTo>
                    <a:pt x="368" y="541"/>
                    <a:pt x="371" y="541"/>
                    <a:pt x="375" y="541"/>
                  </a:cubicBezTo>
                  <a:cubicBezTo>
                    <a:pt x="1132" y="541"/>
                    <a:pt x="1918" y="685"/>
                    <a:pt x="2680" y="721"/>
                  </a:cubicBezTo>
                  <a:cubicBezTo>
                    <a:pt x="3040" y="738"/>
                    <a:pt x="3410" y="765"/>
                    <a:pt x="3778" y="765"/>
                  </a:cubicBezTo>
                  <a:cubicBezTo>
                    <a:pt x="4152" y="765"/>
                    <a:pt x="4525" y="737"/>
                    <a:pt x="4884" y="641"/>
                  </a:cubicBezTo>
                  <a:cubicBezTo>
                    <a:pt x="4872" y="502"/>
                    <a:pt x="4860" y="362"/>
                    <a:pt x="4847" y="224"/>
                  </a:cubicBezTo>
                  <a:cubicBezTo>
                    <a:pt x="4166" y="280"/>
                    <a:pt x="3482" y="322"/>
                    <a:pt x="2800" y="322"/>
                  </a:cubicBezTo>
                  <a:cubicBezTo>
                    <a:pt x="1857" y="322"/>
                    <a:pt x="919" y="24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3" name="Google Shape;1223;p18"/>
            <p:cNvSpPr/>
            <p:nvPr/>
          </p:nvSpPr>
          <p:spPr>
            <a:xfrm>
              <a:off x="10552182" y="4342050"/>
              <a:ext cx="322143" cy="52269"/>
            </a:xfrm>
            <a:custGeom>
              <a:avLst/>
              <a:gdLst/>
              <a:ahLst/>
              <a:cxnLst/>
              <a:rect l="l" t="t" r="r" b="b"/>
              <a:pathLst>
                <a:path w="6650" h="1079" extrusionOk="0">
                  <a:moveTo>
                    <a:pt x="1" y="1"/>
                  </a:moveTo>
                  <a:cubicBezTo>
                    <a:pt x="139" y="226"/>
                    <a:pt x="281" y="452"/>
                    <a:pt x="422" y="676"/>
                  </a:cubicBezTo>
                  <a:cubicBezTo>
                    <a:pt x="429" y="662"/>
                    <a:pt x="442" y="654"/>
                    <a:pt x="457" y="654"/>
                  </a:cubicBezTo>
                  <a:cubicBezTo>
                    <a:pt x="1508" y="698"/>
                    <a:pt x="2534" y="1021"/>
                    <a:pt x="3593" y="1070"/>
                  </a:cubicBezTo>
                  <a:cubicBezTo>
                    <a:pt x="3701" y="1076"/>
                    <a:pt x="3809" y="1078"/>
                    <a:pt x="3918" y="1078"/>
                  </a:cubicBezTo>
                  <a:cubicBezTo>
                    <a:pt x="4596" y="1078"/>
                    <a:pt x="5288" y="989"/>
                    <a:pt x="5967" y="989"/>
                  </a:cubicBezTo>
                  <a:cubicBezTo>
                    <a:pt x="6196" y="989"/>
                    <a:pt x="6424" y="999"/>
                    <a:pt x="6650" y="1026"/>
                  </a:cubicBezTo>
                  <a:cubicBezTo>
                    <a:pt x="6615" y="862"/>
                    <a:pt x="6578" y="700"/>
                    <a:pt x="6541" y="537"/>
                  </a:cubicBezTo>
                  <a:cubicBezTo>
                    <a:pt x="6403" y="533"/>
                    <a:pt x="6267" y="526"/>
                    <a:pt x="6130" y="520"/>
                  </a:cubicBezTo>
                  <a:cubicBezTo>
                    <a:pt x="6098" y="518"/>
                    <a:pt x="6090" y="474"/>
                    <a:pt x="6119" y="461"/>
                  </a:cubicBezTo>
                  <a:lnTo>
                    <a:pt x="6119" y="461"/>
                  </a:lnTo>
                  <a:cubicBezTo>
                    <a:pt x="5696" y="489"/>
                    <a:pt x="5263" y="503"/>
                    <a:pt x="4828" y="503"/>
                  </a:cubicBezTo>
                  <a:cubicBezTo>
                    <a:pt x="4042" y="503"/>
                    <a:pt x="3249" y="457"/>
                    <a:pt x="2494" y="362"/>
                  </a:cubicBezTo>
                  <a:cubicBezTo>
                    <a:pt x="1918" y="290"/>
                    <a:pt x="1342" y="222"/>
                    <a:pt x="767" y="146"/>
                  </a:cubicBezTo>
                  <a:cubicBezTo>
                    <a:pt x="511" y="113"/>
                    <a:pt x="249" y="8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4" name="Google Shape;1224;p18"/>
            <p:cNvSpPr/>
            <p:nvPr/>
          </p:nvSpPr>
          <p:spPr>
            <a:xfrm>
              <a:off x="10531982" y="4308673"/>
              <a:ext cx="335949" cy="55031"/>
            </a:xfrm>
            <a:custGeom>
              <a:avLst/>
              <a:gdLst/>
              <a:ahLst/>
              <a:cxnLst/>
              <a:rect l="l" t="t" r="r" b="b"/>
              <a:pathLst>
                <a:path w="6935" h="1136" extrusionOk="0">
                  <a:moveTo>
                    <a:pt x="0" y="0"/>
                  </a:moveTo>
                  <a:lnTo>
                    <a:pt x="0" y="0"/>
                  </a:lnTo>
                  <a:cubicBezTo>
                    <a:pt x="106" y="177"/>
                    <a:pt x="210" y="351"/>
                    <a:pt x="318" y="526"/>
                  </a:cubicBezTo>
                  <a:cubicBezTo>
                    <a:pt x="776" y="709"/>
                    <a:pt x="1300" y="722"/>
                    <a:pt x="1785" y="774"/>
                  </a:cubicBezTo>
                  <a:cubicBezTo>
                    <a:pt x="2351" y="833"/>
                    <a:pt x="2910" y="937"/>
                    <a:pt x="3477" y="982"/>
                  </a:cubicBezTo>
                  <a:cubicBezTo>
                    <a:pt x="3887" y="1015"/>
                    <a:pt x="4294" y="1025"/>
                    <a:pt x="4703" y="1025"/>
                  </a:cubicBezTo>
                  <a:cubicBezTo>
                    <a:pt x="4913" y="1025"/>
                    <a:pt x="5124" y="1023"/>
                    <a:pt x="5336" y="1019"/>
                  </a:cubicBezTo>
                  <a:cubicBezTo>
                    <a:pt x="5552" y="1016"/>
                    <a:pt x="5773" y="1005"/>
                    <a:pt x="5993" y="1005"/>
                  </a:cubicBezTo>
                  <a:cubicBezTo>
                    <a:pt x="6265" y="1005"/>
                    <a:pt x="6537" y="1021"/>
                    <a:pt x="6799" y="1086"/>
                  </a:cubicBezTo>
                  <a:cubicBezTo>
                    <a:pt x="6820" y="1091"/>
                    <a:pt x="6819" y="1115"/>
                    <a:pt x="6806" y="1126"/>
                  </a:cubicBezTo>
                  <a:cubicBezTo>
                    <a:pt x="6848" y="1129"/>
                    <a:pt x="6892" y="1131"/>
                    <a:pt x="6935" y="1135"/>
                  </a:cubicBezTo>
                  <a:cubicBezTo>
                    <a:pt x="6888" y="938"/>
                    <a:pt x="6838" y="742"/>
                    <a:pt x="6784" y="547"/>
                  </a:cubicBezTo>
                  <a:cubicBezTo>
                    <a:pt x="6540" y="630"/>
                    <a:pt x="6286" y="648"/>
                    <a:pt x="6027" y="648"/>
                  </a:cubicBezTo>
                  <a:cubicBezTo>
                    <a:pt x="5871" y="648"/>
                    <a:pt x="5714" y="641"/>
                    <a:pt x="5557" y="638"/>
                  </a:cubicBezTo>
                  <a:cubicBezTo>
                    <a:pt x="4874" y="625"/>
                    <a:pt x="4186" y="617"/>
                    <a:pt x="3504" y="579"/>
                  </a:cubicBezTo>
                  <a:cubicBezTo>
                    <a:pt x="2359" y="518"/>
                    <a:pt x="1058" y="49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5" name="Google Shape;1225;p18"/>
            <p:cNvSpPr/>
            <p:nvPr/>
          </p:nvSpPr>
          <p:spPr>
            <a:xfrm>
              <a:off x="10561677" y="4382451"/>
              <a:ext cx="27854" cy="256212"/>
            </a:xfrm>
            <a:custGeom>
              <a:avLst/>
              <a:gdLst/>
              <a:ahLst/>
              <a:cxnLst/>
              <a:rect l="l" t="t" r="r" b="b"/>
              <a:pathLst>
                <a:path w="575" h="5289" extrusionOk="0">
                  <a:moveTo>
                    <a:pt x="1" y="0"/>
                  </a:moveTo>
                  <a:lnTo>
                    <a:pt x="1" y="0"/>
                  </a:lnTo>
                  <a:cubicBezTo>
                    <a:pt x="226" y="687"/>
                    <a:pt x="110" y="1558"/>
                    <a:pt x="135" y="2254"/>
                  </a:cubicBezTo>
                  <a:cubicBezTo>
                    <a:pt x="169" y="3153"/>
                    <a:pt x="186" y="4052"/>
                    <a:pt x="69" y="4944"/>
                  </a:cubicBezTo>
                  <a:cubicBezTo>
                    <a:pt x="162" y="5060"/>
                    <a:pt x="258" y="5173"/>
                    <a:pt x="353" y="5288"/>
                  </a:cubicBezTo>
                  <a:cubicBezTo>
                    <a:pt x="411" y="4547"/>
                    <a:pt x="574" y="3820"/>
                    <a:pt x="570" y="3069"/>
                  </a:cubicBezTo>
                  <a:cubicBezTo>
                    <a:pt x="566" y="2325"/>
                    <a:pt x="525" y="1586"/>
                    <a:pt x="553" y="843"/>
                  </a:cubicBezTo>
                  <a:cubicBezTo>
                    <a:pt x="379" y="578"/>
                    <a:pt x="203" y="313"/>
                    <a:pt x="30" y="46"/>
                  </a:cubicBezTo>
                  <a:cubicBezTo>
                    <a:pt x="19" y="31"/>
                    <a:pt x="10" y="1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6" name="Google Shape;1226;p18"/>
            <p:cNvSpPr/>
            <p:nvPr/>
          </p:nvSpPr>
          <p:spPr>
            <a:xfrm>
              <a:off x="10613316" y="4438208"/>
              <a:ext cx="273167" cy="32796"/>
            </a:xfrm>
            <a:custGeom>
              <a:avLst/>
              <a:gdLst/>
              <a:ahLst/>
              <a:cxnLst/>
              <a:rect l="l" t="t" r="r" b="b"/>
              <a:pathLst>
                <a:path w="5639" h="677" extrusionOk="0">
                  <a:moveTo>
                    <a:pt x="0" y="0"/>
                  </a:moveTo>
                  <a:cubicBezTo>
                    <a:pt x="78" y="120"/>
                    <a:pt x="158" y="240"/>
                    <a:pt x="236" y="359"/>
                  </a:cubicBezTo>
                  <a:cubicBezTo>
                    <a:pt x="1013" y="597"/>
                    <a:pt x="1804" y="677"/>
                    <a:pt x="2599" y="677"/>
                  </a:cubicBezTo>
                  <a:cubicBezTo>
                    <a:pt x="3610" y="677"/>
                    <a:pt x="4629" y="548"/>
                    <a:pt x="5639" y="455"/>
                  </a:cubicBezTo>
                  <a:cubicBezTo>
                    <a:pt x="5621" y="328"/>
                    <a:pt x="5600" y="203"/>
                    <a:pt x="5580" y="76"/>
                  </a:cubicBezTo>
                  <a:cubicBezTo>
                    <a:pt x="4758" y="249"/>
                    <a:pt x="3893" y="331"/>
                    <a:pt x="3025" y="331"/>
                  </a:cubicBezTo>
                  <a:cubicBezTo>
                    <a:pt x="1999" y="331"/>
                    <a:pt x="969" y="21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7" name="Google Shape;1227;p18"/>
            <p:cNvSpPr/>
            <p:nvPr/>
          </p:nvSpPr>
          <p:spPr>
            <a:xfrm>
              <a:off x="10592002" y="4405267"/>
              <a:ext cx="290946" cy="42484"/>
            </a:xfrm>
            <a:custGeom>
              <a:avLst/>
              <a:gdLst/>
              <a:ahLst/>
              <a:cxnLst/>
              <a:rect l="l" t="t" r="r" b="b"/>
              <a:pathLst>
                <a:path w="6006" h="877" extrusionOk="0">
                  <a:moveTo>
                    <a:pt x="0" y="0"/>
                  </a:moveTo>
                  <a:lnTo>
                    <a:pt x="0" y="0"/>
                  </a:lnTo>
                  <a:cubicBezTo>
                    <a:pt x="123" y="192"/>
                    <a:pt x="247" y="383"/>
                    <a:pt x="371" y="575"/>
                  </a:cubicBezTo>
                  <a:cubicBezTo>
                    <a:pt x="1353" y="787"/>
                    <a:pt x="2307" y="877"/>
                    <a:pt x="3263" y="877"/>
                  </a:cubicBezTo>
                  <a:cubicBezTo>
                    <a:pt x="4167" y="877"/>
                    <a:pt x="5072" y="796"/>
                    <a:pt x="6005" y="663"/>
                  </a:cubicBezTo>
                  <a:cubicBezTo>
                    <a:pt x="5991" y="570"/>
                    <a:pt x="5973" y="478"/>
                    <a:pt x="5957" y="384"/>
                  </a:cubicBezTo>
                  <a:cubicBezTo>
                    <a:pt x="5788" y="371"/>
                    <a:pt x="5621" y="365"/>
                    <a:pt x="5455" y="365"/>
                  </a:cubicBezTo>
                  <a:cubicBezTo>
                    <a:pt x="5051" y="365"/>
                    <a:pt x="4653" y="396"/>
                    <a:pt x="4242" y="412"/>
                  </a:cubicBezTo>
                  <a:cubicBezTo>
                    <a:pt x="4139" y="416"/>
                    <a:pt x="4034" y="418"/>
                    <a:pt x="3930" y="418"/>
                  </a:cubicBezTo>
                  <a:cubicBezTo>
                    <a:pt x="3316" y="418"/>
                    <a:pt x="2692" y="353"/>
                    <a:pt x="2085" y="290"/>
                  </a:cubicBezTo>
                  <a:cubicBezTo>
                    <a:pt x="1483" y="226"/>
                    <a:pt x="875" y="156"/>
                    <a:pt x="277" y="58"/>
                  </a:cubicBezTo>
                  <a:cubicBezTo>
                    <a:pt x="184" y="44"/>
                    <a:pt x="91" y="2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8" name="Google Shape;1228;p18"/>
            <p:cNvSpPr/>
            <p:nvPr/>
          </p:nvSpPr>
          <p:spPr>
            <a:xfrm>
              <a:off x="10581635" y="4458554"/>
              <a:ext cx="23640" cy="196677"/>
            </a:xfrm>
            <a:custGeom>
              <a:avLst/>
              <a:gdLst/>
              <a:ahLst/>
              <a:cxnLst/>
              <a:rect l="l" t="t" r="r" b="b"/>
              <a:pathLst>
                <a:path w="488" h="4060" extrusionOk="0">
                  <a:moveTo>
                    <a:pt x="265" y="0"/>
                  </a:moveTo>
                  <a:lnTo>
                    <a:pt x="265" y="0"/>
                  </a:lnTo>
                  <a:cubicBezTo>
                    <a:pt x="275" y="434"/>
                    <a:pt x="285" y="866"/>
                    <a:pt x="278" y="1298"/>
                  </a:cubicBezTo>
                  <a:cubicBezTo>
                    <a:pt x="265" y="2144"/>
                    <a:pt x="149" y="2960"/>
                    <a:pt x="1" y="3788"/>
                  </a:cubicBezTo>
                  <a:cubicBezTo>
                    <a:pt x="77" y="3879"/>
                    <a:pt x="153" y="3969"/>
                    <a:pt x="229" y="4060"/>
                  </a:cubicBezTo>
                  <a:cubicBezTo>
                    <a:pt x="210" y="3714"/>
                    <a:pt x="361" y="3221"/>
                    <a:pt x="389" y="2972"/>
                  </a:cubicBezTo>
                  <a:cubicBezTo>
                    <a:pt x="487" y="2095"/>
                    <a:pt x="406" y="1139"/>
                    <a:pt x="299" y="267"/>
                  </a:cubicBezTo>
                  <a:cubicBezTo>
                    <a:pt x="289" y="178"/>
                    <a:pt x="277" y="90"/>
                    <a:pt x="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9" name="Google Shape;1229;p18"/>
            <p:cNvSpPr/>
            <p:nvPr/>
          </p:nvSpPr>
          <p:spPr>
            <a:xfrm>
              <a:off x="10495601" y="4247054"/>
              <a:ext cx="363609" cy="86518"/>
            </a:xfrm>
            <a:custGeom>
              <a:avLst/>
              <a:gdLst/>
              <a:ahLst/>
              <a:cxnLst/>
              <a:rect l="l" t="t" r="r" b="b"/>
              <a:pathLst>
                <a:path w="7506" h="1786" extrusionOk="0">
                  <a:moveTo>
                    <a:pt x="0" y="0"/>
                  </a:moveTo>
                  <a:cubicBezTo>
                    <a:pt x="63" y="108"/>
                    <a:pt x="126" y="216"/>
                    <a:pt x="188" y="324"/>
                  </a:cubicBezTo>
                  <a:cubicBezTo>
                    <a:pt x="195" y="320"/>
                    <a:pt x="202" y="318"/>
                    <a:pt x="210" y="318"/>
                  </a:cubicBezTo>
                  <a:cubicBezTo>
                    <a:pt x="214" y="318"/>
                    <a:pt x="219" y="319"/>
                    <a:pt x="223" y="320"/>
                  </a:cubicBezTo>
                  <a:cubicBezTo>
                    <a:pt x="1669" y="718"/>
                    <a:pt x="3134" y="936"/>
                    <a:pt x="4621" y="1114"/>
                  </a:cubicBezTo>
                  <a:cubicBezTo>
                    <a:pt x="5027" y="1163"/>
                    <a:pt x="5411" y="1177"/>
                    <a:pt x="5805" y="1177"/>
                  </a:cubicBezTo>
                  <a:cubicBezTo>
                    <a:pt x="5968" y="1177"/>
                    <a:pt x="6134" y="1175"/>
                    <a:pt x="6303" y="1171"/>
                  </a:cubicBezTo>
                  <a:cubicBezTo>
                    <a:pt x="6370" y="1170"/>
                    <a:pt x="6437" y="1168"/>
                    <a:pt x="6504" y="1168"/>
                  </a:cubicBezTo>
                  <a:cubicBezTo>
                    <a:pt x="6802" y="1168"/>
                    <a:pt x="7094" y="1193"/>
                    <a:pt x="7364" y="1333"/>
                  </a:cubicBezTo>
                  <a:cubicBezTo>
                    <a:pt x="7406" y="1353"/>
                    <a:pt x="7379" y="1410"/>
                    <a:pt x="7341" y="1410"/>
                  </a:cubicBezTo>
                  <a:cubicBezTo>
                    <a:pt x="7334" y="1410"/>
                    <a:pt x="7327" y="1408"/>
                    <a:pt x="7320" y="1405"/>
                  </a:cubicBezTo>
                  <a:cubicBezTo>
                    <a:pt x="7016" y="1242"/>
                    <a:pt x="6671" y="1203"/>
                    <a:pt x="6324" y="1203"/>
                  </a:cubicBezTo>
                  <a:cubicBezTo>
                    <a:pt x="6071" y="1203"/>
                    <a:pt x="5817" y="1224"/>
                    <a:pt x="5575" y="1231"/>
                  </a:cubicBezTo>
                  <a:cubicBezTo>
                    <a:pt x="5488" y="1234"/>
                    <a:pt x="5400" y="1235"/>
                    <a:pt x="5313" y="1235"/>
                  </a:cubicBezTo>
                  <a:cubicBezTo>
                    <a:pt x="4823" y="1235"/>
                    <a:pt x="4328" y="1196"/>
                    <a:pt x="3842" y="1142"/>
                  </a:cubicBezTo>
                  <a:cubicBezTo>
                    <a:pt x="2624" y="1004"/>
                    <a:pt x="1419" y="792"/>
                    <a:pt x="247" y="426"/>
                  </a:cubicBezTo>
                  <a:lnTo>
                    <a:pt x="247" y="426"/>
                  </a:lnTo>
                  <a:cubicBezTo>
                    <a:pt x="395" y="678"/>
                    <a:pt x="544" y="928"/>
                    <a:pt x="695" y="1179"/>
                  </a:cubicBezTo>
                  <a:cubicBezTo>
                    <a:pt x="702" y="1169"/>
                    <a:pt x="714" y="1164"/>
                    <a:pt x="725" y="1164"/>
                  </a:cubicBezTo>
                  <a:cubicBezTo>
                    <a:pt x="729" y="1164"/>
                    <a:pt x="733" y="1165"/>
                    <a:pt x="737" y="1166"/>
                  </a:cubicBezTo>
                  <a:cubicBezTo>
                    <a:pt x="1903" y="1509"/>
                    <a:pt x="3041" y="1709"/>
                    <a:pt x="4257" y="1770"/>
                  </a:cubicBezTo>
                  <a:cubicBezTo>
                    <a:pt x="4512" y="1782"/>
                    <a:pt x="4766" y="1786"/>
                    <a:pt x="5020" y="1786"/>
                  </a:cubicBezTo>
                  <a:cubicBezTo>
                    <a:pt x="5367" y="1786"/>
                    <a:pt x="5714" y="1779"/>
                    <a:pt x="6064" y="1779"/>
                  </a:cubicBezTo>
                  <a:cubicBezTo>
                    <a:pt x="6098" y="1779"/>
                    <a:pt x="6133" y="1779"/>
                    <a:pt x="6168" y="1779"/>
                  </a:cubicBezTo>
                  <a:cubicBezTo>
                    <a:pt x="6348" y="1780"/>
                    <a:pt x="6529" y="1786"/>
                    <a:pt x="6708" y="1786"/>
                  </a:cubicBezTo>
                  <a:cubicBezTo>
                    <a:pt x="6977" y="1786"/>
                    <a:pt x="7244" y="1773"/>
                    <a:pt x="7506" y="1709"/>
                  </a:cubicBezTo>
                  <a:cubicBezTo>
                    <a:pt x="7414" y="1383"/>
                    <a:pt x="7312" y="1062"/>
                    <a:pt x="7203" y="743"/>
                  </a:cubicBezTo>
                  <a:cubicBezTo>
                    <a:pt x="5931" y="710"/>
                    <a:pt x="4647" y="750"/>
                    <a:pt x="3378" y="651"/>
                  </a:cubicBezTo>
                  <a:cubicBezTo>
                    <a:pt x="2788" y="607"/>
                    <a:pt x="2201" y="527"/>
                    <a:pt x="1619" y="415"/>
                  </a:cubicBezTo>
                  <a:cubicBezTo>
                    <a:pt x="1083" y="308"/>
                    <a:pt x="543" y="8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0" name="Google Shape;1230;p18"/>
            <p:cNvSpPr/>
            <p:nvPr/>
          </p:nvSpPr>
          <p:spPr>
            <a:xfrm>
              <a:off x="10574611" y="4377849"/>
              <a:ext cx="305042" cy="41031"/>
            </a:xfrm>
            <a:custGeom>
              <a:avLst/>
              <a:gdLst/>
              <a:ahLst/>
              <a:cxnLst/>
              <a:rect l="l" t="t" r="r" b="b"/>
              <a:pathLst>
                <a:path w="6297" h="847" extrusionOk="0">
                  <a:moveTo>
                    <a:pt x="0" y="1"/>
                  </a:moveTo>
                  <a:lnTo>
                    <a:pt x="0" y="1"/>
                  </a:lnTo>
                  <a:cubicBezTo>
                    <a:pt x="80" y="129"/>
                    <a:pt x="160" y="257"/>
                    <a:pt x="242" y="385"/>
                  </a:cubicBezTo>
                  <a:cubicBezTo>
                    <a:pt x="622" y="513"/>
                    <a:pt x="1025" y="521"/>
                    <a:pt x="1426" y="581"/>
                  </a:cubicBezTo>
                  <a:cubicBezTo>
                    <a:pt x="2039" y="672"/>
                    <a:pt x="2656" y="740"/>
                    <a:pt x="3274" y="785"/>
                  </a:cubicBezTo>
                  <a:cubicBezTo>
                    <a:pt x="3650" y="812"/>
                    <a:pt x="4017" y="831"/>
                    <a:pt x="4386" y="831"/>
                  </a:cubicBezTo>
                  <a:cubicBezTo>
                    <a:pt x="4621" y="831"/>
                    <a:pt x="4857" y="823"/>
                    <a:pt x="5096" y="805"/>
                  </a:cubicBezTo>
                  <a:cubicBezTo>
                    <a:pt x="5300" y="790"/>
                    <a:pt x="5507" y="771"/>
                    <a:pt x="5712" y="771"/>
                  </a:cubicBezTo>
                  <a:cubicBezTo>
                    <a:pt x="5910" y="771"/>
                    <a:pt x="6106" y="789"/>
                    <a:pt x="6296" y="846"/>
                  </a:cubicBezTo>
                  <a:cubicBezTo>
                    <a:pt x="6266" y="680"/>
                    <a:pt x="6234" y="513"/>
                    <a:pt x="6199" y="346"/>
                  </a:cubicBezTo>
                  <a:cubicBezTo>
                    <a:pt x="5345" y="371"/>
                    <a:pt x="4500" y="463"/>
                    <a:pt x="3648" y="463"/>
                  </a:cubicBezTo>
                  <a:cubicBezTo>
                    <a:pt x="3412" y="463"/>
                    <a:pt x="3176" y="456"/>
                    <a:pt x="2938" y="438"/>
                  </a:cubicBezTo>
                  <a:cubicBezTo>
                    <a:pt x="1955" y="366"/>
                    <a:pt x="966" y="20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1" name="Google Shape;1231;p18"/>
            <p:cNvSpPr/>
            <p:nvPr/>
          </p:nvSpPr>
          <p:spPr>
            <a:xfrm>
              <a:off x="10849764" y="4815430"/>
              <a:ext cx="31827" cy="93882"/>
            </a:xfrm>
            <a:custGeom>
              <a:avLst/>
              <a:gdLst/>
              <a:ahLst/>
              <a:cxnLst/>
              <a:rect l="l" t="t" r="r" b="b"/>
              <a:pathLst>
                <a:path w="657" h="1938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82"/>
                    <a:pt x="141" y="366"/>
                    <a:pt x="177" y="556"/>
                  </a:cubicBezTo>
                  <a:cubicBezTo>
                    <a:pt x="250" y="952"/>
                    <a:pt x="280" y="1351"/>
                    <a:pt x="354" y="1749"/>
                  </a:cubicBezTo>
                  <a:cubicBezTo>
                    <a:pt x="454" y="1813"/>
                    <a:pt x="555" y="1874"/>
                    <a:pt x="656" y="1938"/>
                  </a:cubicBezTo>
                  <a:cubicBezTo>
                    <a:pt x="574" y="1500"/>
                    <a:pt x="531" y="1063"/>
                    <a:pt x="415" y="636"/>
                  </a:cubicBezTo>
                  <a:cubicBezTo>
                    <a:pt x="278" y="423"/>
                    <a:pt x="137" y="21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2" name="Google Shape;1232;p18"/>
            <p:cNvSpPr/>
            <p:nvPr/>
          </p:nvSpPr>
          <p:spPr>
            <a:xfrm>
              <a:off x="10876117" y="4856122"/>
              <a:ext cx="48297" cy="78477"/>
            </a:xfrm>
            <a:custGeom>
              <a:avLst/>
              <a:gdLst/>
              <a:ahLst/>
              <a:cxnLst/>
              <a:rect l="l" t="t" r="r" b="b"/>
              <a:pathLst>
                <a:path w="997" h="1620" extrusionOk="0">
                  <a:moveTo>
                    <a:pt x="0" y="0"/>
                  </a:moveTo>
                  <a:lnTo>
                    <a:pt x="0" y="0"/>
                  </a:lnTo>
                  <a:cubicBezTo>
                    <a:pt x="82" y="363"/>
                    <a:pt x="104" y="742"/>
                    <a:pt x="162" y="1106"/>
                  </a:cubicBezTo>
                  <a:cubicBezTo>
                    <a:pt x="163" y="1113"/>
                    <a:pt x="162" y="1119"/>
                    <a:pt x="156" y="1125"/>
                  </a:cubicBezTo>
                  <a:cubicBezTo>
                    <a:pt x="431" y="1295"/>
                    <a:pt x="711" y="1461"/>
                    <a:pt x="996" y="1619"/>
                  </a:cubicBezTo>
                  <a:cubicBezTo>
                    <a:pt x="912" y="1419"/>
                    <a:pt x="715" y="1162"/>
                    <a:pt x="652" y="1055"/>
                  </a:cubicBezTo>
                  <a:cubicBezTo>
                    <a:pt x="442" y="700"/>
                    <a:pt x="223" y="35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3" name="Google Shape;1233;p18"/>
            <p:cNvSpPr/>
            <p:nvPr/>
          </p:nvSpPr>
          <p:spPr>
            <a:xfrm>
              <a:off x="10749827" y="4643120"/>
              <a:ext cx="149009" cy="38221"/>
            </a:xfrm>
            <a:custGeom>
              <a:avLst/>
              <a:gdLst/>
              <a:ahLst/>
              <a:cxnLst/>
              <a:rect l="l" t="t" r="r" b="b"/>
              <a:pathLst>
                <a:path w="3076" h="789" extrusionOk="0">
                  <a:moveTo>
                    <a:pt x="0" y="0"/>
                  </a:moveTo>
                  <a:lnTo>
                    <a:pt x="0" y="0"/>
                  </a:lnTo>
                  <a:cubicBezTo>
                    <a:pt x="111" y="167"/>
                    <a:pt x="220" y="334"/>
                    <a:pt x="329" y="502"/>
                  </a:cubicBezTo>
                  <a:cubicBezTo>
                    <a:pt x="375" y="497"/>
                    <a:pt x="421" y="495"/>
                    <a:pt x="468" y="495"/>
                  </a:cubicBezTo>
                  <a:cubicBezTo>
                    <a:pt x="838" y="495"/>
                    <a:pt x="1238" y="626"/>
                    <a:pt x="1583" y="658"/>
                  </a:cubicBezTo>
                  <a:cubicBezTo>
                    <a:pt x="2080" y="703"/>
                    <a:pt x="2577" y="741"/>
                    <a:pt x="3074" y="789"/>
                  </a:cubicBezTo>
                  <a:cubicBezTo>
                    <a:pt x="3074" y="722"/>
                    <a:pt x="3074" y="657"/>
                    <a:pt x="3075" y="591"/>
                  </a:cubicBezTo>
                  <a:cubicBezTo>
                    <a:pt x="2562" y="507"/>
                    <a:pt x="2044" y="471"/>
                    <a:pt x="1535" y="358"/>
                  </a:cubicBezTo>
                  <a:cubicBezTo>
                    <a:pt x="1022" y="243"/>
                    <a:pt x="515" y="10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4" name="Google Shape;1234;p18"/>
            <p:cNvSpPr/>
            <p:nvPr/>
          </p:nvSpPr>
          <p:spPr>
            <a:xfrm>
              <a:off x="10708022" y="4579805"/>
              <a:ext cx="190718" cy="32505"/>
            </a:xfrm>
            <a:custGeom>
              <a:avLst/>
              <a:gdLst/>
              <a:ahLst/>
              <a:cxnLst/>
              <a:rect l="l" t="t" r="r" b="b"/>
              <a:pathLst>
                <a:path w="3937" h="671" extrusionOk="0">
                  <a:moveTo>
                    <a:pt x="0" y="1"/>
                  </a:moveTo>
                  <a:lnTo>
                    <a:pt x="0" y="1"/>
                  </a:lnTo>
                  <a:cubicBezTo>
                    <a:pt x="34" y="50"/>
                    <a:pt x="64" y="99"/>
                    <a:pt x="98" y="149"/>
                  </a:cubicBezTo>
                  <a:cubicBezTo>
                    <a:pt x="778" y="397"/>
                    <a:pt x="1482" y="537"/>
                    <a:pt x="2206" y="603"/>
                  </a:cubicBezTo>
                  <a:cubicBezTo>
                    <a:pt x="2335" y="615"/>
                    <a:pt x="2467" y="619"/>
                    <a:pt x="2600" y="619"/>
                  </a:cubicBezTo>
                  <a:cubicBezTo>
                    <a:pt x="2812" y="619"/>
                    <a:pt x="3027" y="610"/>
                    <a:pt x="3240" y="610"/>
                  </a:cubicBezTo>
                  <a:cubicBezTo>
                    <a:pt x="3478" y="610"/>
                    <a:pt x="3713" y="621"/>
                    <a:pt x="3937" y="670"/>
                  </a:cubicBezTo>
                  <a:cubicBezTo>
                    <a:pt x="3936" y="503"/>
                    <a:pt x="3932" y="338"/>
                    <a:pt x="3926" y="173"/>
                  </a:cubicBezTo>
                  <a:cubicBezTo>
                    <a:pt x="3504" y="232"/>
                    <a:pt x="3084" y="259"/>
                    <a:pt x="2661" y="259"/>
                  </a:cubicBezTo>
                  <a:cubicBezTo>
                    <a:pt x="2402" y="259"/>
                    <a:pt x="2142" y="249"/>
                    <a:pt x="1881" y="230"/>
                  </a:cubicBezTo>
                  <a:cubicBezTo>
                    <a:pt x="1272" y="187"/>
                    <a:pt x="594" y="17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5" name="Google Shape;1235;p18"/>
            <p:cNvSpPr/>
            <p:nvPr/>
          </p:nvSpPr>
          <p:spPr>
            <a:xfrm>
              <a:off x="10690049" y="4552920"/>
              <a:ext cx="208012" cy="34443"/>
            </a:xfrm>
            <a:custGeom>
              <a:avLst/>
              <a:gdLst/>
              <a:ahLst/>
              <a:cxnLst/>
              <a:rect l="l" t="t" r="r" b="b"/>
              <a:pathLst>
                <a:path w="4294" h="711" extrusionOk="0">
                  <a:moveTo>
                    <a:pt x="0" y="1"/>
                  </a:moveTo>
                  <a:cubicBezTo>
                    <a:pt x="109" y="165"/>
                    <a:pt x="218" y="326"/>
                    <a:pt x="327" y="490"/>
                  </a:cubicBezTo>
                  <a:cubicBezTo>
                    <a:pt x="342" y="490"/>
                    <a:pt x="357" y="490"/>
                    <a:pt x="372" y="490"/>
                  </a:cubicBezTo>
                  <a:cubicBezTo>
                    <a:pt x="994" y="490"/>
                    <a:pt x="1633" y="650"/>
                    <a:pt x="2256" y="688"/>
                  </a:cubicBezTo>
                  <a:cubicBezTo>
                    <a:pt x="2511" y="703"/>
                    <a:pt x="2767" y="710"/>
                    <a:pt x="3024" y="710"/>
                  </a:cubicBezTo>
                  <a:cubicBezTo>
                    <a:pt x="3447" y="710"/>
                    <a:pt x="3871" y="690"/>
                    <a:pt x="4293" y="649"/>
                  </a:cubicBezTo>
                  <a:cubicBezTo>
                    <a:pt x="4291" y="545"/>
                    <a:pt x="4287" y="441"/>
                    <a:pt x="4281" y="338"/>
                  </a:cubicBezTo>
                  <a:cubicBezTo>
                    <a:pt x="4129" y="348"/>
                    <a:pt x="3974" y="352"/>
                    <a:pt x="3817" y="352"/>
                  </a:cubicBezTo>
                  <a:cubicBezTo>
                    <a:pt x="3189" y="352"/>
                    <a:pt x="2537" y="288"/>
                    <a:pt x="1922" y="261"/>
                  </a:cubicBezTo>
                  <a:cubicBezTo>
                    <a:pt x="1270" y="232"/>
                    <a:pt x="633" y="16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6" name="Google Shape;1236;p18"/>
            <p:cNvSpPr/>
            <p:nvPr/>
          </p:nvSpPr>
          <p:spPr>
            <a:xfrm>
              <a:off x="10532999" y="4366029"/>
              <a:ext cx="32360" cy="252385"/>
            </a:xfrm>
            <a:custGeom>
              <a:avLst/>
              <a:gdLst/>
              <a:ahLst/>
              <a:cxnLst/>
              <a:rect l="l" t="t" r="r" b="b"/>
              <a:pathLst>
                <a:path w="668" h="5210" extrusionOk="0">
                  <a:moveTo>
                    <a:pt x="378" y="1"/>
                  </a:moveTo>
                  <a:cubicBezTo>
                    <a:pt x="91" y="501"/>
                    <a:pt x="193" y="1425"/>
                    <a:pt x="178" y="1953"/>
                  </a:cubicBezTo>
                  <a:cubicBezTo>
                    <a:pt x="155" y="2812"/>
                    <a:pt x="1" y="3655"/>
                    <a:pt x="47" y="4512"/>
                  </a:cubicBezTo>
                  <a:cubicBezTo>
                    <a:pt x="229" y="4747"/>
                    <a:pt x="414" y="4979"/>
                    <a:pt x="601" y="5210"/>
                  </a:cubicBezTo>
                  <a:cubicBezTo>
                    <a:pt x="667" y="4400"/>
                    <a:pt x="666" y="3588"/>
                    <a:pt x="637" y="2776"/>
                  </a:cubicBezTo>
                  <a:cubicBezTo>
                    <a:pt x="605" y="1892"/>
                    <a:pt x="599" y="1030"/>
                    <a:pt x="446" y="158"/>
                  </a:cubicBezTo>
                  <a:cubicBezTo>
                    <a:pt x="445" y="146"/>
                    <a:pt x="449" y="134"/>
                    <a:pt x="458" y="127"/>
                  </a:cubicBezTo>
                  <a:cubicBezTo>
                    <a:pt x="431" y="85"/>
                    <a:pt x="405" y="42"/>
                    <a:pt x="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7" name="Google Shape;1237;p18"/>
            <p:cNvSpPr/>
            <p:nvPr/>
          </p:nvSpPr>
          <p:spPr>
            <a:xfrm>
              <a:off x="10834069" y="4791451"/>
              <a:ext cx="30083" cy="107009"/>
            </a:xfrm>
            <a:custGeom>
              <a:avLst/>
              <a:gdLst/>
              <a:ahLst/>
              <a:cxnLst/>
              <a:rect l="l" t="t" r="r" b="b"/>
              <a:pathLst>
                <a:path w="621" h="2209" extrusionOk="0">
                  <a:moveTo>
                    <a:pt x="0" y="0"/>
                  </a:moveTo>
                  <a:lnTo>
                    <a:pt x="0" y="0"/>
                  </a:lnTo>
                  <a:cubicBezTo>
                    <a:pt x="101" y="581"/>
                    <a:pt x="28" y="1227"/>
                    <a:pt x="9" y="1794"/>
                  </a:cubicBezTo>
                  <a:cubicBezTo>
                    <a:pt x="211" y="1934"/>
                    <a:pt x="413" y="2074"/>
                    <a:pt x="620" y="2209"/>
                  </a:cubicBezTo>
                  <a:cubicBezTo>
                    <a:pt x="453" y="1851"/>
                    <a:pt x="495" y="1457"/>
                    <a:pt x="404" y="1074"/>
                  </a:cubicBezTo>
                  <a:cubicBezTo>
                    <a:pt x="329" y="763"/>
                    <a:pt x="216" y="466"/>
                    <a:pt x="109" y="167"/>
                  </a:cubicBezTo>
                  <a:cubicBezTo>
                    <a:pt x="72" y="111"/>
                    <a:pt x="36" y="5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8" name="Google Shape;1238;p18"/>
            <p:cNvSpPr/>
            <p:nvPr/>
          </p:nvSpPr>
          <p:spPr>
            <a:xfrm>
              <a:off x="10757627" y="4676690"/>
              <a:ext cx="26789" cy="161556"/>
            </a:xfrm>
            <a:custGeom>
              <a:avLst/>
              <a:gdLst/>
              <a:ahLst/>
              <a:cxnLst/>
              <a:rect l="l" t="t" r="r" b="b"/>
              <a:pathLst>
                <a:path w="553" h="3335" extrusionOk="0">
                  <a:moveTo>
                    <a:pt x="0" y="1"/>
                  </a:moveTo>
                  <a:lnTo>
                    <a:pt x="0" y="1"/>
                  </a:lnTo>
                  <a:cubicBezTo>
                    <a:pt x="90" y="324"/>
                    <a:pt x="147" y="656"/>
                    <a:pt x="171" y="990"/>
                  </a:cubicBezTo>
                  <a:cubicBezTo>
                    <a:pt x="220" y="1733"/>
                    <a:pt x="90" y="2437"/>
                    <a:pt x="263" y="3162"/>
                  </a:cubicBezTo>
                  <a:cubicBezTo>
                    <a:pt x="334" y="3220"/>
                    <a:pt x="405" y="3278"/>
                    <a:pt x="477" y="3335"/>
                  </a:cubicBezTo>
                  <a:cubicBezTo>
                    <a:pt x="553" y="2427"/>
                    <a:pt x="530" y="1515"/>
                    <a:pt x="411" y="612"/>
                  </a:cubicBezTo>
                  <a:cubicBezTo>
                    <a:pt x="274" y="408"/>
                    <a:pt x="138" y="20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9" name="Google Shape;1239;p18"/>
            <p:cNvSpPr/>
            <p:nvPr/>
          </p:nvSpPr>
          <p:spPr>
            <a:xfrm>
              <a:off x="10784561" y="4716898"/>
              <a:ext cx="30131" cy="147265"/>
            </a:xfrm>
            <a:custGeom>
              <a:avLst/>
              <a:gdLst/>
              <a:ahLst/>
              <a:cxnLst/>
              <a:rect l="l" t="t" r="r" b="b"/>
              <a:pathLst>
                <a:path w="622" h="3040" extrusionOk="0">
                  <a:moveTo>
                    <a:pt x="1" y="0"/>
                  </a:moveTo>
                  <a:lnTo>
                    <a:pt x="1" y="0"/>
                  </a:lnTo>
                  <a:cubicBezTo>
                    <a:pt x="157" y="841"/>
                    <a:pt x="130" y="1737"/>
                    <a:pt x="2" y="2570"/>
                  </a:cubicBezTo>
                  <a:cubicBezTo>
                    <a:pt x="206" y="2732"/>
                    <a:pt x="413" y="2886"/>
                    <a:pt x="622" y="3040"/>
                  </a:cubicBezTo>
                  <a:cubicBezTo>
                    <a:pt x="494" y="2702"/>
                    <a:pt x="542" y="2316"/>
                    <a:pt x="514" y="1953"/>
                  </a:cubicBezTo>
                  <a:cubicBezTo>
                    <a:pt x="467" y="1335"/>
                    <a:pt x="247" y="753"/>
                    <a:pt x="102" y="15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0" name="Google Shape;1240;p18"/>
            <p:cNvSpPr/>
            <p:nvPr/>
          </p:nvSpPr>
          <p:spPr>
            <a:xfrm>
              <a:off x="10483442" y="4279074"/>
              <a:ext cx="39093" cy="282371"/>
            </a:xfrm>
            <a:custGeom>
              <a:avLst/>
              <a:gdLst/>
              <a:ahLst/>
              <a:cxnLst/>
              <a:rect l="l" t="t" r="r" b="b"/>
              <a:pathLst>
                <a:path w="807" h="582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379" y="1624"/>
                    <a:pt x="9" y="3247"/>
                    <a:pt x="1" y="4870"/>
                  </a:cubicBezTo>
                  <a:cubicBezTo>
                    <a:pt x="231" y="5192"/>
                    <a:pt x="465" y="5512"/>
                    <a:pt x="703" y="5829"/>
                  </a:cubicBezTo>
                  <a:cubicBezTo>
                    <a:pt x="806" y="3968"/>
                    <a:pt x="702" y="2048"/>
                    <a:pt x="429" y="207"/>
                  </a:cubicBezTo>
                  <a:cubicBezTo>
                    <a:pt x="387" y="139"/>
                    <a:pt x="345" y="70"/>
                    <a:pt x="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1" name="Google Shape;1241;p18"/>
            <p:cNvSpPr/>
            <p:nvPr/>
          </p:nvSpPr>
          <p:spPr>
            <a:xfrm>
              <a:off x="10452633" y="4252964"/>
              <a:ext cx="43453" cy="257375"/>
            </a:xfrm>
            <a:custGeom>
              <a:avLst/>
              <a:gdLst/>
              <a:ahLst/>
              <a:cxnLst/>
              <a:rect l="l" t="t" r="r" b="b"/>
              <a:pathLst>
                <a:path w="897" h="5313" extrusionOk="0">
                  <a:moveTo>
                    <a:pt x="633" y="1"/>
                  </a:moveTo>
                  <a:lnTo>
                    <a:pt x="633" y="1"/>
                  </a:lnTo>
                  <a:cubicBezTo>
                    <a:pt x="722" y="694"/>
                    <a:pt x="495" y="1445"/>
                    <a:pt x="357" y="2108"/>
                  </a:cubicBezTo>
                  <a:cubicBezTo>
                    <a:pt x="165" y="3034"/>
                    <a:pt x="1" y="3971"/>
                    <a:pt x="270" y="4889"/>
                  </a:cubicBezTo>
                  <a:cubicBezTo>
                    <a:pt x="369" y="5030"/>
                    <a:pt x="469" y="5171"/>
                    <a:pt x="569" y="5313"/>
                  </a:cubicBezTo>
                  <a:cubicBezTo>
                    <a:pt x="518" y="4563"/>
                    <a:pt x="683" y="3800"/>
                    <a:pt x="713" y="3055"/>
                  </a:cubicBezTo>
                  <a:cubicBezTo>
                    <a:pt x="747" y="2191"/>
                    <a:pt x="886" y="1331"/>
                    <a:pt x="897" y="465"/>
                  </a:cubicBezTo>
                  <a:cubicBezTo>
                    <a:pt x="807" y="312"/>
                    <a:pt x="721" y="156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2" name="Google Shape;1242;p18"/>
            <p:cNvSpPr/>
            <p:nvPr/>
          </p:nvSpPr>
          <p:spPr>
            <a:xfrm>
              <a:off x="10649067" y="4489702"/>
              <a:ext cx="244053" cy="28920"/>
            </a:xfrm>
            <a:custGeom>
              <a:avLst/>
              <a:gdLst/>
              <a:ahLst/>
              <a:cxnLst/>
              <a:rect l="l" t="t" r="r" b="b"/>
              <a:pathLst>
                <a:path w="5038" h="597" extrusionOk="0">
                  <a:moveTo>
                    <a:pt x="4982" y="0"/>
                  </a:moveTo>
                  <a:cubicBezTo>
                    <a:pt x="4106" y="115"/>
                    <a:pt x="3191" y="80"/>
                    <a:pt x="2311" y="107"/>
                  </a:cubicBezTo>
                  <a:cubicBezTo>
                    <a:pt x="1900" y="120"/>
                    <a:pt x="1467" y="157"/>
                    <a:pt x="1037" y="157"/>
                  </a:cubicBezTo>
                  <a:cubicBezTo>
                    <a:pt x="684" y="157"/>
                    <a:pt x="334" y="132"/>
                    <a:pt x="1" y="48"/>
                  </a:cubicBezTo>
                  <a:lnTo>
                    <a:pt x="1" y="48"/>
                  </a:lnTo>
                  <a:cubicBezTo>
                    <a:pt x="41" y="107"/>
                    <a:pt x="78" y="166"/>
                    <a:pt x="118" y="224"/>
                  </a:cubicBezTo>
                  <a:cubicBezTo>
                    <a:pt x="129" y="242"/>
                    <a:pt x="140" y="258"/>
                    <a:pt x="152" y="274"/>
                  </a:cubicBezTo>
                  <a:cubicBezTo>
                    <a:pt x="1111" y="513"/>
                    <a:pt x="2079" y="597"/>
                    <a:pt x="3054" y="597"/>
                  </a:cubicBezTo>
                  <a:cubicBezTo>
                    <a:pt x="3713" y="597"/>
                    <a:pt x="4375" y="559"/>
                    <a:pt x="5038" y="504"/>
                  </a:cubicBezTo>
                  <a:cubicBezTo>
                    <a:pt x="5021" y="336"/>
                    <a:pt x="5002" y="168"/>
                    <a:pt x="49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3" name="Google Shape;1243;p18"/>
            <p:cNvSpPr/>
            <p:nvPr/>
          </p:nvSpPr>
          <p:spPr>
            <a:xfrm>
              <a:off x="10514833" y="4306977"/>
              <a:ext cx="34346" cy="273506"/>
            </a:xfrm>
            <a:custGeom>
              <a:avLst/>
              <a:gdLst/>
              <a:ahLst/>
              <a:cxnLst/>
              <a:rect l="l" t="t" r="r" b="b"/>
              <a:pathLst>
                <a:path w="709" h="5646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196"/>
                    <a:pt x="41" y="397"/>
                    <a:pt x="49" y="586"/>
                  </a:cubicBezTo>
                  <a:cubicBezTo>
                    <a:pt x="69" y="1122"/>
                    <a:pt x="103" y="1656"/>
                    <a:pt x="138" y="2191"/>
                  </a:cubicBezTo>
                  <a:cubicBezTo>
                    <a:pt x="205" y="3236"/>
                    <a:pt x="254" y="4287"/>
                    <a:pt x="113" y="5327"/>
                  </a:cubicBezTo>
                  <a:cubicBezTo>
                    <a:pt x="194" y="5434"/>
                    <a:pt x="276" y="5541"/>
                    <a:pt x="357" y="5646"/>
                  </a:cubicBezTo>
                  <a:cubicBezTo>
                    <a:pt x="278" y="5055"/>
                    <a:pt x="388" y="4434"/>
                    <a:pt x="416" y="3844"/>
                  </a:cubicBezTo>
                  <a:cubicBezTo>
                    <a:pt x="432" y="3500"/>
                    <a:pt x="432" y="3156"/>
                    <a:pt x="446" y="2812"/>
                  </a:cubicBezTo>
                  <a:cubicBezTo>
                    <a:pt x="458" y="2509"/>
                    <a:pt x="385" y="1417"/>
                    <a:pt x="709" y="1149"/>
                  </a:cubicBezTo>
                  <a:cubicBezTo>
                    <a:pt x="468" y="769"/>
                    <a:pt x="232" y="38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4" name="Google Shape;1244;p18"/>
            <p:cNvSpPr/>
            <p:nvPr/>
          </p:nvSpPr>
          <p:spPr>
            <a:xfrm>
              <a:off x="10598396" y="4438402"/>
              <a:ext cx="28726" cy="246475"/>
            </a:xfrm>
            <a:custGeom>
              <a:avLst/>
              <a:gdLst/>
              <a:ahLst/>
              <a:cxnLst/>
              <a:rect l="l" t="t" r="r" b="b"/>
              <a:pathLst>
                <a:path w="593" h="5088" extrusionOk="0">
                  <a:moveTo>
                    <a:pt x="0" y="0"/>
                  </a:moveTo>
                  <a:cubicBezTo>
                    <a:pt x="175" y="1003"/>
                    <a:pt x="295" y="2061"/>
                    <a:pt x="226" y="3061"/>
                  </a:cubicBezTo>
                  <a:cubicBezTo>
                    <a:pt x="203" y="3373"/>
                    <a:pt x="149" y="3682"/>
                    <a:pt x="107" y="3992"/>
                  </a:cubicBezTo>
                  <a:cubicBezTo>
                    <a:pt x="81" y="4173"/>
                    <a:pt x="4" y="4417"/>
                    <a:pt x="3" y="4616"/>
                  </a:cubicBezTo>
                  <a:cubicBezTo>
                    <a:pt x="140" y="4775"/>
                    <a:pt x="282" y="4932"/>
                    <a:pt x="423" y="5088"/>
                  </a:cubicBezTo>
                  <a:cubicBezTo>
                    <a:pt x="516" y="4325"/>
                    <a:pt x="592" y="3584"/>
                    <a:pt x="588" y="2812"/>
                  </a:cubicBezTo>
                  <a:cubicBezTo>
                    <a:pt x="583" y="2169"/>
                    <a:pt x="515" y="1507"/>
                    <a:pt x="570" y="865"/>
                  </a:cubicBezTo>
                  <a:cubicBezTo>
                    <a:pt x="379" y="578"/>
                    <a:pt x="189" y="29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5" name="Google Shape;1245;p18"/>
            <p:cNvSpPr/>
            <p:nvPr/>
          </p:nvSpPr>
          <p:spPr>
            <a:xfrm>
              <a:off x="10626977" y="4458990"/>
              <a:ext cx="262752" cy="28339"/>
            </a:xfrm>
            <a:custGeom>
              <a:avLst/>
              <a:gdLst/>
              <a:ahLst/>
              <a:cxnLst/>
              <a:rect l="l" t="t" r="r" b="b"/>
              <a:pathLst>
                <a:path w="5424" h="585" extrusionOk="0">
                  <a:moveTo>
                    <a:pt x="1" y="1"/>
                  </a:moveTo>
                  <a:lnTo>
                    <a:pt x="1" y="1"/>
                  </a:lnTo>
                  <a:cubicBezTo>
                    <a:pt x="126" y="190"/>
                    <a:pt x="253" y="378"/>
                    <a:pt x="380" y="568"/>
                  </a:cubicBezTo>
                  <a:cubicBezTo>
                    <a:pt x="640" y="580"/>
                    <a:pt x="900" y="585"/>
                    <a:pt x="1161" y="585"/>
                  </a:cubicBezTo>
                  <a:cubicBezTo>
                    <a:pt x="2258" y="585"/>
                    <a:pt x="3358" y="497"/>
                    <a:pt x="4453" y="497"/>
                  </a:cubicBezTo>
                  <a:cubicBezTo>
                    <a:pt x="4777" y="497"/>
                    <a:pt x="5100" y="505"/>
                    <a:pt x="5423" y="525"/>
                  </a:cubicBezTo>
                  <a:cubicBezTo>
                    <a:pt x="5407" y="398"/>
                    <a:pt x="5391" y="271"/>
                    <a:pt x="5374" y="145"/>
                  </a:cubicBezTo>
                  <a:cubicBezTo>
                    <a:pt x="4396" y="219"/>
                    <a:pt x="3373" y="350"/>
                    <a:pt x="2364" y="350"/>
                  </a:cubicBezTo>
                  <a:cubicBezTo>
                    <a:pt x="1557" y="350"/>
                    <a:pt x="759" y="26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6" name="Google Shape;1246;p18"/>
            <p:cNvSpPr/>
            <p:nvPr/>
          </p:nvSpPr>
          <p:spPr>
            <a:xfrm>
              <a:off x="10315444" y="3897880"/>
              <a:ext cx="307319" cy="50622"/>
            </a:xfrm>
            <a:custGeom>
              <a:avLst/>
              <a:gdLst/>
              <a:ahLst/>
              <a:cxnLst/>
              <a:rect l="l" t="t" r="r" b="b"/>
              <a:pathLst>
                <a:path w="6344" h="1045" extrusionOk="0">
                  <a:moveTo>
                    <a:pt x="0" y="0"/>
                  </a:moveTo>
                  <a:cubicBezTo>
                    <a:pt x="93" y="198"/>
                    <a:pt x="185" y="396"/>
                    <a:pt x="280" y="594"/>
                  </a:cubicBezTo>
                  <a:cubicBezTo>
                    <a:pt x="381" y="565"/>
                    <a:pt x="484" y="554"/>
                    <a:pt x="587" y="554"/>
                  </a:cubicBezTo>
                  <a:cubicBezTo>
                    <a:pt x="835" y="554"/>
                    <a:pt x="1088" y="618"/>
                    <a:pt x="1343" y="650"/>
                  </a:cubicBezTo>
                  <a:cubicBezTo>
                    <a:pt x="1944" y="726"/>
                    <a:pt x="2547" y="787"/>
                    <a:pt x="3151" y="844"/>
                  </a:cubicBezTo>
                  <a:cubicBezTo>
                    <a:pt x="4218" y="948"/>
                    <a:pt x="5278" y="987"/>
                    <a:pt x="6344" y="1044"/>
                  </a:cubicBezTo>
                  <a:cubicBezTo>
                    <a:pt x="6219" y="928"/>
                    <a:pt x="6093" y="816"/>
                    <a:pt x="5965" y="706"/>
                  </a:cubicBezTo>
                  <a:cubicBezTo>
                    <a:pt x="4896" y="618"/>
                    <a:pt x="3833" y="414"/>
                    <a:pt x="2774" y="244"/>
                  </a:cubicBezTo>
                  <a:cubicBezTo>
                    <a:pt x="1864" y="100"/>
                    <a:pt x="894" y="20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7" name="Google Shape;1247;p18"/>
            <p:cNvSpPr/>
            <p:nvPr/>
          </p:nvSpPr>
          <p:spPr>
            <a:xfrm>
              <a:off x="10330800" y="3929998"/>
              <a:ext cx="332316" cy="59536"/>
            </a:xfrm>
            <a:custGeom>
              <a:avLst/>
              <a:gdLst/>
              <a:ahLst/>
              <a:cxnLst/>
              <a:rect l="l" t="t" r="r" b="b"/>
              <a:pathLst>
                <a:path w="6860" h="1229" extrusionOk="0">
                  <a:moveTo>
                    <a:pt x="182" y="0"/>
                  </a:moveTo>
                  <a:cubicBezTo>
                    <a:pt x="121" y="0"/>
                    <a:pt x="61" y="4"/>
                    <a:pt x="0" y="11"/>
                  </a:cubicBezTo>
                  <a:cubicBezTo>
                    <a:pt x="28" y="67"/>
                    <a:pt x="56" y="124"/>
                    <a:pt x="83" y="181"/>
                  </a:cubicBezTo>
                  <a:cubicBezTo>
                    <a:pt x="1153" y="579"/>
                    <a:pt x="2237" y="655"/>
                    <a:pt x="3361" y="815"/>
                  </a:cubicBezTo>
                  <a:cubicBezTo>
                    <a:pt x="4529" y="981"/>
                    <a:pt x="5685" y="1134"/>
                    <a:pt x="6859" y="1228"/>
                  </a:cubicBezTo>
                  <a:cubicBezTo>
                    <a:pt x="6626" y="972"/>
                    <a:pt x="6384" y="723"/>
                    <a:pt x="6134" y="483"/>
                  </a:cubicBezTo>
                  <a:cubicBezTo>
                    <a:pt x="5998" y="488"/>
                    <a:pt x="5862" y="490"/>
                    <a:pt x="5726" y="490"/>
                  </a:cubicBezTo>
                  <a:cubicBezTo>
                    <a:pt x="4830" y="490"/>
                    <a:pt x="3918" y="386"/>
                    <a:pt x="3037" y="315"/>
                  </a:cubicBezTo>
                  <a:cubicBezTo>
                    <a:pt x="2410" y="263"/>
                    <a:pt x="1782" y="219"/>
                    <a:pt x="1159" y="135"/>
                  </a:cubicBezTo>
                  <a:cubicBezTo>
                    <a:pt x="833" y="91"/>
                    <a:pt x="508" y="0"/>
                    <a:pt x="1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8" name="Google Shape;1248;p18"/>
            <p:cNvSpPr/>
            <p:nvPr/>
          </p:nvSpPr>
          <p:spPr>
            <a:xfrm>
              <a:off x="10328135" y="3849244"/>
              <a:ext cx="197209" cy="28000"/>
            </a:xfrm>
            <a:custGeom>
              <a:avLst/>
              <a:gdLst/>
              <a:ahLst/>
              <a:cxnLst/>
              <a:rect l="l" t="t" r="r" b="b"/>
              <a:pathLst>
                <a:path w="4071" h="578" extrusionOk="0">
                  <a:moveTo>
                    <a:pt x="1920" y="1"/>
                  </a:moveTo>
                  <a:cubicBezTo>
                    <a:pt x="1287" y="1"/>
                    <a:pt x="645" y="161"/>
                    <a:pt x="1" y="528"/>
                  </a:cubicBezTo>
                  <a:cubicBezTo>
                    <a:pt x="294" y="444"/>
                    <a:pt x="606" y="415"/>
                    <a:pt x="922" y="415"/>
                  </a:cubicBezTo>
                  <a:cubicBezTo>
                    <a:pt x="1461" y="415"/>
                    <a:pt x="2013" y="498"/>
                    <a:pt x="2511" y="525"/>
                  </a:cubicBezTo>
                  <a:cubicBezTo>
                    <a:pt x="2980" y="552"/>
                    <a:pt x="3544" y="512"/>
                    <a:pt x="4071" y="577"/>
                  </a:cubicBezTo>
                  <a:cubicBezTo>
                    <a:pt x="3378" y="218"/>
                    <a:pt x="2656" y="1"/>
                    <a:pt x="19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9" name="Google Shape;1249;p18"/>
            <p:cNvSpPr/>
            <p:nvPr/>
          </p:nvSpPr>
          <p:spPr>
            <a:xfrm>
              <a:off x="10310260" y="3876178"/>
              <a:ext cx="287894" cy="50526"/>
            </a:xfrm>
            <a:custGeom>
              <a:avLst/>
              <a:gdLst/>
              <a:ahLst/>
              <a:cxnLst/>
              <a:rect l="l" t="t" r="r" b="b"/>
              <a:pathLst>
                <a:path w="5943" h="1043" extrusionOk="0">
                  <a:moveTo>
                    <a:pt x="1469" y="0"/>
                  </a:moveTo>
                  <a:cubicBezTo>
                    <a:pt x="967" y="0"/>
                    <a:pt x="469" y="50"/>
                    <a:pt x="0" y="224"/>
                  </a:cubicBezTo>
                  <a:cubicBezTo>
                    <a:pt x="18" y="260"/>
                    <a:pt x="34" y="296"/>
                    <a:pt x="51" y="331"/>
                  </a:cubicBezTo>
                  <a:cubicBezTo>
                    <a:pt x="2035" y="435"/>
                    <a:pt x="3988" y="683"/>
                    <a:pt x="5943" y="1043"/>
                  </a:cubicBezTo>
                  <a:cubicBezTo>
                    <a:pt x="5608" y="762"/>
                    <a:pt x="5255" y="506"/>
                    <a:pt x="4884" y="275"/>
                  </a:cubicBezTo>
                  <a:cubicBezTo>
                    <a:pt x="4617" y="187"/>
                    <a:pt x="4341" y="131"/>
                    <a:pt x="4061" y="108"/>
                  </a:cubicBezTo>
                  <a:cubicBezTo>
                    <a:pt x="3618" y="75"/>
                    <a:pt x="3174" y="91"/>
                    <a:pt x="2732" y="63"/>
                  </a:cubicBezTo>
                  <a:cubicBezTo>
                    <a:pt x="2318" y="36"/>
                    <a:pt x="1892" y="0"/>
                    <a:pt x="14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0" name="Google Shape;1250;p18"/>
            <p:cNvSpPr/>
            <p:nvPr/>
          </p:nvSpPr>
          <p:spPr>
            <a:xfrm>
              <a:off x="10377159" y="4025187"/>
              <a:ext cx="382405" cy="87487"/>
            </a:xfrm>
            <a:custGeom>
              <a:avLst/>
              <a:gdLst/>
              <a:ahLst/>
              <a:cxnLst/>
              <a:rect l="l" t="t" r="r" b="b"/>
              <a:pathLst>
                <a:path w="7894" h="1806" extrusionOk="0">
                  <a:moveTo>
                    <a:pt x="211" y="1"/>
                  </a:moveTo>
                  <a:cubicBezTo>
                    <a:pt x="141" y="1"/>
                    <a:pt x="71" y="3"/>
                    <a:pt x="1" y="9"/>
                  </a:cubicBezTo>
                  <a:cubicBezTo>
                    <a:pt x="86" y="181"/>
                    <a:pt x="172" y="354"/>
                    <a:pt x="257" y="527"/>
                  </a:cubicBezTo>
                  <a:cubicBezTo>
                    <a:pt x="270" y="551"/>
                    <a:pt x="282" y="575"/>
                    <a:pt x="294" y="599"/>
                  </a:cubicBezTo>
                  <a:cubicBezTo>
                    <a:pt x="298" y="603"/>
                    <a:pt x="300" y="609"/>
                    <a:pt x="302" y="614"/>
                  </a:cubicBezTo>
                  <a:cubicBezTo>
                    <a:pt x="321" y="650"/>
                    <a:pt x="340" y="687"/>
                    <a:pt x="358" y="723"/>
                  </a:cubicBezTo>
                  <a:cubicBezTo>
                    <a:pt x="1004" y="746"/>
                    <a:pt x="1663" y="882"/>
                    <a:pt x="2305" y="941"/>
                  </a:cubicBezTo>
                  <a:cubicBezTo>
                    <a:pt x="3019" y="1006"/>
                    <a:pt x="3732" y="1069"/>
                    <a:pt x="4443" y="1150"/>
                  </a:cubicBezTo>
                  <a:cubicBezTo>
                    <a:pt x="5606" y="1284"/>
                    <a:pt x="6774" y="1457"/>
                    <a:pt x="7893" y="1805"/>
                  </a:cubicBezTo>
                  <a:cubicBezTo>
                    <a:pt x="7614" y="1398"/>
                    <a:pt x="7298" y="958"/>
                    <a:pt x="6950" y="510"/>
                  </a:cubicBezTo>
                  <a:cubicBezTo>
                    <a:pt x="6948" y="510"/>
                    <a:pt x="6948" y="511"/>
                    <a:pt x="6945" y="511"/>
                  </a:cubicBezTo>
                  <a:cubicBezTo>
                    <a:pt x="6827" y="516"/>
                    <a:pt x="6707" y="528"/>
                    <a:pt x="6588" y="528"/>
                  </a:cubicBezTo>
                  <a:cubicBezTo>
                    <a:pt x="6543" y="528"/>
                    <a:pt x="6499" y="526"/>
                    <a:pt x="6454" y="522"/>
                  </a:cubicBezTo>
                  <a:cubicBezTo>
                    <a:pt x="6431" y="521"/>
                    <a:pt x="6415" y="499"/>
                    <a:pt x="6419" y="477"/>
                  </a:cubicBezTo>
                  <a:lnTo>
                    <a:pt x="6419" y="477"/>
                  </a:lnTo>
                  <a:cubicBezTo>
                    <a:pt x="6319" y="488"/>
                    <a:pt x="6216" y="492"/>
                    <a:pt x="6112" y="492"/>
                  </a:cubicBezTo>
                  <a:cubicBezTo>
                    <a:pt x="5722" y="492"/>
                    <a:pt x="5318" y="428"/>
                    <a:pt x="4953" y="397"/>
                  </a:cubicBezTo>
                  <a:cubicBezTo>
                    <a:pt x="4335" y="343"/>
                    <a:pt x="3714" y="338"/>
                    <a:pt x="3095" y="305"/>
                  </a:cubicBezTo>
                  <a:cubicBezTo>
                    <a:pt x="2524" y="274"/>
                    <a:pt x="1951" y="241"/>
                    <a:pt x="1387" y="146"/>
                  </a:cubicBezTo>
                  <a:cubicBezTo>
                    <a:pt x="997" y="81"/>
                    <a:pt x="605" y="1"/>
                    <a:pt x="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1" name="Google Shape;1251;p18"/>
            <p:cNvSpPr/>
            <p:nvPr/>
          </p:nvSpPr>
          <p:spPr>
            <a:xfrm>
              <a:off x="10397990" y="4067139"/>
              <a:ext cx="371845" cy="61958"/>
            </a:xfrm>
            <a:custGeom>
              <a:avLst/>
              <a:gdLst/>
              <a:ahLst/>
              <a:cxnLst/>
              <a:rect l="l" t="t" r="r" b="b"/>
              <a:pathLst>
                <a:path w="7676" h="1279" extrusionOk="0">
                  <a:moveTo>
                    <a:pt x="0" y="0"/>
                  </a:moveTo>
                  <a:lnTo>
                    <a:pt x="0" y="0"/>
                  </a:lnTo>
                  <a:cubicBezTo>
                    <a:pt x="155" y="306"/>
                    <a:pt x="311" y="610"/>
                    <a:pt x="470" y="912"/>
                  </a:cubicBezTo>
                  <a:cubicBezTo>
                    <a:pt x="640" y="875"/>
                    <a:pt x="812" y="862"/>
                    <a:pt x="986" y="862"/>
                  </a:cubicBezTo>
                  <a:cubicBezTo>
                    <a:pt x="1395" y="862"/>
                    <a:pt x="1811" y="937"/>
                    <a:pt x="2213" y="959"/>
                  </a:cubicBezTo>
                  <a:cubicBezTo>
                    <a:pt x="2860" y="996"/>
                    <a:pt x="3509" y="1015"/>
                    <a:pt x="4153" y="1080"/>
                  </a:cubicBezTo>
                  <a:cubicBezTo>
                    <a:pt x="4795" y="1144"/>
                    <a:pt x="5431" y="1206"/>
                    <a:pt x="6075" y="1220"/>
                  </a:cubicBezTo>
                  <a:cubicBezTo>
                    <a:pt x="6480" y="1229"/>
                    <a:pt x="6884" y="1279"/>
                    <a:pt x="7288" y="1279"/>
                  </a:cubicBezTo>
                  <a:cubicBezTo>
                    <a:pt x="7417" y="1279"/>
                    <a:pt x="7546" y="1274"/>
                    <a:pt x="7675" y="1260"/>
                  </a:cubicBezTo>
                  <a:cubicBezTo>
                    <a:pt x="7634" y="1199"/>
                    <a:pt x="7596" y="1136"/>
                    <a:pt x="7555" y="1075"/>
                  </a:cubicBezTo>
                  <a:cubicBezTo>
                    <a:pt x="7544" y="1060"/>
                    <a:pt x="7535" y="1046"/>
                    <a:pt x="7526" y="1032"/>
                  </a:cubicBezTo>
                  <a:cubicBezTo>
                    <a:pt x="6266" y="642"/>
                    <a:pt x="4968" y="475"/>
                    <a:pt x="3652" y="378"/>
                  </a:cubicBezTo>
                  <a:cubicBezTo>
                    <a:pt x="2938" y="326"/>
                    <a:pt x="2225" y="282"/>
                    <a:pt x="1513" y="210"/>
                  </a:cubicBezTo>
                  <a:cubicBezTo>
                    <a:pt x="1021" y="159"/>
                    <a:pt x="487" y="13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2" name="Google Shape;1252;p18"/>
            <p:cNvSpPr/>
            <p:nvPr/>
          </p:nvSpPr>
          <p:spPr>
            <a:xfrm>
              <a:off x="10466342" y="4195414"/>
              <a:ext cx="376495" cy="82740"/>
            </a:xfrm>
            <a:custGeom>
              <a:avLst/>
              <a:gdLst/>
              <a:ahLst/>
              <a:cxnLst/>
              <a:rect l="l" t="t" r="r" b="b"/>
              <a:pathLst>
                <a:path w="7772" h="170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85"/>
                    <a:pt x="95" y="170"/>
                    <a:pt x="142" y="255"/>
                  </a:cubicBezTo>
                  <a:cubicBezTo>
                    <a:pt x="730" y="455"/>
                    <a:pt x="1343" y="498"/>
                    <a:pt x="1957" y="574"/>
                  </a:cubicBezTo>
                  <a:cubicBezTo>
                    <a:pt x="2565" y="650"/>
                    <a:pt x="3157" y="802"/>
                    <a:pt x="3760" y="908"/>
                  </a:cubicBezTo>
                  <a:cubicBezTo>
                    <a:pt x="4472" y="1034"/>
                    <a:pt x="5164" y="1076"/>
                    <a:pt x="5885" y="1076"/>
                  </a:cubicBezTo>
                  <a:cubicBezTo>
                    <a:pt x="5944" y="1076"/>
                    <a:pt x="6002" y="1075"/>
                    <a:pt x="6061" y="1075"/>
                  </a:cubicBezTo>
                  <a:cubicBezTo>
                    <a:pt x="6577" y="1075"/>
                    <a:pt x="7104" y="1085"/>
                    <a:pt x="7588" y="1274"/>
                  </a:cubicBezTo>
                  <a:cubicBezTo>
                    <a:pt x="7608" y="1280"/>
                    <a:pt x="7602" y="1308"/>
                    <a:pt x="7584" y="1308"/>
                  </a:cubicBezTo>
                  <a:cubicBezTo>
                    <a:pt x="7582" y="1308"/>
                    <a:pt x="7580" y="1308"/>
                    <a:pt x="7578" y="1308"/>
                  </a:cubicBezTo>
                  <a:cubicBezTo>
                    <a:pt x="6243" y="1036"/>
                    <a:pt x="4891" y="1204"/>
                    <a:pt x="3550" y="958"/>
                  </a:cubicBezTo>
                  <a:cubicBezTo>
                    <a:pt x="2853" y="830"/>
                    <a:pt x="2157" y="736"/>
                    <a:pt x="1454" y="647"/>
                  </a:cubicBezTo>
                  <a:cubicBezTo>
                    <a:pt x="1014" y="593"/>
                    <a:pt x="595" y="518"/>
                    <a:pt x="192" y="346"/>
                  </a:cubicBezTo>
                  <a:lnTo>
                    <a:pt x="192" y="346"/>
                  </a:lnTo>
                  <a:cubicBezTo>
                    <a:pt x="310" y="555"/>
                    <a:pt x="428" y="762"/>
                    <a:pt x="548" y="970"/>
                  </a:cubicBezTo>
                  <a:cubicBezTo>
                    <a:pt x="1063" y="1005"/>
                    <a:pt x="1563" y="1216"/>
                    <a:pt x="2066" y="1313"/>
                  </a:cubicBezTo>
                  <a:cubicBezTo>
                    <a:pt x="2762" y="1448"/>
                    <a:pt x="3468" y="1568"/>
                    <a:pt x="4177" y="1612"/>
                  </a:cubicBezTo>
                  <a:cubicBezTo>
                    <a:pt x="4523" y="1633"/>
                    <a:pt x="4871" y="1638"/>
                    <a:pt x="5219" y="1638"/>
                  </a:cubicBezTo>
                  <a:cubicBezTo>
                    <a:pt x="5543" y="1638"/>
                    <a:pt x="5867" y="1634"/>
                    <a:pt x="6191" y="1634"/>
                  </a:cubicBezTo>
                  <a:cubicBezTo>
                    <a:pt x="6720" y="1634"/>
                    <a:pt x="7247" y="1645"/>
                    <a:pt x="7771" y="1708"/>
                  </a:cubicBezTo>
                  <a:cubicBezTo>
                    <a:pt x="7662" y="1393"/>
                    <a:pt x="7540" y="1084"/>
                    <a:pt x="7411" y="777"/>
                  </a:cubicBezTo>
                  <a:cubicBezTo>
                    <a:pt x="7109" y="807"/>
                    <a:pt x="6802" y="820"/>
                    <a:pt x="6491" y="820"/>
                  </a:cubicBezTo>
                  <a:cubicBezTo>
                    <a:pt x="5583" y="820"/>
                    <a:pt x="4650" y="712"/>
                    <a:pt x="3777" y="625"/>
                  </a:cubicBezTo>
                  <a:cubicBezTo>
                    <a:pt x="3185" y="566"/>
                    <a:pt x="2595" y="510"/>
                    <a:pt x="2013" y="387"/>
                  </a:cubicBezTo>
                  <a:cubicBezTo>
                    <a:pt x="1353" y="250"/>
                    <a:pt x="675" y="4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3" name="Google Shape;1253;p18"/>
            <p:cNvSpPr/>
            <p:nvPr/>
          </p:nvSpPr>
          <p:spPr>
            <a:xfrm>
              <a:off x="10337969" y="3945354"/>
              <a:ext cx="362059" cy="87148"/>
            </a:xfrm>
            <a:custGeom>
              <a:avLst/>
              <a:gdLst/>
              <a:ahLst/>
              <a:cxnLst/>
              <a:rect l="l" t="t" r="r" b="b"/>
              <a:pathLst>
                <a:path w="7474" h="1799" extrusionOk="0">
                  <a:moveTo>
                    <a:pt x="0" y="0"/>
                  </a:moveTo>
                  <a:lnTo>
                    <a:pt x="0" y="0"/>
                  </a:lnTo>
                  <a:cubicBezTo>
                    <a:pt x="118" y="244"/>
                    <a:pt x="236" y="490"/>
                    <a:pt x="355" y="734"/>
                  </a:cubicBezTo>
                  <a:cubicBezTo>
                    <a:pt x="2741" y="983"/>
                    <a:pt x="5141" y="1227"/>
                    <a:pt x="7474" y="1798"/>
                  </a:cubicBezTo>
                  <a:cubicBezTo>
                    <a:pt x="7260" y="1535"/>
                    <a:pt x="7038" y="1273"/>
                    <a:pt x="6807" y="1015"/>
                  </a:cubicBezTo>
                  <a:cubicBezTo>
                    <a:pt x="6706" y="1019"/>
                    <a:pt x="6605" y="1021"/>
                    <a:pt x="6504" y="1021"/>
                  </a:cubicBezTo>
                  <a:cubicBezTo>
                    <a:pt x="5272" y="1021"/>
                    <a:pt x="4040" y="751"/>
                    <a:pt x="2824" y="602"/>
                  </a:cubicBezTo>
                  <a:cubicBezTo>
                    <a:pt x="1923" y="491"/>
                    <a:pt x="801" y="50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4" name="Google Shape;1254;p18"/>
            <p:cNvSpPr/>
            <p:nvPr/>
          </p:nvSpPr>
          <p:spPr>
            <a:xfrm>
              <a:off x="10358121" y="3987063"/>
              <a:ext cx="352371" cy="58712"/>
            </a:xfrm>
            <a:custGeom>
              <a:avLst/>
              <a:gdLst/>
              <a:ahLst/>
              <a:cxnLst/>
              <a:rect l="l" t="t" r="r" b="b"/>
              <a:pathLst>
                <a:path w="7274" h="1212" extrusionOk="0">
                  <a:moveTo>
                    <a:pt x="1" y="1"/>
                  </a:moveTo>
                  <a:lnTo>
                    <a:pt x="1" y="1"/>
                  </a:lnTo>
                  <a:cubicBezTo>
                    <a:pt x="119" y="244"/>
                    <a:pt x="239" y="485"/>
                    <a:pt x="359" y="728"/>
                  </a:cubicBezTo>
                  <a:cubicBezTo>
                    <a:pt x="485" y="707"/>
                    <a:pt x="610" y="699"/>
                    <a:pt x="735" y="699"/>
                  </a:cubicBezTo>
                  <a:cubicBezTo>
                    <a:pt x="980" y="699"/>
                    <a:pt x="1225" y="732"/>
                    <a:pt x="1473" y="773"/>
                  </a:cubicBezTo>
                  <a:cubicBezTo>
                    <a:pt x="2144" y="888"/>
                    <a:pt x="2812" y="944"/>
                    <a:pt x="3491" y="985"/>
                  </a:cubicBezTo>
                  <a:cubicBezTo>
                    <a:pt x="4175" y="1028"/>
                    <a:pt x="4860" y="1053"/>
                    <a:pt x="5544" y="1105"/>
                  </a:cubicBezTo>
                  <a:cubicBezTo>
                    <a:pt x="6055" y="1144"/>
                    <a:pt x="6596" y="1093"/>
                    <a:pt x="7097" y="1186"/>
                  </a:cubicBezTo>
                  <a:cubicBezTo>
                    <a:pt x="7111" y="1189"/>
                    <a:pt x="7109" y="1206"/>
                    <a:pt x="7098" y="1212"/>
                  </a:cubicBezTo>
                  <a:cubicBezTo>
                    <a:pt x="7135" y="1209"/>
                    <a:pt x="7172" y="1208"/>
                    <a:pt x="7209" y="1208"/>
                  </a:cubicBezTo>
                  <a:cubicBezTo>
                    <a:pt x="7231" y="1208"/>
                    <a:pt x="7252" y="1209"/>
                    <a:pt x="7274" y="1209"/>
                  </a:cubicBezTo>
                  <a:cubicBezTo>
                    <a:pt x="7227" y="1149"/>
                    <a:pt x="7181" y="1089"/>
                    <a:pt x="7133" y="1029"/>
                  </a:cubicBezTo>
                  <a:cubicBezTo>
                    <a:pt x="5972" y="830"/>
                    <a:pt x="4831" y="540"/>
                    <a:pt x="3656" y="424"/>
                  </a:cubicBezTo>
                  <a:cubicBezTo>
                    <a:pt x="2438" y="302"/>
                    <a:pt x="1209" y="19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5" name="Google Shape;1255;p18"/>
            <p:cNvSpPr/>
            <p:nvPr/>
          </p:nvSpPr>
          <p:spPr>
            <a:xfrm>
              <a:off x="10447352" y="4161069"/>
              <a:ext cx="375526" cy="66076"/>
            </a:xfrm>
            <a:custGeom>
              <a:avLst/>
              <a:gdLst/>
              <a:ahLst/>
              <a:cxnLst/>
              <a:rect l="l" t="t" r="r" b="b"/>
              <a:pathLst>
                <a:path w="7752" h="1364" extrusionOk="0">
                  <a:moveTo>
                    <a:pt x="0" y="0"/>
                  </a:moveTo>
                  <a:lnTo>
                    <a:pt x="0" y="0"/>
                  </a:lnTo>
                  <a:cubicBezTo>
                    <a:pt x="123" y="227"/>
                    <a:pt x="248" y="451"/>
                    <a:pt x="372" y="675"/>
                  </a:cubicBezTo>
                  <a:cubicBezTo>
                    <a:pt x="1655" y="736"/>
                    <a:pt x="2891" y="1108"/>
                    <a:pt x="4173" y="1227"/>
                  </a:cubicBezTo>
                  <a:cubicBezTo>
                    <a:pt x="5367" y="1338"/>
                    <a:pt x="6560" y="1290"/>
                    <a:pt x="7751" y="1363"/>
                  </a:cubicBezTo>
                  <a:cubicBezTo>
                    <a:pt x="7654" y="1140"/>
                    <a:pt x="7552" y="918"/>
                    <a:pt x="7444" y="700"/>
                  </a:cubicBezTo>
                  <a:cubicBezTo>
                    <a:pt x="7440" y="704"/>
                    <a:pt x="7436" y="708"/>
                    <a:pt x="7430" y="710"/>
                  </a:cubicBezTo>
                  <a:cubicBezTo>
                    <a:pt x="7044" y="823"/>
                    <a:pt x="6643" y="852"/>
                    <a:pt x="6242" y="852"/>
                  </a:cubicBezTo>
                  <a:cubicBezTo>
                    <a:pt x="6010" y="852"/>
                    <a:pt x="5777" y="842"/>
                    <a:pt x="5548" y="834"/>
                  </a:cubicBezTo>
                  <a:cubicBezTo>
                    <a:pt x="4912" y="812"/>
                    <a:pt x="4281" y="786"/>
                    <a:pt x="3649" y="699"/>
                  </a:cubicBezTo>
                  <a:cubicBezTo>
                    <a:pt x="2421" y="528"/>
                    <a:pt x="1216" y="23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6" name="Google Shape;1256;p18"/>
            <p:cNvSpPr/>
            <p:nvPr/>
          </p:nvSpPr>
          <p:spPr>
            <a:xfrm>
              <a:off x="10422405" y="4113450"/>
              <a:ext cx="384294" cy="81868"/>
            </a:xfrm>
            <a:custGeom>
              <a:avLst/>
              <a:gdLst/>
              <a:ahLst/>
              <a:cxnLst/>
              <a:rect l="l" t="t" r="r" b="b"/>
              <a:pathLst>
                <a:path w="7933" h="1690" extrusionOk="0">
                  <a:moveTo>
                    <a:pt x="372" y="0"/>
                  </a:moveTo>
                  <a:cubicBezTo>
                    <a:pt x="246" y="0"/>
                    <a:pt x="122" y="7"/>
                    <a:pt x="0" y="23"/>
                  </a:cubicBezTo>
                  <a:cubicBezTo>
                    <a:pt x="52" y="122"/>
                    <a:pt x="106" y="218"/>
                    <a:pt x="156" y="316"/>
                  </a:cubicBezTo>
                  <a:cubicBezTo>
                    <a:pt x="895" y="519"/>
                    <a:pt x="1630" y="564"/>
                    <a:pt x="2390" y="673"/>
                  </a:cubicBezTo>
                  <a:cubicBezTo>
                    <a:pt x="3248" y="795"/>
                    <a:pt x="4103" y="930"/>
                    <a:pt x="4964" y="1027"/>
                  </a:cubicBezTo>
                  <a:cubicBezTo>
                    <a:pt x="4985" y="1030"/>
                    <a:pt x="4984" y="1061"/>
                    <a:pt x="4965" y="1061"/>
                  </a:cubicBezTo>
                  <a:cubicBezTo>
                    <a:pt x="4964" y="1061"/>
                    <a:pt x="4964" y="1061"/>
                    <a:pt x="4963" y="1061"/>
                  </a:cubicBezTo>
                  <a:cubicBezTo>
                    <a:pt x="3971" y="971"/>
                    <a:pt x="2984" y="823"/>
                    <a:pt x="1993" y="722"/>
                  </a:cubicBezTo>
                  <a:cubicBezTo>
                    <a:pt x="1461" y="667"/>
                    <a:pt x="771" y="725"/>
                    <a:pt x="252" y="494"/>
                  </a:cubicBezTo>
                  <a:lnTo>
                    <a:pt x="252" y="494"/>
                  </a:lnTo>
                  <a:cubicBezTo>
                    <a:pt x="328" y="634"/>
                    <a:pt x="402" y="774"/>
                    <a:pt x="478" y="913"/>
                  </a:cubicBezTo>
                  <a:cubicBezTo>
                    <a:pt x="2539" y="1258"/>
                    <a:pt x="4545" y="1689"/>
                    <a:pt x="6616" y="1689"/>
                  </a:cubicBezTo>
                  <a:cubicBezTo>
                    <a:pt x="7051" y="1689"/>
                    <a:pt x="7488" y="1670"/>
                    <a:pt x="7930" y="1627"/>
                  </a:cubicBezTo>
                  <a:cubicBezTo>
                    <a:pt x="7931" y="1627"/>
                    <a:pt x="7932" y="1628"/>
                    <a:pt x="7932" y="1628"/>
                  </a:cubicBezTo>
                  <a:cubicBezTo>
                    <a:pt x="7932" y="1628"/>
                    <a:pt x="7933" y="1628"/>
                    <a:pt x="7933" y="1627"/>
                  </a:cubicBezTo>
                  <a:cubicBezTo>
                    <a:pt x="7898" y="1558"/>
                    <a:pt x="7861" y="1490"/>
                    <a:pt x="7825" y="1421"/>
                  </a:cubicBezTo>
                  <a:cubicBezTo>
                    <a:pt x="7011" y="1409"/>
                    <a:pt x="6234" y="1146"/>
                    <a:pt x="5429" y="1046"/>
                  </a:cubicBezTo>
                  <a:cubicBezTo>
                    <a:pt x="5425" y="1045"/>
                    <a:pt x="5425" y="1039"/>
                    <a:pt x="5428" y="1039"/>
                  </a:cubicBezTo>
                  <a:lnTo>
                    <a:pt x="5428" y="1039"/>
                  </a:lnTo>
                  <a:cubicBezTo>
                    <a:pt x="5429" y="1039"/>
                    <a:pt x="5429" y="1039"/>
                    <a:pt x="5429" y="1039"/>
                  </a:cubicBezTo>
                  <a:cubicBezTo>
                    <a:pt x="6224" y="1130"/>
                    <a:pt x="6999" y="1347"/>
                    <a:pt x="7799" y="1374"/>
                  </a:cubicBezTo>
                  <a:cubicBezTo>
                    <a:pt x="7627" y="1047"/>
                    <a:pt x="7441" y="726"/>
                    <a:pt x="7239" y="411"/>
                  </a:cubicBezTo>
                  <a:cubicBezTo>
                    <a:pt x="7062" y="467"/>
                    <a:pt x="6883" y="488"/>
                    <a:pt x="6703" y="488"/>
                  </a:cubicBezTo>
                  <a:cubicBezTo>
                    <a:pt x="6431" y="488"/>
                    <a:pt x="6155" y="441"/>
                    <a:pt x="5876" y="404"/>
                  </a:cubicBezTo>
                  <a:cubicBezTo>
                    <a:pt x="5267" y="322"/>
                    <a:pt x="4641" y="307"/>
                    <a:pt x="4028" y="252"/>
                  </a:cubicBezTo>
                  <a:cubicBezTo>
                    <a:pt x="3318" y="191"/>
                    <a:pt x="2612" y="171"/>
                    <a:pt x="1901" y="135"/>
                  </a:cubicBezTo>
                  <a:cubicBezTo>
                    <a:pt x="1409" y="108"/>
                    <a:pt x="879" y="0"/>
                    <a:pt x="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7" name="Google Shape;1257;p18"/>
            <p:cNvSpPr/>
            <p:nvPr/>
          </p:nvSpPr>
          <p:spPr>
            <a:xfrm>
              <a:off x="10386363" y="4167899"/>
              <a:ext cx="74892" cy="253596"/>
            </a:xfrm>
            <a:custGeom>
              <a:avLst/>
              <a:gdLst/>
              <a:ahLst/>
              <a:cxnLst/>
              <a:rect l="l" t="t" r="r" b="b"/>
              <a:pathLst>
                <a:path w="1546" h="5235" extrusionOk="0">
                  <a:moveTo>
                    <a:pt x="1028" y="1"/>
                  </a:moveTo>
                  <a:cubicBezTo>
                    <a:pt x="1167" y="1422"/>
                    <a:pt x="412" y="2762"/>
                    <a:pt x="0" y="4100"/>
                  </a:cubicBezTo>
                  <a:cubicBezTo>
                    <a:pt x="220" y="4484"/>
                    <a:pt x="451" y="4863"/>
                    <a:pt x="691" y="5235"/>
                  </a:cubicBezTo>
                  <a:cubicBezTo>
                    <a:pt x="692" y="4690"/>
                    <a:pt x="896" y="4148"/>
                    <a:pt x="1008" y="3619"/>
                  </a:cubicBezTo>
                  <a:cubicBezTo>
                    <a:pt x="1195" y="2733"/>
                    <a:pt x="1390" y="1848"/>
                    <a:pt x="1546" y="955"/>
                  </a:cubicBezTo>
                  <a:cubicBezTo>
                    <a:pt x="1371" y="639"/>
                    <a:pt x="1198" y="32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8" name="Google Shape;1258;p18"/>
            <p:cNvSpPr/>
            <p:nvPr/>
          </p:nvSpPr>
          <p:spPr>
            <a:xfrm>
              <a:off x="10354973" y="4096010"/>
              <a:ext cx="64622" cy="228649"/>
            </a:xfrm>
            <a:custGeom>
              <a:avLst/>
              <a:gdLst/>
              <a:ahLst/>
              <a:cxnLst/>
              <a:rect l="l" t="t" r="r" b="b"/>
              <a:pathLst>
                <a:path w="1334" h="4720" extrusionOk="0">
                  <a:moveTo>
                    <a:pt x="900" y="0"/>
                  </a:moveTo>
                  <a:cubicBezTo>
                    <a:pt x="903" y="1473"/>
                    <a:pt x="278" y="2916"/>
                    <a:pt x="19" y="4352"/>
                  </a:cubicBezTo>
                  <a:cubicBezTo>
                    <a:pt x="18" y="4361"/>
                    <a:pt x="10" y="4368"/>
                    <a:pt x="0" y="4368"/>
                  </a:cubicBezTo>
                  <a:cubicBezTo>
                    <a:pt x="59" y="4487"/>
                    <a:pt x="118" y="4604"/>
                    <a:pt x="178" y="4720"/>
                  </a:cubicBezTo>
                  <a:cubicBezTo>
                    <a:pt x="720" y="3461"/>
                    <a:pt x="1068" y="2179"/>
                    <a:pt x="1334" y="838"/>
                  </a:cubicBezTo>
                  <a:lnTo>
                    <a:pt x="1334" y="836"/>
                  </a:lnTo>
                  <a:cubicBezTo>
                    <a:pt x="1188" y="559"/>
                    <a:pt x="1043" y="280"/>
                    <a:pt x="9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9" name="Google Shape;1259;p18"/>
            <p:cNvSpPr/>
            <p:nvPr/>
          </p:nvSpPr>
          <p:spPr>
            <a:xfrm>
              <a:off x="10335111" y="4073969"/>
              <a:ext cx="59681" cy="230683"/>
            </a:xfrm>
            <a:custGeom>
              <a:avLst/>
              <a:gdLst/>
              <a:ahLst/>
              <a:cxnLst/>
              <a:rect l="l" t="t" r="r" b="b"/>
              <a:pathLst>
                <a:path w="1232" h="4762" extrusionOk="0">
                  <a:moveTo>
                    <a:pt x="1080" y="1"/>
                  </a:moveTo>
                  <a:cubicBezTo>
                    <a:pt x="745" y="1311"/>
                    <a:pt x="350" y="2613"/>
                    <a:pt x="1" y="3923"/>
                  </a:cubicBezTo>
                  <a:cubicBezTo>
                    <a:pt x="119" y="4205"/>
                    <a:pt x="246" y="4484"/>
                    <a:pt x="381" y="4761"/>
                  </a:cubicBezTo>
                  <a:cubicBezTo>
                    <a:pt x="442" y="3243"/>
                    <a:pt x="1190" y="1836"/>
                    <a:pt x="1232" y="301"/>
                  </a:cubicBezTo>
                  <a:cubicBezTo>
                    <a:pt x="1181" y="201"/>
                    <a:pt x="1132" y="101"/>
                    <a:pt x="10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0" name="Google Shape;1260;p18"/>
            <p:cNvSpPr/>
            <p:nvPr/>
          </p:nvSpPr>
          <p:spPr>
            <a:xfrm>
              <a:off x="10365242" y="4146148"/>
              <a:ext cx="73294" cy="215666"/>
            </a:xfrm>
            <a:custGeom>
              <a:avLst/>
              <a:gdLst/>
              <a:ahLst/>
              <a:cxnLst/>
              <a:rect l="l" t="t" r="r" b="b"/>
              <a:pathLst>
                <a:path w="1513" h="4452" extrusionOk="0">
                  <a:moveTo>
                    <a:pt x="1226" y="0"/>
                  </a:moveTo>
                  <a:cubicBezTo>
                    <a:pt x="1080" y="1300"/>
                    <a:pt x="586" y="2590"/>
                    <a:pt x="4" y="3748"/>
                  </a:cubicBezTo>
                  <a:cubicBezTo>
                    <a:pt x="3" y="3749"/>
                    <a:pt x="2" y="3749"/>
                    <a:pt x="0" y="3750"/>
                  </a:cubicBezTo>
                  <a:cubicBezTo>
                    <a:pt x="123" y="3986"/>
                    <a:pt x="250" y="4221"/>
                    <a:pt x="380" y="4452"/>
                  </a:cubicBezTo>
                  <a:cubicBezTo>
                    <a:pt x="718" y="3018"/>
                    <a:pt x="1512" y="1754"/>
                    <a:pt x="1343" y="224"/>
                  </a:cubicBezTo>
                  <a:cubicBezTo>
                    <a:pt x="1303" y="150"/>
                    <a:pt x="1264" y="74"/>
                    <a:pt x="1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1" name="Google Shape;1261;p18"/>
            <p:cNvSpPr/>
            <p:nvPr/>
          </p:nvSpPr>
          <p:spPr>
            <a:xfrm>
              <a:off x="9909399" y="2982269"/>
              <a:ext cx="1031535" cy="1967492"/>
            </a:xfrm>
            <a:custGeom>
              <a:avLst/>
              <a:gdLst/>
              <a:ahLst/>
              <a:cxnLst/>
              <a:rect l="l" t="t" r="r" b="b"/>
              <a:pathLst>
                <a:path w="21294" h="40615" extrusionOk="0">
                  <a:moveTo>
                    <a:pt x="10563" y="17898"/>
                  </a:moveTo>
                  <a:cubicBezTo>
                    <a:pt x="11299" y="17898"/>
                    <a:pt x="12022" y="18115"/>
                    <a:pt x="12714" y="18474"/>
                  </a:cubicBezTo>
                  <a:lnTo>
                    <a:pt x="12714" y="18474"/>
                  </a:lnTo>
                  <a:cubicBezTo>
                    <a:pt x="12188" y="18409"/>
                    <a:pt x="11623" y="18449"/>
                    <a:pt x="11155" y="18422"/>
                  </a:cubicBezTo>
                  <a:cubicBezTo>
                    <a:pt x="10656" y="18395"/>
                    <a:pt x="10103" y="18312"/>
                    <a:pt x="9563" y="18312"/>
                  </a:cubicBezTo>
                  <a:cubicBezTo>
                    <a:pt x="9248" y="18312"/>
                    <a:pt x="8938" y="18340"/>
                    <a:pt x="8646" y="18424"/>
                  </a:cubicBezTo>
                  <a:cubicBezTo>
                    <a:pt x="9289" y="18057"/>
                    <a:pt x="9931" y="17898"/>
                    <a:pt x="10563" y="17898"/>
                  </a:cubicBezTo>
                  <a:close/>
                  <a:moveTo>
                    <a:pt x="9745" y="18453"/>
                  </a:moveTo>
                  <a:cubicBezTo>
                    <a:pt x="10168" y="18453"/>
                    <a:pt x="10594" y="18489"/>
                    <a:pt x="11007" y="18516"/>
                  </a:cubicBezTo>
                  <a:cubicBezTo>
                    <a:pt x="11451" y="18544"/>
                    <a:pt x="11893" y="18528"/>
                    <a:pt x="12337" y="18561"/>
                  </a:cubicBezTo>
                  <a:cubicBezTo>
                    <a:pt x="12617" y="18584"/>
                    <a:pt x="12894" y="18640"/>
                    <a:pt x="13160" y="18728"/>
                  </a:cubicBezTo>
                  <a:cubicBezTo>
                    <a:pt x="13531" y="18959"/>
                    <a:pt x="13884" y="19216"/>
                    <a:pt x="14218" y="19496"/>
                  </a:cubicBezTo>
                  <a:cubicBezTo>
                    <a:pt x="12263" y="19136"/>
                    <a:pt x="10312" y="18888"/>
                    <a:pt x="8326" y="18784"/>
                  </a:cubicBezTo>
                  <a:cubicBezTo>
                    <a:pt x="8310" y="18749"/>
                    <a:pt x="8293" y="18713"/>
                    <a:pt x="8277" y="18677"/>
                  </a:cubicBezTo>
                  <a:cubicBezTo>
                    <a:pt x="8746" y="18503"/>
                    <a:pt x="9244" y="18453"/>
                    <a:pt x="9745" y="18453"/>
                  </a:cubicBezTo>
                  <a:close/>
                  <a:moveTo>
                    <a:pt x="8382" y="18901"/>
                  </a:moveTo>
                  <a:cubicBezTo>
                    <a:pt x="9277" y="19103"/>
                    <a:pt x="10248" y="19001"/>
                    <a:pt x="11156" y="19145"/>
                  </a:cubicBezTo>
                  <a:cubicBezTo>
                    <a:pt x="12216" y="19315"/>
                    <a:pt x="13278" y="19519"/>
                    <a:pt x="14348" y="19607"/>
                  </a:cubicBezTo>
                  <a:cubicBezTo>
                    <a:pt x="14475" y="19716"/>
                    <a:pt x="14602" y="19829"/>
                    <a:pt x="14726" y="19945"/>
                  </a:cubicBezTo>
                  <a:cubicBezTo>
                    <a:pt x="13660" y="19888"/>
                    <a:pt x="12600" y="19849"/>
                    <a:pt x="11533" y="19745"/>
                  </a:cubicBezTo>
                  <a:cubicBezTo>
                    <a:pt x="10929" y="19688"/>
                    <a:pt x="10326" y="19627"/>
                    <a:pt x="9725" y="19551"/>
                  </a:cubicBezTo>
                  <a:cubicBezTo>
                    <a:pt x="9471" y="19519"/>
                    <a:pt x="9217" y="19455"/>
                    <a:pt x="8969" y="19455"/>
                  </a:cubicBezTo>
                  <a:cubicBezTo>
                    <a:pt x="8866" y="19455"/>
                    <a:pt x="8763" y="19466"/>
                    <a:pt x="8662" y="19495"/>
                  </a:cubicBezTo>
                  <a:cubicBezTo>
                    <a:pt x="8569" y="19297"/>
                    <a:pt x="8475" y="19099"/>
                    <a:pt x="8382" y="18901"/>
                  </a:cubicBezTo>
                  <a:close/>
                  <a:moveTo>
                    <a:pt x="8878" y="19564"/>
                  </a:moveTo>
                  <a:cubicBezTo>
                    <a:pt x="9205" y="19564"/>
                    <a:pt x="9532" y="19655"/>
                    <a:pt x="9858" y="19699"/>
                  </a:cubicBezTo>
                  <a:cubicBezTo>
                    <a:pt x="10482" y="19781"/>
                    <a:pt x="11109" y="19827"/>
                    <a:pt x="11736" y="19879"/>
                  </a:cubicBezTo>
                  <a:cubicBezTo>
                    <a:pt x="12620" y="19951"/>
                    <a:pt x="13535" y="20054"/>
                    <a:pt x="14433" y="20054"/>
                  </a:cubicBezTo>
                  <a:cubicBezTo>
                    <a:pt x="14567" y="20054"/>
                    <a:pt x="14700" y="20052"/>
                    <a:pt x="14833" y="20047"/>
                  </a:cubicBezTo>
                  <a:cubicBezTo>
                    <a:pt x="15083" y="20285"/>
                    <a:pt x="15325" y="20536"/>
                    <a:pt x="15558" y="20791"/>
                  </a:cubicBezTo>
                  <a:lnTo>
                    <a:pt x="15558" y="20791"/>
                  </a:lnTo>
                  <a:cubicBezTo>
                    <a:pt x="14385" y="20697"/>
                    <a:pt x="13228" y="20545"/>
                    <a:pt x="12060" y="20379"/>
                  </a:cubicBezTo>
                  <a:cubicBezTo>
                    <a:pt x="10936" y="20219"/>
                    <a:pt x="9853" y="20143"/>
                    <a:pt x="8783" y="19745"/>
                  </a:cubicBezTo>
                  <a:cubicBezTo>
                    <a:pt x="8755" y="19688"/>
                    <a:pt x="8727" y="19631"/>
                    <a:pt x="8701" y="19573"/>
                  </a:cubicBezTo>
                  <a:cubicBezTo>
                    <a:pt x="8760" y="19567"/>
                    <a:pt x="8819" y="19564"/>
                    <a:pt x="8878" y="19564"/>
                  </a:cubicBezTo>
                  <a:close/>
                  <a:moveTo>
                    <a:pt x="8847" y="19881"/>
                  </a:moveTo>
                  <a:lnTo>
                    <a:pt x="8847" y="19881"/>
                  </a:lnTo>
                  <a:cubicBezTo>
                    <a:pt x="9648" y="20384"/>
                    <a:pt x="10772" y="20372"/>
                    <a:pt x="11671" y="20483"/>
                  </a:cubicBezTo>
                  <a:cubicBezTo>
                    <a:pt x="12887" y="20632"/>
                    <a:pt x="14120" y="20902"/>
                    <a:pt x="15351" y="20902"/>
                  </a:cubicBezTo>
                  <a:cubicBezTo>
                    <a:pt x="15452" y="20902"/>
                    <a:pt x="15553" y="20900"/>
                    <a:pt x="15654" y="20896"/>
                  </a:cubicBezTo>
                  <a:cubicBezTo>
                    <a:pt x="15886" y="21154"/>
                    <a:pt x="16109" y="21416"/>
                    <a:pt x="16321" y="21679"/>
                  </a:cubicBezTo>
                  <a:cubicBezTo>
                    <a:pt x="13988" y="21108"/>
                    <a:pt x="11588" y="20864"/>
                    <a:pt x="9202" y="20615"/>
                  </a:cubicBezTo>
                  <a:cubicBezTo>
                    <a:pt x="9083" y="20371"/>
                    <a:pt x="8965" y="20125"/>
                    <a:pt x="8847" y="19881"/>
                  </a:cubicBezTo>
                  <a:close/>
                  <a:moveTo>
                    <a:pt x="9264" y="20743"/>
                  </a:moveTo>
                  <a:lnTo>
                    <a:pt x="9264" y="20743"/>
                  </a:lnTo>
                  <a:cubicBezTo>
                    <a:pt x="10472" y="20940"/>
                    <a:pt x="11701" y="21044"/>
                    <a:pt x="12918" y="21166"/>
                  </a:cubicBezTo>
                  <a:cubicBezTo>
                    <a:pt x="14092" y="21282"/>
                    <a:pt x="15235" y="21572"/>
                    <a:pt x="16394" y="21771"/>
                  </a:cubicBezTo>
                  <a:cubicBezTo>
                    <a:pt x="16444" y="21831"/>
                    <a:pt x="16490" y="21891"/>
                    <a:pt x="16537" y="21951"/>
                  </a:cubicBezTo>
                  <a:cubicBezTo>
                    <a:pt x="16515" y="21951"/>
                    <a:pt x="16494" y="21950"/>
                    <a:pt x="16472" y="21950"/>
                  </a:cubicBezTo>
                  <a:cubicBezTo>
                    <a:pt x="16435" y="21950"/>
                    <a:pt x="16398" y="21951"/>
                    <a:pt x="16361" y="21954"/>
                  </a:cubicBezTo>
                  <a:cubicBezTo>
                    <a:pt x="16370" y="21947"/>
                    <a:pt x="16373" y="21931"/>
                    <a:pt x="16360" y="21928"/>
                  </a:cubicBezTo>
                  <a:cubicBezTo>
                    <a:pt x="15859" y="21835"/>
                    <a:pt x="15318" y="21886"/>
                    <a:pt x="14807" y="21847"/>
                  </a:cubicBezTo>
                  <a:cubicBezTo>
                    <a:pt x="14123" y="21795"/>
                    <a:pt x="13438" y="21770"/>
                    <a:pt x="12754" y="21727"/>
                  </a:cubicBezTo>
                  <a:cubicBezTo>
                    <a:pt x="12075" y="21686"/>
                    <a:pt x="11405" y="21630"/>
                    <a:pt x="10734" y="21515"/>
                  </a:cubicBezTo>
                  <a:cubicBezTo>
                    <a:pt x="10487" y="21474"/>
                    <a:pt x="10242" y="21441"/>
                    <a:pt x="9997" y="21441"/>
                  </a:cubicBezTo>
                  <a:cubicBezTo>
                    <a:pt x="9872" y="21441"/>
                    <a:pt x="9747" y="21449"/>
                    <a:pt x="9622" y="21470"/>
                  </a:cubicBezTo>
                  <a:cubicBezTo>
                    <a:pt x="9502" y="21227"/>
                    <a:pt x="9382" y="20986"/>
                    <a:pt x="9264" y="20743"/>
                  </a:cubicBezTo>
                  <a:close/>
                  <a:moveTo>
                    <a:pt x="9866" y="21530"/>
                  </a:moveTo>
                  <a:cubicBezTo>
                    <a:pt x="10260" y="21530"/>
                    <a:pt x="10653" y="21610"/>
                    <a:pt x="11043" y="21675"/>
                  </a:cubicBezTo>
                  <a:cubicBezTo>
                    <a:pt x="11607" y="21770"/>
                    <a:pt x="12180" y="21803"/>
                    <a:pt x="12751" y="21834"/>
                  </a:cubicBezTo>
                  <a:cubicBezTo>
                    <a:pt x="13370" y="21867"/>
                    <a:pt x="13991" y="21872"/>
                    <a:pt x="14609" y="21926"/>
                  </a:cubicBezTo>
                  <a:cubicBezTo>
                    <a:pt x="14975" y="21957"/>
                    <a:pt x="15379" y="22021"/>
                    <a:pt x="15768" y="22021"/>
                  </a:cubicBezTo>
                  <a:cubicBezTo>
                    <a:pt x="15872" y="22021"/>
                    <a:pt x="15975" y="22017"/>
                    <a:pt x="16075" y="22006"/>
                  </a:cubicBezTo>
                  <a:lnTo>
                    <a:pt x="16075" y="22006"/>
                  </a:lnTo>
                  <a:cubicBezTo>
                    <a:pt x="16071" y="22028"/>
                    <a:pt x="16087" y="22050"/>
                    <a:pt x="16110" y="22051"/>
                  </a:cubicBezTo>
                  <a:cubicBezTo>
                    <a:pt x="16155" y="22055"/>
                    <a:pt x="16199" y="22057"/>
                    <a:pt x="16244" y="22057"/>
                  </a:cubicBezTo>
                  <a:cubicBezTo>
                    <a:pt x="16363" y="22057"/>
                    <a:pt x="16483" y="22045"/>
                    <a:pt x="16601" y="22040"/>
                  </a:cubicBezTo>
                  <a:cubicBezTo>
                    <a:pt x="16602" y="22040"/>
                    <a:pt x="16604" y="22039"/>
                    <a:pt x="16605" y="22039"/>
                  </a:cubicBezTo>
                  <a:cubicBezTo>
                    <a:pt x="16953" y="22487"/>
                    <a:pt x="17270" y="22927"/>
                    <a:pt x="17548" y="23334"/>
                  </a:cubicBezTo>
                  <a:cubicBezTo>
                    <a:pt x="16429" y="22986"/>
                    <a:pt x="15262" y="22813"/>
                    <a:pt x="14099" y="22679"/>
                  </a:cubicBezTo>
                  <a:cubicBezTo>
                    <a:pt x="13388" y="22598"/>
                    <a:pt x="12675" y="22535"/>
                    <a:pt x="11960" y="22470"/>
                  </a:cubicBezTo>
                  <a:cubicBezTo>
                    <a:pt x="11319" y="22411"/>
                    <a:pt x="10660" y="22275"/>
                    <a:pt x="10014" y="22252"/>
                  </a:cubicBezTo>
                  <a:cubicBezTo>
                    <a:pt x="9996" y="22216"/>
                    <a:pt x="9977" y="22179"/>
                    <a:pt x="9958" y="22143"/>
                  </a:cubicBezTo>
                  <a:cubicBezTo>
                    <a:pt x="9956" y="22138"/>
                    <a:pt x="9953" y="22132"/>
                    <a:pt x="9950" y="22128"/>
                  </a:cubicBezTo>
                  <a:cubicBezTo>
                    <a:pt x="9938" y="22104"/>
                    <a:pt x="9925" y="22080"/>
                    <a:pt x="9913" y="22056"/>
                  </a:cubicBezTo>
                  <a:cubicBezTo>
                    <a:pt x="9826" y="21883"/>
                    <a:pt x="9742" y="21710"/>
                    <a:pt x="9657" y="21538"/>
                  </a:cubicBezTo>
                  <a:cubicBezTo>
                    <a:pt x="9727" y="21532"/>
                    <a:pt x="9797" y="21530"/>
                    <a:pt x="9866" y="21530"/>
                  </a:cubicBezTo>
                  <a:close/>
                  <a:moveTo>
                    <a:pt x="10086" y="22394"/>
                  </a:moveTo>
                  <a:cubicBezTo>
                    <a:pt x="10574" y="22523"/>
                    <a:pt x="11107" y="22554"/>
                    <a:pt x="11599" y="22603"/>
                  </a:cubicBezTo>
                  <a:cubicBezTo>
                    <a:pt x="12311" y="22675"/>
                    <a:pt x="13024" y="22721"/>
                    <a:pt x="13738" y="22773"/>
                  </a:cubicBezTo>
                  <a:cubicBezTo>
                    <a:pt x="15055" y="22869"/>
                    <a:pt x="16352" y="23035"/>
                    <a:pt x="17612" y="23426"/>
                  </a:cubicBezTo>
                  <a:cubicBezTo>
                    <a:pt x="17621" y="23441"/>
                    <a:pt x="17632" y="23455"/>
                    <a:pt x="17641" y="23470"/>
                  </a:cubicBezTo>
                  <a:lnTo>
                    <a:pt x="17641" y="23469"/>
                  </a:lnTo>
                  <a:cubicBezTo>
                    <a:pt x="17682" y="23530"/>
                    <a:pt x="17721" y="23593"/>
                    <a:pt x="17761" y="23655"/>
                  </a:cubicBezTo>
                  <a:cubicBezTo>
                    <a:pt x="17633" y="23668"/>
                    <a:pt x="17506" y="23673"/>
                    <a:pt x="17378" y="23673"/>
                  </a:cubicBezTo>
                  <a:cubicBezTo>
                    <a:pt x="16973" y="23673"/>
                    <a:pt x="16568" y="23623"/>
                    <a:pt x="16161" y="23614"/>
                  </a:cubicBezTo>
                  <a:cubicBezTo>
                    <a:pt x="15517" y="23601"/>
                    <a:pt x="14881" y="23539"/>
                    <a:pt x="14240" y="23474"/>
                  </a:cubicBezTo>
                  <a:cubicBezTo>
                    <a:pt x="13595" y="23410"/>
                    <a:pt x="12947" y="23390"/>
                    <a:pt x="12299" y="23354"/>
                  </a:cubicBezTo>
                  <a:cubicBezTo>
                    <a:pt x="11898" y="23332"/>
                    <a:pt x="11481" y="23257"/>
                    <a:pt x="11073" y="23257"/>
                  </a:cubicBezTo>
                  <a:cubicBezTo>
                    <a:pt x="10898" y="23257"/>
                    <a:pt x="10726" y="23270"/>
                    <a:pt x="10556" y="23307"/>
                  </a:cubicBezTo>
                  <a:cubicBezTo>
                    <a:pt x="10397" y="23005"/>
                    <a:pt x="10242" y="22699"/>
                    <a:pt x="10086" y="22394"/>
                  </a:cubicBezTo>
                  <a:close/>
                  <a:moveTo>
                    <a:pt x="8241" y="19213"/>
                  </a:moveTo>
                  <a:lnTo>
                    <a:pt x="8241" y="19213"/>
                  </a:lnTo>
                  <a:cubicBezTo>
                    <a:pt x="8279" y="19292"/>
                    <a:pt x="8317" y="19372"/>
                    <a:pt x="8354" y="19452"/>
                  </a:cubicBezTo>
                  <a:cubicBezTo>
                    <a:pt x="8518" y="19796"/>
                    <a:pt x="8685" y="20139"/>
                    <a:pt x="8850" y="20481"/>
                  </a:cubicBezTo>
                  <a:cubicBezTo>
                    <a:pt x="8850" y="20483"/>
                    <a:pt x="8849" y="20484"/>
                    <a:pt x="8847" y="20485"/>
                  </a:cubicBezTo>
                  <a:cubicBezTo>
                    <a:pt x="8185" y="21575"/>
                    <a:pt x="8195" y="23003"/>
                    <a:pt x="8062" y="24270"/>
                  </a:cubicBezTo>
                  <a:cubicBezTo>
                    <a:pt x="8045" y="24197"/>
                    <a:pt x="8026" y="24124"/>
                    <a:pt x="8010" y="24049"/>
                  </a:cubicBezTo>
                  <a:cubicBezTo>
                    <a:pt x="7922" y="23658"/>
                    <a:pt x="7858" y="23263"/>
                    <a:pt x="7817" y="22865"/>
                  </a:cubicBezTo>
                  <a:cubicBezTo>
                    <a:pt x="7854" y="22485"/>
                    <a:pt x="7915" y="22106"/>
                    <a:pt x="8001" y="21732"/>
                  </a:cubicBezTo>
                  <a:cubicBezTo>
                    <a:pt x="8138" y="21114"/>
                    <a:pt x="8462" y="20495"/>
                    <a:pt x="8527" y="19869"/>
                  </a:cubicBezTo>
                  <a:cubicBezTo>
                    <a:pt x="8530" y="19846"/>
                    <a:pt x="8512" y="19834"/>
                    <a:pt x="8493" y="19834"/>
                  </a:cubicBezTo>
                  <a:cubicBezTo>
                    <a:pt x="8481" y="19834"/>
                    <a:pt x="8469" y="19839"/>
                    <a:pt x="8462" y="19849"/>
                  </a:cubicBezTo>
                  <a:cubicBezTo>
                    <a:pt x="8045" y="20436"/>
                    <a:pt x="7907" y="21346"/>
                    <a:pt x="7781" y="22042"/>
                  </a:cubicBezTo>
                  <a:cubicBezTo>
                    <a:pt x="7779" y="22048"/>
                    <a:pt x="7779" y="22056"/>
                    <a:pt x="7778" y="22063"/>
                  </a:cubicBezTo>
                  <a:cubicBezTo>
                    <a:pt x="7779" y="21635"/>
                    <a:pt x="7821" y="21210"/>
                    <a:pt x="7918" y="20802"/>
                  </a:cubicBezTo>
                  <a:cubicBezTo>
                    <a:pt x="8026" y="20347"/>
                    <a:pt x="8254" y="19747"/>
                    <a:pt x="8241" y="19213"/>
                  </a:cubicBezTo>
                  <a:close/>
                  <a:moveTo>
                    <a:pt x="10962" y="23353"/>
                  </a:moveTo>
                  <a:cubicBezTo>
                    <a:pt x="11469" y="23353"/>
                    <a:pt x="11999" y="23460"/>
                    <a:pt x="12491" y="23486"/>
                  </a:cubicBezTo>
                  <a:cubicBezTo>
                    <a:pt x="13202" y="23523"/>
                    <a:pt x="13910" y="23542"/>
                    <a:pt x="14618" y="23605"/>
                  </a:cubicBezTo>
                  <a:cubicBezTo>
                    <a:pt x="15231" y="23658"/>
                    <a:pt x="15857" y="23673"/>
                    <a:pt x="16466" y="23755"/>
                  </a:cubicBezTo>
                  <a:cubicBezTo>
                    <a:pt x="16744" y="23793"/>
                    <a:pt x="17019" y="23839"/>
                    <a:pt x="17291" y="23839"/>
                  </a:cubicBezTo>
                  <a:cubicBezTo>
                    <a:pt x="17472" y="23839"/>
                    <a:pt x="17651" y="23819"/>
                    <a:pt x="17829" y="23762"/>
                  </a:cubicBezTo>
                  <a:cubicBezTo>
                    <a:pt x="18031" y="24077"/>
                    <a:pt x="18217" y="24398"/>
                    <a:pt x="18389" y="24726"/>
                  </a:cubicBezTo>
                  <a:cubicBezTo>
                    <a:pt x="17589" y="24698"/>
                    <a:pt x="16814" y="24482"/>
                    <a:pt x="16019" y="24392"/>
                  </a:cubicBezTo>
                  <a:cubicBezTo>
                    <a:pt x="16019" y="24391"/>
                    <a:pt x="16019" y="24391"/>
                    <a:pt x="16018" y="24391"/>
                  </a:cubicBezTo>
                  <a:lnTo>
                    <a:pt x="16018" y="24391"/>
                  </a:lnTo>
                  <a:cubicBezTo>
                    <a:pt x="16015" y="24391"/>
                    <a:pt x="16015" y="24397"/>
                    <a:pt x="16019" y="24398"/>
                  </a:cubicBezTo>
                  <a:lnTo>
                    <a:pt x="16019" y="24397"/>
                  </a:lnTo>
                  <a:cubicBezTo>
                    <a:pt x="16825" y="24497"/>
                    <a:pt x="17601" y="24760"/>
                    <a:pt x="18415" y="24772"/>
                  </a:cubicBezTo>
                  <a:cubicBezTo>
                    <a:pt x="18451" y="24841"/>
                    <a:pt x="18489" y="24909"/>
                    <a:pt x="18524" y="24978"/>
                  </a:cubicBezTo>
                  <a:lnTo>
                    <a:pt x="18520" y="24978"/>
                  </a:lnTo>
                  <a:cubicBezTo>
                    <a:pt x="18078" y="25021"/>
                    <a:pt x="17641" y="25040"/>
                    <a:pt x="17206" y="25040"/>
                  </a:cubicBezTo>
                  <a:cubicBezTo>
                    <a:pt x="15135" y="25040"/>
                    <a:pt x="13129" y="24609"/>
                    <a:pt x="11068" y="24265"/>
                  </a:cubicBezTo>
                  <a:cubicBezTo>
                    <a:pt x="10992" y="24125"/>
                    <a:pt x="10917" y="23985"/>
                    <a:pt x="10844" y="23845"/>
                  </a:cubicBezTo>
                  <a:lnTo>
                    <a:pt x="10844" y="23845"/>
                  </a:lnTo>
                  <a:cubicBezTo>
                    <a:pt x="11361" y="24077"/>
                    <a:pt x="12051" y="24020"/>
                    <a:pt x="12583" y="24073"/>
                  </a:cubicBezTo>
                  <a:cubicBezTo>
                    <a:pt x="13574" y="24174"/>
                    <a:pt x="14561" y="24322"/>
                    <a:pt x="15553" y="24413"/>
                  </a:cubicBezTo>
                  <a:cubicBezTo>
                    <a:pt x="15553" y="24413"/>
                    <a:pt x="15554" y="24413"/>
                    <a:pt x="15554" y="24413"/>
                  </a:cubicBezTo>
                  <a:cubicBezTo>
                    <a:pt x="15574" y="24413"/>
                    <a:pt x="15575" y="24381"/>
                    <a:pt x="15554" y="24380"/>
                  </a:cubicBezTo>
                  <a:cubicBezTo>
                    <a:pt x="14694" y="24281"/>
                    <a:pt x="13838" y="24146"/>
                    <a:pt x="12982" y="24025"/>
                  </a:cubicBezTo>
                  <a:cubicBezTo>
                    <a:pt x="12221" y="23917"/>
                    <a:pt x="11487" y="23870"/>
                    <a:pt x="10748" y="23667"/>
                  </a:cubicBezTo>
                  <a:cubicBezTo>
                    <a:pt x="10696" y="23570"/>
                    <a:pt x="10642" y="23473"/>
                    <a:pt x="10590" y="23375"/>
                  </a:cubicBezTo>
                  <a:cubicBezTo>
                    <a:pt x="10712" y="23359"/>
                    <a:pt x="10837" y="23353"/>
                    <a:pt x="10962" y="23353"/>
                  </a:cubicBezTo>
                  <a:close/>
                  <a:moveTo>
                    <a:pt x="8931" y="20646"/>
                  </a:moveTo>
                  <a:cubicBezTo>
                    <a:pt x="9030" y="20851"/>
                    <a:pt x="9130" y="21052"/>
                    <a:pt x="9230" y="21256"/>
                  </a:cubicBezTo>
                  <a:lnTo>
                    <a:pt x="9230" y="21256"/>
                  </a:lnTo>
                  <a:cubicBezTo>
                    <a:pt x="9161" y="21856"/>
                    <a:pt x="8925" y="22389"/>
                    <a:pt x="8794" y="22978"/>
                  </a:cubicBezTo>
                  <a:cubicBezTo>
                    <a:pt x="8613" y="23797"/>
                    <a:pt x="8545" y="24636"/>
                    <a:pt x="8410" y="25461"/>
                  </a:cubicBezTo>
                  <a:cubicBezTo>
                    <a:pt x="8297" y="25130"/>
                    <a:pt x="8195" y="24794"/>
                    <a:pt x="8107" y="24454"/>
                  </a:cubicBezTo>
                  <a:cubicBezTo>
                    <a:pt x="8207" y="23927"/>
                    <a:pt x="8297" y="23401"/>
                    <a:pt x="8377" y="22869"/>
                  </a:cubicBezTo>
                  <a:cubicBezTo>
                    <a:pt x="8495" y="22091"/>
                    <a:pt x="8697" y="21387"/>
                    <a:pt x="8931" y="20646"/>
                  </a:cubicBezTo>
                  <a:close/>
                  <a:moveTo>
                    <a:pt x="11105" y="24334"/>
                  </a:moveTo>
                  <a:cubicBezTo>
                    <a:pt x="12321" y="24569"/>
                    <a:pt x="13526" y="24862"/>
                    <a:pt x="14754" y="25032"/>
                  </a:cubicBezTo>
                  <a:cubicBezTo>
                    <a:pt x="15386" y="25120"/>
                    <a:pt x="16017" y="25145"/>
                    <a:pt x="16653" y="25168"/>
                  </a:cubicBezTo>
                  <a:cubicBezTo>
                    <a:pt x="16883" y="25176"/>
                    <a:pt x="17115" y="25186"/>
                    <a:pt x="17347" y="25186"/>
                  </a:cubicBezTo>
                  <a:cubicBezTo>
                    <a:pt x="17749" y="25186"/>
                    <a:pt x="18150" y="25157"/>
                    <a:pt x="18536" y="25044"/>
                  </a:cubicBezTo>
                  <a:cubicBezTo>
                    <a:pt x="18541" y="25041"/>
                    <a:pt x="18545" y="25038"/>
                    <a:pt x="18549" y="25033"/>
                  </a:cubicBezTo>
                  <a:cubicBezTo>
                    <a:pt x="18657" y="25252"/>
                    <a:pt x="18759" y="25473"/>
                    <a:pt x="18856" y="25697"/>
                  </a:cubicBezTo>
                  <a:cubicBezTo>
                    <a:pt x="17665" y="25624"/>
                    <a:pt x="16472" y="25672"/>
                    <a:pt x="15278" y="25561"/>
                  </a:cubicBezTo>
                  <a:cubicBezTo>
                    <a:pt x="13996" y="25442"/>
                    <a:pt x="12760" y="25069"/>
                    <a:pt x="11479" y="25008"/>
                  </a:cubicBezTo>
                  <a:cubicBezTo>
                    <a:pt x="11353" y="24784"/>
                    <a:pt x="11228" y="24560"/>
                    <a:pt x="11105" y="24334"/>
                  </a:cubicBezTo>
                  <a:close/>
                  <a:moveTo>
                    <a:pt x="9374" y="21550"/>
                  </a:moveTo>
                  <a:cubicBezTo>
                    <a:pt x="9508" y="21819"/>
                    <a:pt x="9642" y="22087"/>
                    <a:pt x="9777" y="22355"/>
                  </a:cubicBezTo>
                  <a:cubicBezTo>
                    <a:pt x="9309" y="23629"/>
                    <a:pt x="8996" y="24996"/>
                    <a:pt x="8737" y="26330"/>
                  </a:cubicBezTo>
                  <a:lnTo>
                    <a:pt x="8737" y="26330"/>
                  </a:lnTo>
                  <a:cubicBezTo>
                    <a:pt x="8636" y="26085"/>
                    <a:pt x="8542" y="25838"/>
                    <a:pt x="8454" y="25589"/>
                  </a:cubicBezTo>
                  <a:cubicBezTo>
                    <a:pt x="8462" y="25582"/>
                    <a:pt x="8466" y="25574"/>
                    <a:pt x="8469" y="25565"/>
                  </a:cubicBezTo>
                  <a:cubicBezTo>
                    <a:pt x="8599" y="24672"/>
                    <a:pt x="8758" y="23767"/>
                    <a:pt x="8962" y="22889"/>
                  </a:cubicBezTo>
                  <a:cubicBezTo>
                    <a:pt x="9062" y="22455"/>
                    <a:pt x="9320" y="22004"/>
                    <a:pt x="9374" y="21550"/>
                  </a:cubicBezTo>
                  <a:close/>
                  <a:moveTo>
                    <a:pt x="11497" y="25042"/>
                  </a:moveTo>
                  <a:lnTo>
                    <a:pt x="11497" y="25042"/>
                  </a:lnTo>
                  <a:cubicBezTo>
                    <a:pt x="12171" y="25089"/>
                    <a:pt x="12850" y="25293"/>
                    <a:pt x="13510" y="25430"/>
                  </a:cubicBezTo>
                  <a:cubicBezTo>
                    <a:pt x="14092" y="25552"/>
                    <a:pt x="14682" y="25608"/>
                    <a:pt x="15273" y="25668"/>
                  </a:cubicBezTo>
                  <a:cubicBezTo>
                    <a:pt x="16146" y="25754"/>
                    <a:pt x="17078" y="25862"/>
                    <a:pt x="17984" y="25862"/>
                  </a:cubicBezTo>
                  <a:cubicBezTo>
                    <a:pt x="18296" y="25862"/>
                    <a:pt x="18605" y="25849"/>
                    <a:pt x="18907" y="25819"/>
                  </a:cubicBezTo>
                  <a:cubicBezTo>
                    <a:pt x="19037" y="26125"/>
                    <a:pt x="19159" y="26436"/>
                    <a:pt x="19268" y="26749"/>
                  </a:cubicBezTo>
                  <a:cubicBezTo>
                    <a:pt x="18744" y="26687"/>
                    <a:pt x="18216" y="26675"/>
                    <a:pt x="17688" y="26675"/>
                  </a:cubicBezTo>
                  <a:cubicBezTo>
                    <a:pt x="17364" y="26675"/>
                    <a:pt x="17039" y="26680"/>
                    <a:pt x="16716" y="26680"/>
                  </a:cubicBezTo>
                  <a:cubicBezTo>
                    <a:pt x="16368" y="26680"/>
                    <a:pt x="16020" y="26675"/>
                    <a:pt x="15674" y="26653"/>
                  </a:cubicBezTo>
                  <a:cubicBezTo>
                    <a:pt x="14965" y="26609"/>
                    <a:pt x="14259" y="26491"/>
                    <a:pt x="13563" y="26356"/>
                  </a:cubicBezTo>
                  <a:cubicBezTo>
                    <a:pt x="13059" y="26259"/>
                    <a:pt x="12560" y="26048"/>
                    <a:pt x="12045" y="26012"/>
                  </a:cubicBezTo>
                  <a:cubicBezTo>
                    <a:pt x="11925" y="25805"/>
                    <a:pt x="11807" y="25597"/>
                    <a:pt x="11689" y="25389"/>
                  </a:cubicBezTo>
                  <a:lnTo>
                    <a:pt x="11689" y="25389"/>
                  </a:lnTo>
                  <a:cubicBezTo>
                    <a:pt x="12092" y="25560"/>
                    <a:pt x="12511" y="25636"/>
                    <a:pt x="12951" y="25690"/>
                  </a:cubicBezTo>
                  <a:cubicBezTo>
                    <a:pt x="13654" y="25777"/>
                    <a:pt x="14348" y="25872"/>
                    <a:pt x="15047" y="26000"/>
                  </a:cubicBezTo>
                  <a:cubicBezTo>
                    <a:pt x="16388" y="26247"/>
                    <a:pt x="17740" y="26079"/>
                    <a:pt x="19075" y="26351"/>
                  </a:cubicBezTo>
                  <a:cubicBezTo>
                    <a:pt x="19076" y="26351"/>
                    <a:pt x="19078" y="26351"/>
                    <a:pt x="19080" y="26351"/>
                  </a:cubicBezTo>
                  <a:cubicBezTo>
                    <a:pt x="19099" y="26351"/>
                    <a:pt x="19105" y="26322"/>
                    <a:pt x="19084" y="26317"/>
                  </a:cubicBezTo>
                  <a:cubicBezTo>
                    <a:pt x="18600" y="26128"/>
                    <a:pt x="18074" y="26118"/>
                    <a:pt x="17558" y="26118"/>
                  </a:cubicBezTo>
                  <a:cubicBezTo>
                    <a:pt x="17499" y="26118"/>
                    <a:pt x="17441" y="26119"/>
                    <a:pt x="17382" y="26119"/>
                  </a:cubicBezTo>
                  <a:cubicBezTo>
                    <a:pt x="16661" y="26119"/>
                    <a:pt x="15969" y="26076"/>
                    <a:pt x="15257" y="25951"/>
                  </a:cubicBezTo>
                  <a:cubicBezTo>
                    <a:pt x="14654" y="25844"/>
                    <a:pt x="14060" y="25692"/>
                    <a:pt x="13454" y="25617"/>
                  </a:cubicBezTo>
                  <a:cubicBezTo>
                    <a:pt x="12840" y="25541"/>
                    <a:pt x="12225" y="25497"/>
                    <a:pt x="11639" y="25297"/>
                  </a:cubicBezTo>
                  <a:cubicBezTo>
                    <a:pt x="11591" y="25213"/>
                    <a:pt x="11544" y="25128"/>
                    <a:pt x="11497" y="25042"/>
                  </a:cubicBezTo>
                  <a:close/>
                  <a:moveTo>
                    <a:pt x="9868" y="22535"/>
                  </a:moveTo>
                  <a:cubicBezTo>
                    <a:pt x="9918" y="22635"/>
                    <a:pt x="9968" y="22735"/>
                    <a:pt x="10020" y="22837"/>
                  </a:cubicBezTo>
                  <a:cubicBezTo>
                    <a:pt x="9978" y="24372"/>
                    <a:pt x="9230" y="25779"/>
                    <a:pt x="9169" y="27297"/>
                  </a:cubicBezTo>
                  <a:lnTo>
                    <a:pt x="9169" y="27296"/>
                  </a:lnTo>
                  <a:cubicBezTo>
                    <a:pt x="9035" y="27020"/>
                    <a:pt x="8909" y="26740"/>
                    <a:pt x="8789" y="26457"/>
                  </a:cubicBezTo>
                  <a:cubicBezTo>
                    <a:pt x="9139" y="25149"/>
                    <a:pt x="9533" y="23847"/>
                    <a:pt x="9868" y="22535"/>
                  </a:cubicBezTo>
                  <a:close/>
                  <a:moveTo>
                    <a:pt x="10098" y="22990"/>
                  </a:moveTo>
                  <a:cubicBezTo>
                    <a:pt x="10241" y="23270"/>
                    <a:pt x="10386" y="23549"/>
                    <a:pt x="10532" y="23826"/>
                  </a:cubicBezTo>
                  <a:lnTo>
                    <a:pt x="10532" y="23827"/>
                  </a:lnTo>
                  <a:cubicBezTo>
                    <a:pt x="10268" y="25169"/>
                    <a:pt x="9918" y="26451"/>
                    <a:pt x="9376" y="27710"/>
                  </a:cubicBezTo>
                  <a:cubicBezTo>
                    <a:pt x="9316" y="27592"/>
                    <a:pt x="9257" y="27475"/>
                    <a:pt x="9199" y="27356"/>
                  </a:cubicBezTo>
                  <a:cubicBezTo>
                    <a:pt x="9208" y="27356"/>
                    <a:pt x="9214" y="27349"/>
                    <a:pt x="9217" y="27341"/>
                  </a:cubicBezTo>
                  <a:cubicBezTo>
                    <a:pt x="9477" y="25905"/>
                    <a:pt x="10101" y="24464"/>
                    <a:pt x="10098" y="22990"/>
                  </a:cubicBezTo>
                  <a:close/>
                  <a:moveTo>
                    <a:pt x="12101" y="26108"/>
                  </a:moveTo>
                  <a:lnTo>
                    <a:pt x="12101" y="26108"/>
                  </a:lnTo>
                  <a:cubicBezTo>
                    <a:pt x="12644" y="26195"/>
                    <a:pt x="13184" y="26416"/>
                    <a:pt x="13720" y="26523"/>
                  </a:cubicBezTo>
                  <a:cubicBezTo>
                    <a:pt x="14302" y="26636"/>
                    <a:pt x="14889" y="26715"/>
                    <a:pt x="15479" y="26760"/>
                  </a:cubicBezTo>
                  <a:cubicBezTo>
                    <a:pt x="16746" y="26857"/>
                    <a:pt x="18032" y="26817"/>
                    <a:pt x="19304" y="26852"/>
                  </a:cubicBezTo>
                  <a:cubicBezTo>
                    <a:pt x="19413" y="27169"/>
                    <a:pt x="19515" y="27492"/>
                    <a:pt x="19605" y="27818"/>
                  </a:cubicBezTo>
                  <a:cubicBezTo>
                    <a:pt x="19348" y="27881"/>
                    <a:pt x="19084" y="27894"/>
                    <a:pt x="18818" y="27894"/>
                  </a:cubicBezTo>
                  <a:cubicBezTo>
                    <a:pt x="18636" y="27894"/>
                    <a:pt x="18452" y="27888"/>
                    <a:pt x="18269" y="27887"/>
                  </a:cubicBezTo>
                  <a:cubicBezTo>
                    <a:pt x="18252" y="27887"/>
                    <a:pt x="18234" y="27887"/>
                    <a:pt x="18216" y="27887"/>
                  </a:cubicBezTo>
                  <a:cubicBezTo>
                    <a:pt x="17853" y="27887"/>
                    <a:pt x="17493" y="27894"/>
                    <a:pt x="17132" y="27894"/>
                  </a:cubicBezTo>
                  <a:cubicBezTo>
                    <a:pt x="16875" y="27894"/>
                    <a:pt x="16617" y="27891"/>
                    <a:pt x="16358" y="27878"/>
                  </a:cubicBezTo>
                  <a:cubicBezTo>
                    <a:pt x="15141" y="27816"/>
                    <a:pt x="14004" y="27616"/>
                    <a:pt x="12838" y="27273"/>
                  </a:cubicBezTo>
                  <a:cubicBezTo>
                    <a:pt x="12834" y="27273"/>
                    <a:pt x="12831" y="27272"/>
                    <a:pt x="12828" y="27272"/>
                  </a:cubicBezTo>
                  <a:cubicBezTo>
                    <a:pt x="12816" y="27272"/>
                    <a:pt x="12803" y="27277"/>
                    <a:pt x="12796" y="27287"/>
                  </a:cubicBezTo>
                  <a:cubicBezTo>
                    <a:pt x="12645" y="27036"/>
                    <a:pt x="12496" y="26785"/>
                    <a:pt x="12348" y="26535"/>
                  </a:cubicBezTo>
                  <a:lnTo>
                    <a:pt x="12348" y="26535"/>
                  </a:lnTo>
                  <a:cubicBezTo>
                    <a:pt x="13520" y="26901"/>
                    <a:pt x="14725" y="27112"/>
                    <a:pt x="15943" y="27249"/>
                  </a:cubicBezTo>
                  <a:cubicBezTo>
                    <a:pt x="16426" y="27303"/>
                    <a:pt x="16917" y="27343"/>
                    <a:pt x="17404" y="27343"/>
                  </a:cubicBezTo>
                  <a:cubicBezTo>
                    <a:pt x="17495" y="27343"/>
                    <a:pt x="17585" y="27342"/>
                    <a:pt x="17676" y="27339"/>
                  </a:cubicBezTo>
                  <a:cubicBezTo>
                    <a:pt x="17918" y="27332"/>
                    <a:pt x="18173" y="27311"/>
                    <a:pt x="18426" y="27311"/>
                  </a:cubicBezTo>
                  <a:cubicBezTo>
                    <a:pt x="18773" y="27311"/>
                    <a:pt x="19117" y="27349"/>
                    <a:pt x="19421" y="27512"/>
                  </a:cubicBezTo>
                  <a:cubicBezTo>
                    <a:pt x="19428" y="27516"/>
                    <a:pt x="19435" y="27518"/>
                    <a:pt x="19442" y="27518"/>
                  </a:cubicBezTo>
                  <a:cubicBezTo>
                    <a:pt x="19480" y="27518"/>
                    <a:pt x="19506" y="27462"/>
                    <a:pt x="19465" y="27442"/>
                  </a:cubicBezTo>
                  <a:cubicBezTo>
                    <a:pt x="19194" y="27301"/>
                    <a:pt x="18898" y="27276"/>
                    <a:pt x="18599" y="27276"/>
                  </a:cubicBezTo>
                  <a:cubicBezTo>
                    <a:pt x="18534" y="27276"/>
                    <a:pt x="18469" y="27277"/>
                    <a:pt x="18404" y="27279"/>
                  </a:cubicBezTo>
                  <a:cubicBezTo>
                    <a:pt x="18229" y="27282"/>
                    <a:pt x="18058" y="27285"/>
                    <a:pt x="17889" y="27285"/>
                  </a:cubicBezTo>
                  <a:cubicBezTo>
                    <a:pt x="17502" y="27285"/>
                    <a:pt x="17123" y="27271"/>
                    <a:pt x="16722" y="27223"/>
                  </a:cubicBezTo>
                  <a:cubicBezTo>
                    <a:pt x="15235" y="27044"/>
                    <a:pt x="13770" y="26825"/>
                    <a:pt x="12324" y="26428"/>
                  </a:cubicBezTo>
                  <a:cubicBezTo>
                    <a:pt x="12320" y="26427"/>
                    <a:pt x="12316" y="26427"/>
                    <a:pt x="12312" y="26427"/>
                  </a:cubicBezTo>
                  <a:cubicBezTo>
                    <a:pt x="12304" y="26427"/>
                    <a:pt x="12297" y="26428"/>
                    <a:pt x="12289" y="26432"/>
                  </a:cubicBezTo>
                  <a:cubicBezTo>
                    <a:pt x="12227" y="26324"/>
                    <a:pt x="12164" y="26216"/>
                    <a:pt x="12101" y="26108"/>
                  </a:cubicBezTo>
                  <a:close/>
                  <a:moveTo>
                    <a:pt x="10636" y="24025"/>
                  </a:moveTo>
                  <a:cubicBezTo>
                    <a:pt x="10674" y="24100"/>
                    <a:pt x="10713" y="24176"/>
                    <a:pt x="10753" y="24249"/>
                  </a:cubicBezTo>
                  <a:cubicBezTo>
                    <a:pt x="10924" y="25780"/>
                    <a:pt x="10128" y="27043"/>
                    <a:pt x="9790" y="28478"/>
                  </a:cubicBezTo>
                  <a:cubicBezTo>
                    <a:pt x="9660" y="28246"/>
                    <a:pt x="9533" y="28012"/>
                    <a:pt x="9410" y="27776"/>
                  </a:cubicBezTo>
                  <a:cubicBezTo>
                    <a:pt x="9412" y="27775"/>
                    <a:pt x="9413" y="27775"/>
                    <a:pt x="9414" y="27774"/>
                  </a:cubicBezTo>
                  <a:cubicBezTo>
                    <a:pt x="9996" y="26615"/>
                    <a:pt x="10490" y="25326"/>
                    <a:pt x="10636" y="24025"/>
                  </a:cubicBezTo>
                  <a:close/>
                  <a:moveTo>
                    <a:pt x="12852" y="27381"/>
                  </a:moveTo>
                  <a:lnTo>
                    <a:pt x="12852" y="27381"/>
                  </a:lnTo>
                  <a:cubicBezTo>
                    <a:pt x="13910" y="27878"/>
                    <a:pt x="15211" y="27899"/>
                    <a:pt x="16356" y="27960"/>
                  </a:cubicBezTo>
                  <a:cubicBezTo>
                    <a:pt x="17038" y="27998"/>
                    <a:pt x="17725" y="28006"/>
                    <a:pt x="18409" y="28019"/>
                  </a:cubicBezTo>
                  <a:cubicBezTo>
                    <a:pt x="18566" y="28022"/>
                    <a:pt x="18723" y="28029"/>
                    <a:pt x="18879" y="28029"/>
                  </a:cubicBezTo>
                  <a:cubicBezTo>
                    <a:pt x="19138" y="28029"/>
                    <a:pt x="19392" y="28011"/>
                    <a:pt x="19636" y="27928"/>
                  </a:cubicBezTo>
                  <a:cubicBezTo>
                    <a:pt x="19690" y="28123"/>
                    <a:pt x="19740" y="28319"/>
                    <a:pt x="19788" y="28516"/>
                  </a:cubicBezTo>
                  <a:cubicBezTo>
                    <a:pt x="19744" y="28512"/>
                    <a:pt x="19700" y="28510"/>
                    <a:pt x="19658" y="28507"/>
                  </a:cubicBezTo>
                  <a:cubicBezTo>
                    <a:pt x="19671" y="28496"/>
                    <a:pt x="19672" y="28472"/>
                    <a:pt x="19651" y="28467"/>
                  </a:cubicBezTo>
                  <a:cubicBezTo>
                    <a:pt x="19389" y="28402"/>
                    <a:pt x="19118" y="28386"/>
                    <a:pt x="18846" y="28386"/>
                  </a:cubicBezTo>
                  <a:cubicBezTo>
                    <a:pt x="18626" y="28386"/>
                    <a:pt x="18405" y="28397"/>
                    <a:pt x="18188" y="28400"/>
                  </a:cubicBezTo>
                  <a:cubicBezTo>
                    <a:pt x="17976" y="28404"/>
                    <a:pt x="17765" y="28406"/>
                    <a:pt x="17555" y="28406"/>
                  </a:cubicBezTo>
                  <a:cubicBezTo>
                    <a:pt x="17146" y="28406"/>
                    <a:pt x="16739" y="28396"/>
                    <a:pt x="16329" y="28363"/>
                  </a:cubicBezTo>
                  <a:cubicBezTo>
                    <a:pt x="15762" y="28318"/>
                    <a:pt x="15202" y="28214"/>
                    <a:pt x="14637" y="28155"/>
                  </a:cubicBezTo>
                  <a:cubicBezTo>
                    <a:pt x="14151" y="28103"/>
                    <a:pt x="13628" y="28090"/>
                    <a:pt x="13170" y="27907"/>
                  </a:cubicBezTo>
                  <a:cubicBezTo>
                    <a:pt x="13063" y="27732"/>
                    <a:pt x="12959" y="27558"/>
                    <a:pt x="12852" y="27381"/>
                  </a:cubicBezTo>
                  <a:close/>
                  <a:moveTo>
                    <a:pt x="13271" y="28071"/>
                  </a:moveTo>
                  <a:lnTo>
                    <a:pt x="13271" y="28071"/>
                  </a:lnTo>
                  <a:cubicBezTo>
                    <a:pt x="13518" y="28151"/>
                    <a:pt x="13782" y="28183"/>
                    <a:pt x="14038" y="28216"/>
                  </a:cubicBezTo>
                  <a:cubicBezTo>
                    <a:pt x="14613" y="28292"/>
                    <a:pt x="15189" y="28360"/>
                    <a:pt x="15765" y="28432"/>
                  </a:cubicBezTo>
                  <a:cubicBezTo>
                    <a:pt x="16519" y="28527"/>
                    <a:pt x="17312" y="28573"/>
                    <a:pt x="18098" y="28573"/>
                  </a:cubicBezTo>
                  <a:cubicBezTo>
                    <a:pt x="18533" y="28573"/>
                    <a:pt x="18965" y="28559"/>
                    <a:pt x="19388" y="28531"/>
                  </a:cubicBezTo>
                  <a:lnTo>
                    <a:pt x="19388" y="28531"/>
                  </a:lnTo>
                  <a:cubicBezTo>
                    <a:pt x="19360" y="28546"/>
                    <a:pt x="19368" y="28588"/>
                    <a:pt x="19400" y="28590"/>
                  </a:cubicBezTo>
                  <a:cubicBezTo>
                    <a:pt x="19536" y="28596"/>
                    <a:pt x="19674" y="28603"/>
                    <a:pt x="19811" y="28607"/>
                  </a:cubicBezTo>
                  <a:cubicBezTo>
                    <a:pt x="19850" y="28770"/>
                    <a:pt x="19886" y="28932"/>
                    <a:pt x="19920" y="29096"/>
                  </a:cubicBezTo>
                  <a:cubicBezTo>
                    <a:pt x="19694" y="29069"/>
                    <a:pt x="19466" y="29059"/>
                    <a:pt x="19237" y="29059"/>
                  </a:cubicBezTo>
                  <a:cubicBezTo>
                    <a:pt x="18557" y="29059"/>
                    <a:pt x="17865" y="29148"/>
                    <a:pt x="17187" y="29148"/>
                  </a:cubicBezTo>
                  <a:cubicBezTo>
                    <a:pt x="17078" y="29148"/>
                    <a:pt x="16970" y="29146"/>
                    <a:pt x="16862" y="29140"/>
                  </a:cubicBezTo>
                  <a:lnTo>
                    <a:pt x="16864" y="29140"/>
                  </a:lnTo>
                  <a:cubicBezTo>
                    <a:pt x="15805" y="29091"/>
                    <a:pt x="14778" y="28768"/>
                    <a:pt x="13727" y="28724"/>
                  </a:cubicBezTo>
                  <a:cubicBezTo>
                    <a:pt x="13712" y="28724"/>
                    <a:pt x="13698" y="28732"/>
                    <a:pt x="13692" y="28746"/>
                  </a:cubicBezTo>
                  <a:cubicBezTo>
                    <a:pt x="13551" y="28522"/>
                    <a:pt x="13410" y="28296"/>
                    <a:pt x="13271" y="28071"/>
                  </a:cubicBezTo>
                  <a:close/>
                  <a:moveTo>
                    <a:pt x="13732" y="28810"/>
                  </a:moveTo>
                  <a:cubicBezTo>
                    <a:pt x="14698" y="29012"/>
                    <a:pt x="15687" y="29174"/>
                    <a:pt x="16670" y="29247"/>
                  </a:cubicBezTo>
                  <a:cubicBezTo>
                    <a:pt x="16906" y="29264"/>
                    <a:pt x="17141" y="29271"/>
                    <a:pt x="17375" y="29271"/>
                  </a:cubicBezTo>
                  <a:cubicBezTo>
                    <a:pt x="18229" y="29271"/>
                    <a:pt x="19075" y="29179"/>
                    <a:pt x="19932" y="29154"/>
                  </a:cubicBezTo>
                  <a:cubicBezTo>
                    <a:pt x="19966" y="29321"/>
                    <a:pt x="19999" y="29487"/>
                    <a:pt x="20030" y="29654"/>
                  </a:cubicBezTo>
                  <a:cubicBezTo>
                    <a:pt x="19838" y="29597"/>
                    <a:pt x="19640" y="29579"/>
                    <a:pt x="19441" y="29579"/>
                  </a:cubicBezTo>
                  <a:cubicBezTo>
                    <a:pt x="19236" y="29579"/>
                    <a:pt x="19030" y="29598"/>
                    <a:pt x="18828" y="29613"/>
                  </a:cubicBezTo>
                  <a:cubicBezTo>
                    <a:pt x="18589" y="29631"/>
                    <a:pt x="18354" y="29638"/>
                    <a:pt x="18119" y="29638"/>
                  </a:cubicBezTo>
                  <a:cubicBezTo>
                    <a:pt x="17750" y="29638"/>
                    <a:pt x="17382" y="29619"/>
                    <a:pt x="17006" y="29593"/>
                  </a:cubicBezTo>
                  <a:cubicBezTo>
                    <a:pt x="16388" y="29549"/>
                    <a:pt x="15771" y="29481"/>
                    <a:pt x="15158" y="29389"/>
                  </a:cubicBezTo>
                  <a:cubicBezTo>
                    <a:pt x="14758" y="29330"/>
                    <a:pt x="14354" y="29321"/>
                    <a:pt x="13974" y="29193"/>
                  </a:cubicBezTo>
                  <a:cubicBezTo>
                    <a:pt x="13892" y="29066"/>
                    <a:pt x="13812" y="28938"/>
                    <a:pt x="13732" y="28810"/>
                  </a:cubicBezTo>
                  <a:close/>
                  <a:moveTo>
                    <a:pt x="10874" y="24474"/>
                  </a:moveTo>
                  <a:cubicBezTo>
                    <a:pt x="11045" y="24794"/>
                    <a:pt x="11217" y="25113"/>
                    <a:pt x="11392" y="25430"/>
                  </a:cubicBezTo>
                  <a:cubicBezTo>
                    <a:pt x="11236" y="26323"/>
                    <a:pt x="11041" y="27208"/>
                    <a:pt x="10854" y="28094"/>
                  </a:cubicBezTo>
                  <a:cubicBezTo>
                    <a:pt x="10742" y="28622"/>
                    <a:pt x="10540" y="29163"/>
                    <a:pt x="10537" y="29710"/>
                  </a:cubicBezTo>
                  <a:cubicBezTo>
                    <a:pt x="10297" y="29338"/>
                    <a:pt x="10068" y="28959"/>
                    <a:pt x="9846" y="28574"/>
                  </a:cubicBezTo>
                  <a:cubicBezTo>
                    <a:pt x="10258" y="27237"/>
                    <a:pt x="11013" y="25897"/>
                    <a:pt x="10874" y="24476"/>
                  </a:cubicBezTo>
                  <a:lnTo>
                    <a:pt x="10874" y="24474"/>
                  </a:lnTo>
                  <a:close/>
                  <a:moveTo>
                    <a:pt x="14091" y="29375"/>
                  </a:moveTo>
                  <a:cubicBezTo>
                    <a:pt x="14183" y="29399"/>
                    <a:pt x="14275" y="29419"/>
                    <a:pt x="14370" y="29434"/>
                  </a:cubicBezTo>
                  <a:cubicBezTo>
                    <a:pt x="14967" y="29531"/>
                    <a:pt x="15574" y="29601"/>
                    <a:pt x="16177" y="29665"/>
                  </a:cubicBezTo>
                  <a:cubicBezTo>
                    <a:pt x="16783" y="29728"/>
                    <a:pt x="17407" y="29793"/>
                    <a:pt x="18022" y="29793"/>
                  </a:cubicBezTo>
                  <a:cubicBezTo>
                    <a:pt x="18126" y="29793"/>
                    <a:pt x="18231" y="29791"/>
                    <a:pt x="18335" y="29787"/>
                  </a:cubicBezTo>
                  <a:cubicBezTo>
                    <a:pt x="18745" y="29771"/>
                    <a:pt x="19143" y="29740"/>
                    <a:pt x="19546" y="29740"/>
                  </a:cubicBezTo>
                  <a:cubicBezTo>
                    <a:pt x="19713" y="29740"/>
                    <a:pt x="19879" y="29746"/>
                    <a:pt x="20048" y="29759"/>
                  </a:cubicBezTo>
                  <a:cubicBezTo>
                    <a:pt x="20064" y="29853"/>
                    <a:pt x="20082" y="29945"/>
                    <a:pt x="20096" y="30038"/>
                  </a:cubicBezTo>
                  <a:cubicBezTo>
                    <a:pt x="19163" y="30171"/>
                    <a:pt x="18258" y="30252"/>
                    <a:pt x="17354" y="30252"/>
                  </a:cubicBezTo>
                  <a:cubicBezTo>
                    <a:pt x="16398" y="30252"/>
                    <a:pt x="15444" y="30162"/>
                    <a:pt x="14462" y="29950"/>
                  </a:cubicBezTo>
                  <a:lnTo>
                    <a:pt x="14463" y="29950"/>
                  </a:lnTo>
                  <a:cubicBezTo>
                    <a:pt x="14338" y="29759"/>
                    <a:pt x="14215" y="29567"/>
                    <a:pt x="14091" y="29375"/>
                  </a:cubicBezTo>
                  <a:close/>
                  <a:moveTo>
                    <a:pt x="14531" y="30055"/>
                  </a:moveTo>
                  <a:cubicBezTo>
                    <a:pt x="15500" y="30271"/>
                    <a:pt x="16530" y="30386"/>
                    <a:pt x="17557" y="30386"/>
                  </a:cubicBezTo>
                  <a:cubicBezTo>
                    <a:pt x="18424" y="30386"/>
                    <a:pt x="19289" y="30304"/>
                    <a:pt x="20111" y="30131"/>
                  </a:cubicBezTo>
                  <a:cubicBezTo>
                    <a:pt x="20131" y="30258"/>
                    <a:pt x="20152" y="30383"/>
                    <a:pt x="20171" y="30510"/>
                  </a:cubicBezTo>
                  <a:cubicBezTo>
                    <a:pt x="19161" y="30603"/>
                    <a:pt x="18142" y="30732"/>
                    <a:pt x="17130" y="30732"/>
                  </a:cubicBezTo>
                  <a:cubicBezTo>
                    <a:pt x="16335" y="30732"/>
                    <a:pt x="15545" y="30652"/>
                    <a:pt x="14769" y="30414"/>
                  </a:cubicBezTo>
                  <a:cubicBezTo>
                    <a:pt x="14689" y="30295"/>
                    <a:pt x="14610" y="30175"/>
                    <a:pt x="14531" y="30055"/>
                  </a:cubicBezTo>
                  <a:close/>
                  <a:moveTo>
                    <a:pt x="11443" y="25521"/>
                  </a:moveTo>
                  <a:cubicBezTo>
                    <a:pt x="11535" y="25688"/>
                    <a:pt x="11631" y="25853"/>
                    <a:pt x="11727" y="26019"/>
                  </a:cubicBezTo>
                  <a:cubicBezTo>
                    <a:pt x="11672" y="26999"/>
                    <a:pt x="11512" y="27922"/>
                    <a:pt x="11333" y="28890"/>
                  </a:cubicBezTo>
                  <a:cubicBezTo>
                    <a:pt x="11209" y="29559"/>
                    <a:pt x="11151" y="30235"/>
                    <a:pt x="11321" y="30882"/>
                  </a:cubicBezTo>
                  <a:cubicBezTo>
                    <a:pt x="11171" y="30663"/>
                    <a:pt x="11021" y="30443"/>
                    <a:pt x="10873" y="30223"/>
                  </a:cubicBezTo>
                  <a:cubicBezTo>
                    <a:pt x="10786" y="30094"/>
                    <a:pt x="10701" y="29965"/>
                    <a:pt x="10616" y="29834"/>
                  </a:cubicBezTo>
                  <a:cubicBezTo>
                    <a:pt x="10616" y="29131"/>
                    <a:pt x="10849" y="28460"/>
                    <a:pt x="11020" y="27776"/>
                  </a:cubicBezTo>
                  <a:cubicBezTo>
                    <a:pt x="11204" y="27028"/>
                    <a:pt x="11371" y="26287"/>
                    <a:pt x="11443" y="25521"/>
                  </a:cubicBezTo>
                  <a:close/>
                  <a:moveTo>
                    <a:pt x="14815" y="30485"/>
                  </a:moveTo>
                  <a:cubicBezTo>
                    <a:pt x="15573" y="30749"/>
                    <a:pt x="16370" y="30833"/>
                    <a:pt x="17178" y="30833"/>
                  </a:cubicBezTo>
                  <a:cubicBezTo>
                    <a:pt x="18186" y="30833"/>
                    <a:pt x="19209" y="30702"/>
                    <a:pt x="20187" y="30627"/>
                  </a:cubicBezTo>
                  <a:cubicBezTo>
                    <a:pt x="20204" y="30754"/>
                    <a:pt x="20222" y="30881"/>
                    <a:pt x="20236" y="31008"/>
                  </a:cubicBezTo>
                  <a:cubicBezTo>
                    <a:pt x="19916" y="30988"/>
                    <a:pt x="19594" y="30981"/>
                    <a:pt x="19272" y="30981"/>
                  </a:cubicBezTo>
                  <a:cubicBezTo>
                    <a:pt x="18173" y="30981"/>
                    <a:pt x="17068" y="31068"/>
                    <a:pt x="15966" y="31068"/>
                  </a:cubicBezTo>
                  <a:cubicBezTo>
                    <a:pt x="15708" y="31068"/>
                    <a:pt x="15450" y="31063"/>
                    <a:pt x="15193" y="31052"/>
                  </a:cubicBezTo>
                  <a:cubicBezTo>
                    <a:pt x="15066" y="30862"/>
                    <a:pt x="14939" y="30674"/>
                    <a:pt x="14815" y="30485"/>
                  </a:cubicBezTo>
                  <a:close/>
                  <a:moveTo>
                    <a:pt x="11845" y="26233"/>
                  </a:moveTo>
                  <a:cubicBezTo>
                    <a:pt x="11935" y="26388"/>
                    <a:pt x="12021" y="26543"/>
                    <a:pt x="12111" y="26696"/>
                  </a:cubicBezTo>
                  <a:cubicBezTo>
                    <a:pt x="12100" y="27563"/>
                    <a:pt x="11961" y="28422"/>
                    <a:pt x="11927" y="29287"/>
                  </a:cubicBezTo>
                  <a:cubicBezTo>
                    <a:pt x="11897" y="30033"/>
                    <a:pt x="11732" y="30795"/>
                    <a:pt x="11783" y="31544"/>
                  </a:cubicBezTo>
                  <a:cubicBezTo>
                    <a:pt x="11683" y="31404"/>
                    <a:pt x="11583" y="31261"/>
                    <a:pt x="11484" y="31120"/>
                  </a:cubicBezTo>
                  <a:cubicBezTo>
                    <a:pt x="11213" y="30202"/>
                    <a:pt x="11379" y="29265"/>
                    <a:pt x="11571" y="28339"/>
                  </a:cubicBezTo>
                  <a:lnTo>
                    <a:pt x="11571" y="28340"/>
                  </a:lnTo>
                  <a:cubicBezTo>
                    <a:pt x="11709" y="27676"/>
                    <a:pt x="11936" y="26925"/>
                    <a:pt x="11845" y="26233"/>
                  </a:cubicBezTo>
                  <a:close/>
                  <a:moveTo>
                    <a:pt x="20251" y="31118"/>
                  </a:moveTo>
                  <a:cubicBezTo>
                    <a:pt x="20271" y="31286"/>
                    <a:pt x="20290" y="31454"/>
                    <a:pt x="20307" y="31622"/>
                  </a:cubicBezTo>
                  <a:cubicBezTo>
                    <a:pt x="19643" y="31676"/>
                    <a:pt x="18981" y="31714"/>
                    <a:pt x="18322" y="31714"/>
                  </a:cubicBezTo>
                  <a:cubicBezTo>
                    <a:pt x="17347" y="31714"/>
                    <a:pt x="16379" y="31631"/>
                    <a:pt x="15421" y="31392"/>
                  </a:cubicBezTo>
                  <a:cubicBezTo>
                    <a:pt x="15410" y="31374"/>
                    <a:pt x="15398" y="31358"/>
                    <a:pt x="15387" y="31342"/>
                  </a:cubicBezTo>
                  <a:cubicBezTo>
                    <a:pt x="15347" y="31284"/>
                    <a:pt x="15309" y="31225"/>
                    <a:pt x="15270" y="31166"/>
                  </a:cubicBezTo>
                  <a:lnTo>
                    <a:pt x="15270" y="31166"/>
                  </a:lnTo>
                  <a:cubicBezTo>
                    <a:pt x="15603" y="31250"/>
                    <a:pt x="15953" y="31275"/>
                    <a:pt x="16306" y="31275"/>
                  </a:cubicBezTo>
                  <a:cubicBezTo>
                    <a:pt x="16736" y="31275"/>
                    <a:pt x="17170" y="31238"/>
                    <a:pt x="17580" y="31225"/>
                  </a:cubicBezTo>
                  <a:cubicBezTo>
                    <a:pt x="18460" y="31198"/>
                    <a:pt x="19375" y="31233"/>
                    <a:pt x="20251" y="31118"/>
                  </a:cubicBezTo>
                  <a:close/>
                  <a:moveTo>
                    <a:pt x="15467" y="31461"/>
                  </a:moveTo>
                  <a:lnTo>
                    <a:pt x="15467" y="31461"/>
                  </a:lnTo>
                  <a:cubicBezTo>
                    <a:pt x="16385" y="31701"/>
                    <a:pt x="17323" y="31782"/>
                    <a:pt x="18266" y="31782"/>
                  </a:cubicBezTo>
                  <a:cubicBezTo>
                    <a:pt x="18947" y="31782"/>
                    <a:pt x="19632" y="31740"/>
                    <a:pt x="20312" y="31684"/>
                  </a:cubicBezTo>
                  <a:cubicBezTo>
                    <a:pt x="20327" y="31822"/>
                    <a:pt x="20339" y="31962"/>
                    <a:pt x="20351" y="32101"/>
                  </a:cubicBezTo>
                  <a:lnTo>
                    <a:pt x="20350" y="32101"/>
                  </a:lnTo>
                  <a:cubicBezTo>
                    <a:pt x="19990" y="32196"/>
                    <a:pt x="19616" y="32224"/>
                    <a:pt x="19241" y="32224"/>
                  </a:cubicBezTo>
                  <a:cubicBezTo>
                    <a:pt x="18874" y="32224"/>
                    <a:pt x="18506" y="32198"/>
                    <a:pt x="18147" y="32181"/>
                  </a:cubicBezTo>
                  <a:cubicBezTo>
                    <a:pt x="17385" y="32145"/>
                    <a:pt x="16599" y="32001"/>
                    <a:pt x="15841" y="32001"/>
                  </a:cubicBezTo>
                  <a:cubicBezTo>
                    <a:pt x="15837" y="32001"/>
                    <a:pt x="15834" y="32001"/>
                    <a:pt x="15830" y="32001"/>
                  </a:cubicBezTo>
                  <a:cubicBezTo>
                    <a:pt x="15709" y="31821"/>
                    <a:pt x="15589" y="31640"/>
                    <a:pt x="15467" y="31461"/>
                  </a:cubicBezTo>
                  <a:close/>
                  <a:moveTo>
                    <a:pt x="12155" y="26772"/>
                  </a:moveTo>
                  <a:cubicBezTo>
                    <a:pt x="12195" y="26841"/>
                    <a:pt x="12237" y="26909"/>
                    <a:pt x="12277" y="26979"/>
                  </a:cubicBezTo>
                  <a:cubicBezTo>
                    <a:pt x="12551" y="28819"/>
                    <a:pt x="12656" y="30739"/>
                    <a:pt x="12553" y="32600"/>
                  </a:cubicBezTo>
                  <a:cubicBezTo>
                    <a:pt x="12315" y="32282"/>
                    <a:pt x="12080" y="31964"/>
                    <a:pt x="11849" y="31641"/>
                  </a:cubicBezTo>
                  <a:cubicBezTo>
                    <a:pt x="11859" y="30017"/>
                    <a:pt x="12229" y="28395"/>
                    <a:pt x="12155" y="26772"/>
                  </a:cubicBezTo>
                  <a:close/>
                  <a:moveTo>
                    <a:pt x="15879" y="32073"/>
                  </a:moveTo>
                  <a:cubicBezTo>
                    <a:pt x="16597" y="32286"/>
                    <a:pt x="17405" y="32245"/>
                    <a:pt x="18144" y="32274"/>
                  </a:cubicBezTo>
                  <a:cubicBezTo>
                    <a:pt x="18483" y="32288"/>
                    <a:pt x="18823" y="32312"/>
                    <a:pt x="19160" y="32312"/>
                  </a:cubicBezTo>
                  <a:cubicBezTo>
                    <a:pt x="19564" y="32312"/>
                    <a:pt x="19964" y="32278"/>
                    <a:pt x="20355" y="32156"/>
                  </a:cubicBezTo>
                  <a:cubicBezTo>
                    <a:pt x="20359" y="32196"/>
                    <a:pt x="20363" y="32234"/>
                    <a:pt x="20366" y="32274"/>
                  </a:cubicBezTo>
                  <a:cubicBezTo>
                    <a:pt x="20378" y="32430"/>
                    <a:pt x="20387" y="32586"/>
                    <a:pt x="20395" y="32741"/>
                  </a:cubicBezTo>
                  <a:cubicBezTo>
                    <a:pt x="19776" y="32564"/>
                    <a:pt x="19047" y="32613"/>
                    <a:pt x="18407" y="32588"/>
                  </a:cubicBezTo>
                  <a:cubicBezTo>
                    <a:pt x="17621" y="32557"/>
                    <a:pt x="16838" y="32504"/>
                    <a:pt x="16069" y="32333"/>
                  </a:cubicBezTo>
                  <a:cubicBezTo>
                    <a:pt x="16068" y="32333"/>
                    <a:pt x="16067" y="32333"/>
                    <a:pt x="16066" y="32333"/>
                  </a:cubicBezTo>
                  <a:cubicBezTo>
                    <a:pt x="16062" y="32333"/>
                    <a:pt x="16059" y="32335"/>
                    <a:pt x="16055" y="32336"/>
                  </a:cubicBezTo>
                  <a:cubicBezTo>
                    <a:pt x="15997" y="32248"/>
                    <a:pt x="15938" y="32161"/>
                    <a:pt x="15879" y="32073"/>
                  </a:cubicBezTo>
                  <a:close/>
                  <a:moveTo>
                    <a:pt x="12497" y="27347"/>
                  </a:moveTo>
                  <a:lnTo>
                    <a:pt x="12497" y="27347"/>
                  </a:lnTo>
                  <a:cubicBezTo>
                    <a:pt x="12730" y="27732"/>
                    <a:pt x="12966" y="28115"/>
                    <a:pt x="13207" y="28495"/>
                  </a:cubicBezTo>
                  <a:cubicBezTo>
                    <a:pt x="12883" y="28763"/>
                    <a:pt x="12956" y="29855"/>
                    <a:pt x="12944" y="30158"/>
                  </a:cubicBezTo>
                  <a:cubicBezTo>
                    <a:pt x="12931" y="30502"/>
                    <a:pt x="12930" y="30846"/>
                    <a:pt x="12914" y="31190"/>
                  </a:cubicBezTo>
                  <a:cubicBezTo>
                    <a:pt x="12886" y="31780"/>
                    <a:pt x="12776" y="32401"/>
                    <a:pt x="12855" y="32992"/>
                  </a:cubicBezTo>
                  <a:cubicBezTo>
                    <a:pt x="12772" y="32887"/>
                    <a:pt x="12692" y="32780"/>
                    <a:pt x="12611" y="32673"/>
                  </a:cubicBezTo>
                  <a:cubicBezTo>
                    <a:pt x="12754" y="31633"/>
                    <a:pt x="12703" y="30582"/>
                    <a:pt x="12636" y="29537"/>
                  </a:cubicBezTo>
                  <a:cubicBezTo>
                    <a:pt x="12601" y="29002"/>
                    <a:pt x="12565" y="28470"/>
                    <a:pt x="12545" y="27932"/>
                  </a:cubicBezTo>
                  <a:cubicBezTo>
                    <a:pt x="12539" y="27743"/>
                    <a:pt x="12529" y="27542"/>
                    <a:pt x="12497" y="27347"/>
                  </a:cubicBezTo>
                  <a:close/>
                  <a:moveTo>
                    <a:pt x="16115" y="32424"/>
                  </a:moveTo>
                  <a:lnTo>
                    <a:pt x="16115" y="32424"/>
                  </a:lnTo>
                  <a:cubicBezTo>
                    <a:pt x="16748" y="32584"/>
                    <a:pt x="17386" y="32655"/>
                    <a:pt x="18037" y="32683"/>
                  </a:cubicBezTo>
                  <a:cubicBezTo>
                    <a:pt x="18655" y="32709"/>
                    <a:pt x="19308" y="32775"/>
                    <a:pt x="19938" y="32775"/>
                  </a:cubicBezTo>
                  <a:cubicBezTo>
                    <a:pt x="20093" y="32775"/>
                    <a:pt x="20246" y="32771"/>
                    <a:pt x="20398" y="32761"/>
                  </a:cubicBezTo>
                  <a:cubicBezTo>
                    <a:pt x="20402" y="32864"/>
                    <a:pt x="20406" y="32968"/>
                    <a:pt x="20410" y="33072"/>
                  </a:cubicBezTo>
                  <a:cubicBezTo>
                    <a:pt x="19987" y="33113"/>
                    <a:pt x="19564" y="33133"/>
                    <a:pt x="19140" y="33133"/>
                  </a:cubicBezTo>
                  <a:cubicBezTo>
                    <a:pt x="18883" y="33133"/>
                    <a:pt x="18627" y="33126"/>
                    <a:pt x="18371" y="33111"/>
                  </a:cubicBezTo>
                  <a:cubicBezTo>
                    <a:pt x="17748" y="33073"/>
                    <a:pt x="17109" y="32913"/>
                    <a:pt x="16487" y="32913"/>
                  </a:cubicBezTo>
                  <a:cubicBezTo>
                    <a:pt x="16472" y="32913"/>
                    <a:pt x="16457" y="32913"/>
                    <a:pt x="16442" y="32913"/>
                  </a:cubicBezTo>
                  <a:cubicBezTo>
                    <a:pt x="16334" y="32749"/>
                    <a:pt x="16225" y="32588"/>
                    <a:pt x="16115" y="32424"/>
                  </a:cubicBezTo>
                  <a:close/>
                  <a:moveTo>
                    <a:pt x="16485" y="32977"/>
                  </a:moveTo>
                  <a:cubicBezTo>
                    <a:pt x="17080" y="33148"/>
                    <a:pt x="17758" y="33164"/>
                    <a:pt x="18367" y="33208"/>
                  </a:cubicBezTo>
                  <a:cubicBezTo>
                    <a:pt x="18628" y="33227"/>
                    <a:pt x="18887" y="33237"/>
                    <a:pt x="19145" y="33237"/>
                  </a:cubicBezTo>
                  <a:cubicBezTo>
                    <a:pt x="19569" y="33237"/>
                    <a:pt x="19990" y="33210"/>
                    <a:pt x="20411" y="33149"/>
                  </a:cubicBezTo>
                  <a:cubicBezTo>
                    <a:pt x="20418" y="33316"/>
                    <a:pt x="20420" y="33480"/>
                    <a:pt x="20423" y="33647"/>
                  </a:cubicBezTo>
                  <a:lnTo>
                    <a:pt x="20423" y="33647"/>
                  </a:lnTo>
                  <a:cubicBezTo>
                    <a:pt x="20198" y="33598"/>
                    <a:pt x="19963" y="33587"/>
                    <a:pt x="19724" y="33587"/>
                  </a:cubicBezTo>
                  <a:cubicBezTo>
                    <a:pt x="19514" y="33587"/>
                    <a:pt x="19301" y="33596"/>
                    <a:pt x="19092" y="33596"/>
                  </a:cubicBezTo>
                  <a:cubicBezTo>
                    <a:pt x="18957" y="33596"/>
                    <a:pt x="18823" y="33592"/>
                    <a:pt x="18692" y="33580"/>
                  </a:cubicBezTo>
                  <a:cubicBezTo>
                    <a:pt x="17968" y="33513"/>
                    <a:pt x="17264" y="33373"/>
                    <a:pt x="16582" y="33125"/>
                  </a:cubicBezTo>
                  <a:cubicBezTo>
                    <a:pt x="16549" y="33076"/>
                    <a:pt x="16518" y="33027"/>
                    <a:pt x="16485" y="32977"/>
                  </a:cubicBezTo>
                  <a:close/>
                  <a:moveTo>
                    <a:pt x="13251" y="28566"/>
                  </a:moveTo>
                  <a:cubicBezTo>
                    <a:pt x="13278" y="28607"/>
                    <a:pt x="13304" y="28650"/>
                    <a:pt x="13331" y="28692"/>
                  </a:cubicBezTo>
                  <a:cubicBezTo>
                    <a:pt x="13322" y="28699"/>
                    <a:pt x="13318" y="28711"/>
                    <a:pt x="13319" y="28723"/>
                  </a:cubicBezTo>
                  <a:cubicBezTo>
                    <a:pt x="13472" y="29595"/>
                    <a:pt x="13478" y="30457"/>
                    <a:pt x="13510" y="31341"/>
                  </a:cubicBezTo>
                  <a:cubicBezTo>
                    <a:pt x="13539" y="32153"/>
                    <a:pt x="13540" y="32965"/>
                    <a:pt x="13472" y="33775"/>
                  </a:cubicBezTo>
                  <a:cubicBezTo>
                    <a:pt x="13286" y="33544"/>
                    <a:pt x="13102" y="33312"/>
                    <a:pt x="12920" y="33077"/>
                  </a:cubicBezTo>
                  <a:cubicBezTo>
                    <a:pt x="12874" y="32220"/>
                    <a:pt x="13028" y="31377"/>
                    <a:pt x="13051" y="30518"/>
                  </a:cubicBezTo>
                  <a:cubicBezTo>
                    <a:pt x="13064" y="29990"/>
                    <a:pt x="12964" y="29064"/>
                    <a:pt x="13251" y="28566"/>
                  </a:cubicBezTo>
                  <a:close/>
                  <a:moveTo>
                    <a:pt x="16629" y="33196"/>
                  </a:moveTo>
                  <a:cubicBezTo>
                    <a:pt x="17712" y="33654"/>
                    <a:pt x="18872" y="33711"/>
                    <a:pt x="20034" y="33711"/>
                  </a:cubicBezTo>
                  <a:cubicBezTo>
                    <a:pt x="20163" y="33711"/>
                    <a:pt x="20293" y="33710"/>
                    <a:pt x="20423" y="33709"/>
                  </a:cubicBezTo>
                  <a:cubicBezTo>
                    <a:pt x="20424" y="33775"/>
                    <a:pt x="20427" y="33839"/>
                    <a:pt x="20427" y="33900"/>
                  </a:cubicBezTo>
                  <a:cubicBezTo>
                    <a:pt x="19998" y="33971"/>
                    <a:pt x="19578" y="34003"/>
                    <a:pt x="19160" y="34003"/>
                  </a:cubicBezTo>
                  <a:cubicBezTo>
                    <a:pt x="18480" y="34003"/>
                    <a:pt x="17806" y="33918"/>
                    <a:pt x="17112" y="33777"/>
                  </a:cubicBezTo>
                  <a:cubicBezTo>
                    <a:pt x="17109" y="33777"/>
                    <a:pt x="17107" y="33777"/>
                    <a:pt x="17104" y="33777"/>
                  </a:cubicBezTo>
                  <a:cubicBezTo>
                    <a:pt x="17100" y="33777"/>
                    <a:pt x="17096" y="33778"/>
                    <a:pt x="17093" y="33780"/>
                  </a:cubicBezTo>
                  <a:cubicBezTo>
                    <a:pt x="17066" y="33776"/>
                    <a:pt x="17038" y="33773"/>
                    <a:pt x="17010" y="33771"/>
                  </a:cubicBezTo>
                  <a:lnTo>
                    <a:pt x="16862" y="33547"/>
                  </a:lnTo>
                  <a:cubicBezTo>
                    <a:pt x="16860" y="33533"/>
                    <a:pt x="16858" y="33520"/>
                    <a:pt x="16857" y="33507"/>
                  </a:cubicBezTo>
                  <a:cubicBezTo>
                    <a:pt x="16855" y="33492"/>
                    <a:pt x="16843" y="33483"/>
                    <a:pt x="16829" y="33483"/>
                  </a:cubicBezTo>
                  <a:cubicBezTo>
                    <a:pt x="16826" y="33483"/>
                    <a:pt x="16823" y="33483"/>
                    <a:pt x="16820" y="33484"/>
                  </a:cubicBezTo>
                  <a:cubicBezTo>
                    <a:pt x="16757" y="33388"/>
                    <a:pt x="16693" y="33292"/>
                    <a:pt x="16629" y="33196"/>
                  </a:cubicBezTo>
                  <a:close/>
                  <a:moveTo>
                    <a:pt x="13464" y="28904"/>
                  </a:moveTo>
                  <a:cubicBezTo>
                    <a:pt x="13475" y="28919"/>
                    <a:pt x="13484" y="28935"/>
                    <a:pt x="13494" y="28950"/>
                  </a:cubicBezTo>
                  <a:cubicBezTo>
                    <a:pt x="13667" y="29217"/>
                    <a:pt x="13843" y="29482"/>
                    <a:pt x="14018" y="29747"/>
                  </a:cubicBezTo>
                  <a:cubicBezTo>
                    <a:pt x="13990" y="30490"/>
                    <a:pt x="14031" y="31229"/>
                    <a:pt x="14034" y="31973"/>
                  </a:cubicBezTo>
                  <a:cubicBezTo>
                    <a:pt x="14038" y="32724"/>
                    <a:pt x="13876" y="33451"/>
                    <a:pt x="13818" y="34192"/>
                  </a:cubicBezTo>
                  <a:cubicBezTo>
                    <a:pt x="13722" y="34079"/>
                    <a:pt x="13626" y="33964"/>
                    <a:pt x="13531" y="33849"/>
                  </a:cubicBezTo>
                  <a:cubicBezTo>
                    <a:pt x="13651" y="32956"/>
                    <a:pt x="13632" y="32057"/>
                    <a:pt x="13599" y="31158"/>
                  </a:cubicBezTo>
                  <a:cubicBezTo>
                    <a:pt x="13574" y="30462"/>
                    <a:pt x="13690" y="29591"/>
                    <a:pt x="13464" y="28904"/>
                  </a:cubicBezTo>
                  <a:close/>
                  <a:moveTo>
                    <a:pt x="14142" y="30475"/>
                  </a:moveTo>
                  <a:lnTo>
                    <a:pt x="14142" y="30475"/>
                  </a:lnTo>
                  <a:cubicBezTo>
                    <a:pt x="14154" y="30563"/>
                    <a:pt x="14166" y="30653"/>
                    <a:pt x="14176" y="30742"/>
                  </a:cubicBezTo>
                  <a:cubicBezTo>
                    <a:pt x="14283" y="31614"/>
                    <a:pt x="14364" y="32570"/>
                    <a:pt x="14266" y="33447"/>
                  </a:cubicBezTo>
                  <a:cubicBezTo>
                    <a:pt x="14238" y="33696"/>
                    <a:pt x="14086" y="34189"/>
                    <a:pt x="14106" y="34535"/>
                  </a:cubicBezTo>
                  <a:cubicBezTo>
                    <a:pt x="14028" y="34444"/>
                    <a:pt x="13954" y="34354"/>
                    <a:pt x="13878" y="34263"/>
                  </a:cubicBezTo>
                  <a:cubicBezTo>
                    <a:pt x="14026" y="33435"/>
                    <a:pt x="14142" y="32619"/>
                    <a:pt x="14155" y="31773"/>
                  </a:cubicBezTo>
                  <a:cubicBezTo>
                    <a:pt x="14162" y="31340"/>
                    <a:pt x="14151" y="30908"/>
                    <a:pt x="14142" y="30475"/>
                  </a:cubicBezTo>
                  <a:close/>
                  <a:moveTo>
                    <a:pt x="17070" y="33861"/>
                  </a:moveTo>
                  <a:lnTo>
                    <a:pt x="17070" y="33861"/>
                  </a:lnTo>
                  <a:cubicBezTo>
                    <a:pt x="17124" y="33871"/>
                    <a:pt x="17177" y="33880"/>
                    <a:pt x="17230" y="33888"/>
                  </a:cubicBezTo>
                  <a:cubicBezTo>
                    <a:pt x="17700" y="34100"/>
                    <a:pt x="18252" y="34180"/>
                    <a:pt x="18811" y="34180"/>
                  </a:cubicBezTo>
                  <a:cubicBezTo>
                    <a:pt x="19367" y="34180"/>
                    <a:pt x="19930" y="34101"/>
                    <a:pt x="20427" y="33996"/>
                  </a:cubicBezTo>
                  <a:lnTo>
                    <a:pt x="20427" y="33996"/>
                  </a:lnTo>
                  <a:cubicBezTo>
                    <a:pt x="20428" y="34251"/>
                    <a:pt x="20427" y="34506"/>
                    <a:pt x="20424" y="34759"/>
                  </a:cubicBezTo>
                  <a:cubicBezTo>
                    <a:pt x="19936" y="34635"/>
                    <a:pt x="19411" y="34631"/>
                    <a:pt x="18919" y="34527"/>
                  </a:cubicBezTo>
                  <a:cubicBezTo>
                    <a:pt x="18379" y="34412"/>
                    <a:pt x="17842" y="34279"/>
                    <a:pt x="17296" y="34203"/>
                  </a:cubicBezTo>
                  <a:cubicBezTo>
                    <a:pt x="17221" y="34088"/>
                    <a:pt x="17145" y="33975"/>
                    <a:pt x="17070" y="33861"/>
                  </a:cubicBezTo>
                  <a:close/>
                  <a:moveTo>
                    <a:pt x="17349" y="34284"/>
                  </a:moveTo>
                  <a:cubicBezTo>
                    <a:pt x="17864" y="34391"/>
                    <a:pt x="18371" y="34527"/>
                    <a:pt x="18884" y="34642"/>
                  </a:cubicBezTo>
                  <a:cubicBezTo>
                    <a:pt x="19393" y="34755"/>
                    <a:pt x="19911" y="34791"/>
                    <a:pt x="20424" y="34875"/>
                  </a:cubicBezTo>
                  <a:cubicBezTo>
                    <a:pt x="20424" y="34940"/>
                    <a:pt x="20423" y="35006"/>
                    <a:pt x="20423" y="35071"/>
                  </a:cubicBezTo>
                  <a:cubicBezTo>
                    <a:pt x="19926" y="35027"/>
                    <a:pt x="19429" y="34988"/>
                    <a:pt x="18932" y="34943"/>
                  </a:cubicBezTo>
                  <a:lnTo>
                    <a:pt x="18932" y="34942"/>
                  </a:lnTo>
                  <a:cubicBezTo>
                    <a:pt x="18588" y="34910"/>
                    <a:pt x="18187" y="34780"/>
                    <a:pt x="17818" y="34780"/>
                  </a:cubicBezTo>
                  <a:cubicBezTo>
                    <a:pt x="17771" y="34780"/>
                    <a:pt x="17724" y="34782"/>
                    <a:pt x="17678" y="34787"/>
                  </a:cubicBezTo>
                  <a:cubicBezTo>
                    <a:pt x="17569" y="34619"/>
                    <a:pt x="17458" y="34452"/>
                    <a:pt x="17349" y="34284"/>
                  </a:cubicBezTo>
                  <a:close/>
                  <a:moveTo>
                    <a:pt x="14223" y="30061"/>
                  </a:moveTo>
                  <a:cubicBezTo>
                    <a:pt x="14412" y="30349"/>
                    <a:pt x="14603" y="30637"/>
                    <a:pt x="14793" y="30925"/>
                  </a:cubicBezTo>
                  <a:cubicBezTo>
                    <a:pt x="14737" y="31566"/>
                    <a:pt x="14806" y="32228"/>
                    <a:pt x="14811" y="32872"/>
                  </a:cubicBezTo>
                  <a:cubicBezTo>
                    <a:pt x="14815" y="33643"/>
                    <a:pt x="14739" y="34386"/>
                    <a:pt x="14646" y="35148"/>
                  </a:cubicBezTo>
                  <a:cubicBezTo>
                    <a:pt x="14505" y="34991"/>
                    <a:pt x="14363" y="34835"/>
                    <a:pt x="14226" y="34676"/>
                  </a:cubicBezTo>
                  <a:cubicBezTo>
                    <a:pt x="14227" y="34478"/>
                    <a:pt x="14304" y="34233"/>
                    <a:pt x="14330" y="34051"/>
                  </a:cubicBezTo>
                  <a:cubicBezTo>
                    <a:pt x="14371" y="33741"/>
                    <a:pt x="14426" y="33432"/>
                    <a:pt x="14449" y="33120"/>
                  </a:cubicBezTo>
                  <a:cubicBezTo>
                    <a:pt x="14518" y="32120"/>
                    <a:pt x="14398" y="31064"/>
                    <a:pt x="14223" y="30061"/>
                  </a:cubicBezTo>
                  <a:close/>
                  <a:moveTo>
                    <a:pt x="17750" y="34898"/>
                  </a:moveTo>
                  <a:lnTo>
                    <a:pt x="17750" y="34898"/>
                  </a:lnTo>
                  <a:cubicBezTo>
                    <a:pt x="18643" y="35002"/>
                    <a:pt x="19523" y="35092"/>
                    <a:pt x="20422" y="35139"/>
                  </a:cubicBezTo>
                  <a:cubicBezTo>
                    <a:pt x="20422" y="35319"/>
                    <a:pt x="20420" y="35499"/>
                    <a:pt x="20420" y="35679"/>
                  </a:cubicBezTo>
                  <a:lnTo>
                    <a:pt x="20419" y="35678"/>
                  </a:lnTo>
                  <a:cubicBezTo>
                    <a:pt x="20123" y="35434"/>
                    <a:pt x="19688" y="35332"/>
                    <a:pt x="19333" y="35246"/>
                  </a:cubicBezTo>
                  <a:cubicBezTo>
                    <a:pt x="18827" y="35122"/>
                    <a:pt x="18304" y="35071"/>
                    <a:pt x="17794" y="34963"/>
                  </a:cubicBezTo>
                  <a:lnTo>
                    <a:pt x="17750" y="34898"/>
                  </a:lnTo>
                  <a:close/>
                  <a:moveTo>
                    <a:pt x="14899" y="31081"/>
                  </a:moveTo>
                  <a:lnTo>
                    <a:pt x="14899" y="31081"/>
                  </a:lnTo>
                  <a:cubicBezTo>
                    <a:pt x="15061" y="31325"/>
                    <a:pt x="15223" y="31568"/>
                    <a:pt x="15386" y="31810"/>
                  </a:cubicBezTo>
                  <a:cubicBezTo>
                    <a:pt x="15727" y="33120"/>
                    <a:pt x="15215" y="34559"/>
                    <a:pt x="15335" y="35890"/>
                  </a:cubicBezTo>
                  <a:cubicBezTo>
                    <a:pt x="15121" y="35667"/>
                    <a:pt x="14910" y="35440"/>
                    <a:pt x="14703" y="35212"/>
                  </a:cubicBezTo>
                  <a:cubicBezTo>
                    <a:pt x="14931" y="34530"/>
                    <a:pt x="14947" y="33772"/>
                    <a:pt x="14942" y="33059"/>
                  </a:cubicBezTo>
                  <a:cubicBezTo>
                    <a:pt x="14937" y="32405"/>
                    <a:pt x="14939" y="31738"/>
                    <a:pt x="14899" y="31081"/>
                  </a:cubicBezTo>
                  <a:close/>
                  <a:moveTo>
                    <a:pt x="17848" y="35046"/>
                  </a:moveTo>
                  <a:cubicBezTo>
                    <a:pt x="18244" y="35155"/>
                    <a:pt x="18648" y="35230"/>
                    <a:pt x="19049" y="35318"/>
                  </a:cubicBezTo>
                  <a:cubicBezTo>
                    <a:pt x="19540" y="35426"/>
                    <a:pt x="19972" y="35584"/>
                    <a:pt x="20420" y="35792"/>
                  </a:cubicBezTo>
                  <a:cubicBezTo>
                    <a:pt x="20422" y="35858"/>
                    <a:pt x="20420" y="35924"/>
                    <a:pt x="20422" y="35990"/>
                  </a:cubicBezTo>
                  <a:lnTo>
                    <a:pt x="20420" y="35990"/>
                  </a:lnTo>
                  <a:cubicBezTo>
                    <a:pt x="20072" y="35838"/>
                    <a:pt x="19712" y="35715"/>
                    <a:pt x="19344" y="35623"/>
                  </a:cubicBezTo>
                  <a:cubicBezTo>
                    <a:pt x="19060" y="35552"/>
                    <a:pt x="18726" y="35475"/>
                    <a:pt x="18411" y="35475"/>
                  </a:cubicBezTo>
                  <a:cubicBezTo>
                    <a:pt x="18319" y="35475"/>
                    <a:pt x="18229" y="35481"/>
                    <a:pt x="18143" y="35496"/>
                  </a:cubicBezTo>
                  <a:cubicBezTo>
                    <a:pt x="18044" y="35346"/>
                    <a:pt x="17947" y="35195"/>
                    <a:pt x="17848" y="35046"/>
                  </a:cubicBezTo>
                  <a:close/>
                  <a:moveTo>
                    <a:pt x="15527" y="32024"/>
                  </a:moveTo>
                  <a:lnTo>
                    <a:pt x="15527" y="32024"/>
                  </a:lnTo>
                  <a:cubicBezTo>
                    <a:pt x="15618" y="32158"/>
                    <a:pt x="15707" y="32293"/>
                    <a:pt x="15798" y="32428"/>
                  </a:cubicBezTo>
                  <a:cubicBezTo>
                    <a:pt x="15587" y="33691"/>
                    <a:pt x="16098" y="34964"/>
                    <a:pt x="15647" y="36209"/>
                  </a:cubicBezTo>
                  <a:cubicBezTo>
                    <a:pt x="15579" y="36139"/>
                    <a:pt x="15509" y="36073"/>
                    <a:pt x="15442" y="36003"/>
                  </a:cubicBezTo>
                  <a:cubicBezTo>
                    <a:pt x="15455" y="35168"/>
                    <a:pt x="15545" y="34339"/>
                    <a:pt x="15587" y="33504"/>
                  </a:cubicBezTo>
                  <a:cubicBezTo>
                    <a:pt x="15611" y="33017"/>
                    <a:pt x="15625" y="32506"/>
                    <a:pt x="15527" y="32024"/>
                  </a:cubicBezTo>
                  <a:close/>
                  <a:moveTo>
                    <a:pt x="18205" y="35591"/>
                  </a:moveTo>
                  <a:lnTo>
                    <a:pt x="18205" y="35591"/>
                  </a:lnTo>
                  <a:cubicBezTo>
                    <a:pt x="18575" y="35636"/>
                    <a:pt x="18945" y="35639"/>
                    <a:pt x="19316" y="35719"/>
                  </a:cubicBezTo>
                  <a:lnTo>
                    <a:pt x="19316" y="35718"/>
                  </a:lnTo>
                  <a:cubicBezTo>
                    <a:pt x="19691" y="35800"/>
                    <a:pt x="20060" y="35922"/>
                    <a:pt x="20420" y="36061"/>
                  </a:cubicBezTo>
                  <a:cubicBezTo>
                    <a:pt x="20422" y="36230"/>
                    <a:pt x="20424" y="36399"/>
                    <a:pt x="20428" y="36570"/>
                  </a:cubicBezTo>
                  <a:cubicBezTo>
                    <a:pt x="19886" y="36042"/>
                    <a:pt x="19000" y="35927"/>
                    <a:pt x="18321" y="35672"/>
                  </a:cubicBezTo>
                  <a:cubicBezTo>
                    <a:pt x="18317" y="35671"/>
                    <a:pt x="18313" y="35670"/>
                    <a:pt x="18309" y="35670"/>
                  </a:cubicBezTo>
                  <a:cubicBezTo>
                    <a:pt x="18290" y="35670"/>
                    <a:pt x="18280" y="35688"/>
                    <a:pt x="18280" y="35706"/>
                  </a:cubicBezTo>
                  <a:cubicBezTo>
                    <a:pt x="18256" y="35667"/>
                    <a:pt x="18231" y="35628"/>
                    <a:pt x="18205" y="35591"/>
                  </a:cubicBezTo>
                  <a:close/>
                  <a:moveTo>
                    <a:pt x="18304" y="35742"/>
                  </a:moveTo>
                  <a:cubicBezTo>
                    <a:pt x="19028" y="36050"/>
                    <a:pt x="19751" y="36241"/>
                    <a:pt x="20430" y="36645"/>
                  </a:cubicBezTo>
                  <a:cubicBezTo>
                    <a:pt x="20431" y="36695"/>
                    <a:pt x="20432" y="36746"/>
                    <a:pt x="20434" y="36797"/>
                  </a:cubicBezTo>
                  <a:cubicBezTo>
                    <a:pt x="20164" y="36653"/>
                    <a:pt x="19884" y="36527"/>
                    <a:pt x="19596" y="36422"/>
                  </a:cubicBezTo>
                  <a:cubicBezTo>
                    <a:pt x="19348" y="36330"/>
                    <a:pt x="19001" y="36201"/>
                    <a:pt x="18702" y="36201"/>
                  </a:cubicBezTo>
                  <a:cubicBezTo>
                    <a:pt x="18670" y="36201"/>
                    <a:pt x="18638" y="36203"/>
                    <a:pt x="18607" y="36206"/>
                  </a:cubicBezTo>
                  <a:lnTo>
                    <a:pt x="18304" y="35742"/>
                  </a:lnTo>
                  <a:close/>
                  <a:moveTo>
                    <a:pt x="15905" y="32586"/>
                  </a:moveTo>
                  <a:lnTo>
                    <a:pt x="16281" y="33145"/>
                  </a:lnTo>
                  <a:cubicBezTo>
                    <a:pt x="16568" y="34370"/>
                    <a:pt x="16377" y="35695"/>
                    <a:pt x="16396" y="36937"/>
                  </a:cubicBezTo>
                  <a:cubicBezTo>
                    <a:pt x="16164" y="36719"/>
                    <a:pt x="15935" y="36498"/>
                    <a:pt x="15711" y="36273"/>
                  </a:cubicBezTo>
                  <a:lnTo>
                    <a:pt x="15713" y="36273"/>
                  </a:lnTo>
                  <a:cubicBezTo>
                    <a:pt x="16206" y="35123"/>
                    <a:pt x="15891" y="33811"/>
                    <a:pt x="15905" y="32586"/>
                  </a:cubicBezTo>
                  <a:close/>
                  <a:moveTo>
                    <a:pt x="16392" y="33312"/>
                  </a:moveTo>
                  <a:lnTo>
                    <a:pt x="16392" y="33312"/>
                  </a:lnTo>
                  <a:cubicBezTo>
                    <a:pt x="16525" y="33511"/>
                    <a:pt x="16660" y="33709"/>
                    <a:pt x="16793" y="33909"/>
                  </a:cubicBezTo>
                  <a:cubicBezTo>
                    <a:pt x="16797" y="34387"/>
                    <a:pt x="16816" y="34863"/>
                    <a:pt x="16792" y="35340"/>
                  </a:cubicBezTo>
                  <a:cubicBezTo>
                    <a:pt x="16760" y="35959"/>
                    <a:pt x="16690" y="36579"/>
                    <a:pt x="16674" y="37198"/>
                  </a:cubicBezTo>
                  <a:cubicBezTo>
                    <a:pt x="16589" y="37119"/>
                    <a:pt x="16505" y="37039"/>
                    <a:pt x="16420" y="36959"/>
                  </a:cubicBezTo>
                  <a:cubicBezTo>
                    <a:pt x="16432" y="36959"/>
                    <a:pt x="16441" y="36950"/>
                    <a:pt x="16442" y="36939"/>
                  </a:cubicBezTo>
                  <a:cubicBezTo>
                    <a:pt x="16572" y="36159"/>
                    <a:pt x="16525" y="35330"/>
                    <a:pt x="16524" y="34542"/>
                  </a:cubicBezTo>
                  <a:lnTo>
                    <a:pt x="16522" y="34542"/>
                  </a:lnTo>
                  <a:cubicBezTo>
                    <a:pt x="16524" y="34128"/>
                    <a:pt x="16480" y="33715"/>
                    <a:pt x="16392" y="33312"/>
                  </a:cubicBezTo>
                  <a:close/>
                  <a:moveTo>
                    <a:pt x="18691" y="36334"/>
                  </a:moveTo>
                  <a:lnTo>
                    <a:pt x="18691" y="36334"/>
                  </a:lnTo>
                  <a:cubicBezTo>
                    <a:pt x="18948" y="36391"/>
                    <a:pt x="19219" y="36417"/>
                    <a:pt x="19472" y="36494"/>
                  </a:cubicBezTo>
                  <a:cubicBezTo>
                    <a:pt x="19800" y="36594"/>
                    <a:pt x="20122" y="36714"/>
                    <a:pt x="20436" y="36850"/>
                  </a:cubicBezTo>
                  <a:cubicBezTo>
                    <a:pt x="20442" y="37031"/>
                    <a:pt x="20448" y="37214"/>
                    <a:pt x="20459" y="37398"/>
                  </a:cubicBezTo>
                  <a:cubicBezTo>
                    <a:pt x="20068" y="36987"/>
                    <a:pt x="19447" y="36731"/>
                    <a:pt x="18908" y="36667"/>
                  </a:cubicBezTo>
                  <a:lnTo>
                    <a:pt x="18691" y="36334"/>
                  </a:lnTo>
                  <a:close/>
                  <a:moveTo>
                    <a:pt x="18983" y="36781"/>
                  </a:moveTo>
                  <a:cubicBezTo>
                    <a:pt x="19568" y="36902"/>
                    <a:pt x="20018" y="37221"/>
                    <a:pt x="20470" y="37598"/>
                  </a:cubicBezTo>
                  <a:cubicBezTo>
                    <a:pt x="20475" y="37679"/>
                    <a:pt x="20480" y="37762"/>
                    <a:pt x="20487" y="37845"/>
                  </a:cubicBezTo>
                  <a:lnTo>
                    <a:pt x="20486" y="37844"/>
                  </a:lnTo>
                  <a:cubicBezTo>
                    <a:pt x="20186" y="37518"/>
                    <a:pt x="19703" y="37302"/>
                    <a:pt x="19272" y="37223"/>
                  </a:cubicBezTo>
                  <a:cubicBezTo>
                    <a:pt x="19209" y="37127"/>
                    <a:pt x="19145" y="37031"/>
                    <a:pt x="19083" y="36934"/>
                  </a:cubicBezTo>
                  <a:lnTo>
                    <a:pt x="18983" y="36781"/>
                  </a:lnTo>
                  <a:close/>
                  <a:moveTo>
                    <a:pt x="16929" y="34112"/>
                  </a:moveTo>
                  <a:lnTo>
                    <a:pt x="17322" y="34698"/>
                  </a:lnTo>
                  <a:cubicBezTo>
                    <a:pt x="17501" y="35270"/>
                    <a:pt x="17581" y="35874"/>
                    <a:pt x="17584" y="36467"/>
                  </a:cubicBezTo>
                  <a:cubicBezTo>
                    <a:pt x="17586" y="36982"/>
                    <a:pt x="17474" y="37553"/>
                    <a:pt x="17656" y="38045"/>
                  </a:cubicBezTo>
                  <a:cubicBezTo>
                    <a:pt x="17356" y="37798"/>
                    <a:pt x="17060" y="37546"/>
                    <a:pt x="16770" y="37286"/>
                  </a:cubicBezTo>
                  <a:cubicBezTo>
                    <a:pt x="16948" y="36290"/>
                    <a:pt x="17021" y="35153"/>
                    <a:pt x="16929" y="34112"/>
                  </a:cubicBezTo>
                  <a:close/>
                  <a:moveTo>
                    <a:pt x="17510" y="34978"/>
                  </a:moveTo>
                  <a:cubicBezTo>
                    <a:pt x="17648" y="35182"/>
                    <a:pt x="17784" y="35386"/>
                    <a:pt x="17920" y="35588"/>
                  </a:cubicBezTo>
                  <a:cubicBezTo>
                    <a:pt x="18040" y="36491"/>
                    <a:pt x="18063" y="37405"/>
                    <a:pt x="17987" y="38312"/>
                  </a:cubicBezTo>
                  <a:cubicBezTo>
                    <a:pt x="17915" y="38254"/>
                    <a:pt x="17844" y="38197"/>
                    <a:pt x="17773" y="38140"/>
                  </a:cubicBezTo>
                  <a:cubicBezTo>
                    <a:pt x="17600" y="37415"/>
                    <a:pt x="17732" y="36711"/>
                    <a:pt x="17681" y="35968"/>
                  </a:cubicBezTo>
                  <a:lnTo>
                    <a:pt x="17680" y="35967"/>
                  </a:lnTo>
                  <a:cubicBezTo>
                    <a:pt x="17657" y="35632"/>
                    <a:pt x="17600" y="35302"/>
                    <a:pt x="17510" y="34978"/>
                  </a:cubicBezTo>
                  <a:close/>
                  <a:moveTo>
                    <a:pt x="18067" y="35808"/>
                  </a:moveTo>
                  <a:lnTo>
                    <a:pt x="18168" y="35960"/>
                  </a:lnTo>
                  <a:cubicBezTo>
                    <a:pt x="18315" y="36559"/>
                    <a:pt x="18533" y="37143"/>
                    <a:pt x="18580" y="37760"/>
                  </a:cubicBezTo>
                  <a:cubicBezTo>
                    <a:pt x="18608" y="38122"/>
                    <a:pt x="18560" y="38510"/>
                    <a:pt x="18688" y="38846"/>
                  </a:cubicBezTo>
                  <a:cubicBezTo>
                    <a:pt x="18479" y="38693"/>
                    <a:pt x="18271" y="38537"/>
                    <a:pt x="18068" y="38377"/>
                  </a:cubicBezTo>
                  <a:cubicBezTo>
                    <a:pt x="18196" y="37545"/>
                    <a:pt x="18223" y="36649"/>
                    <a:pt x="18067" y="35808"/>
                  </a:cubicBezTo>
                  <a:close/>
                  <a:moveTo>
                    <a:pt x="18253" y="36090"/>
                  </a:moveTo>
                  <a:lnTo>
                    <a:pt x="18253" y="36090"/>
                  </a:lnTo>
                  <a:cubicBezTo>
                    <a:pt x="18465" y="36405"/>
                    <a:pt x="18675" y="36721"/>
                    <a:pt x="18885" y="37038"/>
                  </a:cubicBezTo>
                  <a:cubicBezTo>
                    <a:pt x="19021" y="37718"/>
                    <a:pt x="18991" y="38390"/>
                    <a:pt x="19021" y="39088"/>
                  </a:cubicBezTo>
                  <a:cubicBezTo>
                    <a:pt x="18955" y="39041"/>
                    <a:pt x="18888" y="38994"/>
                    <a:pt x="18821" y="38946"/>
                  </a:cubicBezTo>
                  <a:cubicBezTo>
                    <a:pt x="18665" y="38452"/>
                    <a:pt x="18719" y="37954"/>
                    <a:pt x="18640" y="37443"/>
                  </a:cubicBezTo>
                  <a:cubicBezTo>
                    <a:pt x="18569" y="36979"/>
                    <a:pt x="18399" y="36537"/>
                    <a:pt x="18253" y="36090"/>
                  </a:cubicBezTo>
                  <a:close/>
                  <a:moveTo>
                    <a:pt x="19088" y="37345"/>
                  </a:moveTo>
                  <a:cubicBezTo>
                    <a:pt x="19124" y="37401"/>
                    <a:pt x="19160" y="37457"/>
                    <a:pt x="19196" y="37511"/>
                  </a:cubicBezTo>
                  <a:cubicBezTo>
                    <a:pt x="19303" y="37812"/>
                    <a:pt x="19417" y="38108"/>
                    <a:pt x="19492" y="38418"/>
                  </a:cubicBezTo>
                  <a:cubicBezTo>
                    <a:pt x="19583" y="38801"/>
                    <a:pt x="19541" y="39196"/>
                    <a:pt x="19708" y="39553"/>
                  </a:cubicBezTo>
                  <a:cubicBezTo>
                    <a:pt x="19501" y="39418"/>
                    <a:pt x="19299" y="39278"/>
                    <a:pt x="19096" y="39138"/>
                  </a:cubicBezTo>
                  <a:cubicBezTo>
                    <a:pt x="19116" y="38573"/>
                    <a:pt x="19189" y="37926"/>
                    <a:pt x="19088" y="37346"/>
                  </a:cubicBezTo>
                  <a:lnTo>
                    <a:pt x="19088" y="37345"/>
                  </a:lnTo>
                  <a:close/>
                  <a:moveTo>
                    <a:pt x="19347" y="37339"/>
                  </a:moveTo>
                  <a:lnTo>
                    <a:pt x="19347" y="37339"/>
                  </a:lnTo>
                  <a:cubicBezTo>
                    <a:pt x="19483" y="37405"/>
                    <a:pt x="19628" y="37454"/>
                    <a:pt x="19766" y="37510"/>
                  </a:cubicBezTo>
                  <a:cubicBezTo>
                    <a:pt x="20040" y="37621"/>
                    <a:pt x="20292" y="37769"/>
                    <a:pt x="20498" y="37981"/>
                  </a:cubicBezTo>
                  <a:cubicBezTo>
                    <a:pt x="20506" y="38069"/>
                    <a:pt x="20514" y="38156"/>
                    <a:pt x="20523" y="38242"/>
                  </a:cubicBezTo>
                  <a:cubicBezTo>
                    <a:pt x="20312" y="38033"/>
                    <a:pt x="20066" y="37857"/>
                    <a:pt x="19828" y="37681"/>
                  </a:cubicBezTo>
                  <a:cubicBezTo>
                    <a:pt x="19824" y="37677"/>
                    <a:pt x="19819" y="37676"/>
                    <a:pt x="19815" y="37676"/>
                  </a:cubicBezTo>
                  <a:cubicBezTo>
                    <a:pt x="19796" y="37676"/>
                    <a:pt x="19779" y="37704"/>
                    <a:pt x="19796" y="37719"/>
                  </a:cubicBezTo>
                  <a:cubicBezTo>
                    <a:pt x="20054" y="37934"/>
                    <a:pt x="20298" y="38157"/>
                    <a:pt x="20539" y="38385"/>
                  </a:cubicBezTo>
                  <a:cubicBezTo>
                    <a:pt x="20591" y="38806"/>
                    <a:pt x="20667" y="39225"/>
                    <a:pt x="20783" y="39627"/>
                  </a:cubicBezTo>
                  <a:cubicBezTo>
                    <a:pt x="20710" y="39512"/>
                    <a:pt x="20642" y="39410"/>
                    <a:pt x="20602" y="39340"/>
                  </a:cubicBezTo>
                  <a:cubicBezTo>
                    <a:pt x="20211" y="38658"/>
                    <a:pt x="19779" y="37997"/>
                    <a:pt x="19347" y="37339"/>
                  </a:cubicBezTo>
                  <a:close/>
                  <a:moveTo>
                    <a:pt x="19412" y="37842"/>
                  </a:moveTo>
                  <a:lnTo>
                    <a:pt x="19412" y="37842"/>
                  </a:lnTo>
                  <a:cubicBezTo>
                    <a:pt x="19549" y="38054"/>
                    <a:pt x="19690" y="38265"/>
                    <a:pt x="19826" y="38477"/>
                  </a:cubicBezTo>
                  <a:cubicBezTo>
                    <a:pt x="19943" y="38904"/>
                    <a:pt x="19986" y="39341"/>
                    <a:pt x="20068" y="39779"/>
                  </a:cubicBezTo>
                  <a:cubicBezTo>
                    <a:pt x="19967" y="39716"/>
                    <a:pt x="19864" y="39655"/>
                    <a:pt x="19764" y="39589"/>
                  </a:cubicBezTo>
                  <a:cubicBezTo>
                    <a:pt x="19692" y="39194"/>
                    <a:pt x="19662" y="38794"/>
                    <a:pt x="19589" y="38398"/>
                  </a:cubicBezTo>
                  <a:lnTo>
                    <a:pt x="19588" y="38397"/>
                  </a:lnTo>
                  <a:cubicBezTo>
                    <a:pt x="19553" y="38206"/>
                    <a:pt x="19487" y="38024"/>
                    <a:pt x="19412" y="37842"/>
                  </a:cubicBezTo>
                  <a:close/>
                  <a:moveTo>
                    <a:pt x="19956" y="38682"/>
                  </a:moveTo>
                  <a:cubicBezTo>
                    <a:pt x="20179" y="39030"/>
                    <a:pt x="20396" y="39382"/>
                    <a:pt x="20608" y="39737"/>
                  </a:cubicBezTo>
                  <a:cubicBezTo>
                    <a:pt x="20671" y="39843"/>
                    <a:pt x="20868" y="40100"/>
                    <a:pt x="20951" y="40300"/>
                  </a:cubicBezTo>
                  <a:cubicBezTo>
                    <a:pt x="20667" y="40141"/>
                    <a:pt x="20387" y="39976"/>
                    <a:pt x="20112" y="39807"/>
                  </a:cubicBezTo>
                  <a:cubicBezTo>
                    <a:pt x="20116" y="39801"/>
                    <a:pt x="20119" y="39793"/>
                    <a:pt x="20118" y="39787"/>
                  </a:cubicBezTo>
                  <a:cubicBezTo>
                    <a:pt x="20060" y="39424"/>
                    <a:pt x="20038" y="39045"/>
                    <a:pt x="19956" y="38682"/>
                  </a:cubicBezTo>
                  <a:close/>
                  <a:moveTo>
                    <a:pt x="187" y="0"/>
                  </a:moveTo>
                  <a:cubicBezTo>
                    <a:pt x="93" y="0"/>
                    <a:pt x="1" y="97"/>
                    <a:pt x="55" y="210"/>
                  </a:cubicBezTo>
                  <a:cubicBezTo>
                    <a:pt x="805" y="1766"/>
                    <a:pt x="1241" y="3421"/>
                    <a:pt x="1806" y="5045"/>
                  </a:cubicBezTo>
                  <a:cubicBezTo>
                    <a:pt x="2358" y="6629"/>
                    <a:pt x="3072" y="8159"/>
                    <a:pt x="3778" y="9677"/>
                  </a:cubicBezTo>
                  <a:cubicBezTo>
                    <a:pt x="5151" y="12621"/>
                    <a:pt x="6512" y="15571"/>
                    <a:pt x="7906" y="18505"/>
                  </a:cubicBezTo>
                  <a:cubicBezTo>
                    <a:pt x="7813" y="18520"/>
                    <a:pt x="7735" y="18612"/>
                    <a:pt x="7799" y="18714"/>
                  </a:cubicBezTo>
                  <a:cubicBezTo>
                    <a:pt x="8239" y="19425"/>
                    <a:pt x="7587" y="20588"/>
                    <a:pt x="7515" y="21358"/>
                  </a:cubicBezTo>
                  <a:cubicBezTo>
                    <a:pt x="7414" y="22441"/>
                    <a:pt x="7579" y="23542"/>
                    <a:pt x="7851" y="24589"/>
                  </a:cubicBezTo>
                  <a:cubicBezTo>
                    <a:pt x="8415" y="26767"/>
                    <a:pt x="9574" y="28772"/>
                    <a:pt x="10825" y="30622"/>
                  </a:cubicBezTo>
                  <a:cubicBezTo>
                    <a:pt x="12137" y="32565"/>
                    <a:pt x="13594" y="34444"/>
                    <a:pt x="15194" y="36159"/>
                  </a:cubicBezTo>
                  <a:cubicBezTo>
                    <a:pt x="16845" y="37930"/>
                    <a:pt x="18761" y="39543"/>
                    <a:pt x="20991" y="40523"/>
                  </a:cubicBezTo>
                  <a:cubicBezTo>
                    <a:pt x="21001" y="40543"/>
                    <a:pt x="21022" y="40556"/>
                    <a:pt x="21044" y="40556"/>
                  </a:cubicBezTo>
                  <a:cubicBezTo>
                    <a:pt x="21049" y="40556"/>
                    <a:pt x="21055" y="40555"/>
                    <a:pt x="21060" y="40553"/>
                  </a:cubicBezTo>
                  <a:cubicBezTo>
                    <a:pt x="21102" y="40572"/>
                    <a:pt x="21143" y="40592"/>
                    <a:pt x="21184" y="40609"/>
                  </a:cubicBezTo>
                  <a:cubicBezTo>
                    <a:pt x="21194" y="40613"/>
                    <a:pt x="21202" y="40615"/>
                    <a:pt x="21211" y="40615"/>
                  </a:cubicBezTo>
                  <a:cubicBezTo>
                    <a:pt x="21253" y="40615"/>
                    <a:pt x="21283" y="40572"/>
                    <a:pt x="21283" y="40531"/>
                  </a:cubicBezTo>
                  <a:cubicBezTo>
                    <a:pt x="21292" y="40513"/>
                    <a:pt x="21294" y="40493"/>
                    <a:pt x="21288" y="40475"/>
                  </a:cubicBezTo>
                  <a:cubicBezTo>
                    <a:pt x="20414" y="37685"/>
                    <a:pt x="20907" y="34739"/>
                    <a:pt x="20640" y="31873"/>
                  </a:cubicBezTo>
                  <a:cubicBezTo>
                    <a:pt x="20370" y="28967"/>
                    <a:pt x="19567" y="25977"/>
                    <a:pt x="17955" y="23517"/>
                  </a:cubicBezTo>
                  <a:cubicBezTo>
                    <a:pt x="17971" y="23499"/>
                    <a:pt x="17965" y="23471"/>
                    <a:pt x="17943" y="23463"/>
                  </a:cubicBezTo>
                  <a:cubicBezTo>
                    <a:pt x="17933" y="23461"/>
                    <a:pt x="17924" y="23458"/>
                    <a:pt x="17915" y="23454"/>
                  </a:cubicBezTo>
                  <a:lnTo>
                    <a:pt x="17904" y="23438"/>
                  </a:lnTo>
                  <a:cubicBezTo>
                    <a:pt x="17308" y="22542"/>
                    <a:pt x="16652" y="21660"/>
                    <a:pt x="15925" y="20850"/>
                  </a:cubicBezTo>
                  <a:cubicBezTo>
                    <a:pt x="15925" y="20835"/>
                    <a:pt x="15915" y="20824"/>
                    <a:pt x="15901" y="20822"/>
                  </a:cubicBezTo>
                  <a:cubicBezTo>
                    <a:pt x="15655" y="20548"/>
                    <a:pt x="15401" y="20284"/>
                    <a:pt x="15138" y="20029"/>
                  </a:cubicBezTo>
                  <a:cubicBezTo>
                    <a:pt x="15165" y="20027"/>
                    <a:pt x="15193" y="20027"/>
                    <a:pt x="15221" y="20024"/>
                  </a:cubicBezTo>
                  <a:cubicBezTo>
                    <a:pt x="15221" y="20024"/>
                    <a:pt x="15222" y="20024"/>
                    <a:pt x="15222" y="20024"/>
                  </a:cubicBezTo>
                  <a:cubicBezTo>
                    <a:pt x="15254" y="20024"/>
                    <a:pt x="15256" y="19975"/>
                    <a:pt x="15222" y="19973"/>
                  </a:cubicBezTo>
                  <a:cubicBezTo>
                    <a:pt x="15173" y="19969"/>
                    <a:pt x="15121" y="19968"/>
                    <a:pt x="15070" y="19965"/>
                  </a:cubicBezTo>
                  <a:cubicBezTo>
                    <a:pt x="14799" y="19707"/>
                    <a:pt x="14521" y="19456"/>
                    <a:pt x="14230" y="19221"/>
                  </a:cubicBezTo>
                  <a:cubicBezTo>
                    <a:pt x="14087" y="19105"/>
                    <a:pt x="13939" y="18993"/>
                    <a:pt x="13788" y="18884"/>
                  </a:cubicBezTo>
                  <a:cubicBezTo>
                    <a:pt x="13719" y="18825"/>
                    <a:pt x="13644" y="18773"/>
                    <a:pt x="13566" y="18729"/>
                  </a:cubicBezTo>
                  <a:cubicBezTo>
                    <a:pt x="12647" y="18104"/>
                    <a:pt x="11603" y="17638"/>
                    <a:pt x="10514" y="17638"/>
                  </a:cubicBezTo>
                  <a:cubicBezTo>
                    <a:pt x="10155" y="17638"/>
                    <a:pt x="9791" y="17689"/>
                    <a:pt x="9425" y="17801"/>
                  </a:cubicBezTo>
                  <a:cubicBezTo>
                    <a:pt x="8966" y="17941"/>
                    <a:pt x="8557" y="18185"/>
                    <a:pt x="8179" y="18476"/>
                  </a:cubicBezTo>
                  <a:cubicBezTo>
                    <a:pt x="7207" y="16406"/>
                    <a:pt x="6266" y="14320"/>
                    <a:pt x="5307" y="12243"/>
                  </a:cubicBezTo>
                  <a:cubicBezTo>
                    <a:pt x="4360" y="10193"/>
                    <a:pt x="3378" y="8152"/>
                    <a:pt x="2534" y="6057"/>
                  </a:cubicBezTo>
                  <a:cubicBezTo>
                    <a:pt x="1743" y="4093"/>
                    <a:pt x="1353" y="1930"/>
                    <a:pt x="307" y="75"/>
                  </a:cubicBezTo>
                  <a:cubicBezTo>
                    <a:pt x="277" y="22"/>
                    <a:pt x="232" y="0"/>
                    <a:pt x="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262" name="Google Shape;1262;p18"/>
          <p:cNvGrpSpPr/>
          <p:nvPr/>
        </p:nvGrpSpPr>
        <p:grpSpPr>
          <a:xfrm rot="3815496">
            <a:off x="-734068" y="6194694"/>
            <a:ext cx="2737247" cy="966653"/>
            <a:chOff x="5426550" y="1885275"/>
            <a:chExt cx="1961075" cy="692550"/>
          </a:xfrm>
        </p:grpSpPr>
        <p:sp>
          <p:nvSpPr>
            <p:cNvPr id="1263" name="Google Shape;1263;p18"/>
            <p:cNvSpPr/>
            <p:nvPr/>
          </p:nvSpPr>
          <p:spPr>
            <a:xfrm>
              <a:off x="5426550" y="2495450"/>
              <a:ext cx="6200" cy="7325"/>
            </a:xfrm>
            <a:custGeom>
              <a:avLst/>
              <a:gdLst/>
              <a:ahLst/>
              <a:cxnLst/>
              <a:rect l="l" t="t" r="r" b="b"/>
              <a:pathLst>
                <a:path w="248" h="293" extrusionOk="0">
                  <a:moveTo>
                    <a:pt x="4" y="0"/>
                  </a:moveTo>
                  <a:cubicBezTo>
                    <a:pt x="0" y="0"/>
                    <a:pt x="61" y="75"/>
                    <a:pt x="248" y="292"/>
                  </a:cubicBezTo>
                  <a:cubicBezTo>
                    <a:pt x="239" y="279"/>
                    <a:pt x="229" y="268"/>
                    <a:pt x="221" y="255"/>
                  </a:cubicBezTo>
                  <a:cubicBezTo>
                    <a:pt x="159" y="181"/>
                    <a:pt x="96" y="107"/>
                    <a:pt x="34" y="32"/>
                  </a:cubicBezTo>
                  <a:cubicBezTo>
                    <a:pt x="17" y="1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F8B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4" name="Google Shape;1264;p18"/>
            <p:cNvSpPr/>
            <p:nvPr/>
          </p:nvSpPr>
          <p:spPr>
            <a:xfrm>
              <a:off x="5682275" y="1904275"/>
              <a:ext cx="1692675" cy="654625"/>
            </a:xfrm>
            <a:custGeom>
              <a:avLst/>
              <a:gdLst/>
              <a:ahLst/>
              <a:cxnLst/>
              <a:rect l="l" t="t" r="r" b="b"/>
              <a:pathLst>
                <a:path w="67707" h="26185" extrusionOk="0">
                  <a:moveTo>
                    <a:pt x="39134" y="0"/>
                  </a:moveTo>
                  <a:cubicBezTo>
                    <a:pt x="37255" y="0"/>
                    <a:pt x="35377" y="84"/>
                    <a:pt x="33514" y="205"/>
                  </a:cubicBezTo>
                  <a:cubicBezTo>
                    <a:pt x="22454" y="927"/>
                    <a:pt x="11403" y="2257"/>
                    <a:pt x="419" y="3714"/>
                  </a:cubicBezTo>
                  <a:cubicBezTo>
                    <a:pt x="175" y="3747"/>
                    <a:pt x="0" y="4031"/>
                    <a:pt x="207" y="4231"/>
                  </a:cubicBezTo>
                  <a:cubicBezTo>
                    <a:pt x="2244" y="6219"/>
                    <a:pt x="3252" y="8834"/>
                    <a:pt x="4630" y="11265"/>
                  </a:cubicBezTo>
                  <a:cubicBezTo>
                    <a:pt x="5802" y="13332"/>
                    <a:pt x="7291" y="15209"/>
                    <a:pt x="9013" y="16845"/>
                  </a:cubicBezTo>
                  <a:cubicBezTo>
                    <a:pt x="12478" y="20138"/>
                    <a:pt x="16775" y="22458"/>
                    <a:pt x="21313" y="23902"/>
                  </a:cubicBezTo>
                  <a:cubicBezTo>
                    <a:pt x="26904" y="25683"/>
                    <a:pt x="32825" y="26182"/>
                    <a:pt x="38666" y="26185"/>
                  </a:cubicBezTo>
                  <a:cubicBezTo>
                    <a:pt x="38683" y="26185"/>
                    <a:pt x="38701" y="26185"/>
                    <a:pt x="38718" y="26185"/>
                  </a:cubicBezTo>
                  <a:cubicBezTo>
                    <a:pt x="43891" y="26185"/>
                    <a:pt x="49905" y="25970"/>
                    <a:pt x="54399" y="23088"/>
                  </a:cubicBezTo>
                  <a:cubicBezTo>
                    <a:pt x="56196" y="21938"/>
                    <a:pt x="57657" y="20208"/>
                    <a:pt x="57849" y="18019"/>
                  </a:cubicBezTo>
                  <a:cubicBezTo>
                    <a:pt x="57928" y="17117"/>
                    <a:pt x="57813" y="16195"/>
                    <a:pt x="57429" y="15369"/>
                  </a:cubicBezTo>
                  <a:cubicBezTo>
                    <a:pt x="57054" y="14565"/>
                    <a:pt x="54542" y="12486"/>
                    <a:pt x="54823" y="11863"/>
                  </a:cubicBezTo>
                  <a:cubicBezTo>
                    <a:pt x="54830" y="11843"/>
                    <a:pt x="54834" y="11821"/>
                    <a:pt x="54837" y="11800"/>
                  </a:cubicBezTo>
                  <a:cubicBezTo>
                    <a:pt x="59478" y="10079"/>
                    <a:pt x="63816" y="7559"/>
                    <a:pt x="67484" y="4443"/>
                  </a:cubicBezTo>
                  <a:cubicBezTo>
                    <a:pt x="67573" y="4367"/>
                    <a:pt x="67586" y="4274"/>
                    <a:pt x="67557" y="4193"/>
                  </a:cubicBezTo>
                  <a:cubicBezTo>
                    <a:pt x="67639" y="4170"/>
                    <a:pt x="67706" y="4105"/>
                    <a:pt x="67703" y="4001"/>
                  </a:cubicBezTo>
                  <a:cubicBezTo>
                    <a:pt x="67664" y="2968"/>
                    <a:pt x="66696" y="2105"/>
                    <a:pt x="65689" y="2073"/>
                  </a:cubicBezTo>
                  <a:cubicBezTo>
                    <a:pt x="65687" y="2073"/>
                    <a:pt x="65686" y="2073"/>
                    <a:pt x="65684" y="2073"/>
                  </a:cubicBezTo>
                  <a:cubicBezTo>
                    <a:pt x="65582" y="2073"/>
                    <a:pt x="65530" y="2172"/>
                    <a:pt x="65545" y="2255"/>
                  </a:cubicBezTo>
                  <a:cubicBezTo>
                    <a:pt x="65489" y="2264"/>
                    <a:pt x="65436" y="2288"/>
                    <a:pt x="65393" y="2327"/>
                  </a:cubicBezTo>
                  <a:cubicBezTo>
                    <a:pt x="62155" y="5237"/>
                    <a:pt x="58485" y="7543"/>
                    <a:pt x="54556" y="9284"/>
                  </a:cubicBezTo>
                  <a:cubicBezTo>
                    <a:pt x="54197" y="8049"/>
                    <a:pt x="54863" y="6819"/>
                    <a:pt x="54677" y="5563"/>
                  </a:cubicBezTo>
                  <a:cubicBezTo>
                    <a:pt x="54569" y="4842"/>
                    <a:pt x="54247" y="4183"/>
                    <a:pt x="53807" y="3607"/>
                  </a:cubicBezTo>
                  <a:cubicBezTo>
                    <a:pt x="52635" y="2071"/>
                    <a:pt x="50725" y="1436"/>
                    <a:pt x="48918" y="1010"/>
                  </a:cubicBezTo>
                  <a:cubicBezTo>
                    <a:pt x="45716" y="256"/>
                    <a:pt x="42425" y="0"/>
                    <a:pt x="39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5" name="Google Shape;1265;p18"/>
            <p:cNvSpPr/>
            <p:nvPr/>
          </p:nvSpPr>
          <p:spPr>
            <a:xfrm>
              <a:off x="5670025" y="1885275"/>
              <a:ext cx="1717600" cy="692550"/>
            </a:xfrm>
            <a:custGeom>
              <a:avLst/>
              <a:gdLst/>
              <a:ahLst/>
              <a:cxnLst/>
              <a:rect l="l" t="t" r="r" b="b"/>
              <a:pathLst>
                <a:path w="68704" h="27702" extrusionOk="0">
                  <a:moveTo>
                    <a:pt x="12737" y="3126"/>
                  </a:moveTo>
                  <a:lnTo>
                    <a:pt x="12737" y="3126"/>
                  </a:lnTo>
                  <a:cubicBezTo>
                    <a:pt x="12107" y="5034"/>
                    <a:pt x="12014" y="7556"/>
                    <a:pt x="13094" y="9281"/>
                  </a:cubicBezTo>
                  <a:cubicBezTo>
                    <a:pt x="11561" y="8813"/>
                    <a:pt x="10042" y="8298"/>
                    <a:pt x="8540" y="7737"/>
                  </a:cubicBezTo>
                  <a:cubicBezTo>
                    <a:pt x="8540" y="7725"/>
                    <a:pt x="8538" y="7714"/>
                    <a:pt x="8533" y="7702"/>
                  </a:cubicBezTo>
                  <a:cubicBezTo>
                    <a:pt x="8030" y="6449"/>
                    <a:pt x="7830" y="5175"/>
                    <a:pt x="7841" y="3828"/>
                  </a:cubicBezTo>
                  <a:cubicBezTo>
                    <a:pt x="7841" y="3790"/>
                    <a:pt x="7815" y="3772"/>
                    <a:pt x="7787" y="3772"/>
                  </a:cubicBezTo>
                  <a:cubicBezTo>
                    <a:pt x="7759" y="3772"/>
                    <a:pt x="7729" y="3791"/>
                    <a:pt x="7727" y="3828"/>
                  </a:cubicBezTo>
                  <a:cubicBezTo>
                    <a:pt x="7626" y="5145"/>
                    <a:pt x="7858" y="6434"/>
                    <a:pt x="8337" y="7661"/>
                  </a:cubicBezTo>
                  <a:cubicBezTo>
                    <a:pt x="8022" y="7542"/>
                    <a:pt x="7707" y="7426"/>
                    <a:pt x="7394" y="7303"/>
                  </a:cubicBezTo>
                  <a:cubicBezTo>
                    <a:pt x="6913" y="6169"/>
                    <a:pt x="6719" y="5087"/>
                    <a:pt x="6546" y="3879"/>
                  </a:cubicBezTo>
                  <a:cubicBezTo>
                    <a:pt x="8609" y="3623"/>
                    <a:pt x="10674" y="3372"/>
                    <a:pt x="12737" y="3126"/>
                  </a:cubicBezTo>
                  <a:close/>
                  <a:moveTo>
                    <a:pt x="18341" y="2481"/>
                  </a:moveTo>
                  <a:lnTo>
                    <a:pt x="18341" y="2481"/>
                  </a:lnTo>
                  <a:cubicBezTo>
                    <a:pt x="16787" y="5013"/>
                    <a:pt x="16850" y="8251"/>
                    <a:pt x="18502" y="10724"/>
                  </a:cubicBezTo>
                  <a:cubicBezTo>
                    <a:pt x="16801" y="10335"/>
                    <a:pt x="15113" y="9890"/>
                    <a:pt x="13440" y="9389"/>
                  </a:cubicBezTo>
                  <a:cubicBezTo>
                    <a:pt x="12171" y="7629"/>
                    <a:pt x="12383" y="5129"/>
                    <a:pt x="12901" y="3106"/>
                  </a:cubicBezTo>
                  <a:cubicBezTo>
                    <a:pt x="14715" y="2891"/>
                    <a:pt x="16527" y="2682"/>
                    <a:pt x="18341" y="2481"/>
                  </a:cubicBezTo>
                  <a:close/>
                  <a:moveTo>
                    <a:pt x="20231" y="2279"/>
                  </a:moveTo>
                  <a:lnTo>
                    <a:pt x="20231" y="2279"/>
                  </a:lnTo>
                  <a:cubicBezTo>
                    <a:pt x="18568" y="4947"/>
                    <a:pt x="18541" y="8382"/>
                    <a:pt x="20153" y="11077"/>
                  </a:cubicBezTo>
                  <a:cubicBezTo>
                    <a:pt x="19648" y="10974"/>
                    <a:pt x="19145" y="10870"/>
                    <a:pt x="18644" y="10757"/>
                  </a:cubicBezTo>
                  <a:cubicBezTo>
                    <a:pt x="18644" y="10750"/>
                    <a:pt x="18645" y="10743"/>
                    <a:pt x="18639" y="10734"/>
                  </a:cubicBezTo>
                  <a:cubicBezTo>
                    <a:pt x="17056" y="8098"/>
                    <a:pt x="17040" y="5109"/>
                    <a:pt x="18576" y="2455"/>
                  </a:cubicBezTo>
                  <a:cubicBezTo>
                    <a:pt x="19128" y="2395"/>
                    <a:pt x="19680" y="2338"/>
                    <a:pt x="20231" y="2279"/>
                  </a:cubicBezTo>
                  <a:close/>
                  <a:moveTo>
                    <a:pt x="51782" y="2389"/>
                  </a:moveTo>
                  <a:cubicBezTo>
                    <a:pt x="53606" y="3213"/>
                    <a:pt x="55164" y="4517"/>
                    <a:pt x="54758" y="6539"/>
                  </a:cubicBezTo>
                  <a:cubicBezTo>
                    <a:pt x="54532" y="7671"/>
                    <a:pt x="53712" y="8781"/>
                    <a:pt x="54516" y="9764"/>
                  </a:cubicBezTo>
                  <a:cubicBezTo>
                    <a:pt x="52962" y="10322"/>
                    <a:pt x="51365" y="10779"/>
                    <a:pt x="49745" y="11156"/>
                  </a:cubicBezTo>
                  <a:cubicBezTo>
                    <a:pt x="49196" y="8045"/>
                    <a:pt x="49100" y="4544"/>
                    <a:pt x="51782" y="2389"/>
                  </a:cubicBezTo>
                  <a:close/>
                  <a:moveTo>
                    <a:pt x="26017" y="1699"/>
                  </a:moveTo>
                  <a:lnTo>
                    <a:pt x="26017" y="1699"/>
                  </a:lnTo>
                  <a:cubicBezTo>
                    <a:pt x="23738" y="4193"/>
                    <a:pt x="23306" y="8862"/>
                    <a:pt x="24799" y="11882"/>
                  </a:cubicBezTo>
                  <a:cubicBezTo>
                    <a:pt x="23314" y="11670"/>
                    <a:pt x="21831" y="11419"/>
                    <a:pt x="20358" y="11120"/>
                  </a:cubicBezTo>
                  <a:cubicBezTo>
                    <a:pt x="18790" y="8241"/>
                    <a:pt x="18852" y="5069"/>
                    <a:pt x="20521" y="2247"/>
                  </a:cubicBezTo>
                  <a:cubicBezTo>
                    <a:pt x="22352" y="2052"/>
                    <a:pt x="24183" y="1871"/>
                    <a:pt x="26017" y="1699"/>
                  </a:cubicBezTo>
                  <a:close/>
                  <a:moveTo>
                    <a:pt x="47644" y="1196"/>
                  </a:moveTo>
                  <a:cubicBezTo>
                    <a:pt x="47948" y="1250"/>
                    <a:pt x="48250" y="1307"/>
                    <a:pt x="48551" y="1372"/>
                  </a:cubicBezTo>
                  <a:cubicBezTo>
                    <a:pt x="49422" y="1558"/>
                    <a:pt x="50539" y="1855"/>
                    <a:pt x="51590" y="2306"/>
                  </a:cubicBezTo>
                  <a:cubicBezTo>
                    <a:pt x="48935" y="4517"/>
                    <a:pt x="48878" y="8015"/>
                    <a:pt x="49589" y="11191"/>
                  </a:cubicBezTo>
                  <a:cubicBezTo>
                    <a:pt x="48366" y="11471"/>
                    <a:pt x="47135" y="11706"/>
                    <a:pt x="45892" y="11896"/>
                  </a:cubicBezTo>
                  <a:cubicBezTo>
                    <a:pt x="44765" y="8171"/>
                    <a:pt x="44368" y="3955"/>
                    <a:pt x="47644" y="1196"/>
                  </a:cubicBezTo>
                  <a:close/>
                  <a:moveTo>
                    <a:pt x="30432" y="1307"/>
                  </a:moveTo>
                  <a:lnTo>
                    <a:pt x="30432" y="1307"/>
                  </a:lnTo>
                  <a:cubicBezTo>
                    <a:pt x="27526" y="4190"/>
                    <a:pt x="26561" y="8460"/>
                    <a:pt x="28049" y="12282"/>
                  </a:cubicBezTo>
                  <a:cubicBezTo>
                    <a:pt x="27019" y="12179"/>
                    <a:pt x="25990" y="12050"/>
                    <a:pt x="24964" y="11905"/>
                  </a:cubicBezTo>
                  <a:cubicBezTo>
                    <a:pt x="23607" y="8758"/>
                    <a:pt x="24034" y="4382"/>
                    <a:pt x="26245" y="1772"/>
                  </a:cubicBezTo>
                  <a:cubicBezTo>
                    <a:pt x="26268" y="1746"/>
                    <a:pt x="26277" y="1710"/>
                    <a:pt x="26270" y="1677"/>
                  </a:cubicBezTo>
                  <a:cubicBezTo>
                    <a:pt x="27657" y="1547"/>
                    <a:pt x="29044" y="1421"/>
                    <a:pt x="30432" y="1307"/>
                  </a:cubicBezTo>
                  <a:close/>
                  <a:moveTo>
                    <a:pt x="41234" y="688"/>
                  </a:moveTo>
                  <a:cubicBezTo>
                    <a:pt x="43291" y="688"/>
                    <a:pt x="45341" y="810"/>
                    <a:pt x="47350" y="1145"/>
                  </a:cubicBezTo>
                  <a:cubicBezTo>
                    <a:pt x="44076" y="3768"/>
                    <a:pt x="44464" y="8307"/>
                    <a:pt x="45723" y="11924"/>
                  </a:cubicBezTo>
                  <a:cubicBezTo>
                    <a:pt x="43201" y="12303"/>
                    <a:pt x="40652" y="12514"/>
                    <a:pt x="38134" y="12601"/>
                  </a:cubicBezTo>
                  <a:cubicBezTo>
                    <a:pt x="38140" y="8148"/>
                    <a:pt x="39596" y="4110"/>
                    <a:pt x="42817" y="938"/>
                  </a:cubicBezTo>
                  <a:cubicBezTo>
                    <a:pt x="42902" y="853"/>
                    <a:pt x="42820" y="734"/>
                    <a:pt x="42727" y="734"/>
                  </a:cubicBezTo>
                  <a:cubicBezTo>
                    <a:pt x="42700" y="734"/>
                    <a:pt x="42671" y="744"/>
                    <a:pt x="42646" y="769"/>
                  </a:cubicBezTo>
                  <a:cubicBezTo>
                    <a:pt x="39482" y="3791"/>
                    <a:pt x="37600" y="8205"/>
                    <a:pt x="37994" y="12606"/>
                  </a:cubicBezTo>
                  <a:cubicBezTo>
                    <a:pt x="37304" y="12627"/>
                    <a:pt x="36618" y="12642"/>
                    <a:pt x="35936" y="12647"/>
                  </a:cubicBezTo>
                  <a:cubicBezTo>
                    <a:pt x="35769" y="12648"/>
                    <a:pt x="35603" y="12649"/>
                    <a:pt x="35437" y="12649"/>
                  </a:cubicBezTo>
                  <a:cubicBezTo>
                    <a:pt x="33023" y="12649"/>
                    <a:pt x="30612" y="12532"/>
                    <a:pt x="28211" y="12298"/>
                  </a:cubicBezTo>
                  <a:cubicBezTo>
                    <a:pt x="26914" y="8298"/>
                    <a:pt x="27777" y="4283"/>
                    <a:pt x="30790" y="1279"/>
                  </a:cubicBezTo>
                  <a:cubicBezTo>
                    <a:pt x="31395" y="1230"/>
                    <a:pt x="32000" y="1180"/>
                    <a:pt x="32606" y="1134"/>
                  </a:cubicBezTo>
                  <a:cubicBezTo>
                    <a:pt x="35012" y="955"/>
                    <a:pt x="37472" y="759"/>
                    <a:pt x="39932" y="703"/>
                  </a:cubicBezTo>
                  <a:lnTo>
                    <a:pt x="39932" y="703"/>
                  </a:lnTo>
                  <a:cubicBezTo>
                    <a:pt x="36833" y="3351"/>
                    <a:pt x="35571" y="8652"/>
                    <a:pt x="36585" y="12481"/>
                  </a:cubicBezTo>
                  <a:cubicBezTo>
                    <a:pt x="36595" y="12519"/>
                    <a:pt x="36623" y="12536"/>
                    <a:pt x="36652" y="12536"/>
                  </a:cubicBezTo>
                  <a:cubicBezTo>
                    <a:pt x="36696" y="12536"/>
                    <a:pt x="36742" y="12498"/>
                    <a:pt x="36731" y="12441"/>
                  </a:cubicBezTo>
                  <a:cubicBezTo>
                    <a:pt x="35980" y="8554"/>
                    <a:pt x="37045" y="3321"/>
                    <a:pt x="40237" y="697"/>
                  </a:cubicBezTo>
                  <a:cubicBezTo>
                    <a:pt x="40570" y="691"/>
                    <a:pt x="40902" y="688"/>
                    <a:pt x="41234" y="688"/>
                  </a:cubicBezTo>
                  <a:close/>
                  <a:moveTo>
                    <a:pt x="7327" y="8268"/>
                  </a:moveTo>
                  <a:cubicBezTo>
                    <a:pt x="7881" y="8595"/>
                    <a:pt x="8444" y="8910"/>
                    <a:pt x="9013" y="9205"/>
                  </a:cubicBezTo>
                  <a:cubicBezTo>
                    <a:pt x="8241" y="9784"/>
                    <a:pt x="7565" y="10469"/>
                    <a:pt x="7014" y="11265"/>
                  </a:cubicBezTo>
                  <a:cubicBezTo>
                    <a:pt x="6625" y="11829"/>
                    <a:pt x="6170" y="12518"/>
                    <a:pt x="6105" y="13229"/>
                  </a:cubicBezTo>
                  <a:cubicBezTo>
                    <a:pt x="5498" y="12177"/>
                    <a:pt x="4950" y="11090"/>
                    <a:pt x="4447" y="9982"/>
                  </a:cubicBezTo>
                  <a:lnTo>
                    <a:pt x="4445" y="9982"/>
                  </a:lnTo>
                  <a:cubicBezTo>
                    <a:pt x="4445" y="9981"/>
                    <a:pt x="4444" y="9978"/>
                    <a:pt x="4442" y="9976"/>
                  </a:cubicBezTo>
                  <a:cubicBezTo>
                    <a:pt x="4521" y="9588"/>
                    <a:pt x="5467" y="9085"/>
                    <a:pt x="5693" y="8973"/>
                  </a:cubicBezTo>
                  <a:cubicBezTo>
                    <a:pt x="6223" y="8710"/>
                    <a:pt x="6781" y="8498"/>
                    <a:pt x="7327" y="8268"/>
                  </a:cubicBezTo>
                  <a:close/>
                  <a:moveTo>
                    <a:pt x="66535" y="3086"/>
                  </a:moveTo>
                  <a:cubicBezTo>
                    <a:pt x="67086" y="3556"/>
                    <a:pt x="67720" y="3895"/>
                    <a:pt x="67785" y="4662"/>
                  </a:cubicBezTo>
                  <a:cubicBezTo>
                    <a:pt x="67723" y="4673"/>
                    <a:pt x="67667" y="4703"/>
                    <a:pt x="67624" y="4746"/>
                  </a:cubicBezTo>
                  <a:cubicBezTo>
                    <a:pt x="60182" y="12232"/>
                    <a:pt x="49592" y="15081"/>
                    <a:pt x="39274" y="15081"/>
                  </a:cubicBezTo>
                  <a:cubicBezTo>
                    <a:pt x="39104" y="15081"/>
                    <a:pt x="38935" y="15080"/>
                    <a:pt x="38766" y="15079"/>
                  </a:cubicBezTo>
                  <a:cubicBezTo>
                    <a:pt x="33001" y="15026"/>
                    <a:pt x="27261" y="14201"/>
                    <a:pt x="21624" y="13033"/>
                  </a:cubicBezTo>
                  <a:cubicBezTo>
                    <a:pt x="19263" y="12544"/>
                    <a:pt x="16911" y="11958"/>
                    <a:pt x="14612" y="11217"/>
                  </a:cubicBezTo>
                  <a:cubicBezTo>
                    <a:pt x="14623" y="11206"/>
                    <a:pt x="14633" y="11194"/>
                    <a:pt x="14645" y="11181"/>
                  </a:cubicBezTo>
                  <a:cubicBezTo>
                    <a:pt x="14682" y="11143"/>
                    <a:pt x="14648" y="11093"/>
                    <a:pt x="14605" y="11093"/>
                  </a:cubicBezTo>
                  <a:cubicBezTo>
                    <a:pt x="14593" y="11093"/>
                    <a:pt x="14581" y="11097"/>
                    <a:pt x="14569" y="11107"/>
                  </a:cubicBezTo>
                  <a:cubicBezTo>
                    <a:pt x="14541" y="11130"/>
                    <a:pt x="14516" y="11154"/>
                    <a:pt x="14487" y="11176"/>
                  </a:cubicBezTo>
                  <a:cubicBezTo>
                    <a:pt x="12045" y="10383"/>
                    <a:pt x="9667" y="9415"/>
                    <a:pt x="7403" y="8197"/>
                  </a:cubicBezTo>
                  <a:cubicBezTo>
                    <a:pt x="7413" y="8147"/>
                    <a:pt x="7380" y="8092"/>
                    <a:pt x="7323" y="8092"/>
                  </a:cubicBezTo>
                  <a:cubicBezTo>
                    <a:pt x="7310" y="8092"/>
                    <a:pt x="7295" y="8095"/>
                    <a:pt x="7280" y="8102"/>
                  </a:cubicBezTo>
                  <a:lnTo>
                    <a:pt x="7249" y="8115"/>
                  </a:lnTo>
                  <a:cubicBezTo>
                    <a:pt x="6937" y="7945"/>
                    <a:pt x="6629" y="7771"/>
                    <a:pt x="6321" y="7592"/>
                  </a:cubicBezTo>
                  <a:cubicBezTo>
                    <a:pt x="6316" y="7589"/>
                    <a:pt x="6311" y="7588"/>
                    <a:pt x="6307" y="7588"/>
                  </a:cubicBezTo>
                  <a:cubicBezTo>
                    <a:pt x="6282" y="7588"/>
                    <a:pt x="6266" y="7625"/>
                    <a:pt x="6292" y="7642"/>
                  </a:cubicBezTo>
                  <a:cubicBezTo>
                    <a:pt x="6573" y="7821"/>
                    <a:pt x="6861" y="7988"/>
                    <a:pt x="7146" y="8158"/>
                  </a:cubicBezTo>
                  <a:cubicBezTo>
                    <a:pt x="6430" y="8462"/>
                    <a:pt x="5652" y="8735"/>
                    <a:pt x="5028" y="9203"/>
                  </a:cubicBezTo>
                  <a:cubicBezTo>
                    <a:pt x="4888" y="9309"/>
                    <a:pt x="4515" y="9595"/>
                    <a:pt x="4391" y="9859"/>
                  </a:cubicBezTo>
                  <a:cubicBezTo>
                    <a:pt x="3490" y="7874"/>
                    <a:pt x="2597" y="5870"/>
                    <a:pt x="794" y="4599"/>
                  </a:cubicBezTo>
                  <a:cubicBezTo>
                    <a:pt x="2684" y="4361"/>
                    <a:pt x="4573" y="4124"/>
                    <a:pt x="6463" y="3889"/>
                  </a:cubicBezTo>
                  <a:lnTo>
                    <a:pt x="6463" y="3889"/>
                  </a:lnTo>
                  <a:cubicBezTo>
                    <a:pt x="6407" y="5016"/>
                    <a:pt x="6729" y="6196"/>
                    <a:pt x="7198" y="7222"/>
                  </a:cubicBezTo>
                  <a:cubicBezTo>
                    <a:pt x="5339" y="6486"/>
                    <a:pt x="3510" y="5679"/>
                    <a:pt x="1710" y="4805"/>
                  </a:cubicBezTo>
                  <a:cubicBezTo>
                    <a:pt x="1692" y="4796"/>
                    <a:pt x="1675" y="4792"/>
                    <a:pt x="1658" y="4792"/>
                  </a:cubicBezTo>
                  <a:cubicBezTo>
                    <a:pt x="1555" y="4792"/>
                    <a:pt x="1487" y="4940"/>
                    <a:pt x="1598" y="4997"/>
                  </a:cubicBezTo>
                  <a:cubicBezTo>
                    <a:pt x="12086" y="10432"/>
                    <a:pt x="23728" y="13315"/>
                    <a:pt x="35540" y="13315"/>
                  </a:cubicBezTo>
                  <a:cubicBezTo>
                    <a:pt x="35873" y="13315"/>
                    <a:pt x="36207" y="13312"/>
                    <a:pt x="36541" y="13308"/>
                  </a:cubicBezTo>
                  <a:cubicBezTo>
                    <a:pt x="47114" y="13163"/>
                    <a:pt x="58773" y="10998"/>
                    <a:pt x="66479" y="3170"/>
                  </a:cubicBezTo>
                  <a:cubicBezTo>
                    <a:pt x="66502" y="3146"/>
                    <a:pt x="66521" y="3117"/>
                    <a:pt x="66535" y="3086"/>
                  </a:cubicBezTo>
                  <a:close/>
                  <a:moveTo>
                    <a:pt x="9161" y="9279"/>
                  </a:moveTo>
                  <a:cubicBezTo>
                    <a:pt x="10549" y="9985"/>
                    <a:pt x="11977" y="10611"/>
                    <a:pt x="13437" y="11156"/>
                  </a:cubicBezTo>
                  <a:cubicBezTo>
                    <a:pt x="11274" y="12809"/>
                    <a:pt x="9879" y="15239"/>
                    <a:pt x="9586" y="17940"/>
                  </a:cubicBezTo>
                  <a:lnTo>
                    <a:pt x="9488" y="17842"/>
                  </a:lnTo>
                  <a:cubicBezTo>
                    <a:pt x="8205" y="16490"/>
                    <a:pt x="7133" y="14981"/>
                    <a:pt x="6199" y="13387"/>
                  </a:cubicBezTo>
                  <a:cubicBezTo>
                    <a:pt x="6245" y="11831"/>
                    <a:pt x="8048" y="10145"/>
                    <a:pt x="9145" y="9304"/>
                  </a:cubicBezTo>
                  <a:cubicBezTo>
                    <a:pt x="9155" y="9297"/>
                    <a:pt x="9155" y="9287"/>
                    <a:pt x="9161" y="9279"/>
                  </a:cubicBezTo>
                  <a:close/>
                  <a:moveTo>
                    <a:pt x="13620" y="11224"/>
                  </a:moveTo>
                  <a:cubicBezTo>
                    <a:pt x="13809" y="11293"/>
                    <a:pt x="13997" y="11366"/>
                    <a:pt x="14186" y="11434"/>
                  </a:cubicBezTo>
                  <a:cubicBezTo>
                    <a:pt x="12090" y="13308"/>
                    <a:pt x="10836" y="16013"/>
                    <a:pt x="10443" y="18777"/>
                  </a:cubicBezTo>
                  <a:cubicBezTo>
                    <a:pt x="10194" y="18548"/>
                    <a:pt x="9952" y="18311"/>
                    <a:pt x="9711" y="18068"/>
                  </a:cubicBezTo>
                  <a:cubicBezTo>
                    <a:pt x="10092" y="15315"/>
                    <a:pt x="11408" y="12981"/>
                    <a:pt x="13607" y="11250"/>
                  </a:cubicBezTo>
                  <a:cubicBezTo>
                    <a:pt x="13616" y="11243"/>
                    <a:pt x="13616" y="11232"/>
                    <a:pt x="13620" y="11224"/>
                  </a:cubicBezTo>
                  <a:close/>
                  <a:moveTo>
                    <a:pt x="54884" y="13299"/>
                  </a:moveTo>
                  <a:cubicBezTo>
                    <a:pt x="56037" y="14506"/>
                    <a:pt x="58290" y="16274"/>
                    <a:pt x="58312" y="17985"/>
                  </a:cubicBezTo>
                  <a:cubicBezTo>
                    <a:pt x="58316" y="18383"/>
                    <a:pt x="58236" y="18779"/>
                    <a:pt x="58100" y="19165"/>
                  </a:cubicBezTo>
                  <a:cubicBezTo>
                    <a:pt x="55895" y="18137"/>
                    <a:pt x="53550" y="16308"/>
                    <a:pt x="52850" y="13934"/>
                  </a:cubicBezTo>
                  <a:cubicBezTo>
                    <a:pt x="53533" y="13739"/>
                    <a:pt x="54212" y="13529"/>
                    <a:pt x="54884" y="13299"/>
                  </a:cubicBezTo>
                  <a:close/>
                  <a:moveTo>
                    <a:pt x="14357" y="11495"/>
                  </a:moveTo>
                  <a:cubicBezTo>
                    <a:pt x="15400" y="11862"/>
                    <a:pt x="16454" y="12196"/>
                    <a:pt x="17522" y="12498"/>
                  </a:cubicBezTo>
                  <a:cubicBezTo>
                    <a:pt x="14834" y="14334"/>
                    <a:pt x="13163" y="17707"/>
                    <a:pt x="13306" y="20961"/>
                  </a:cubicBezTo>
                  <a:cubicBezTo>
                    <a:pt x="12368" y="20365"/>
                    <a:pt x="11479" y="19694"/>
                    <a:pt x="10650" y="18955"/>
                  </a:cubicBezTo>
                  <a:lnTo>
                    <a:pt x="10650" y="18955"/>
                  </a:lnTo>
                  <a:cubicBezTo>
                    <a:pt x="11087" y="16014"/>
                    <a:pt x="12388" y="13660"/>
                    <a:pt x="14357" y="11495"/>
                  </a:cubicBezTo>
                  <a:close/>
                  <a:moveTo>
                    <a:pt x="52702" y="13976"/>
                  </a:moveTo>
                  <a:cubicBezTo>
                    <a:pt x="53201" y="16430"/>
                    <a:pt x="55802" y="18375"/>
                    <a:pt x="58017" y="19388"/>
                  </a:cubicBezTo>
                  <a:cubicBezTo>
                    <a:pt x="57469" y="20707"/>
                    <a:pt x="56261" y="21907"/>
                    <a:pt x="55273" y="22719"/>
                  </a:cubicBezTo>
                  <a:cubicBezTo>
                    <a:pt x="54972" y="22968"/>
                    <a:pt x="54658" y="23201"/>
                    <a:pt x="54337" y="23423"/>
                  </a:cubicBezTo>
                  <a:cubicBezTo>
                    <a:pt x="51245" y="21478"/>
                    <a:pt x="49412" y="18456"/>
                    <a:pt x="49097" y="14818"/>
                  </a:cubicBezTo>
                  <a:cubicBezTo>
                    <a:pt x="50312" y="14585"/>
                    <a:pt x="51516" y="14308"/>
                    <a:pt x="52702" y="13976"/>
                  </a:cubicBezTo>
                  <a:close/>
                  <a:moveTo>
                    <a:pt x="17651" y="12534"/>
                  </a:moveTo>
                  <a:cubicBezTo>
                    <a:pt x="19114" y="12945"/>
                    <a:pt x="20597" y="13304"/>
                    <a:pt x="22091" y="13622"/>
                  </a:cubicBezTo>
                  <a:cubicBezTo>
                    <a:pt x="22147" y="13633"/>
                    <a:pt x="22205" y="13645"/>
                    <a:pt x="22260" y="13656"/>
                  </a:cubicBezTo>
                  <a:cubicBezTo>
                    <a:pt x="19449" y="16443"/>
                    <a:pt x="18819" y="20524"/>
                    <a:pt x="20398" y="24100"/>
                  </a:cubicBezTo>
                  <a:cubicBezTo>
                    <a:pt x="17996" y="23371"/>
                    <a:pt x="15675" y="22421"/>
                    <a:pt x="13560" y="21117"/>
                  </a:cubicBezTo>
                  <a:lnTo>
                    <a:pt x="13560" y="21117"/>
                  </a:lnTo>
                  <a:cubicBezTo>
                    <a:pt x="13653" y="17616"/>
                    <a:pt x="15003" y="14814"/>
                    <a:pt x="17651" y="12534"/>
                  </a:cubicBezTo>
                  <a:close/>
                  <a:moveTo>
                    <a:pt x="22440" y="13692"/>
                  </a:moveTo>
                  <a:cubicBezTo>
                    <a:pt x="23834" y="13984"/>
                    <a:pt x="25234" y="14252"/>
                    <a:pt x="26642" y="14494"/>
                  </a:cubicBezTo>
                  <a:cubicBezTo>
                    <a:pt x="24281" y="17522"/>
                    <a:pt x="23656" y="21599"/>
                    <a:pt x="24894" y="25228"/>
                  </a:cubicBezTo>
                  <a:cubicBezTo>
                    <a:pt x="23491" y="24937"/>
                    <a:pt x="22091" y="24602"/>
                    <a:pt x="20713" y="24196"/>
                  </a:cubicBezTo>
                  <a:lnTo>
                    <a:pt x="20713" y="24198"/>
                  </a:lnTo>
                  <a:cubicBezTo>
                    <a:pt x="19049" y="20540"/>
                    <a:pt x="19763" y="16649"/>
                    <a:pt x="22440" y="13692"/>
                  </a:cubicBezTo>
                  <a:close/>
                  <a:moveTo>
                    <a:pt x="26856" y="14530"/>
                  </a:moveTo>
                  <a:cubicBezTo>
                    <a:pt x="28850" y="14864"/>
                    <a:pt x="30856" y="15142"/>
                    <a:pt x="32870" y="15340"/>
                  </a:cubicBezTo>
                  <a:cubicBezTo>
                    <a:pt x="31488" y="16784"/>
                    <a:pt x="31000" y="19095"/>
                    <a:pt x="30763" y="21012"/>
                  </a:cubicBezTo>
                  <a:cubicBezTo>
                    <a:pt x="30535" y="22859"/>
                    <a:pt x="30684" y="24689"/>
                    <a:pt x="31425" y="26383"/>
                  </a:cubicBezTo>
                  <a:cubicBezTo>
                    <a:pt x="29628" y="26115"/>
                    <a:pt x="27843" y="25797"/>
                    <a:pt x="26088" y="25463"/>
                  </a:cubicBezTo>
                  <a:lnTo>
                    <a:pt x="26086" y="25464"/>
                  </a:lnTo>
                  <a:cubicBezTo>
                    <a:pt x="25791" y="25409"/>
                    <a:pt x="25497" y="25348"/>
                    <a:pt x="25202" y="25290"/>
                  </a:cubicBezTo>
                  <a:cubicBezTo>
                    <a:pt x="23958" y="21554"/>
                    <a:pt x="24603" y="17724"/>
                    <a:pt x="26856" y="14530"/>
                  </a:cubicBezTo>
                  <a:close/>
                  <a:moveTo>
                    <a:pt x="48980" y="14838"/>
                  </a:moveTo>
                  <a:cubicBezTo>
                    <a:pt x="49071" y="18413"/>
                    <a:pt x="51063" y="21749"/>
                    <a:pt x="54144" y="23552"/>
                  </a:cubicBezTo>
                  <a:cubicBezTo>
                    <a:pt x="53821" y="23767"/>
                    <a:pt x="53490" y="23967"/>
                    <a:pt x="53152" y="24159"/>
                  </a:cubicBezTo>
                  <a:cubicBezTo>
                    <a:pt x="50205" y="22000"/>
                    <a:pt x="48448" y="18701"/>
                    <a:pt x="48330" y="15040"/>
                  </a:cubicBezTo>
                  <a:cubicBezTo>
                    <a:pt x="48329" y="14997"/>
                    <a:pt x="48295" y="14976"/>
                    <a:pt x="48262" y="14976"/>
                  </a:cubicBezTo>
                  <a:cubicBezTo>
                    <a:pt x="48229" y="14976"/>
                    <a:pt x="48196" y="14997"/>
                    <a:pt x="48197" y="15040"/>
                  </a:cubicBezTo>
                  <a:cubicBezTo>
                    <a:pt x="48229" y="18741"/>
                    <a:pt x="49934" y="22099"/>
                    <a:pt x="52900" y="24292"/>
                  </a:cubicBezTo>
                  <a:cubicBezTo>
                    <a:pt x="51126" y="25254"/>
                    <a:pt x="49167" y="25907"/>
                    <a:pt x="47206" y="26341"/>
                  </a:cubicBezTo>
                  <a:cubicBezTo>
                    <a:pt x="47195" y="26339"/>
                    <a:pt x="47185" y="26337"/>
                    <a:pt x="47174" y="26337"/>
                  </a:cubicBezTo>
                  <a:cubicBezTo>
                    <a:pt x="47145" y="26337"/>
                    <a:pt x="47117" y="26347"/>
                    <a:pt x="47095" y="26367"/>
                  </a:cubicBezTo>
                  <a:cubicBezTo>
                    <a:pt x="47067" y="26373"/>
                    <a:pt x="47038" y="26380"/>
                    <a:pt x="47011" y="26386"/>
                  </a:cubicBezTo>
                  <a:cubicBezTo>
                    <a:pt x="46922" y="26191"/>
                    <a:pt x="46865" y="25999"/>
                    <a:pt x="46660" y="25754"/>
                  </a:cubicBezTo>
                  <a:cubicBezTo>
                    <a:pt x="46409" y="25456"/>
                    <a:pt x="46137" y="25194"/>
                    <a:pt x="45896" y="24883"/>
                  </a:cubicBezTo>
                  <a:cubicBezTo>
                    <a:pt x="45291" y="24100"/>
                    <a:pt x="44763" y="23264"/>
                    <a:pt x="44317" y="22381"/>
                  </a:cubicBezTo>
                  <a:cubicBezTo>
                    <a:pt x="43142" y="20054"/>
                    <a:pt x="43325" y="18042"/>
                    <a:pt x="43294" y="15566"/>
                  </a:cubicBezTo>
                  <a:cubicBezTo>
                    <a:pt x="45202" y="15434"/>
                    <a:pt x="47101" y="15191"/>
                    <a:pt x="48980" y="14838"/>
                  </a:cubicBezTo>
                  <a:close/>
                  <a:moveTo>
                    <a:pt x="33019" y="15353"/>
                  </a:moveTo>
                  <a:cubicBezTo>
                    <a:pt x="33466" y="15397"/>
                    <a:pt x="33914" y="15437"/>
                    <a:pt x="34361" y="15473"/>
                  </a:cubicBezTo>
                  <a:cubicBezTo>
                    <a:pt x="32600" y="18461"/>
                    <a:pt x="31311" y="23507"/>
                    <a:pt x="33328" y="26644"/>
                  </a:cubicBezTo>
                  <a:cubicBezTo>
                    <a:pt x="32798" y="26578"/>
                    <a:pt x="32266" y="26503"/>
                    <a:pt x="31736" y="26426"/>
                  </a:cubicBezTo>
                  <a:lnTo>
                    <a:pt x="31736" y="26427"/>
                  </a:lnTo>
                  <a:cubicBezTo>
                    <a:pt x="30351" y="23059"/>
                    <a:pt x="30739" y="18274"/>
                    <a:pt x="33011" y="15374"/>
                  </a:cubicBezTo>
                  <a:cubicBezTo>
                    <a:pt x="33017" y="15368"/>
                    <a:pt x="33016" y="15360"/>
                    <a:pt x="33019" y="15353"/>
                  </a:cubicBezTo>
                  <a:close/>
                  <a:moveTo>
                    <a:pt x="43168" y="15576"/>
                  </a:moveTo>
                  <a:lnTo>
                    <a:pt x="43168" y="15576"/>
                  </a:lnTo>
                  <a:cubicBezTo>
                    <a:pt x="43086" y="17877"/>
                    <a:pt x="42848" y="19766"/>
                    <a:pt x="43835" y="21948"/>
                  </a:cubicBezTo>
                  <a:cubicBezTo>
                    <a:pt x="44635" y="23713"/>
                    <a:pt x="45764" y="24964"/>
                    <a:pt x="46938" y="26403"/>
                  </a:cubicBezTo>
                  <a:cubicBezTo>
                    <a:pt x="46642" y="26466"/>
                    <a:pt x="46347" y="26523"/>
                    <a:pt x="46052" y="26575"/>
                  </a:cubicBezTo>
                  <a:lnTo>
                    <a:pt x="46052" y="26576"/>
                  </a:lnTo>
                  <a:cubicBezTo>
                    <a:pt x="44946" y="26776"/>
                    <a:pt x="43830" y="26906"/>
                    <a:pt x="42709" y="26988"/>
                  </a:cubicBezTo>
                  <a:cubicBezTo>
                    <a:pt x="40134" y="23976"/>
                    <a:pt x="38478" y="19486"/>
                    <a:pt x="40303" y="15684"/>
                  </a:cubicBezTo>
                  <a:cubicBezTo>
                    <a:pt x="41258" y="15671"/>
                    <a:pt x="42213" y="15641"/>
                    <a:pt x="43168" y="15576"/>
                  </a:cubicBezTo>
                  <a:close/>
                  <a:moveTo>
                    <a:pt x="34549" y="15489"/>
                  </a:moveTo>
                  <a:cubicBezTo>
                    <a:pt x="36169" y="15612"/>
                    <a:pt x="37792" y="15688"/>
                    <a:pt x="39415" y="15695"/>
                  </a:cubicBezTo>
                  <a:cubicBezTo>
                    <a:pt x="39433" y="15695"/>
                    <a:pt x="39450" y="15695"/>
                    <a:pt x="39468" y="15695"/>
                  </a:cubicBezTo>
                  <a:cubicBezTo>
                    <a:pt x="39681" y="15695"/>
                    <a:pt x="39896" y="15688"/>
                    <a:pt x="40110" y="15686"/>
                  </a:cubicBezTo>
                  <a:lnTo>
                    <a:pt x="40110" y="15686"/>
                  </a:lnTo>
                  <a:cubicBezTo>
                    <a:pt x="38144" y="19254"/>
                    <a:pt x="39770" y="24185"/>
                    <a:pt x="42398" y="27012"/>
                  </a:cubicBezTo>
                  <a:cubicBezTo>
                    <a:pt x="41581" y="27064"/>
                    <a:pt x="40762" y="27088"/>
                    <a:pt x="39941" y="27088"/>
                  </a:cubicBezTo>
                  <a:cubicBezTo>
                    <a:pt x="37834" y="27088"/>
                    <a:pt x="35719" y="26929"/>
                    <a:pt x="33616" y="26677"/>
                  </a:cubicBezTo>
                  <a:lnTo>
                    <a:pt x="33616" y="26678"/>
                  </a:lnTo>
                  <a:cubicBezTo>
                    <a:pt x="31593" y="23354"/>
                    <a:pt x="32900" y="18706"/>
                    <a:pt x="34549" y="15489"/>
                  </a:cubicBezTo>
                  <a:close/>
                  <a:moveTo>
                    <a:pt x="41547" y="0"/>
                  </a:moveTo>
                  <a:cubicBezTo>
                    <a:pt x="39088" y="0"/>
                    <a:pt x="36624" y="179"/>
                    <a:pt x="34258" y="344"/>
                  </a:cubicBezTo>
                  <a:cubicBezTo>
                    <a:pt x="22985" y="1133"/>
                    <a:pt x="11656" y="2270"/>
                    <a:pt x="518" y="4203"/>
                  </a:cubicBezTo>
                  <a:cubicBezTo>
                    <a:pt x="443" y="4216"/>
                    <a:pt x="400" y="4268"/>
                    <a:pt x="380" y="4329"/>
                  </a:cubicBezTo>
                  <a:cubicBezTo>
                    <a:pt x="374" y="4325"/>
                    <a:pt x="370" y="4322"/>
                    <a:pt x="366" y="4319"/>
                  </a:cubicBezTo>
                  <a:cubicBezTo>
                    <a:pt x="330" y="4298"/>
                    <a:pt x="295" y="4289"/>
                    <a:pt x="263" y="4289"/>
                  </a:cubicBezTo>
                  <a:cubicBezTo>
                    <a:pt x="96" y="4289"/>
                    <a:pt x="0" y="4537"/>
                    <a:pt x="168" y="4657"/>
                  </a:cubicBezTo>
                  <a:cubicBezTo>
                    <a:pt x="2484" y="6320"/>
                    <a:pt x="3315" y="9045"/>
                    <a:pt x="4494" y="11504"/>
                  </a:cubicBezTo>
                  <a:cubicBezTo>
                    <a:pt x="5596" y="13799"/>
                    <a:pt x="6960" y="15982"/>
                    <a:pt x="8659" y="17883"/>
                  </a:cubicBezTo>
                  <a:cubicBezTo>
                    <a:pt x="12120" y="21756"/>
                    <a:pt x="16893" y="23901"/>
                    <a:pt x="21842" y="25181"/>
                  </a:cubicBezTo>
                  <a:cubicBezTo>
                    <a:pt x="27095" y="26539"/>
                    <a:pt x="32656" y="27406"/>
                    <a:pt x="38077" y="27652"/>
                  </a:cubicBezTo>
                  <a:cubicBezTo>
                    <a:pt x="38769" y="27684"/>
                    <a:pt x="39468" y="27701"/>
                    <a:pt x="40169" y="27701"/>
                  </a:cubicBezTo>
                  <a:cubicBezTo>
                    <a:pt x="44916" y="27701"/>
                    <a:pt x="49799" y="26914"/>
                    <a:pt x="53899" y="24454"/>
                  </a:cubicBezTo>
                  <a:cubicBezTo>
                    <a:pt x="55879" y="23268"/>
                    <a:pt x="58005" y="21460"/>
                    <a:pt x="58722" y="19176"/>
                  </a:cubicBezTo>
                  <a:cubicBezTo>
                    <a:pt x="59543" y="16565"/>
                    <a:pt x="57217" y="14774"/>
                    <a:pt x="55524" y="13073"/>
                  </a:cubicBezTo>
                  <a:cubicBezTo>
                    <a:pt x="60190" y="11386"/>
                    <a:pt x="64508" y="8829"/>
                    <a:pt x="68099" y="5218"/>
                  </a:cubicBezTo>
                  <a:cubicBezTo>
                    <a:pt x="68124" y="5192"/>
                    <a:pt x="68144" y="5160"/>
                    <a:pt x="68159" y="5127"/>
                  </a:cubicBezTo>
                  <a:cubicBezTo>
                    <a:pt x="68218" y="5097"/>
                    <a:pt x="68262" y="5047"/>
                    <a:pt x="68285" y="4987"/>
                  </a:cubicBezTo>
                  <a:cubicBezTo>
                    <a:pt x="68703" y="3829"/>
                    <a:pt x="67288" y="2938"/>
                    <a:pt x="66449" y="2502"/>
                  </a:cubicBezTo>
                  <a:cubicBezTo>
                    <a:pt x="66419" y="2487"/>
                    <a:pt x="66388" y="2480"/>
                    <a:pt x="66360" y="2480"/>
                  </a:cubicBezTo>
                  <a:cubicBezTo>
                    <a:pt x="66267" y="2480"/>
                    <a:pt x="66193" y="2554"/>
                    <a:pt x="66180" y="2641"/>
                  </a:cubicBezTo>
                  <a:cubicBezTo>
                    <a:pt x="66123" y="2653"/>
                    <a:pt x="66070" y="2680"/>
                    <a:pt x="66027" y="2722"/>
                  </a:cubicBezTo>
                  <a:cubicBezTo>
                    <a:pt x="62903" y="5807"/>
                    <a:pt x="59196" y="7992"/>
                    <a:pt x="55195" y="9514"/>
                  </a:cubicBezTo>
                  <a:cubicBezTo>
                    <a:pt x="54211" y="8598"/>
                    <a:pt x="55572" y="7033"/>
                    <a:pt x="55584" y="5950"/>
                  </a:cubicBezTo>
                  <a:cubicBezTo>
                    <a:pt x="55591" y="5234"/>
                    <a:pt x="55297" y="4559"/>
                    <a:pt x="54896" y="3980"/>
                  </a:cubicBezTo>
                  <a:cubicBezTo>
                    <a:pt x="53817" y="2422"/>
                    <a:pt x="51860" y="1607"/>
                    <a:pt x="50112" y="1078"/>
                  </a:cubicBezTo>
                  <a:cubicBezTo>
                    <a:pt x="47378" y="252"/>
                    <a:pt x="44466" y="0"/>
                    <a:pt x="41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69909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605556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Title + Design 1"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1C5C5"/>
                </a:solidFill>
              </a:rPr>
              <a:pPr/>
              <a:t>‹#›</a:t>
            </a:fld>
            <a:endParaRPr>
              <a:solidFill>
                <a:srgbClr val="F1C5C5"/>
              </a:solidFill>
            </a:endParaRPr>
          </a:p>
        </p:txBody>
      </p:sp>
      <p:sp>
        <p:nvSpPr>
          <p:cNvPr id="1268" name="Google Shape;1268;p19"/>
          <p:cNvSpPr txBox="1">
            <a:spLocks noGrp="1"/>
          </p:cNvSpPr>
          <p:nvPr>
            <p:ph type="title"/>
          </p:nvPr>
        </p:nvSpPr>
        <p:spPr>
          <a:xfrm>
            <a:off x="929967" y="576367"/>
            <a:ext cx="1111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9" name="Google Shape;1269;p19"/>
          <p:cNvSpPr/>
          <p:nvPr/>
        </p:nvSpPr>
        <p:spPr>
          <a:xfrm rot="9949180" flipH="1">
            <a:off x="9920030" y="-783469"/>
            <a:ext cx="4182084" cy="5796017"/>
          </a:xfrm>
          <a:custGeom>
            <a:avLst/>
            <a:gdLst/>
            <a:ahLst/>
            <a:cxnLst/>
            <a:rect l="l" t="t" r="r" b="b"/>
            <a:pathLst>
              <a:path w="18194" h="25215" extrusionOk="0">
                <a:moveTo>
                  <a:pt x="7071" y="6097"/>
                </a:moveTo>
                <a:cubicBezTo>
                  <a:pt x="7502" y="6097"/>
                  <a:pt x="7948" y="6264"/>
                  <a:pt x="8334" y="6457"/>
                </a:cubicBezTo>
                <a:lnTo>
                  <a:pt x="8333" y="6457"/>
                </a:lnTo>
                <a:cubicBezTo>
                  <a:pt x="8333" y="6465"/>
                  <a:pt x="8334" y="6471"/>
                  <a:pt x="8338" y="6479"/>
                </a:cubicBezTo>
                <a:cubicBezTo>
                  <a:pt x="8393" y="6577"/>
                  <a:pt x="8414" y="6629"/>
                  <a:pt x="8338" y="6678"/>
                </a:cubicBezTo>
                <a:cubicBezTo>
                  <a:pt x="8173" y="6719"/>
                  <a:pt x="8009" y="6766"/>
                  <a:pt x="7846" y="6817"/>
                </a:cubicBezTo>
                <a:cubicBezTo>
                  <a:pt x="7624" y="6848"/>
                  <a:pt x="7398" y="6867"/>
                  <a:pt x="7174" y="6867"/>
                </a:cubicBezTo>
                <a:cubicBezTo>
                  <a:pt x="7068" y="6867"/>
                  <a:pt x="6962" y="6863"/>
                  <a:pt x="6857" y="6854"/>
                </a:cubicBezTo>
                <a:cubicBezTo>
                  <a:pt x="6835" y="6853"/>
                  <a:pt x="6809" y="6851"/>
                  <a:pt x="6781" y="6850"/>
                </a:cubicBezTo>
                <a:cubicBezTo>
                  <a:pt x="6785" y="6847"/>
                  <a:pt x="6789" y="6846"/>
                  <a:pt x="6793" y="6843"/>
                </a:cubicBezTo>
                <a:cubicBezTo>
                  <a:pt x="6818" y="6831"/>
                  <a:pt x="6807" y="6796"/>
                  <a:pt x="6783" y="6796"/>
                </a:cubicBezTo>
                <a:cubicBezTo>
                  <a:pt x="6780" y="6796"/>
                  <a:pt x="6776" y="6797"/>
                  <a:pt x="6771" y="6799"/>
                </a:cubicBezTo>
                <a:cubicBezTo>
                  <a:pt x="6731" y="6811"/>
                  <a:pt x="6691" y="6826"/>
                  <a:pt x="6651" y="6839"/>
                </a:cubicBezTo>
                <a:cubicBezTo>
                  <a:pt x="6594" y="6831"/>
                  <a:pt x="6541" y="6818"/>
                  <a:pt x="6505" y="6789"/>
                </a:cubicBezTo>
                <a:cubicBezTo>
                  <a:pt x="6114" y="6491"/>
                  <a:pt x="6619" y="6133"/>
                  <a:pt x="6933" y="6103"/>
                </a:cubicBezTo>
                <a:cubicBezTo>
                  <a:pt x="6978" y="6099"/>
                  <a:pt x="7025" y="6097"/>
                  <a:pt x="7071" y="6097"/>
                </a:cubicBezTo>
                <a:close/>
                <a:moveTo>
                  <a:pt x="11413" y="6352"/>
                </a:moveTo>
                <a:cubicBezTo>
                  <a:pt x="11563" y="6352"/>
                  <a:pt x="11712" y="6368"/>
                  <a:pt x="11854" y="6405"/>
                </a:cubicBezTo>
                <a:cubicBezTo>
                  <a:pt x="12158" y="6483"/>
                  <a:pt x="12600" y="6919"/>
                  <a:pt x="12167" y="7150"/>
                </a:cubicBezTo>
                <a:cubicBezTo>
                  <a:pt x="12130" y="7170"/>
                  <a:pt x="12081" y="7176"/>
                  <a:pt x="12029" y="7176"/>
                </a:cubicBezTo>
                <a:cubicBezTo>
                  <a:pt x="12023" y="7176"/>
                  <a:pt x="12018" y="7176"/>
                  <a:pt x="12012" y="7176"/>
                </a:cubicBezTo>
                <a:cubicBezTo>
                  <a:pt x="11976" y="7156"/>
                  <a:pt x="11939" y="7135"/>
                  <a:pt x="11900" y="7117"/>
                </a:cubicBezTo>
                <a:cubicBezTo>
                  <a:pt x="11896" y="7114"/>
                  <a:pt x="11892" y="7113"/>
                  <a:pt x="11888" y="7113"/>
                </a:cubicBezTo>
                <a:cubicBezTo>
                  <a:pt x="11868" y="7113"/>
                  <a:pt x="11854" y="7141"/>
                  <a:pt x="11874" y="7157"/>
                </a:cubicBezTo>
                <a:cubicBezTo>
                  <a:pt x="11876" y="7160"/>
                  <a:pt x="11880" y="7164"/>
                  <a:pt x="11884" y="7166"/>
                </a:cubicBezTo>
                <a:cubicBezTo>
                  <a:pt x="11856" y="7162"/>
                  <a:pt x="11830" y="7160"/>
                  <a:pt x="11808" y="7158"/>
                </a:cubicBezTo>
                <a:cubicBezTo>
                  <a:pt x="11478" y="7129"/>
                  <a:pt x="11152" y="7062"/>
                  <a:pt x="10837" y="6961"/>
                </a:cubicBezTo>
                <a:cubicBezTo>
                  <a:pt x="10684" y="6885"/>
                  <a:pt x="10531" y="6813"/>
                  <a:pt x="10375" y="6745"/>
                </a:cubicBezTo>
                <a:cubicBezTo>
                  <a:pt x="10308" y="6685"/>
                  <a:pt x="10337" y="6635"/>
                  <a:pt x="10407" y="6550"/>
                </a:cubicBezTo>
                <a:cubicBezTo>
                  <a:pt x="10411" y="6543"/>
                  <a:pt x="10413" y="6535"/>
                  <a:pt x="10413" y="6529"/>
                </a:cubicBezTo>
                <a:cubicBezTo>
                  <a:pt x="10729" y="6431"/>
                  <a:pt x="11076" y="6352"/>
                  <a:pt x="11413" y="6352"/>
                </a:cubicBezTo>
                <a:close/>
                <a:moveTo>
                  <a:pt x="9341" y="7486"/>
                </a:moveTo>
                <a:lnTo>
                  <a:pt x="9341" y="7486"/>
                </a:lnTo>
                <a:cubicBezTo>
                  <a:pt x="9332" y="7597"/>
                  <a:pt x="9324" y="7706"/>
                  <a:pt x="9314" y="7817"/>
                </a:cubicBezTo>
                <a:lnTo>
                  <a:pt x="9314" y="7816"/>
                </a:lnTo>
                <a:cubicBezTo>
                  <a:pt x="9322" y="7706"/>
                  <a:pt x="9330" y="7597"/>
                  <a:pt x="9341" y="7486"/>
                </a:cubicBezTo>
                <a:close/>
                <a:moveTo>
                  <a:pt x="9313" y="7830"/>
                </a:moveTo>
                <a:lnTo>
                  <a:pt x="9313" y="7830"/>
                </a:lnTo>
                <a:cubicBezTo>
                  <a:pt x="9301" y="7973"/>
                  <a:pt x="9289" y="8116"/>
                  <a:pt x="9278" y="8258"/>
                </a:cubicBezTo>
                <a:lnTo>
                  <a:pt x="9278" y="8257"/>
                </a:lnTo>
                <a:cubicBezTo>
                  <a:pt x="9289" y="8114"/>
                  <a:pt x="9301" y="7972"/>
                  <a:pt x="9313" y="7830"/>
                </a:cubicBezTo>
                <a:close/>
                <a:moveTo>
                  <a:pt x="9654" y="8464"/>
                </a:moveTo>
                <a:lnTo>
                  <a:pt x="9654" y="8464"/>
                </a:lnTo>
                <a:cubicBezTo>
                  <a:pt x="9658" y="8467"/>
                  <a:pt x="9663" y="8470"/>
                  <a:pt x="9668" y="8473"/>
                </a:cubicBezTo>
                <a:lnTo>
                  <a:pt x="9667" y="8473"/>
                </a:lnTo>
                <a:cubicBezTo>
                  <a:pt x="9662" y="8470"/>
                  <a:pt x="9658" y="8467"/>
                  <a:pt x="9654" y="8464"/>
                </a:cubicBezTo>
                <a:close/>
                <a:moveTo>
                  <a:pt x="9785" y="8513"/>
                </a:moveTo>
                <a:cubicBezTo>
                  <a:pt x="9780" y="8517"/>
                  <a:pt x="9777" y="8522"/>
                  <a:pt x="9777" y="8529"/>
                </a:cubicBezTo>
                <a:lnTo>
                  <a:pt x="9777" y="8528"/>
                </a:lnTo>
                <a:cubicBezTo>
                  <a:pt x="9777" y="8522"/>
                  <a:pt x="9780" y="8516"/>
                  <a:pt x="9785" y="8513"/>
                </a:cubicBezTo>
                <a:close/>
                <a:moveTo>
                  <a:pt x="7881" y="8271"/>
                </a:moveTo>
                <a:cubicBezTo>
                  <a:pt x="7999" y="8271"/>
                  <a:pt x="8114" y="8287"/>
                  <a:pt x="8225" y="8322"/>
                </a:cubicBezTo>
                <a:cubicBezTo>
                  <a:pt x="8217" y="8326"/>
                  <a:pt x="8209" y="8332"/>
                  <a:pt x="8201" y="8336"/>
                </a:cubicBezTo>
                <a:cubicBezTo>
                  <a:pt x="8168" y="8354"/>
                  <a:pt x="8184" y="8403"/>
                  <a:pt x="8215" y="8403"/>
                </a:cubicBezTo>
                <a:cubicBezTo>
                  <a:pt x="8220" y="8403"/>
                  <a:pt x="8226" y="8401"/>
                  <a:pt x="8232" y="8398"/>
                </a:cubicBezTo>
                <a:lnTo>
                  <a:pt x="8314" y="8356"/>
                </a:lnTo>
                <a:cubicBezTo>
                  <a:pt x="8349" y="8370"/>
                  <a:pt x="8382" y="8387"/>
                  <a:pt x="8413" y="8406"/>
                </a:cubicBezTo>
                <a:lnTo>
                  <a:pt x="8413" y="8406"/>
                </a:lnTo>
                <a:cubicBezTo>
                  <a:pt x="8431" y="8436"/>
                  <a:pt x="8448" y="8465"/>
                  <a:pt x="8462" y="8496"/>
                </a:cubicBezTo>
                <a:cubicBezTo>
                  <a:pt x="8437" y="8488"/>
                  <a:pt x="8410" y="8481"/>
                  <a:pt x="8384" y="8477"/>
                </a:cubicBezTo>
                <a:cubicBezTo>
                  <a:pt x="8378" y="8476"/>
                  <a:pt x="8372" y="8475"/>
                  <a:pt x="8366" y="8475"/>
                </a:cubicBezTo>
                <a:cubicBezTo>
                  <a:pt x="8305" y="8475"/>
                  <a:pt x="8260" y="8553"/>
                  <a:pt x="8321" y="8596"/>
                </a:cubicBezTo>
                <a:lnTo>
                  <a:pt x="8381" y="8636"/>
                </a:lnTo>
                <a:cubicBezTo>
                  <a:pt x="8242" y="8774"/>
                  <a:pt x="8046" y="8879"/>
                  <a:pt x="7886" y="8975"/>
                </a:cubicBezTo>
                <a:cubicBezTo>
                  <a:pt x="7597" y="9148"/>
                  <a:pt x="7299" y="9316"/>
                  <a:pt x="6993" y="9463"/>
                </a:cubicBezTo>
                <a:cubicBezTo>
                  <a:pt x="6889" y="9512"/>
                  <a:pt x="6215" y="9862"/>
                  <a:pt x="5896" y="9862"/>
                </a:cubicBezTo>
                <a:cubicBezTo>
                  <a:pt x="5791" y="9862"/>
                  <a:pt x="5724" y="9824"/>
                  <a:pt x="5728" y="9725"/>
                </a:cubicBezTo>
                <a:cubicBezTo>
                  <a:pt x="5748" y="9227"/>
                  <a:pt x="6449" y="8781"/>
                  <a:pt x="6834" y="8578"/>
                </a:cubicBezTo>
                <a:cubicBezTo>
                  <a:pt x="7143" y="8417"/>
                  <a:pt x="7521" y="8271"/>
                  <a:pt x="7881" y="8271"/>
                </a:cubicBezTo>
                <a:close/>
                <a:moveTo>
                  <a:pt x="10374" y="8375"/>
                </a:moveTo>
                <a:cubicBezTo>
                  <a:pt x="10794" y="8375"/>
                  <a:pt x="11224" y="8616"/>
                  <a:pt x="11554" y="8863"/>
                </a:cubicBezTo>
                <a:cubicBezTo>
                  <a:pt x="11902" y="9124"/>
                  <a:pt x="12520" y="9677"/>
                  <a:pt x="12462" y="10172"/>
                </a:cubicBezTo>
                <a:cubicBezTo>
                  <a:pt x="12452" y="10253"/>
                  <a:pt x="12402" y="10285"/>
                  <a:pt x="12327" y="10285"/>
                </a:cubicBezTo>
                <a:cubicBezTo>
                  <a:pt x="12033" y="10285"/>
                  <a:pt x="11355" y="9780"/>
                  <a:pt x="11253" y="9709"/>
                </a:cubicBezTo>
                <a:cubicBezTo>
                  <a:pt x="10976" y="9516"/>
                  <a:pt x="10708" y="9304"/>
                  <a:pt x="10451" y="9084"/>
                </a:cubicBezTo>
                <a:cubicBezTo>
                  <a:pt x="10309" y="8964"/>
                  <a:pt x="10132" y="8829"/>
                  <a:pt x="10017" y="8672"/>
                </a:cubicBezTo>
                <a:cubicBezTo>
                  <a:pt x="10039" y="8661"/>
                  <a:pt x="10061" y="8652"/>
                  <a:pt x="10083" y="8641"/>
                </a:cubicBezTo>
                <a:cubicBezTo>
                  <a:pt x="10154" y="8608"/>
                  <a:pt x="10115" y="8514"/>
                  <a:pt x="10046" y="8514"/>
                </a:cubicBezTo>
                <a:cubicBezTo>
                  <a:pt x="10043" y="8514"/>
                  <a:pt x="10041" y="8514"/>
                  <a:pt x="10039" y="8514"/>
                </a:cubicBezTo>
                <a:cubicBezTo>
                  <a:pt x="10033" y="8514"/>
                  <a:pt x="10027" y="8514"/>
                  <a:pt x="10021" y="8514"/>
                </a:cubicBezTo>
                <a:cubicBezTo>
                  <a:pt x="9970" y="8514"/>
                  <a:pt x="9919" y="8525"/>
                  <a:pt x="9871" y="8546"/>
                </a:cubicBezTo>
                <a:cubicBezTo>
                  <a:pt x="9852" y="8553"/>
                  <a:pt x="9835" y="8565"/>
                  <a:pt x="9821" y="8582"/>
                </a:cubicBezTo>
                <a:cubicBezTo>
                  <a:pt x="9804" y="8570"/>
                  <a:pt x="9788" y="8558"/>
                  <a:pt x="9771" y="8546"/>
                </a:cubicBezTo>
                <a:lnTo>
                  <a:pt x="9771" y="8546"/>
                </a:lnTo>
                <a:cubicBezTo>
                  <a:pt x="9772" y="8546"/>
                  <a:pt x="9772" y="8548"/>
                  <a:pt x="9773" y="8548"/>
                </a:cubicBezTo>
                <a:cubicBezTo>
                  <a:pt x="9776" y="8546"/>
                  <a:pt x="9779" y="8545"/>
                  <a:pt x="9781" y="8542"/>
                </a:cubicBezTo>
                <a:cubicBezTo>
                  <a:pt x="9785" y="8549"/>
                  <a:pt x="9793" y="8552"/>
                  <a:pt x="9800" y="8552"/>
                </a:cubicBezTo>
                <a:cubicBezTo>
                  <a:pt x="9805" y="8552"/>
                  <a:pt x="9810" y="8551"/>
                  <a:pt x="9815" y="8548"/>
                </a:cubicBezTo>
                <a:cubicBezTo>
                  <a:pt x="9909" y="8481"/>
                  <a:pt x="10015" y="8433"/>
                  <a:pt x="10128" y="8404"/>
                </a:cubicBezTo>
                <a:cubicBezTo>
                  <a:pt x="10153" y="8424"/>
                  <a:pt x="10177" y="8442"/>
                  <a:pt x="10204" y="8461"/>
                </a:cubicBezTo>
                <a:cubicBezTo>
                  <a:pt x="10211" y="8466"/>
                  <a:pt x="10218" y="8469"/>
                  <a:pt x="10225" y="8469"/>
                </a:cubicBezTo>
                <a:cubicBezTo>
                  <a:pt x="10253" y="8469"/>
                  <a:pt x="10272" y="8426"/>
                  <a:pt x="10244" y="8404"/>
                </a:cubicBezTo>
                <a:lnTo>
                  <a:pt x="10244" y="8402"/>
                </a:lnTo>
                <a:cubicBezTo>
                  <a:pt x="10237" y="8397"/>
                  <a:pt x="10229" y="8390"/>
                  <a:pt x="10223" y="8386"/>
                </a:cubicBezTo>
                <a:cubicBezTo>
                  <a:pt x="10273" y="8379"/>
                  <a:pt x="10324" y="8375"/>
                  <a:pt x="10374" y="8375"/>
                </a:cubicBezTo>
                <a:close/>
                <a:moveTo>
                  <a:pt x="7977" y="10952"/>
                </a:moveTo>
                <a:cubicBezTo>
                  <a:pt x="8019" y="10952"/>
                  <a:pt x="8055" y="10964"/>
                  <a:pt x="8069" y="11002"/>
                </a:cubicBezTo>
                <a:cubicBezTo>
                  <a:pt x="8097" y="11072"/>
                  <a:pt x="8045" y="11151"/>
                  <a:pt x="8005" y="11206"/>
                </a:cubicBezTo>
                <a:cubicBezTo>
                  <a:pt x="7817" y="11459"/>
                  <a:pt x="7497" y="11740"/>
                  <a:pt x="7195" y="11851"/>
                </a:cubicBezTo>
                <a:cubicBezTo>
                  <a:pt x="7109" y="11884"/>
                  <a:pt x="6998" y="11909"/>
                  <a:pt x="6902" y="11909"/>
                </a:cubicBezTo>
                <a:cubicBezTo>
                  <a:pt x="6819" y="11909"/>
                  <a:pt x="6745" y="11891"/>
                  <a:pt x="6705" y="11844"/>
                </a:cubicBezTo>
                <a:lnTo>
                  <a:pt x="6705" y="11843"/>
                </a:lnTo>
                <a:cubicBezTo>
                  <a:pt x="6725" y="11824"/>
                  <a:pt x="6745" y="11807"/>
                  <a:pt x="6765" y="11788"/>
                </a:cubicBezTo>
                <a:cubicBezTo>
                  <a:pt x="6784" y="11770"/>
                  <a:pt x="6770" y="11739"/>
                  <a:pt x="6747" y="11739"/>
                </a:cubicBezTo>
                <a:cubicBezTo>
                  <a:pt x="6743" y="11739"/>
                  <a:pt x="6739" y="11740"/>
                  <a:pt x="6734" y="11742"/>
                </a:cubicBezTo>
                <a:cubicBezTo>
                  <a:pt x="6714" y="11752"/>
                  <a:pt x="6694" y="11764"/>
                  <a:pt x="6674" y="11775"/>
                </a:cubicBezTo>
                <a:cubicBezTo>
                  <a:pt x="6667" y="11730"/>
                  <a:pt x="6674" y="11671"/>
                  <a:pt x="6707" y="11595"/>
                </a:cubicBezTo>
                <a:cubicBezTo>
                  <a:pt x="6829" y="11315"/>
                  <a:pt x="7081" y="11114"/>
                  <a:pt x="7367" y="11027"/>
                </a:cubicBezTo>
                <a:lnTo>
                  <a:pt x="7367" y="11027"/>
                </a:lnTo>
                <a:cubicBezTo>
                  <a:pt x="7319" y="11059"/>
                  <a:pt x="7274" y="11096"/>
                  <a:pt x="7234" y="11139"/>
                </a:cubicBezTo>
                <a:cubicBezTo>
                  <a:pt x="7196" y="11183"/>
                  <a:pt x="7242" y="11232"/>
                  <a:pt x="7288" y="11232"/>
                </a:cubicBezTo>
                <a:cubicBezTo>
                  <a:pt x="7295" y="11232"/>
                  <a:pt x="7302" y="11231"/>
                  <a:pt x="7309" y="11228"/>
                </a:cubicBezTo>
                <a:cubicBezTo>
                  <a:pt x="7481" y="11167"/>
                  <a:pt x="7630" y="11051"/>
                  <a:pt x="7805" y="10991"/>
                </a:cubicBezTo>
                <a:cubicBezTo>
                  <a:pt x="7840" y="10979"/>
                  <a:pt x="7915" y="10952"/>
                  <a:pt x="7977" y="10952"/>
                </a:cubicBezTo>
                <a:close/>
                <a:moveTo>
                  <a:pt x="10017" y="11021"/>
                </a:moveTo>
                <a:cubicBezTo>
                  <a:pt x="10084" y="11021"/>
                  <a:pt x="10171" y="11069"/>
                  <a:pt x="10209" y="11090"/>
                </a:cubicBezTo>
                <a:cubicBezTo>
                  <a:pt x="10372" y="11176"/>
                  <a:pt x="10500" y="11315"/>
                  <a:pt x="10660" y="11403"/>
                </a:cubicBezTo>
                <a:cubicBezTo>
                  <a:pt x="10670" y="11408"/>
                  <a:pt x="10680" y="11411"/>
                  <a:pt x="10691" y="11411"/>
                </a:cubicBezTo>
                <a:cubicBezTo>
                  <a:pt x="10734" y="11411"/>
                  <a:pt x="10777" y="11372"/>
                  <a:pt x="10748" y="11327"/>
                </a:cubicBezTo>
                <a:cubicBezTo>
                  <a:pt x="10716" y="11278"/>
                  <a:pt x="10677" y="11232"/>
                  <a:pt x="10635" y="11194"/>
                </a:cubicBezTo>
                <a:lnTo>
                  <a:pt x="10635" y="11194"/>
                </a:lnTo>
                <a:cubicBezTo>
                  <a:pt x="10903" y="11327"/>
                  <a:pt x="11120" y="11566"/>
                  <a:pt x="11195" y="11860"/>
                </a:cubicBezTo>
                <a:cubicBezTo>
                  <a:pt x="11213" y="11942"/>
                  <a:pt x="11213" y="12000"/>
                  <a:pt x="11197" y="12044"/>
                </a:cubicBezTo>
                <a:cubicBezTo>
                  <a:pt x="11180" y="12030"/>
                  <a:pt x="11163" y="12015"/>
                  <a:pt x="11144" y="12002"/>
                </a:cubicBezTo>
                <a:cubicBezTo>
                  <a:pt x="11139" y="11998"/>
                  <a:pt x="11133" y="11996"/>
                  <a:pt x="11128" y="11996"/>
                </a:cubicBezTo>
                <a:cubicBezTo>
                  <a:pt x="11107" y="11996"/>
                  <a:pt x="11090" y="12023"/>
                  <a:pt x="11107" y="12043"/>
                </a:cubicBezTo>
                <a:cubicBezTo>
                  <a:pt x="11124" y="12064"/>
                  <a:pt x="11140" y="12084"/>
                  <a:pt x="11157" y="12106"/>
                </a:cubicBezTo>
                <a:cubicBezTo>
                  <a:pt x="11124" y="12133"/>
                  <a:pt x="11078" y="12145"/>
                  <a:pt x="11025" y="12145"/>
                </a:cubicBezTo>
                <a:cubicBezTo>
                  <a:pt x="10914" y="12145"/>
                  <a:pt x="10775" y="12094"/>
                  <a:pt x="10672" y="12035"/>
                </a:cubicBezTo>
                <a:cubicBezTo>
                  <a:pt x="10392" y="11878"/>
                  <a:pt x="10121" y="11548"/>
                  <a:pt x="9977" y="11268"/>
                </a:cubicBezTo>
                <a:cubicBezTo>
                  <a:pt x="9947" y="11208"/>
                  <a:pt x="9908" y="11122"/>
                  <a:pt x="9945" y="11058"/>
                </a:cubicBezTo>
                <a:cubicBezTo>
                  <a:pt x="9961" y="11031"/>
                  <a:pt x="9987" y="11021"/>
                  <a:pt x="10017" y="11021"/>
                </a:cubicBezTo>
                <a:close/>
                <a:moveTo>
                  <a:pt x="7468" y="13428"/>
                </a:moveTo>
                <a:cubicBezTo>
                  <a:pt x="7502" y="13428"/>
                  <a:pt x="7536" y="13430"/>
                  <a:pt x="7570" y="13433"/>
                </a:cubicBezTo>
                <a:cubicBezTo>
                  <a:pt x="7549" y="13435"/>
                  <a:pt x="7527" y="13438"/>
                  <a:pt x="7506" y="13442"/>
                </a:cubicBezTo>
                <a:cubicBezTo>
                  <a:pt x="7443" y="13458"/>
                  <a:pt x="7426" y="13553"/>
                  <a:pt x="7494" y="13575"/>
                </a:cubicBezTo>
                <a:cubicBezTo>
                  <a:pt x="7669" y="13635"/>
                  <a:pt x="7803" y="13675"/>
                  <a:pt x="7713" y="13887"/>
                </a:cubicBezTo>
                <a:cubicBezTo>
                  <a:pt x="7653" y="14026"/>
                  <a:pt x="7575" y="14158"/>
                  <a:pt x="7482" y="14278"/>
                </a:cubicBezTo>
                <a:cubicBezTo>
                  <a:pt x="7333" y="14478"/>
                  <a:pt x="7169" y="14669"/>
                  <a:pt x="7011" y="14861"/>
                </a:cubicBezTo>
                <a:cubicBezTo>
                  <a:pt x="6765" y="15162"/>
                  <a:pt x="6510" y="15472"/>
                  <a:pt x="6199" y="15710"/>
                </a:cubicBezTo>
                <a:cubicBezTo>
                  <a:pt x="6060" y="15817"/>
                  <a:pt x="5711" y="16053"/>
                  <a:pt x="5447" y="16053"/>
                </a:cubicBezTo>
                <a:cubicBezTo>
                  <a:pt x="5351" y="16053"/>
                  <a:pt x="5267" y="16022"/>
                  <a:pt x="5207" y="15944"/>
                </a:cubicBezTo>
                <a:lnTo>
                  <a:pt x="5208" y="15944"/>
                </a:lnTo>
                <a:cubicBezTo>
                  <a:pt x="4932" y="15581"/>
                  <a:pt x="5488" y="14802"/>
                  <a:pt x="5704" y="14518"/>
                </a:cubicBezTo>
                <a:cubicBezTo>
                  <a:pt x="6096" y="14004"/>
                  <a:pt x="6779" y="13428"/>
                  <a:pt x="7468" y="13428"/>
                </a:cubicBezTo>
                <a:close/>
                <a:moveTo>
                  <a:pt x="10035" y="13534"/>
                </a:moveTo>
                <a:cubicBezTo>
                  <a:pt x="10764" y="13582"/>
                  <a:pt x="11394" y="14305"/>
                  <a:pt x="11715" y="14908"/>
                </a:cubicBezTo>
                <a:cubicBezTo>
                  <a:pt x="11882" y="15221"/>
                  <a:pt x="12306" y="16080"/>
                  <a:pt x="11975" y="16393"/>
                </a:cubicBezTo>
                <a:cubicBezTo>
                  <a:pt x="11920" y="16446"/>
                  <a:pt x="11854" y="16468"/>
                  <a:pt x="11783" y="16468"/>
                </a:cubicBezTo>
                <a:cubicBezTo>
                  <a:pt x="11512" y="16468"/>
                  <a:pt x="11165" y="16143"/>
                  <a:pt x="11035" y="16004"/>
                </a:cubicBezTo>
                <a:cubicBezTo>
                  <a:pt x="10767" y="15718"/>
                  <a:pt x="10564" y="15373"/>
                  <a:pt x="10369" y="15036"/>
                </a:cubicBezTo>
                <a:cubicBezTo>
                  <a:pt x="10244" y="14818"/>
                  <a:pt x="10113" y="14605"/>
                  <a:pt x="9997" y="14384"/>
                </a:cubicBezTo>
                <a:cubicBezTo>
                  <a:pt x="9925" y="14250"/>
                  <a:pt x="9871" y="14109"/>
                  <a:pt x="9833" y="13961"/>
                </a:cubicBezTo>
                <a:cubicBezTo>
                  <a:pt x="9779" y="13737"/>
                  <a:pt x="9919" y="13719"/>
                  <a:pt x="10100" y="13689"/>
                </a:cubicBezTo>
                <a:cubicBezTo>
                  <a:pt x="10171" y="13677"/>
                  <a:pt x="10168" y="13581"/>
                  <a:pt x="10108" y="13555"/>
                </a:cubicBezTo>
                <a:cubicBezTo>
                  <a:pt x="10084" y="13546"/>
                  <a:pt x="10060" y="13539"/>
                  <a:pt x="10035" y="13534"/>
                </a:cubicBezTo>
                <a:close/>
                <a:moveTo>
                  <a:pt x="7354" y="16871"/>
                </a:moveTo>
                <a:cubicBezTo>
                  <a:pt x="7366" y="16884"/>
                  <a:pt x="7383" y="16891"/>
                  <a:pt x="7401" y="16891"/>
                </a:cubicBezTo>
                <a:cubicBezTo>
                  <a:pt x="7775" y="16893"/>
                  <a:pt x="7406" y="17667"/>
                  <a:pt x="7319" y="17816"/>
                </a:cubicBezTo>
                <a:cubicBezTo>
                  <a:pt x="7180" y="18059"/>
                  <a:pt x="6872" y="18578"/>
                  <a:pt x="6530" y="18578"/>
                </a:cubicBezTo>
                <a:cubicBezTo>
                  <a:pt x="6516" y="18578"/>
                  <a:pt x="6502" y="18577"/>
                  <a:pt x="6487" y="18575"/>
                </a:cubicBezTo>
                <a:cubicBezTo>
                  <a:pt x="6020" y="18514"/>
                  <a:pt x="6465" y="17734"/>
                  <a:pt x="6594" y="17550"/>
                </a:cubicBezTo>
                <a:lnTo>
                  <a:pt x="6595" y="17550"/>
                </a:lnTo>
                <a:cubicBezTo>
                  <a:pt x="6779" y="17287"/>
                  <a:pt x="7037" y="16983"/>
                  <a:pt x="7354" y="16871"/>
                </a:cubicBezTo>
                <a:close/>
                <a:moveTo>
                  <a:pt x="9709" y="16964"/>
                </a:moveTo>
                <a:cubicBezTo>
                  <a:pt x="10005" y="17124"/>
                  <a:pt x="10209" y="17467"/>
                  <a:pt x="10349" y="17755"/>
                </a:cubicBezTo>
                <a:cubicBezTo>
                  <a:pt x="10446" y="17956"/>
                  <a:pt x="10755" y="18786"/>
                  <a:pt x="10301" y="18786"/>
                </a:cubicBezTo>
                <a:cubicBezTo>
                  <a:pt x="10297" y="18786"/>
                  <a:pt x="10293" y="18786"/>
                  <a:pt x="10289" y="18786"/>
                </a:cubicBezTo>
                <a:lnTo>
                  <a:pt x="10289" y="18784"/>
                </a:lnTo>
                <a:cubicBezTo>
                  <a:pt x="9928" y="18772"/>
                  <a:pt x="9693" y="18175"/>
                  <a:pt x="9591" y="17903"/>
                </a:cubicBezTo>
                <a:cubicBezTo>
                  <a:pt x="9531" y="17746"/>
                  <a:pt x="9305" y="16973"/>
                  <a:pt x="9623" y="16973"/>
                </a:cubicBezTo>
                <a:cubicBezTo>
                  <a:pt x="9634" y="16973"/>
                  <a:pt x="9646" y="16974"/>
                  <a:pt x="9659" y="16976"/>
                </a:cubicBezTo>
                <a:cubicBezTo>
                  <a:pt x="9662" y="16977"/>
                  <a:pt x="9666" y="16977"/>
                  <a:pt x="9669" y="16977"/>
                </a:cubicBezTo>
                <a:cubicBezTo>
                  <a:pt x="9683" y="16977"/>
                  <a:pt x="9697" y="16973"/>
                  <a:pt x="9709" y="16964"/>
                </a:cubicBezTo>
                <a:close/>
                <a:moveTo>
                  <a:pt x="7643" y="18562"/>
                </a:moveTo>
                <a:cubicBezTo>
                  <a:pt x="7684" y="18562"/>
                  <a:pt x="7722" y="18577"/>
                  <a:pt x="7755" y="18603"/>
                </a:cubicBezTo>
                <a:cubicBezTo>
                  <a:pt x="7744" y="18628"/>
                  <a:pt x="7769" y="18651"/>
                  <a:pt x="7792" y="18651"/>
                </a:cubicBezTo>
                <a:cubicBezTo>
                  <a:pt x="7795" y="18651"/>
                  <a:pt x="7798" y="18650"/>
                  <a:pt x="7801" y="18650"/>
                </a:cubicBezTo>
                <a:lnTo>
                  <a:pt x="7809" y="18662"/>
                </a:lnTo>
                <a:cubicBezTo>
                  <a:pt x="7797" y="18668"/>
                  <a:pt x="7787" y="18680"/>
                  <a:pt x="7785" y="18695"/>
                </a:cubicBezTo>
                <a:cubicBezTo>
                  <a:pt x="7757" y="18814"/>
                  <a:pt x="7766" y="18926"/>
                  <a:pt x="7658" y="19007"/>
                </a:cubicBezTo>
                <a:cubicBezTo>
                  <a:pt x="7625" y="19032"/>
                  <a:pt x="7579" y="19052"/>
                  <a:pt x="7537" y="19052"/>
                </a:cubicBezTo>
                <a:cubicBezTo>
                  <a:pt x="7502" y="19052"/>
                  <a:pt x="7470" y="19038"/>
                  <a:pt x="7450" y="18998"/>
                </a:cubicBezTo>
                <a:cubicBezTo>
                  <a:pt x="7450" y="18987"/>
                  <a:pt x="7446" y="18976"/>
                  <a:pt x="7438" y="18967"/>
                </a:cubicBezTo>
                <a:cubicBezTo>
                  <a:pt x="7397" y="18851"/>
                  <a:pt x="7413" y="18691"/>
                  <a:pt x="7511" y="18614"/>
                </a:cubicBezTo>
                <a:cubicBezTo>
                  <a:pt x="7557" y="18578"/>
                  <a:pt x="7601" y="18562"/>
                  <a:pt x="7643" y="18562"/>
                </a:cubicBezTo>
                <a:close/>
                <a:moveTo>
                  <a:pt x="9125" y="18584"/>
                </a:moveTo>
                <a:cubicBezTo>
                  <a:pt x="9174" y="18584"/>
                  <a:pt x="9226" y="18606"/>
                  <a:pt x="9273" y="18658"/>
                </a:cubicBezTo>
                <a:cubicBezTo>
                  <a:pt x="9358" y="18751"/>
                  <a:pt x="9346" y="18912"/>
                  <a:pt x="9288" y="19020"/>
                </a:cubicBezTo>
                <a:cubicBezTo>
                  <a:pt x="9278" y="19027"/>
                  <a:pt x="9273" y="19036"/>
                  <a:pt x="9270" y="19047"/>
                </a:cubicBezTo>
                <a:cubicBezTo>
                  <a:pt x="9250" y="19077"/>
                  <a:pt x="9223" y="19089"/>
                  <a:pt x="9194" y="19089"/>
                </a:cubicBezTo>
                <a:cubicBezTo>
                  <a:pt x="9148" y="19089"/>
                  <a:pt x="9097" y="19057"/>
                  <a:pt x="9065" y="19023"/>
                </a:cubicBezTo>
                <a:cubicBezTo>
                  <a:pt x="8970" y="18924"/>
                  <a:pt x="8998" y="18815"/>
                  <a:pt x="8990" y="18695"/>
                </a:cubicBezTo>
                <a:cubicBezTo>
                  <a:pt x="8989" y="18680"/>
                  <a:pt x="8982" y="18667"/>
                  <a:pt x="8970" y="18658"/>
                </a:cubicBezTo>
                <a:cubicBezTo>
                  <a:pt x="8974" y="18654"/>
                  <a:pt x="8978" y="18651"/>
                  <a:pt x="8982" y="18647"/>
                </a:cubicBezTo>
                <a:cubicBezTo>
                  <a:pt x="8987" y="18649"/>
                  <a:pt x="8992" y="18651"/>
                  <a:pt x="8997" y="18651"/>
                </a:cubicBezTo>
                <a:cubicBezTo>
                  <a:pt x="9018" y="18651"/>
                  <a:pt x="9041" y="18633"/>
                  <a:pt x="9034" y="18608"/>
                </a:cubicBezTo>
                <a:cubicBezTo>
                  <a:pt x="9063" y="18592"/>
                  <a:pt x="9094" y="18584"/>
                  <a:pt x="9125" y="18584"/>
                </a:cubicBezTo>
                <a:close/>
                <a:moveTo>
                  <a:pt x="9848" y="1"/>
                </a:moveTo>
                <a:cubicBezTo>
                  <a:pt x="9837" y="1"/>
                  <a:pt x="9827" y="6"/>
                  <a:pt x="9824" y="18"/>
                </a:cubicBezTo>
                <a:cubicBezTo>
                  <a:pt x="9587" y="965"/>
                  <a:pt x="9695" y="1958"/>
                  <a:pt x="9632" y="2925"/>
                </a:cubicBezTo>
                <a:cubicBezTo>
                  <a:pt x="9578" y="3754"/>
                  <a:pt x="9476" y="4578"/>
                  <a:pt x="9372" y="5402"/>
                </a:cubicBezTo>
                <a:cubicBezTo>
                  <a:pt x="9141" y="5255"/>
                  <a:pt x="8902" y="5127"/>
                  <a:pt x="8693" y="4944"/>
                </a:cubicBezTo>
                <a:cubicBezTo>
                  <a:pt x="8434" y="4720"/>
                  <a:pt x="8206" y="4464"/>
                  <a:pt x="7958" y="4228"/>
                </a:cubicBezTo>
                <a:cubicBezTo>
                  <a:pt x="7556" y="3844"/>
                  <a:pt x="7025" y="3475"/>
                  <a:pt x="6446" y="3475"/>
                </a:cubicBezTo>
                <a:cubicBezTo>
                  <a:pt x="6420" y="3475"/>
                  <a:pt x="6394" y="3476"/>
                  <a:pt x="6369" y="3477"/>
                </a:cubicBezTo>
                <a:cubicBezTo>
                  <a:pt x="6362" y="3479"/>
                  <a:pt x="6355" y="3480"/>
                  <a:pt x="6350" y="3483"/>
                </a:cubicBezTo>
                <a:cubicBezTo>
                  <a:pt x="6349" y="3483"/>
                  <a:pt x="6348" y="3483"/>
                  <a:pt x="6347" y="3483"/>
                </a:cubicBezTo>
                <a:cubicBezTo>
                  <a:pt x="6322" y="3483"/>
                  <a:pt x="6299" y="3501"/>
                  <a:pt x="6295" y="3527"/>
                </a:cubicBezTo>
                <a:cubicBezTo>
                  <a:pt x="6254" y="3775"/>
                  <a:pt x="6378" y="4027"/>
                  <a:pt x="6367" y="4275"/>
                </a:cubicBezTo>
                <a:cubicBezTo>
                  <a:pt x="6358" y="4527"/>
                  <a:pt x="6236" y="4627"/>
                  <a:pt x="6078" y="4627"/>
                </a:cubicBezTo>
                <a:cubicBezTo>
                  <a:pt x="5974" y="4627"/>
                  <a:pt x="5855" y="4585"/>
                  <a:pt x="5740" y="4514"/>
                </a:cubicBezTo>
                <a:cubicBezTo>
                  <a:pt x="5354" y="4275"/>
                  <a:pt x="5042" y="3891"/>
                  <a:pt x="4624" y="3707"/>
                </a:cubicBezTo>
                <a:cubicBezTo>
                  <a:pt x="4407" y="3611"/>
                  <a:pt x="4156" y="3562"/>
                  <a:pt x="3904" y="3562"/>
                </a:cubicBezTo>
                <a:cubicBezTo>
                  <a:pt x="3362" y="3562"/>
                  <a:pt x="2818" y="3792"/>
                  <a:pt x="2609" y="4286"/>
                </a:cubicBezTo>
                <a:lnTo>
                  <a:pt x="2549" y="4286"/>
                </a:lnTo>
                <a:cubicBezTo>
                  <a:pt x="2548" y="4286"/>
                  <a:pt x="2547" y="4285"/>
                  <a:pt x="2547" y="4285"/>
                </a:cubicBezTo>
                <a:cubicBezTo>
                  <a:pt x="2520" y="4285"/>
                  <a:pt x="2517" y="4328"/>
                  <a:pt x="2545" y="4331"/>
                </a:cubicBezTo>
                <a:cubicBezTo>
                  <a:pt x="2560" y="4332"/>
                  <a:pt x="2574" y="4335"/>
                  <a:pt x="2589" y="4338"/>
                </a:cubicBezTo>
                <a:cubicBezTo>
                  <a:pt x="2568" y="4398"/>
                  <a:pt x="2550" y="4462"/>
                  <a:pt x="2540" y="4526"/>
                </a:cubicBezTo>
                <a:cubicBezTo>
                  <a:pt x="2521" y="4544"/>
                  <a:pt x="2517" y="4572"/>
                  <a:pt x="2529" y="4596"/>
                </a:cubicBezTo>
                <a:cubicBezTo>
                  <a:pt x="2524" y="4632"/>
                  <a:pt x="2555" y="4655"/>
                  <a:pt x="2586" y="4655"/>
                </a:cubicBezTo>
                <a:cubicBezTo>
                  <a:pt x="2598" y="4655"/>
                  <a:pt x="2610" y="4651"/>
                  <a:pt x="2620" y="4643"/>
                </a:cubicBezTo>
                <a:cubicBezTo>
                  <a:pt x="2939" y="4688"/>
                  <a:pt x="4365" y="4744"/>
                  <a:pt x="4153" y="5148"/>
                </a:cubicBezTo>
                <a:cubicBezTo>
                  <a:pt x="4035" y="5376"/>
                  <a:pt x="3589" y="5425"/>
                  <a:pt x="3367" y="5463"/>
                </a:cubicBezTo>
                <a:cubicBezTo>
                  <a:pt x="3079" y="5514"/>
                  <a:pt x="2788" y="5543"/>
                  <a:pt x="2497" y="5577"/>
                </a:cubicBezTo>
                <a:cubicBezTo>
                  <a:pt x="1893" y="5646"/>
                  <a:pt x="1330" y="5890"/>
                  <a:pt x="977" y="6407"/>
                </a:cubicBezTo>
                <a:cubicBezTo>
                  <a:pt x="890" y="6537"/>
                  <a:pt x="814" y="6671"/>
                  <a:pt x="750" y="6811"/>
                </a:cubicBezTo>
                <a:lnTo>
                  <a:pt x="727" y="6819"/>
                </a:lnTo>
                <a:cubicBezTo>
                  <a:pt x="707" y="6826"/>
                  <a:pt x="710" y="6854"/>
                  <a:pt x="726" y="6863"/>
                </a:cubicBezTo>
                <a:cubicBezTo>
                  <a:pt x="642" y="7046"/>
                  <a:pt x="570" y="7233"/>
                  <a:pt x="493" y="7420"/>
                </a:cubicBezTo>
                <a:cubicBezTo>
                  <a:pt x="445" y="7533"/>
                  <a:pt x="389" y="7654"/>
                  <a:pt x="342" y="7781"/>
                </a:cubicBezTo>
                <a:cubicBezTo>
                  <a:pt x="311" y="7800"/>
                  <a:pt x="279" y="7818"/>
                  <a:pt x="249" y="7837"/>
                </a:cubicBezTo>
                <a:cubicBezTo>
                  <a:pt x="226" y="7851"/>
                  <a:pt x="235" y="7884"/>
                  <a:pt x="258" y="7884"/>
                </a:cubicBezTo>
                <a:cubicBezTo>
                  <a:pt x="261" y="7884"/>
                  <a:pt x="265" y="7883"/>
                  <a:pt x="269" y="7881"/>
                </a:cubicBezTo>
                <a:lnTo>
                  <a:pt x="314" y="7861"/>
                </a:lnTo>
                <a:lnTo>
                  <a:pt x="314" y="7861"/>
                </a:lnTo>
                <a:cubicBezTo>
                  <a:pt x="259" y="8033"/>
                  <a:pt x="233" y="8212"/>
                  <a:pt x="281" y="8381"/>
                </a:cubicBezTo>
                <a:cubicBezTo>
                  <a:pt x="270" y="8392"/>
                  <a:pt x="258" y="8401"/>
                  <a:pt x="247" y="8412"/>
                </a:cubicBezTo>
                <a:cubicBezTo>
                  <a:pt x="191" y="8468"/>
                  <a:pt x="240" y="8556"/>
                  <a:pt x="300" y="8556"/>
                </a:cubicBezTo>
                <a:cubicBezTo>
                  <a:pt x="316" y="8556"/>
                  <a:pt x="333" y="8549"/>
                  <a:pt x="349" y="8534"/>
                </a:cubicBezTo>
                <a:cubicBezTo>
                  <a:pt x="1048" y="7880"/>
                  <a:pt x="1929" y="7397"/>
                  <a:pt x="2820" y="7058"/>
                </a:cubicBezTo>
                <a:cubicBezTo>
                  <a:pt x="3359" y="6853"/>
                  <a:pt x="4032" y="6629"/>
                  <a:pt x="4668" y="6629"/>
                </a:cubicBezTo>
                <a:cubicBezTo>
                  <a:pt x="5023" y="6629"/>
                  <a:pt x="5367" y="6699"/>
                  <a:pt x="5668" y="6881"/>
                </a:cubicBezTo>
                <a:cubicBezTo>
                  <a:pt x="5279" y="7414"/>
                  <a:pt x="4378" y="7477"/>
                  <a:pt x="3797" y="7654"/>
                </a:cubicBezTo>
                <a:cubicBezTo>
                  <a:pt x="3020" y="7890"/>
                  <a:pt x="2238" y="8281"/>
                  <a:pt x="1576" y="8750"/>
                </a:cubicBezTo>
                <a:cubicBezTo>
                  <a:pt x="994" y="9164"/>
                  <a:pt x="298" y="9732"/>
                  <a:pt x="110" y="10460"/>
                </a:cubicBezTo>
                <a:cubicBezTo>
                  <a:pt x="1" y="10884"/>
                  <a:pt x="29" y="11312"/>
                  <a:pt x="103" y="11735"/>
                </a:cubicBezTo>
                <a:cubicBezTo>
                  <a:pt x="85" y="11751"/>
                  <a:pt x="65" y="11767"/>
                  <a:pt x="46" y="11782"/>
                </a:cubicBezTo>
                <a:cubicBezTo>
                  <a:pt x="33" y="11792"/>
                  <a:pt x="43" y="11811"/>
                  <a:pt x="56" y="11811"/>
                </a:cubicBezTo>
                <a:cubicBezTo>
                  <a:pt x="59" y="11811"/>
                  <a:pt x="61" y="11811"/>
                  <a:pt x="63" y="11810"/>
                </a:cubicBezTo>
                <a:cubicBezTo>
                  <a:pt x="81" y="11802"/>
                  <a:pt x="97" y="11791"/>
                  <a:pt x="113" y="11783"/>
                </a:cubicBezTo>
                <a:cubicBezTo>
                  <a:pt x="153" y="11994"/>
                  <a:pt x="202" y="12203"/>
                  <a:pt x="253" y="12410"/>
                </a:cubicBezTo>
                <a:cubicBezTo>
                  <a:pt x="262" y="12450"/>
                  <a:pt x="290" y="12466"/>
                  <a:pt x="319" y="12466"/>
                </a:cubicBezTo>
                <a:cubicBezTo>
                  <a:pt x="337" y="12466"/>
                  <a:pt x="355" y="12460"/>
                  <a:pt x="369" y="12450"/>
                </a:cubicBezTo>
                <a:cubicBezTo>
                  <a:pt x="377" y="12453"/>
                  <a:pt x="386" y="12455"/>
                  <a:pt x="395" y="12455"/>
                </a:cubicBezTo>
                <a:cubicBezTo>
                  <a:pt x="420" y="12455"/>
                  <a:pt x="444" y="12442"/>
                  <a:pt x="457" y="12421"/>
                </a:cubicBezTo>
                <a:cubicBezTo>
                  <a:pt x="587" y="12236"/>
                  <a:pt x="723" y="12058"/>
                  <a:pt x="885" y="11900"/>
                </a:cubicBezTo>
                <a:cubicBezTo>
                  <a:pt x="1430" y="11362"/>
                  <a:pt x="2057" y="10904"/>
                  <a:pt x="2626" y="10389"/>
                </a:cubicBezTo>
                <a:cubicBezTo>
                  <a:pt x="3144" y="9920"/>
                  <a:pt x="3777" y="9303"/>
                  <a:pt x="4498" y="9189"/>
                </a:cubicBezTo>
                <a:cubicBezTo>
                  <a:pt x="4542" y="9182"/>
                  <a:pt x="4625" y="9174"/>
                  <a:pt x="4719" y="9174"/>
                </a:cubicBezTo>
                <a:cubicBezTo>
                  <a:pt x="4947" y="9174"/>
                  <a:pt x="5240" y="9220"/>
                  <a:pt x="5203" y="9428"/>
                </a:cubicBezTo>
                <a:cubicBezTo>
                  <a:pt x="5167" y="9632"/>
                  <a:pt x="4983" y="9815"/>
                  <a:pt x="4840" y="9951"/>
                </a:cubicBezTo>
                <a:cubicBezTo>
                  <a:pt x="4534" y="10243"/>
                  <a:pt x="4179" y="10537"/>
                  <a:pt x="3804" y="10740"/>
                </a:cubicBezTo>
                <a:cubicBezTo>
                  <a:pt x="3005" y="11172"/>
                  <a:pt x="2289" y="11731"/>
                  <a:pt x="1597" y="12315"/>
                </a:cubicBezTo>
                <a:cubicBezTo>
                  <a:pt x="1150" y="12691"/>
                  <a:pt x="377" y="13182"/>
                  <a:pt x="357" y="13846"/>
                </a:cubicBezTo>
                <a:cubicBezTo>
                  <a:pt x="355" y="13898"/>
                  <a:pt x="357" y="13950"/>
                  <a:pt x="362" y="14003"/>
                </a:cubicBezTo>
                <a:cubicBezTo>
                  <a:pt x="357" y="14010"/>
                  <a:pt x="350" y="14018"/>
                  <a:pt x="343" y="14025"/>
                </a:cubicBezTo>
                <a:cubicBezTo>
                  <a:pt x="328" y="14045"/>
                  <a:pt x="346" y="14065"/>
                  <a:pt x="364" y="14065"/>
                </a:cubicBezTo>
                <a:cubicBezTo>
                  <a:pt x="365" y="14065"/>
                  <a:pt x="365" y="14065"/>
                  <a:pt x="366" y="14065"/>
                </a:cubicBezTo>
                <a:cubicBezTo>
                  <a:pt x="419" y="14526"/>
                  <a:pt x="665" y="14968"/>
                  <a:pt x="873" y="15373"/>
                </a:cubicBezTo>
                <a:cubicBezTo>
                  <a:pt x="886" y="15401"/>
                  <a:pt x="920" y="15474"/>
                  <a:pt x="962" y="15562"/>
                </a:cubicBezTo>
                <a:cubicBezTo>
                  <a:pt x="956" y="15569"/>
                  <a:pt x="949" y="15576"/>
                  <a:pt x="941" y="15582"/>
                </a:cubicBezTo>
                <a:cubicBezTo>
                  <a:pt x="920" y="15604"/>
                  <a:pt x="938" y="15637"/>
                  <a:pt x="961" y="15637"/>
                </a:cubicBezTo>
                <a:cubicBezTo>
                  <a:pt x="967" y="15637"/>
                  <a:pt x="973" y="15634"/>
                  <a:pt x="980" y="15629"/>
                </a:cubicBezTo>
                <a:lnTo>
                  <a:pt x="992" y="15618"/>
                </a:lnTo>
                <a:cubicBezTo>
                  <a:pt x="1099" y="15828"/>
                  <a:pt x="1257" y="16089"/>
                  <a:pt x="1393" y="16089"/>
                </a:cubicBezTo>
                <a:cubicBezTo>
                  <a:pt x="1416" y="16089"/>
                  <a:pt x="1438" y="16082"/>
                  <a:pt x="1460" y="16065"/>
                </a:cubicBezTo>
                <a:cubicBezTo>
                  <a:pt x="1465" y="16061"/>
                  <a:pt x="1468" y="16056"/>
                  <a:pt x="1469" y="16051"/>
                </a:cubicBezTo>
                <a:cubicBezTo>
                  <a:pt x="1481" y="16060"/>
                  <a:pt x="1495" y="16066"/>
                  <a:pt x="1509" y="16066"/>
                </a:cubicBezTo>
                <a:cubicBezTo>
                  <a:pt x="1529" y="16066"/>
                  <a:pt x="1547" y="16055"/>
                  <a:pt x="1554" y="16029"/>
                </a:cubicBezTo>
                <a:cubicBezTo>
                  <a:pt x="1690" y="15549"/>
                  <a:pt x="1958" y="15042"/>
                  <a:pt x="2317" y="14690"/>
                </a:cubicBezTo>
                <a:cubicBezTo>
                  <a:pt x="2517" y="14493"/>
                  <a:pt x="2892" y="14245"/>
                  <a:pt x="3224" y="14245"/>
                </a:cubicBezTo>
                <a:cubicBezTo>
                  <a:pt x="3384" y="14245"/>
                  <a:pt x="3535" y="14303"/>
                  <a:pt x="3651" y="14453"/>
                </a:cubicBezTo>
                <a:cubicBezTo>
                  <a:pt x="3887" y="14760"/>
                  <a:pt x="3736" y="15220"/>
                  <a:pt x="3588" y="15533"/>
                </a:cubicBezTo>
                <a:cubicBezTo>
                  <a:pt x="3373" y="15988"/>
                  <a:pt x="3033" y="16336"/>
                  <a:pt x="2680" y="16687"/>
                </a:cubicBezTo>
                <a:cubicBezTo>
                  <a:pt x="2376" y="16987"/>
                  <a:pt x="2085" y="17312"/>
                  <a:pt x="1813" y="17640"/>
                </a:cubicBezTo>
                <a:cubicBezTo>
                  <a:pt x="1646" y="17840"/>
                  <a:pt x="1333" y="18174"/>
                  <a:pt x="1380" y="18466"/>
                </a:cubicBezTo>
                <a:cubicBezTo>
                  <a:pt x="1436" y="18808"/>
                  <a:pt x="1784" y="19098"/>
                  <a:pt x="1984" y="19362"/>
                </a:cubicBezTo>
                <a:cubicBezTo>
                  <a:pt x="2058" y="19462"/>
                  <a:pt x="2136" y="19565"/>
                  <a:pt x="2213" y="19670"/>
                </a:cubicBezTo>
                <a:cubicBezTo>
                  <a:pt x="2208" y="19677"/>
                  <a:pt x="2202" y="19683"/>
                  <a:pt x="2196" y="19690"/>
                </a:cubicBezTo>
                <a:cubicBezTo>
                  <a:pt x="2178" y="19714"/>
                  <a:pt x="2200" y="19740"/>
                  <a:pt x="2224" y="19740"/>
                </a:cubicBezTo>
                <a:cubicBezTo>
                  <a:pt x="2233" y="19740"/>
                  <a:pt x="2242" y="19736"/>
                  <a:pt x="2249" y="19727"/>
                </a:cubicBezTo>
                <a:cubicBezTo>
                  <a:pt x="2249" y="19726"/>
                  <a:pt x="2250" y="19725"/>
                  <a:pt x="2252" y="19723"/>
                </a:cubicBezTo>
                <a:cubicBezTo>
                  <a:pt x="2336" y="19841"/>
                  <a:pt x="2420" y="19961"/>
                  <a:pt x="2498" y="20082"/>
                </a:cubicBezTo>
                <a:cubicBezTo>
                  <a:pt x="2493" y="20089"/>
                  <a:pt x="2488" y="20097"/>
                  <a:pt x="2482" y="20103"/>
                </a:cubicBezTo>
                <a:cubicBezTo>
                  <a:pt x="2467" y="20125"/>
                  <a:pt x="2485" y="20149"/>
                  <a:pt x="2506" y="20149"/>
                </a:cubicBezTo>
                <a:cubicBezTo>
                  <a:pt x="2513" y="20149"/>
                  <a:pt x="2519" y="20147"/>
                  <a:pt x="2525" y="20142"/>
                </a:cubicBezTo>
                <a:lnTo>
                  <a:pt x="2533" y="20134"/>
                </a:lnTo>
                <a:cubicBezTo>
                  <a:pt x="2651" y="20314"/>
                  <a:pt x="2755" y="20503"/>
                  <a:pt x="2843" y="20701"/>
                </a:cubicBezTo>
                <a:cubicBezTo>
                  <a:pt x="2851" y="20717"/>
                  <a:pt x="2864" y="20729"/>
                  <a:pt x="2880" y="20734"/>
                </a:cubicBezTo>
                <a:cubicBezTo>
                  <a:pt x="2880" y="20743"/>
                  <a:pt x="2877" y="20754"/>
                  <a:pt x="2877" y="20765"/>
                </a:cubicBezTo>
                <a:cubicBezTo>
                  <a:pt x="2877" y="20800"/>
                  <a:pt x="2906" y="20823"/>
                  <a:pt x="2934" y="20823"/>
                </a:cubicBezTo>
                <a:cubicBezTo>
                  <a:pt x="2952" y="20823"/>
                  <a:pt x="2969" y="20813"/>
                  <a:pt x="2977" y="20790"/>
                </a:cubicBezTo>
                <a:cubicBezTo>
                  <a:pt x="3107" y="20421"/>
                  <a:pt x="3347" y="20018"/>
                  <a:pt x="3555" y="19687"/>
                </a:cubicBezTo>
                <a:cubicBezTo>
                  <a:pt x="3769" y="19346"/>
                  <a:pt x="4037" y="18928"/>
                  <a:pt x="4416" y="18751"/>
                </a:cubicBezTo>
                <a:cubicBezTo>
                  <a:pt x="4513" y="18706"/>
                  <a:pt x="4619" y="18683"/>
                  <a:pt x="4721" y="18683"/>
                </a:cubicBezTo>
                <a:cubicBezTo>
                  <a:pt x="5014" y="18683"/>
                  <a:pt x="5281" y="18866"/>
                  <a:pt x="5228" y="19221"/>
                </a:cubicBezTo>
                <a:cubicBezTo>
                  <a:pt x="5176" y="19566"/>
                  <a:pt x="5006" y="19879"/>
                  <a:pt x="4858" y="20191"/>
                </a:cubicBezTo>
                <a:cubicBezTo>
                  <a:pt x="4552" y="20837"/>
                  <a:pt x="4220" y="21654"/>
                  <a:pt x="4216" y="22376"/>
                </a:cubicBezTo>
                <a:cubicBezTo>
                  <a:pt x="4215" y="22665"/>
                  <a:pt x="4269" y="22944"/>
                  <a:pt x="4512" y="23125"/>
                </a:cubicBezTo>
                <a:cubicBezTo>
                  <a:pt x="4922" y="23432"/>
                  <a:pt x="5396" y="23576"/>
                  <a:pt x="5750" y="23961"/>
                </a:cubicBezTo>
                <a:cubicBezTo>
                  <a:pt x="5760" y="23973"/>
                  <a:pt x="5774" y="23978"/>
                  <a:pt x="5788" y="23978"/>
                </a:cubicBezTo>
                <a:cubicBezTo>
                  <a:pt x="5809" y="23978"/>
                  <a:pt x="5830" y="23966"/>
                  <a:pt x="5839" y="23944"/>
                </a:cubicBezTo>
                <a:cubicBezTo>
                  <a:pt x="5870" y="23944"/>
                  <a:pt x="5895" y="23924"/>
                  <a:pt x="5900" y="23895"/>
                </a:cubicBezTo>
                <a:cubicBezTo>
                  <a:pt x="6080" y="23168"/>
                  <a:pt x="6165" y="22425"/>
                  <a:pt x="6390" y="21708"/>
                </a:cubicBezTo>
                <a:cubicBezTo>
                  <a:pt x="6523" y="21282"/>
                  <a:pt x="6671" y="20858"/>
                  <a:pt x="6849" y="20449"/>
                </a:cubicBezTo>
                <a:cubicBezTo>
                  <a:pt x="6942" y="20234"/>
                  <a:pt x="7039" y="20011"/>
                  <a:pt x="7181" y="19822"/>
                </a:cubicBezTo>
                <a:cubicBezTo>
                  <a:pt x="7218" y="19771"/>
                  <a:pt x="7298" y="19662"/>
                  <a:pt x="7346" y="19662"/>
                </a:cubicBezTo>
                <a:cubicBezTo>
                  <a:pt x="7367" y="19662"/>
                  <a:pt x="7382" y="19682"/>
                  <a:pt x="7386" y="19734"/>
                </a:cubicBezTo>
                <a:cubicBezTo>
                  <a:pt x="7413" y="20089"/>
                  <a:pt x="7294" y="20470"/>
                  <a:pt x="7209" y="20810"/>
                </a:cubicBezTo>
                <a:cubicBezTo>
                  <a:pt x="6998" y="21634"/>
                  <a:pt x="6730" y="22440"/>
                  <a:pt x="6485" y="23253"/>
                </a:cubicBezTo>
                <a:cubicBezTo>
                  <a:pt x="6413" y="23491"/>
                  <a:pt x="6278" y="23860"/>
                  <a:pt x="6477" y="24064"/>
                </a:cubicBezTo>
                <a:cubicBezTo>
                  <a:pt x="6625" y="24215"/>
                  <a:pt x="6854" y="24277"/>
                  <a:pt x="7022" y="24400"/>
                </a:cubicBezTo>
                <a:cubicBezTo>
                  <a:pt x="7333" y="24627"/>
                  <a:pt x="7655" y="24867"/>
                  <a:pt x="7861" y="25196"/>
                </a:cubicBezTo>
                <a:cubicBezTo>
                  <a:pt x="7869" y="25209"/>
                  <a:pt x="7881" y="25215"/>
                  <a:pt x="7893" y="25215"/>
                </a:cubicBezTo>
                <a:cubicBezTo>
                  <a:pt x="7915" y="25215"/>
                  <a:pt x="7936" y="25195"/>
                  <a:pt x="7924" y="25167"/>
                </a:cubicBezTo>
                <a:cubicBezTo>
                  <a:pt x="7912" y="25139"/>
                  <a:pt x="7897" y="25112"/>
                  <a:pt x="7882" y="25086"/>
                </a:cubicBezTo>
                <a:cubicBezTo>
                  <a:pt x="8138" y="24802"/>
                  <a:pt x="8488" y="24619"/>
                  <a:pt x="8824" y="24450"/>
                </a:cubicBezTo>
                <a:cubicBezTo>
                  <a:pt x="9012" y="24355"/>
                  <a:pt x="9248" y="24330"/>
                  <a:pt x="9417" y="24204"/>
                </a:cubicBezTo>
                <a:cubicBezTo>
                  <a:pt x="9647" y="24035"/>
                  <a:pt x="9573" y="23648"/>
                  <a:pt x="9540" y="23404"/>
                </a:cubicBezTo>
                <a:cubicBezTo>
                  <a:pt x="9428" y="22560"/>
                  <a:pt x="9293" y="21722"/>
                  <a:pt x="9218" y="20874"/>
                </a:cubicBezTo>
                <a:cubicBezTo>
                  <a:pt x="9188" y="20526"/>
                  <a:pt x="9132" y="20130"/>
                  <a:pt x="9216" y="19785"/>
                </a:cubicBezTo>
                <a:cubicBezTo>
                  <a:pt x="9227" y="19738"/>
                  <a:pt x="9243" y="19719"/>
                  <a:pt x="9262" y="19719"/>
                </a:cubicBezTo>
                <a:cubicBezTo>
                  <a:pt x="9311" y="19719"/>
                  <a:pt x="9375" y="19846"/>
                  <a:pt x="9405" y="19905"/>
                </a:cubicBezTo>
                <a:cubicBezTo>
                  <a:pt x="9513" y="20113"/>
                  <a:pt x="9574" y="20349"/>
                  <a:pt x="9632" y="20577"/>
                </a:cubicBezTo>
                <a:cubicBezTo>
                  <a:pt x="9741" y="21009"/>
                  <a:pt x="9819" y="21450"/>
                  <a:pt x="9881" y="21892"/>
                </a:cubicBezTo>
                <a:cubicBezTo>
                  <a:pt x="9989" y="22636"/>
                  <a:pt x="9953" y="23384"/>
                  <a:pt x="10015" y="24129"/>
                </a:cubicBezTo>
                <a:cubicBezTo>
                  <a:pt x="10016" y="24159"/>
                  <a:pt x="10037" y="24184"/>
                  <a:pt x="10067" y="24188"/>
                </a:cubicBezTo>
                <a:cubicBezTo>
                  <a:pt x="10073" y="24215"/>
                  <a:pt x="10096" y="24231"/>
                  <a:pt x="10121" y="24231"/>
                </a:cubicBezTo>
                <a:cubicBezTo>
                  <a:pt x="10132" y="24231"/>
                  <a:pt x="10143" y="24227"/>
                  <a:pt x="10153" y="24220"/>
                </a:cubicBezTo>
                <a:cubicBezTo>
                  <a:pt x="10564" y="23895"/>
                  <a:pt x="11055" y="23829"/>
                  <a:pt x="11508" y="23593"/>
                </a:cubicBezTo>
                <a:cubicBezTo>
                  <a:pt x="11778" y="23453"/>
                  <a:pt x="11876" y="23187"/>
                  <a:pt x="11922" y="22901"/>
                </a:cubicBezTo>
                <a:cubicBezTo>
                  <a:pt x="12034" y="22188"/>
                  <a:pt x="11838" y="21328"/>
                  <a:pt x="11639" y="20642"/>
                </a:cubicBezTo>
                <a:cubicBezTo>
                  <a:pt x="11543" y="20310"/>
                  <a:pt x="11426" y="19973"/>
                  <a:pt x="11430" y="19623"/>
                </a:cubicBezTo>
                <a:cubicBezTo>
                  <a:pt x="11434" y="19310"/>
                  <a:pt x="11658" y="19166"/>
                  <a:pt x="11908" y="19166"/>
                </a:cubicBezTo>
                <a:cubicBezTo>
                  <a:pt x="12044" y="19166"/>
                  <a:pt x="12187" y="19208"/>
                  <a:pt x="12306" y="19290"/>
                </a:cubicBezTo>
                <a:cubicBezTo>
                  <a:pt x="12651" y="19527"/>
                  <a:pt x="12848" y="19982"/>
                  <a:pt x="13006" y="20354"/>
                </a:cubicBezTo>
                <a:cubicBezTo>
                  <a:pt x="13159" y="20714"/>
                  <a:pt x="13330" y="21150"/>
                  <a:pt x="13398" y="21536"/>
                </a:cubicBezTo>
                <a:cubicBezTo>
                  <a:pt x="13403" y="21563"/>
                  <a:pt x="13423" y="21575"/>
                  <a:pt x="13444" y="21575"/>
                </a:cubicBezTo>
                <a:cubicBezTo>
                  <a:pt x="13469" y="21575"/>
                  <a:pt x="13496" y="21558"/>
                  <a:pt x="13501" y="21529"/>
                </a:cubicBezTo>
                <a:cubicBezTo>
                  <a:pt x="13502" y="21518"/>
                  <a:pt x="13502" y="21508"/>
                  <a:pt x="13503" y="21497"/>
                </a:cubicBezTo>
                <a:cubicBezTo>
                  <a:pt x="13519" y="21494"/>
                  <a:pt x="13535" y="21485"/>
                  <a:pt x="13545" y="21470"/>
                </a:cubicBezTo>
                <a:cubicBezTo>
                  <a:pt x="13663" y="21290"/>
                  <a:pt x="13795" y="21120"/>
                  <a:pt x="13942" y="20961"/>
                </a:cubicBezTo>
                <a:cubicBezTo>
                  <a:pt x="13943" y="20964"/>
                  <a:pt x="13946" y="20968"/>
                  <a:pt x="13949" y="20970"/>
                </a:cubicBezTo>
                <a:cubicBezTo>
                  <a:pt x="13954" y="20978"/>
                  <a:pt x="13961" y="20981"/>
                  <a:pt x="13969" y="20981"/>
                </a:cubicBezTo>
                <a:cubicBezTo>
                  <a:pt x="13988" y="20981"/>
                  <a:pt x="14007" y="20959"/>
                  <a:pt x="13997" y="20938"/>
                </a:cubicBezTo>
                <a:cubicBezTo>
                  <a:pt x="13993" y="20930"/>
                  <a:pt x="13989" y="20922"/>
                  <a:pt x="13983" y="20914"/>
                </a:cubicBezTo>
                <a:cubicBezTo>
                  <a:pt x="14082" y="20807"/>
                  <a:pt x="14183" y="20702"/>
                  <a:pt x="14286" y="20601"/>
                </a:cubicBezTo>
                <a:cubicBezTo>
                  <a:pt x="14286" y="20602"/>
                  <a:pt x="14287" y="20603"/>
                  <a:pt x="14287" y="20605"/>
                </a:cubicBezTo>
                <a:cubicBezTo>
                  <a:pt x="14294" y="20617"/>
                  <a:pt x="14305" y="20622"/>
                  <a:pt x="14316" y="20622"/>
                </a:cubicBezTo>
                <a:cubicBezTo>
                  <a:pt x="14337" y="20622"/>
                  <a:pt x="14358" y="20601"/>
                  <a:pt x="14345" y="20577"/>
                </a:cubicBezTo>
                <a:lnTo>
                  <a:pt x="14333" y="20554"/>
                </a:lnTo>
                <a:cubicBezTo>
                  <a:pt x="14426" y="20462"/>
                  <a:pt x="14519" y="20373"/>
                  <a:pt x="14609" y="20287"/>
                </a:cubicBezTo>
                <a:cubicBezTo>
                  <a:pt x="14849" y="20058"/>
                  <a:pt x="15238" y="19829"/>
                  <a:pt x="15349" y="19499"/>
                </a:cubicBezTo>
                <a:cubicBezTo>
                  <a:pt x="15442" y="19219"/>
                  <a:pt x="15186" y="18839"/>
                  <a:pt x="15054" y="18615"/>
                </a:cubicBezTo>
                <a:cubicBezTo>
                  <a:pt x="14838" y="18247"/>
                  <a:pt x="14603" y="17880"/>
                  <a:pt x="14353" y="17535"/>
                </a:cubicBezTo>
                <a:cubicBezTo>
                  <a:pt x="14058" y="17131"/>
                  <a:pt x="13779" y="16733"/>
                  <a:pt x="13641" y="16251"/>
                </a:cubicBezTo>
                <a:cubicBezTo>
                  <a:pt x="13545" y="15917"/>
                  <a:pt x="13470" y="15440"/>
                  <a:pt x="13753" y="15176"/>
                </a:cubicBezTo>
                <a:cubicBezTo>
                  <a:pt x="13862" y="15072"/>
                  <a:pt x="13985" y="15030"/>
                  <a:pt x="14110" y="15030"/>
                </a:cubicBezTo>
                <a:cubicBezTo>
                  <a:pt x="14467" y="15030"/>
                  <a:pt x="14848" y="15373"/>
                  <a:pt x="15030" y="15622"/>
                </a:cubicBezTo>
                <a:cubicBezTo>
                  <a:pt x="15328" y="16028"/>
                  <a:pt x="15510" y="16572"/>
                  <a:pt x="15568" y="17067"/>
                </a:cubicBezTo>
                <a:cubicBezTo>
                  <a:pt x="15571" y="17098"/>
                  <a:pt x="15593" y="17111"/>
                  <a:pt x="15616" y="17111"/>
                </a:cubicBezTo>
                <a:cubicBezTo>
                  <a:pt x="15627" y="17111"/>
                  <a:pt x="15639" y="17108"/>
                  <a:pt x="15649" y="17103"/>
                </a:cubicBezTo>
                <a:cubicBezTo>
                  <a:pt x="15649" y="17108"/>
                  <a:pt x="15652" y="17113"/>
                  <a:pt x="15656" y="17119"/>
                </a:cubicBezTo>
                <a:cubicBezTo>
                  <a:pt x="15679" y="17143"/>
                  <a:pt x="15706" y="17154"/>
                  <a:pt x="15735" y="17154"/>
                </a:cubicBezTo>
                <a:cubicBezTo>
                  <a:pt x="15869" y="17154"/>
                  <a:pt x="16056" y="16933"/>
                  <a:pt x="16189" y="16752"/>
                </a:cubicBezTo>
                <a:lnTo>
                  <a:pt x="16200" y="16765"/>
                </a:lnTo>
                <a:cubicBezTo>
                  <a:pt x="16206" y="16773"/>
                  <a:pt x="16213" y="16776"/>
                  <a:pt x="16220" y="16776"/>
                </a:cubicBezTo>
                <a:cubicBezTo>
                  <a:pt x="16241" y="16776"/>
                  <a:pt x="16261" y="16748"/>
                  <a:pt x="16245" y="16725"/>
                </a:cubicBezTo>
                <a:cubicBezTo>
                  <a:pt x="16238" y="16717"/>
                  <a:pt x="16233" y="16709"/>
                  <a:pt x="16226" y="16701"/>
                </a:cubicBezTo>
                <a:cubicBezTo>
                  <a:pt x="16284" y="16621"/>
                  <a:pt x="16326" y="16555"/>
                  <a:pt x="16346" y="16529"/>
                </a:cubicBezTo>
                <a:cubicBezTo>
                  <a:pt x="16616" y="16161"/>
                  <a:pt x="16931" y="15767"/>
                  <a:pt x="17056" y="15318"/>
                </a:cubicBezTo>
                <a:cubicBezTo>
                  <a:pt x="17058" y="15319"/>
                  <a:pt x="17060" y="15319"/>
                  <a:pt x="17062" y="15319"/>
                </a:cubicBezTo>
                <a:cubicBezTo>
                  <a:pt x="17080" y="15319"/>
                  <a:pt x="17096" y="15304"/>
                  <a:pt x="17085" y="15284"/>
                </a:cubicBezTo>
                <a:cubicBezTo>
                  <a:pt x="17080" y="15276"/>
                  <a:pt x="17075" y="15268"/>
                  <a:pt x="17071" y="15258"/>
                </a:cubicBezTo>
                <a:cubicBezTo>
                  <a:pt x="17083" y="15208"/>
                  <a:pt x="17093" y="15157"/>
                  <a:pt x="17101" y="15105"/>
                </a:cubicBezTo>
                <a:cubicBezTo>
                  <a:pt x="17188" y="14445"/>
                  <a:pt x="16504" y="13838"/>
                  <a:pt x="16124" y="13394"/>
                </a:cubicBezTo>
                <a:cubicBezTo>
                  <a:pt x="15534" y="12707"/>
                  <a:pt x="14917" y="12039"/>
                  <a:pt x="14198" y="11484"/>
                </a:cubicBezTo>
                <a:cubicBezTo>
                  <a:pt x="13861" y="11226"/>
                  <a:pt x="13558" y="10878"/>
                  <a:pt x="13302" y="10540"/>
                </a:cubicBezTo>
                <a:cubicBezTo>
                  <a:pt x="13183" y="10381"/>
                  <a:pt x="13030" y="10172"/>
                  <a:pt x="13028" y="9965"/>
                </a:cubicBezTo>
                <a:cubicBezTo>
                  <a:pt x="13027" y="9817"/>
                  <a:pt x="13171" y="9773"/>
                  <a:pt x="13335" y="9773"/>
                </a:cubicBezTo>
                <a:cubicBezTo>
                  <a:pt x="13502" y="9773"/>
                  <a:pt x="13689" y="9818"/>
                  <a:pt x="13762" y="9843"/>
                </a:cubicBezTo>
                <a:cubicBezTo>
                  <a:pt x="14454" y="10069"/>
                  <a:pt x="14981" y="10782"/>
                  <a:pt x="15417" y="11327"/>
                </a:cubicBezTo>
                <a:cubicBezTo>
                  <a:pt x="15896" y="11927"/>
                  <a:pt x="16440" y="12479"/>
                  <a:pt x="16892" y="13098"/>
                </a:cubicBezTo>
                <a:cubicBezTo>
                  <a:pt x="17025" y="13281"/>
                  <a:pt x="17131" y="13479"/>
                  <a:pt x="17231" y="13681"/>
                </a:cubicBezTo>
                <a:cubicBezTo>
                  <a:pt x="17242" y="13709"/>
                  <a:pt x="17268" y="13727"/>
                  <a:pt x="17298" y="13727"/>
                </a:cubicBezTo>
                <a:cubicBezTo>
                  <a:pt x="17303" y="13727"/>
                  <a:pt x="17309" y="13726"/>
                  <a:pt x="17315" y="13725"/>
                </a:cubicBezTo>
                <a:cubicBezTo>
                  <a:pt x="17329" y="13740"/>
                  <a:pt x="17350" y="13749"/>
                  <a:pt x="17371" y="13749"/>
                </a:cubicBezTo>
                <a:cubicBezTo>
                  <a:pt x="17396" y="13749"/>
                  <a:pt x="17421" y="13736"/>
                  <a:pt x="17435" y="13703"/>
                </a:cubicBezTo>
                <a:cubicBezTo>
                  <a:pt x="17519" y="13507"/>
                  <a:pt x="17601" y="13309"/>
                  <a:pt x="17673" y="13107"/>
                </a:cubicBezTo>
                <a:cubicBezTo>
                  <a:pt x="17688" y="13118"/>
                  <a:pt x="17703" y="13130"/>
                  <a:pt x="17717" y="13141"/>
                </a:cubicBezTo>
                <a:cubicBezTo>
                  <a:pt x="17721" y="13143"/>
                  <a:pt x="17724" y="13144"/>
                  <a:pt x="17727" y="13144"/>
                </a:cubicBezTo>
                <a:cubicBezTo>
                  <a:pt x="17740" y="13144"/>
                  <a:pt x="17750" y="13128"/>
                  <a:pt x="17740" y="13117"/>
                </a:cubicBezTo>
                <a:cubicBezTo>
                  <a:pt x="17723" y="13098"/>
                  <a:pt x="17707" y="13079"/>
                  <a:pt x="17689" y="13061"/>
                </a:cubicBezTo>
                <a:cubicBezTo>
                  <a:pt x="17832" y="12655"/>
                  <a:pt x="17928" y="12238"/>
                  <a:pt x="17888" y="11802"/>
                </a:cubicBezTo>
                <a:cubicBezTo>
                  <a:pt x="17820" y="11054"/>
                  <a:pt x="17225" y="10380"/>
                  <a:pt x="16716" y="9879"/>
                </a:cubicBezTo>
                <a:cubicBezTo>
                  <a:pt x="16138" y="9308"/>
                  <a:pt x="15430" y="8797"/>
                  <a:pt x="14701" y="8440"/>
                </a:cubicBezTo>
                <a:cubicBezTo>
                  <a:pt x="14155" y="8172"/>
                  <a:pt x="13277" y="7964"/>
                  <a:pt x="12978" y="7376"/>
                </a:cubicBezTo>
                <a:cubicBezTo>
                  <a:pt x="13187" y="7292"/>
                  <a:pt x="13406" y="7256"/>
                  <a:pt x="13628" y="7256"/>
                </a:cubicBezTo>
                <a:cubicBezTo>
                  <a:pt x="14375" y="7256"/>
                  <a:pt x="15162" y="7660"/>
                  <a:pt x="15761" y="8008"/>
                </a:cubicBezTo>
                <a:cubicBezTo>
                  <a:pt x="16585" y="8485"/>
                  <a:pt x="17379" y="9104"/>
                  <a:pt x="17961" y="9863"/>
                </a:cubicBezTo>
                <a:cubicBezTo>
                  <a:pt x="17978" y="9884"/>
                  <a:pt x="17998" y="9893"/>
                  <a:pt x="18017" y="9893"/>
                </a:cubicBezTo>
                <a:cubicBezTo>
                  <a:pt x="18074" y="9893"/>
                  <a:pt x="18126" y="9819"/>
                  <a:pt x="18083" y="9759"/>
                </a:cubicBezTo>
                <a:lnTo>
                  <a:pt x="18055" y="9723"/>
                </a:lnTo>
                <a:cubicBezTo>
                  <a:pt x="18129" y="9563"/>
                  <a:pt x="18131" y="9383"/>
                  <a:pt x="18104" y="9203"/>
                </a:cubicBezTo>
                <a:lnTo>
                  <a:pt x="18104" y="9203"/>
                </a:lnTo>
                <a:cubicBezTo>
                  <a:pt x="18119" y="9212"/>
                  <a:pt x="18132" y="9221"/>
                  <a:pt x="18147" y="9231"/>
                </a:cubicBezTo>
                <a:cubicBezTo>
                  <a:pt x="18152" y="9234"/>
                  <a:pt x="18156" y="9235"/>
                  <a:pt x="18161" y="9235"/>
                </a:cubicBezTo>
                <a:cubicBezTo>
                  <a:pt x="18181" y="9235"/>
                  <a:pt x="18193" y="9207"/>
                  <a:pt x="18175" y="9191"/>
                </a:cubicBezTo>
                <a:cubicBezTo>
                  <a:pt x="18147" y="9167"/>
                  <a:pt x="18119" y="9144"/>
                  <a:pt x="18091" y="9120"/>
                </a:cubicBezTo>
                <a:cubicBezTo>
                  <a:pt x="18065" y="8988"/>
                  <a:pt x="18031" y="8858"/>
                  <a:pt x="18001" y="8740"/>
                </a:cubicBezTo>
                <a:cubicBezTo>
                  <a:pt x="17955" y="8541"/>
                  <a:pt x="17913" y="8346"/>
                  <a:pt x="17860" y="8153"/>
                </a:cubicBezTo>
                <a:cubicBezTo>
                  <a:pt x="17877" y="8146"/>
                  <a:pt x="17885" y="8120"/>
                  <a:pt x="17865" y="8109"/>
                </a:cubicBezTo>
                <a:cubicBezTo>
                  <a:pt x="17859" y="8105"/>
                  <a:pt x="17852" y="8101"/>
                  <a:pt x="17844" y="8097"/>
                </a:cubicBezTo>
                <a:cubicBezTo>
                  <a:pt x="17803" y="7949"/>
                  <a:pt x="17749" y="7804"/>
                  <a:pt x="17687" y="7662"/>
                </a:cubicBezTo>
                <a:cubicBezTo>
                  <a:pt x="17420" y="7094"/>
                  <a:pt x="16903" y="6762"/>
                  <a:pt x="16320" y="6598"/>
                </a:cubicBezTo>
                <a:cubicBezTo>
                  <a:pt x="16037" y="6518"/>
                  <a:pt x="15756" y="6441"/>
                  <a:pt x="15480" y="6346"/>
                </a:cubicBezTo>
                <a:cubicBezTo>
                  <a:pt x="15266" y="6273"/>
                  <a:pt x="14834" y="6153"/>
                  <a:pt x="14753" y="5909"/>
                </a:cubicBezTo>
                <a:cubicBezTo>
                  <a:pt x="14674" y="5671"/>
                  <a:pt x="15064" y="5616"/>
                  <a:pt x="15486" y="5616"/>
                </a:cubicBezTo>
                <a:cubicBezTo>
                  <a:pt x="15834" y="5616"/>
                  <a:pt x="16204" y="5654"/>
                  <a:pt x="16349" y="5657"/>
                </a:cubicBezTo>
                <a:cubicBezTo>
                  <a:pt x="16359" y="5669"/>
                  <a:pt x="16375" y="5675"/>
                  <a:pt x="16391" y="5675"/>
                </a:cubicBezTo>
                <a:cubicBezTo>
                  <a:pt x="16418" y="5675"/>
                  <a:pt x="16445" y="5657"/>
                  <a:pt x="16446" y="5625"/>
                </a:cubicBezTo>
                <a:cubicBezTo>
                  <a:pt x="16461" y="5603"/>
                  <a:pt x="16461" y="5575"/>
                  <a:pt x="16446" y="5554"/>
                </a:cubicBezTo>
                <a:cubicBezTo>
                  <a:pt x="16446" y="5489"/>
                  <a:pt x="16440" y="5423"/>
                  <a:pt x="16429" y="5359"/>
                </a:cubicBezTo>
                <a:lnTo>
                  <a:pt x="16473" y="5359"/>
                </a:lnTo>
                <a:cubicBezTo>
                  <a:pt x="16474" y="5359"/>
                  <a:pt x="16474" y="5359"/>
                  <a:pt x="16474" y="5359"/>
                </a:cubicBezTo>
                <a:cubicBezTo>
                  <a:pt x="16501" y="5359"/>
                  <a:pt x="16505" y="5318"/>
                  <a:pt x="16476" y="5315"/>
                </a:cubicBezTo>
                <a:cubicBezTo>
                  <a:pt x="16456" y="5311"/>
                  <a:pt x="16437" y="5310"/>
                  <a:pt x="16417" y="5307"/>
                </a:cubicBezTo>
                <a:cubicBezTo>
                  <a:pt x="16268" y="4687"/>
                  <a:pt x="15588" y="4358"/>
                  <a:pt x="14949" y="4358"/>
                </a:cubicBezTo>
                <a:cubicBezTo>
                  <a:pt x="14802" y="4358"/>
                  <a:pt x="14658" y="4376"/>
                  <a:pt x="14522" y="4411"/>
                </a:cubicBezTo>
                <a:cubicBezTo>
                  <a:pt x="14079" y="4526"/>
                  <a:pt x="13709" y="4854"/>
                  <a:pt x="13289" y="5027"/>
                </a:cubicBezTo>
                <a:cubicBezTo>
                  <a:pt x="13191" y="5067"/>
                  <a:pt x="13094" y="5090"/>
                  <a:pt x="13007" y="5090"/>
                </a:cubicBezTo>
                <a:cubicBezTo>
                  <a:pt x="12814" y="5090"/>
                  <a:pt x="12674" y="4976"/>
                  <a:pt x="12708" y="4691"/>
                </a:cubicBezTo>
                <a:cubicBezTo>
                  <a:pt x="12739" y="4444"/>
                  <a:pt x="12902" y="4216"/>
                  <a:pt x="12899" y="3964"/>
                </a:cubicBezTo>
                <a:cubicBezTo>
                  <a:pt x="12900" y="3935"/>
                  <a:pt x="12878" y="3911"/>
                  <a:pt x="12848" y="3910"/>
                </a:cubicBezTo>
                <a:cubicBezTo>
                  <a:pt x="12844" y="3907"/>
                  <a:pt x="12840" y="3906"/>
                  <a:pt x="12835" y="3904"/>
                </a:cubicBezTo>
                <a:cubicBezTo>
                  <a:pt x="12733" y="3881"/>
                  <a:pt x="12631" y="3871"/>
                  <a:pt x="12529" y="3871"/>
                </a:cubicBezTo>
                <a:cubicBezTo>
                  <a:pt x="12034" y="3871"/>
                  <a:pt x="11544" y="4116"/>
                  <a:pt x="11147" y="4388"/>
                </a:cubicBezTo>
                <a:cubicBezTo>
                  <a:pt x="10864" y="4582"/>
                  <a:pt x="10596" y="4799"/>
                  <a:pt x="10305" y="4979"/>
                </a:cubicBezTo>
                <a:cubicBezTo>
                  <a:pt x="10076" y="5122"/>
                  <a:pt x="9828" y="5208"/>
                  <a:pt x="9582" y="5312"/>
                </a:cubicBezTo>
                <a:cubicBezTo>
                  <a:pt x="9675" y="4564"/>
                  <a:pt x="9763" y="3816"/>
                  <a:pt x="9807" y="3064"/>
                </a:cubicBezTo>
                <a:cubicBezTo>
                  <a:pt x="9867" y="2053"/>
                  <a:pt x="9771" y="1038"/>
                  <a:pt x="9877" y="30"/>
                </a:cubicBezTo>
                <a:cubicBezTo>
                  <a:pt x="9880" y="12"/>
                  <a:pt x="9863" y="1"/>
                  <a:pt x="9848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270" name="Google Shape;1270;p19"/>
          <p:cNvGrpSpPr/>
          <p:nvPr/>
        </p:nvGrpSpPr>
        <p:grpSpPr>
          <a:xfrm rot="-8280639" flipH="1">
            <a:off x="-1627857" y="4117999"/>
            <a:ext cx="2500373" cy="3061131"/>
            <a:chOff x="769875" y="772325"/>
            <a:chExt cx="1172475" cy="1435425"/>
          </a:xfrm>
        </p:grpSpPr>
        <p:sp>
          <p:nvSpPr>
            <p:cNvPr id="1271" name="Google Shape;1271;p19"/>
            <p:cNvSpPr/>
            <p:nvPr/>
          </p:nvSpPr>
          <p:spPr>
            <a:xfrm>
              <a:off x="783425" y="777175"/>
              <a:ext cx="1158375" cy="1418475"/>
            </a:xfrm>
            <a:custGeom>
              <a:avLst/>
              <a:gdLst/>
              <a:ahLst/>
              <a:cxnLst/>
              <a:rect l="l" t="t" r="r" b="b"/>
              <a:pathLst>
                <a:path w="46335" h="56739" extrusionOk="0">
                  <a:moveTo>
                    <a:pt x="36883" y="0"/>
                  </a:moveTo>
                  <a:cubicBezTo>
                    <a:pt x="36213" y="0"/>
                    <a:pt x="35533" y="325"/>
                    <a:pt x="35144" y="865"/>
                  </a:cubicBezTo>
                  <a:cubicBezTo>
                    <a:pt x="35082" y="951"/>
                    <a:pt x="35137" y="1051"/>
                    <a:pt x="35216" y="1087"/>
                  </a:cubicBezTo>
                  <a:cubicBezTo>
                    <a:pt x="35191" y="1139"/>
                    <a:pt x="35183" y="1196"/>
                    <a:pt x="35190" y="1252"/>
                  </a:cubicBezTo>
                  <a:cubicBezTo>
                    <a:pt x="35799" y="5565"/>
                    <a:pt x="35664" y="9897"/>
                    <a:pt x="34919" y="14128"/>
                  </a:cubicBezTo>
                  <a:cubicBezTo>
                    <a:pt x="33692" y="13737"/>
                    <a:pt x="33045" y="12497"/>
                    <a:pt x="31897" y="11953"/>
                  </a:cubicBezTo>
                  <a:cubicBezTo>
                    <a:pt x="31333" y="11686"/>
                    <a:pt x="30722" y="11574"/>
                    <a:pt x="30104" y="11574"/>
                  </a:cubicBezTo>
                  <a:cubicBezTo>
                    <a:pt x="29999" y="11574"/>
                    <a:pt x="29894" y="11577"/>
                    <a:pt x="29789" y="11583"/>
                  </a:cubicBezTo>
                  <a:cubicBezTo>
                    <a:pt x="27861" y="11699"/>
                    <a:pt x="26269" y="12930"/>
                    <a:pt x="24907" y="14192"/>
                  </a:cubicBezTo>
                  <a:cubicBezTo>
                    <a:pt x="21119" y="17706"/>
                    <a:pt x="18227" y="22089"/>
                    <a:pt x="15647" y="26530"/>
                  </a:cubicBezTo>
                  <a:cubicBezTo>
                    <a:pt x="10077" y="36111"/>
                    <a:pt x="5016" y="46024"/>
                    <a:pt x="100" y="55954"/>
                  </a:cubicBezTo>
                  <a:cubicBezTo>
                    <a:pt x="0" y="56156"/>
                    <a:pt x="108" y="56427"/>
                    <a:pt x="342" y="56427"/>
                  </a:cubicBezTo>
                  <a:cubicBezTo>
                    <a:pt x="364" y="56427"/>
                    <a:pt x="387" y="56425"/>
                    <a:pt x="411" y="56420"/>
                  </a:cubicBezTo>
                  <a:cubicBezTo>
                    <a:pt x="1256" y="56243"/>
                    <a:pt x="2097" y="56177"/>
                    <a:pt x="2935" y="56177"/>
                  </a:cubicBezTo>
                  <a:cubicBezTo>
                    <a:pt x="4860" y="56177"/>
                    <a:pt x="6774" y="56524"/>
                    <a:pt x="8716" y="56672"/>
                  </a:cubicBezTo>
                  <a:cubicBezTo>
                    <a:pt x="9303" y="56717"/>
                    <a:pt x="9891" y="56739"/>
                    <a:pt x="10479" y="56739"/>
                  </a:cubicBezTo>
                  <a:cubicBezTo>
                    <a:pt x="12264" y="56739"/>
                    <a:pt x="14047" y="56535"/>
                    <a:pt x="15791" y="56147"/>
                  </a:cubicBezTo>
                  <a:cubicBezTo>
                    <a:pt x="20457" y="55107"/>
                    <a:pt x="24780" y="52836"/>
                    <a:pt x="28510" y="49876"/>
                  </a:cubicBezTo>
                  <a:cubicBezTo>
                    <a:pt x="33106" y="46226"/>
                    <a:pt x="36823" y="41592"/>
                    <a:pt x="40083" y="36745"/>
                  </a:cubicBezTo>
                  <a:cubicBezTo>
                    <a:pt x="42975" y="32443"/>
                    <a:pt x="46173" y="27316"/>
                    <a:pt x="46289" y="21960"/>
                  </a:cubicBezTo>
                  <a:cubicBezTo>
                    <a:pt x="46335" y="19828"/>
                    <a:pt x="45716" y="17650"/>
                    <a:pt x="44005" y="16269"/>
                  </a:cubicBezTo>
                  <a:cubicBezTo>
                    <a:pt x="43301" y="15701"/>
                    <a:pt x="42472" y="15280"/>
                    <a:pt x="41572" y="15141"/>
                  </a:cubicBezTo>
                  <a:cubicBezTo>
                    <a:pt x="41510" y="15131"/>
                    <a:pt x="41437" y="15127"/>
                    <a:pt x="41354" y="15127"/>
                  </a:cubicBezTo>
                  <a:cubicBezTo>
                    <a:pt x="40551" y="15127"/>
                    <a:pt x="38858" y="15541"/>
                    <a:pt x="37891" y="15541"/>
                  </a:cubicBezTo>
                  <a:cubicBezTo>
                    <a:pt x="37548" y="15541"/>
                    <a:pt x="37296" y="15489"/>
                    <a:pt x="37209" y="15347"/>
                  </a:cubicBezTo>
                  <a:cubicBezTo>
                    <a:pt x="37196" y="15330"/>
                    <a:pt x="37180" y="15314"/>
                    <a:pt x="37164" y="15301"/>
                  </a:cubicBezTo>
                  <a:cubicBezTo>
                    <a:pt x="38325" y="10488"/>
                    <a:pt x="38650" y="5483"/>
                    <a:pt x="38113" y="700"/>
                  </a:cubicBezTo>
                  <a:cubicBezTo>
                    <a:pt x="38099" y="584"/>
                    <a:pt x="38030" y="521"/>
                    <a:pt x="37945" y="501"/>
                  </a:cubicBezTo>
                  <a:cubicBezTo>
                    <a:pt x="37971" y="419"/>
                    <a:pt x="37955" y="328"/>
                    <a:pt x="37866" y="272"/>
                  </a:cubicBezTo>
                  <a:cubicBezTo>
                    <a:pt x="37568" y="86"/>
                    <a:pt x="37227" y="0"/>
                    <a:pt x="368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2" name="Google Shape;1272;p19"/>
            <p:cNvSpPr/>
            <p:nvPr/>
          </p:nvSpPr>
          <p:spPr>
            <a:xfrm>
              <a:off x="769875" y="772325"/>
              <a:ext cx="1172475" cy="1435425"/>
            </a:xfrm>
            <a:custGeom>
              <a:avLst/>
              <a:gdLst/>
              <a:ahLst/>
              <a:cxnLst/>
              <a:rect l="l" t="t" r="r" b="b"/>
              <a:pathLst>
                <a:path w="46899" h="57417" extrusionOk="0">
                  <a:moveTo>
                    <a:pt x="42123" y="15621"/>
                  </a:moveTo>
                  <a:cubicBezTo>
                    <a:pt x="42790" y="15621"/>
                    <a:pt x="43402" y="15732"/>
                    <a:pt x="43874" y="16040"/>
                  </a:cubicBezTo>
                  <a:cubicBezTo>
                    <a:pt x="44206" y="16258"/>
                    <a:pt x="44490" y="16546"/>
                    <a:pt x="44735" y="16874"/>
                  </a:cubicBezTo>
                  <a:cubicBezTo>
                    <a:pt x="43166" y="17821"/>
                    <a:pt x="41177" y="18579"/>
                    <a:pt x="39282" y="18579"/>
                  </a:cubicBezTo>
                  <a:cubicBezTo>
                    <a:pt x="38660" y="18579"/>
                    <a:pt x="38048" y="18497"/>
                    <a:pt x="37464" y="18314"/>
                  </a:cubicBezTo>
                  <a:cubicBezTo>
                    <a:pt x="37683" y="17638"/>
                    <a:pt x="37887" y="16957"/>
                    <a:pt x="38072" y="16272"/>
                  </a:cubicBezTo>
                  <a:cubicBezTo>
                    <a:pt x="39176" y="16081"/>
                    <a:pt x="40764" y="15621"/>
                    <a:pt x="42123" y="15621"/>
                  </a:cubicBezTo>
                  <a:close/>
                  <a:moveTo>
                    <a:pt x="30293" y="11719"/>
                  </a:moveTo>
                  <a:cubicBezTo>
                    <a:pt x="31045" y="11719"/>
                    <a:pt x="31765" y="11973"/>
                    <a:pt x="32392" y="12605"/>
                  </a:cubicBezTo>
                  <a:cubicBezTo>
                    <a:pt x="33171" y="13388"/>
                    <a:pt x="33628" y="14613"/>
                    <a:pt x="34774" y="14613"/>
                  </a:cubicBezTo>
                  <a:cubicBezTo>
                    <a:pt x="34826" y="14613"/>
                    <a:pt x="34879" y="14611"/>
                    <a:pt x="34934" y="14606"/>
                  </a:cubicBezTo>
                  <a:lnTo>
                    <a:pt x="34934" y="14606"/>
                  </a:lnTo>
                  <a:cubicBezTo>
                    <a:pt x="34530" y="16208"/>
                    <a:pt x="34018" y="17787"/>
                    <a:pt x="33426" y="19343"/>
                  </a:cubicBezTo>
                  <a:cubicBezTo>
                    <a:pt x="30538" y="18062"/>
                    <a:pt x="27580" y="16190"/>
                    <a:pt x="27288" y="12760"/>
                  </a:cubicBezTo>
                  <a:cubicBezTo>
                    <a:pt x="28255" y="12160"/>
                    <a:pt x="29302" y="11719"/>
                    <a:pt x="30293" y="11719"/>
                  </a:cubicBezTo>
                  <a:close/>
                  <a:moveTo>
                    <a:pt x="27110" y="12873"/>
                  </a:moveTo>
                  <a:cubicBezTo>
                    <a:pt x="27465" y="16311"/>
                    <a:pt x="30337" y="18308"/>
                    <a:pt x="33369" y="19492"/>
                  </a:cubicBezTo>
                  <a:cubicBezTo>
                    <a:pt x="32919" y="20661"/>
                    <a:pt x="32428" y="21814"/>
                    <a:pt x="31893" y="22954"/>
                  </a:cubicBezTo>
                  <a:cubicBezTo>
                    <a:pt x="28172" y="21810"/>
                    <a:pt x="24452" y="19787"/>
                    <a:pt x="23989" y="15530"/>
                  </a:cubicBezTo>
                  <a:cubicBezTo>
                    <a:pt x="24203" y="15308"/>
                    <a:pt x="24419" y="15088"/>
                    <a:pt x="24640" y="14875"/>
                  </a:cubicBezTo>
                  <a:cubicBezTo>
                    <a:pt x="25280" y="14256"/>
                    <a:pt x="26152" y="13494"/>
                    <a:pt x="27110" y="12873"/>
                  </a:cubicBezTo>
                  <a:close/>
                  <a:moveTo>
                    <a:pt x="44872" y="17067"/>
                  </a:moveTo>
                  <a:cubicBezTo>
                    <a:pt x="45665" y="18258"/>
                    <a:pt x="45986" y="19929"/>
                    <a:pt x="46107" y="21204"/>
                  </a:cubicBezTo>
                  <a:lnTo>
                    <a:pt x="46107" y="21203"/>
                  </a:lnTo>
                  <a:cubicBezTo>
                    <a:pt x="46145" y="21592"/>
                    <a:pt x="46163" y="21982"/>
                    <a:pt x="46169" y="22372"/>
                  </a:cubicBezTo>
                  <a:cubicBezTo>
                    <a:pt x="44657" y="23043"/>
                    <a:pt x="43106" y="23377"/>
                    <a:pt x="41565" y="23377"/>
                  </a:cubicBezTo>
                  <a:cubicBezTo>
                    <a:pt x="39702" y="23377"/>
                    <a:pt x="37853" y="22890"/>
                    <a:pt x="36104" y="21922"/>
                  </a:cubicBezTo>
                  <a:cubicBezTo>
                    <a:pt x="36587" y="20784"/>
                    <a:pt x="37030" y="19629"/>
                    <a:pt x="37415" y="18459"/>
                  </a:cubicBezTo>
                  <a:cubicBezTo>
                    <a:pt x="38036" y="18715"/>
                    <a:pt x="38710" y="18825"/>
                    <a:pt x="39405" y="18825"/>
                  </a:cubicBezTo>
                  <a:cubicBezTo>
                    <a:pt x="41303" y="18825"/>
                    <a:pt x="43352" y="18000"/>
                    <a:pt x="44872" y="17067"/>
                  </a:cubicBezTo>
                  <a:close/>
                  <a:moveTo>
                    <a:pt x="36057" y="22031"/>
                  </a:moveTo>
                  <a:cubicBezTo>
                    <a:pt x="37736" y="23097"/>
                    <a:pt x="39681" y="23635"/>
                    <a:pt x="41630" y="23635"/>
                  </a:cubicBezTo>
                  <a:cubicBezTo>
                    <a:pt x="43185" y="23635"/>
                    <a:pt x="44742" y="23293"/>
                    <a:pt x="46169" y="22604"/>
                  </a:cubicBezTo>
                  <a:lnTo>
                    <a:pt x="46169" y="22604"/>
                  </a:lnTo>
                  <a:cubicBezTo>
                    <a:pt x="46168" y="22992"/>
                    <a:pt x="46149" y="23379"/>
                    <a:pt x="46119" y="23767"/>
                  </a:cubicBezTo>
                  <a:cubicBezTo>
                    <a:pt x="44796" y="24245"/>
                    <a:pt x="43430" y="24483"/>
                    <a:pt x="42075" y="24483"/>
                  </a:cubicBezTo>
                  <a:cubicBezTo>
                    <a:pt x="39910" y="24483"/>
                    <a:pt x="37769" y="23878"/>
                    <a:pt x="35861" y="22681"/>
                  </a:cubicBezTo>
                  <a:cubicBezTo>
                    <a:pt x="35849" y="22674"/>
                    <a:pt x="35837" y="22671"/>
                    <a:pt x="35826" y="22671"/>
                  </a:cubicBezTo>
                  <a:cubicBezTo>
                    <a:pt x="35768" y="22671"/>
                    <a:pt x="35726" y="22754"/>
                    <a:pt x="35786" y="22793"/>
                  </a:cubicBezTo>
                  <a:cubicBezTo>
                    <a:pt x="37734" y="24078"/>
                    <a:pt x="39939" y="24734"/>
                    <a:pt x="42174" y="24734"/>
                  </a:cubicBezTo>
                  <a:cubicBezTo>
                    <a:pt x="43484" y="24734"/>
                    <a:pt x="44804" y="24508"/>
                    <a:pt x="46089" y="24051"/>
                  </a:cubicBezTo>
                  <a:lnTo>
                    <a:pt x="46089" y="24051"/>
                  </a:lnTo>
                  <a:cubicBezTo>
                    <a:pt x="45898" y="26059"/>
                    <a:pt x="45347" y="28049"/>
                    <a:pt x="44614" y="29919"/>
                  </a:cubicBezTo>
                  <a:cubicBezTo>
                    <a:pt x="44583" y="29946"/>
                    <a:pt x="44568" y="29985"/>
                    <a:pt x="44573" y="30025"/>
                  </a:cubicBezTo>
                  <a:cubicBezTo>
                    <a:pt x="44563" y="30052"/>
                    <a:pt x="44553" y="30079"/>
                    <a:pt x="44541" y="30107"/>
                  </a:cubicBezTo>
                  <a:cubicBezTo>
                    <a:pt x="44375" y="30078"/>
                    <a:pt x="44220" y="30035"/>
                    <a:pt x="44005" y="30035"/>
                  </a:cubicBezTo>
                  <a:cubicBezTo>
                    <a:pt x="43948" y="30035"/>
                    <a:pt x="43887" y="30038"/>
                    <a:pt x="43821" y="30045"/>
                  </a:cubicBezTo>
                  <a:cubicBezTo>
                    <a:pt x="43434" y="30087"/>
                    <a:pt x="43065" y="30165"/>
                    <a:pt x="42673" y="30193"/>
                  </a:cubicBezTo>
                  <a:cubicBezTo>
                    <a:pt x="42328" y="30216"/>
                    <a:pt x="41983" y="30227"/>
                    <a:pt x="41638" y="30227"/>
                  </a:cubicBezTo>
                  <a:cubicBezTo>
                    <a:pt x="40996" y="30227"/>
                    <a:pt x="40354" y="30187"/>
                    <a:pt x="39715" y="30108"/>
                  </a:cubicBezTo>
                  <a:cubicBezTo>
                    <a:pt x="37129" y="29786"/>
                    <a:pt x="35560" y="28510"/>
                    <a:pt x="33488" y="27156"/>
                  </a:cubicBezTo>
                  <a:cubicBezTo>
                    <a:pt x="34444" y="25498"/>
                    <a:pt x="35301" y="23788"/>
                    <a:pt x="36057" y="22031"/>
                  </a:cubicBezTo>
                  <a:close/>
                  <a:moveTo>
                    <a:pt x="33426" y="27267"/>
                  </a:moveTo>
                  <a:cubicBezTo>
                    <a:pt x="35291" y="28616"/>
                    <a:pt x="36725" y="29869"/>
                    <a:pt x="39086" y="30266"/>
                  </a:cubicBezTo>
                  <a:cubicBezTo>
                    <a:pt x="39772" y="30381"/>
                    <a:pt x="40427" y="30425"/>
                    <a:pt x="41071" y="30425"/>
                  </a:cubicBezTo>
                  <a:cubicBezTo>
                    <a:pt x="42218" y="30425"/>
                    <a:pt x="43329" y="30287"/>
                    <a:pt x="44514" y="30177"/>
                  </a:cubicBezTo>
                  <a:lnTo>
                    <a:pt x="44514" y="30177"/>
                  </a:lnTo>
                  <a:cubicBezTo>
                    <a:pt x="44402" y="30456"/>
                    <a:pt x="44286" y="30733"/>
                    <a:pt x="44166" y="31008"/>
                  </a:cubicBezTo>
                  <a:cubicBezTo>
                    <a:pt x="43713" y="32037"/>
                    <a:pt x="43199" y="33035"/>
                    <a:pt x="42641" y="34011"/>
                  </a:cubicBezTo>
                  <a:cubicBezTo>
                    <a:pt x="42096" y="34074"/>
                    <a:pt x="41538" y="34107"/>
                    <a:pt x="40974" y="34107"/>
                  </a:cubicBezTo>
                  <a:cubicBezTo>
                    <a:pt x="37466" y="34107"/>
                    <a:pt x="33759" y="32835"/>
                    <a:pt x="31917" y="29703"/>
                  </a:cubicBezTo>
                  <a:cubicBezTo>
                    <a:pt x="32439" y="28903"/>
                    <a:pt x="32948" y="28093"/>
                    <a:pt x="33426" y="27267"/>
                  </a:cubicBezTo>
                  <a:close/>
                  <a:moveTo>
                    <a:pt x="23783" y="15746"/>
                  </a:moveTo>
                  <a:cubicBezTo>
                    <a:pt x="24133" y="19927"/>
                    <a:pt x="28117" y="22137"/>
                    <a:pt x="31820" y="23108"/>
                  </a:cubicBezTo>
                  <a:cubicBezTo>
                    <a:pt x="30730" y="25414"/>
                    <a:pt x="29483" y="27648"/>
                    <a:pt x="28150" y="29786"/>
                  </a:cubicBezTo>
                  <a:cubicBezTo>
                    <a:pt x="24458" y="27297"/>
                    <a:pt x="21919" y="23838"/>
                    <a:pt x="21082" y="19394"/>
                  </a:cubicBezTo>
                  <a:cubicBezTo>
                    <a:pt x="21070" y="19329"/>
                    <a:pt x="21021" y="19300"/>
                    <a:pt x="20970" y="19300"/>
                  </a:cubicBezTo>
                  <a:cubicBezTo>
                    <a:pt x="20902" y="19300"/>
                    <a:pt x="20831" y="19353"/>
                    <a:pt x="20846" y="19442"/>
                  </a:cubicBezTo>
                  <a:cubicBezTo>
                    <a:pt x="21589" y="23752"/>
                    <a:pt x="24204" y="27778"/>
                    <a:pt x="28074" y="29905"/>
                  </a:cubicBezTo>
                  <a:cubicBezTo>
                    <a:pt x="27709" y="30489"/>
                    <a:pt x="27339" y="31067"/>
                    <a:pt x="26963" y="31637"/>
                  </a:cubicBezTo>
                  <a:cubicBezTo>
                    <a:pt x="25538" y="33786"/>
                    <a:pt x="24002" y="35861"/>
                    <a:pt x="22363" y="37851"/>
                  </a:cubicBezTo>
                  <a:cubicBezTo>
                    <a:pt x="18321" y="36698"/>
                    <a:pt x="15469" y="33740"/>
                    <a:pt x="14657" y="29565"/>
                  </a:cubicBezTo>
                  <a:cubicBezTo>
                    <a:pt x="14953" y="29035"/>
                    <a:pt x="15249" y="28505"/>
                    <a:pt x="15550" y="27976"/>
                  </a:cubicBezTo>
                  <a:cubicBezTo>
                    <a:pt x="16742" y="25881"/>
                    <a:pt x="17951" y="23729"/>
                    <a:pt x="19277" y="21655"/>
                  </a:cubicBezTo>
                  <a:cubicBezTo>
                    <a:pt x="19748" y="25703"/>
                    <a:pt x="23443" y="29710"/>
                    <a:pt x="27186" y="31005"/>
                  </a:cubicBezTo>
                  <a:cubicBezTo>
                    <a:pt x="27196" y="31008"/>
                    <a:pt x="27205" y="31010"/>
                    <a:pt x="27213" y="31010"/>
                  </a:cubicBezTo>
                  <a:cubicBezTo>
                    <a:pt x="27287" y="31010"/>
                    <a:pt x="27314" y="30894"/>
                    <a:pt x="27235" y="30862"/>
                  </a:cubicBezTo>
                  <a:cubicBezTo>
                    <a:pt x="23590" y="29316"/>
                    <a:pt x="19840" y="25513"/>
                    <a:pt x="19443" y="21400"/>
                  </a:cubicBezTo>
                  <a:cubicBezTo>
                    <a:pt x="20742" y="19391"/>
                    <a:pt x="22158" y="17466"/>
                    <a:pt x="23783" y="15746"/>
                  </a:cubicBezTo>
                  <a:close/>
                  <a:moveTo>
                    <a:pt x="14481" y="29877"/>
                  </a:moveTo>
                  <a:cubicBezTo>
                    <a:pt x="15253" y="33897"/>
                    <a:pt x="18258" y="37080"/>
                    <a:pt x="22260" y="37977"/>
                  </a:cubicBezTo>
                  <a:cubicBezTo>
                    <a:pt x="21599" y="38776"/>
                    <a:pt x="20919" y="39556"/>
                    <a:pt x="20227" y="40327"/>
                  </a:cubicBezTo>
                  <a:cubicBezTo>
                    <a:pt x="16858" y="39698"/>
                    <a:pt x="13465" y="36904"/>
                    <a:pt x="12530" y="33611"/>
                  </a:cubicBezTo>
                  <a:cubicBezTo>
                    <a:pt x="12520" y="33578"/>
                    <a:pt x="12498" y="33551"/>
                    <a:pt x="12465" y="33538"/>
                  </a:cubicBezTo>
                  <a:cubicBezTo>
                    <a:pt x="13131" y="32315"/>
                    <a:pt x="13803" y="31095"/>
                    <a:pt x="14481" y="29877"/>
                  </a:cubicBezTo>
                  <a:close/>
                  <a:moveTo>
                    <a:pt x="31811" y="29866"/>
                  </a:moveTo>
                  <a:cubicBezTo>
                    <a:pt x="33398" y="32946"/>
                    <a:pt x="37250" y="34420"/>
                    <a:pt x="40712" y="34420"/>
                  </a:cubicBezTo>
                  <a:cubicBezTo>
                    <a:pt x="41322" y="34420"/>
                    <a:pt x="41919" y="34374"/>
                    <a:pt x="42489" y="34283"/>
                  </a:cubicBezTo>
                  <a:lnTo>
                    <a:pt x="42489" y="34283"/>
                  </a:lnTo>
                  <a:cubicBezTo>
                    <a:pt x="41019" y="36805"/>
                    <a:pt x="39234" y="39155"/>
                    <a:pt x="37314" y="41386"/>
                  </a:cubicBezTo>
                  <a:lnTo>
                    <a:pt x="37312" y="41386"/>
                  </a:lnTo>
                  <a:cubicBezTo>
                    <a:pt x="33425" y="41211"/>
                    <a:pt x="30295" y="37533"/>
                    <a:pt x="28546" y="34371"/>
                  </a:cubicBezTo>
                  <a:cubicBezTo>
                    <a:pt x="29553" y="33094"/>
                    <a:pt x="30520" y="31790"/>
                    <a:pt x="31432" y="30448"/>
                  </a:cubicBezTo>
                  <a:cubicBezTo>
                    <a:pt x="31562" y="30256"/>
                    <a:pt x="31684" y="30059"/>
                    <a:pt x="31811" y="29866"/>
                  </a:cubicBezTo>
                  <a:close/>
                  <a:moveTo>
                    <a:pt x="28430" y="34516"/>
                  </a:moveTo>
                  <a:cubicBezTo>
                    <a:pt x="29926" y="37644"/>
                    <a:pt x="33395" y="41530"/>
                    <a:pt x="37125" y="41604"/>
                  </a:cubicBezTo>
                  <a:cubicBezTo>
                    <a:pt x="36774" y="42010"/>
                    <a:pt x="36415" y="42409"/>
                    <a:pt x="36056" y="42806"/>
                  </a:cubicBezTo>
                  <a:cubicBezTo>
                    <a:pt x="32488" y="42077"/>
                    <a:pt x="28732" y="39087"/>
                    <a:pt x="27594" y="35582"/>
                  </a:cubicBezTo>
                  <a:cubicBezTo>
                    <a:pt x="27592" y="35574"/>
                    <a:pt x="27584" y="35570"/>
                    <a:pt x="27580" y="35564"/>
                  </a:cubicBezTo>
                  <a:cubicBezTo>
                    <a:pt x="27865" y="35216"/>
                    <a:pt x="28149" y="34867"/>
                    <a:pt x="28430" y="34516"/>
                  </a:cubicBezTo>
                  <a:close/>
                  <a:moveTo>
                    <a:pt x="12343" y="33760"/>
                  </a:moveTo>
                  <a:cubicBezTo>
                    <a:pt x="13141" y="37043"/>
                    <a:pt x="16775" y="40005"/>
                    <a:pt x="20116" y="40451"/>
                  </a:cubicBezTo>
                  <a:cubicBezTo>
                    <a:pt x="19110" y="41567"/>
                    <a:pt x="18074" y="42654"/>
                    <a:pt x="17007" y="43712"/>
                  </a:cubicBezTo>
                  <a:cubicBezTo>
                    <a:pt x="13741" y="43408"/>
                    <a:pt x="11143" y="41587"/>
                    <a:pt x="9733" y="38628"/>
                  </a:cubicBezTo>
                  <a:cubicBezTo>
                    <a:pt x="10592" y="37000"/>
                    <a:pt x="11462" y="35377"/>
                    <a:pt x="12343" y="33760"/>
                  </a:cubicBezTo>
                  <a:close/>
                  <a:moveTo>
                    <a:pt x="9597" y="38886"/>
                  </a:moveTo>
                  <a:cubicBezTo>
                    <a:pt x="10883" y="41755"/>
                    <a:pt x="13718" y="43693"/>
                    <a:pt x="16855" y="43858"/>
                  </a:cubicBezTo>
                  <a:cubicBezTo>
                    <a:pt x="16488" y="44218"/>
                    <a:pt x="16121" y="44579"/>
                    <a:pt x="15747" y="44933"/>
                  </a:cubicBezTo>
                  <a:cubicBezTo>
                    <a:pt x="15742" y="44930"/>
                    <a:pt x="15737" y="44924"/>
                    <a:pt x="15727" y="44923"/>
                  </a:cubicBezTo>
                  <a:cubicBezTo>
                    <a:pt x="12655" y="44766"/>
                    <a:pt x="10166" y="43113"/>
                    <a:pt x="8821" y="40357"/>
                  </a:cubicBezTo>
                  <a:cubicBezTo>
                    <a:pt x="9077" y="39866"/>
                    <a:pt x="9338" y="39377"/>
                    <a:pt x="9597" y="38886"/>
                  </a:cubicBezTo>
                  <a:close/>
                  <a:moveTo>
                    <a:pt x="27486" y="35681"/>
                  </a:moveTo>
                  <a:cubicBezTo>
                    <a:pt x="27914" y="37634"/>
                    <a:pt x="29559" y="39327"/>
                    <a:pt x="31019" y="40592"/>
                  </a:cubicBezTo>
                  <a:cubicBezTo>
                    <a:pt x="32425" y="41813"/>
                    <a:pt x="34027" y="42709"/>
                    <a:pt x="35846" y="43038"/>
                  </a:cubicBezTo>
                  <a:cubicBezTo>
                    <a:pt x="34621" y="44384"/>
                    <a:pt x="33362" y="45686"/>
                    <a:pt x="32105" y="46957"/>
                  </a:cubicBezTo>
                  <a:cubicBezTo>
                    <a:pt x="31895" y="47171"/>
                    <a:pt x="31681" y="47383"/>
                    <a:pt x="31468" y="47595"/>
                  </a:cubicBezTo>
                  <a:cubicBezTo>
                    <a:pt x="27672" y="46543"/>
                    <a:pt x="24853" y="43871"/>
                    <a:pt x="23459" y="40220"/>
                  </a:cubicBezTo>
                  <a:cubicBezTo>
                    <a:pt x="24849" y="38751"/>
                    <a:pt x="26199" y="37241"/>
                    <a:pt x="27486" y="35681"/>
                  </a:cubicBezTo>
                  <a:close/>
                  <a:moveTo>
                    <a:pt x="8710" y="40567"/>
                  </a:moveTo>
                  <a:cubicBezTo>
                    <a:pt x="9944" y="43269"/>
                    <a:pt x="12668" y="45023"/>
                    <a:pt x="15643" y="45030"/>
                  </a:cubicBezTo>
                  <a:cubicBezTo>
                    <a:pt x="14370" y="46225"/>
                    <a:pt x="13059" y="47379"/>
                    <a:pt x="11709" y="48488"/>
                  </a:cubicBezTo>
                  <a:cubicBezTo>
                    <a:pt x="11662" y="48489"/>
                    <a:pt x="11614" y="48490"/>
                    <a:pt x="11566" y="48490"/>
                  </a:cubicBezTo>
                  <a:cubicBezTo>
                    <a:pt x="9457" y="48490"/>
                    <a:pt x="7555" y="46953"/>
                    <a:pt x="6193" y="45430"/>
                  </a:cubicBezTo>
                  <a:cubicBezTo>
                    <a:pt x="7027" y="43805"/>
                    <a:pt x="7865" y="42184"/>
                    <a:pt x="8710" y="40568"/>
                  </a:cubicBezTo>
                  <a:lnTo>
                    <a:pt x="8710" y="40567"/>
                  </a:lnTo>
                  <a:close/>
                  <a:moveTo>
                    <a:pt x="23310" y="40378"/>
                  </a:moveTo>
                  <a:cubicBezTo>
                    <a:pt x="24507" y="44027"/>
                    <a:pt x="27541" y="46820"/>
                    <a:pt x="31245" y="47816"/>
                  </a:cubicBezTo>
                  <a:cubicBezTo>
                    <a:pt x="30222" y="48819"/>
                    <a:pt x="29162" y="49794"/>
                    <a:pt x="28057" y="50712"/>
                  </a:cubicBezTo>
                  <a:cubicBezTo>
                    <a:pt x="24092" y="50051"/>
                    <a:pt x="21263" y="47290"/>
                    <a:pt x="20301" y="43418"/>
                  </a:cubicBezTo>
                  <a:cubicBezTo>
                    <a:pt x="21321" y="42425"/>
                    <a:pt x="22324" y="41411"/>
                    <a:pt x="23310" y="40378"/>
                  </a:cubicBezTo>
                  <a:close/>
                  <a:moveTo>
                    <a:pt x="6120" y="45576"/>
                  </a:moveTo>
                  <a:cubicBezTo>
                    <a:pt x="7352" y="47165"/>
                    <a:pt x="9392" y="48648"/>
                    <a:pt x="11427" y="48714"/>
                  </a:cubicBezTo>
                  <a:cubicBezTo>
                    <a:pt x="10183" y="49726"/>
                    <a:pt x="8910" y="50699"/>
                    <a:pt x="7606" y="51633"/>
                  </a:cubicBezTo>
                  <a:cubicBezTo>
                    <a:pt x="7596" y="51626"/>
                    <a:pt x="7586" y="51621"/>
                    <a:pt x="7574" y="51619"/>
                  </a:cubicBezTo>
                  <a:cubicBezTo>
                    <a:pt x="6253" y="51338"/>
                    <a:pt x="5082" y="50792"/>
                    <a:pt x="3970" y="50031"/>
                  </a:cubicBezTo>
                  <a:cubicBezTo>
                    <a:pt x="3959" y="50023"/>
                    <a:pt x="3948" y="50020"/>
                    <a:pt x="3938" y="50020"/>
                  </a:cubicBezTo>
                  <a:cubicBezTo>
                    <a:pt x="3891" y="50020"/>
                    <a:pt x="3859" y="50089"/>
                    <a:pt x="3907" y="50127"/>
                  </a:cubicBezTo>
                  <a:cubicBezTo>
                    <a:pt x="4945" y="50945"/>
                    <a:pt x="6144" y="51471"/>
                    <a:pt x="7428" y="51759"/>
                  </a:cubicBezTo>
                  <a:cubicBezTo>
                    <a:pt x="7154" y="51952"/>
                    <a:pt x="6882" y="52150"/>
                    <a:pt x="6605" y="52341"/>
                  </a:cubicBezTo>
                  <a:cubicBezTo>
                    <a:pt x="5398" y="52109"/>
                    <a:pt x="4392" y="51666"/>
                    <a:pt x="3293" y="51137"/>
                  </a:cubicBezTo>
                  <a:cubicBezTo>
                    <a:pt x="4230" y="49280"/>
                    <a:pt x="5173" y="47427"/>
                    <a:pt x="6120" y="45577"/>
                  </a:cubicBezTo>
                  <a:lnTo>
                    <a:pt x="6120" y="45576"/>
                  </a:lnTo>
                  <a:close/>
                  <a:moveTo>
                    <a:pt x="20171" y="43546"/>
                  </a:moveTo>
                  <a:cubicBezTo>
                    <a:pt x="20916" y="47435"/>
                    <a:pt x="23952" y="50234"/>
                    <a:pt x="27801" y="50918"/>
                  </a:cubicBezTo>
                  <a:cubicBezTo>
                    <a:pt x="25856" y="52507"/>
                    <a:pt x="23773" y="53903"/>
                    <a:pt x="21512" y="54930"/>
                  </a:cubicBezTo>
                  <a:cubicBezTo>
                    <a:pt x="18658" y="52898"/>
                    <a:pt x="17083" y="50214"/>
                    <a:pt x="16669" y="46747"/>
                  </a:cubicBezTo>
                  <a:cubicBezTo>
                    <a:pt x="17826" y="45761"/>
                    <a:pt x="18950" y="44731"/>
                    <a:pt x="20049" y="43667"/>
                  </a:cubicBezTo>
                  <a:cubicBezTo>
                    <a:pt x="20089" y="43627"/>
                    <a:pt x="20129" y="43586"/>
                    <a:pt x="20171" y="43546"/>
                  </a:cubicBezTo>
                  <a:close/>
                  <a:moveTo>
                    <a:pt x="16567" y="46833"/>
                  </a:moveTo>
                  <a:cubicBezTo>
                    <a:pt x="16590" y="50088"/>
                    <a:pt x="18460" y="53358"/>
                    <a:pt x="21240" y="55053"/>
                  </a:cubicBezTo>
                  <a:cubicBezTo>
                    <a:pt x="20222" y="55499"/>
                    <a:pt x="19169" y="55863"/>
                    <a:pt x="18093" y="56139"/>
                  </a:cubicBezTo>
                  <a:cubicBezTo>
                    <a:pt x="15895" y="54136"/>
                    <a:pt x="14668" y="51743"/>
                    <a:pt x="13968" y="48902"/>
                  </a:cubicBezTo>
                  <a:cubicBezTo>
                    <a:pt x="14855" y="48240"/>
                    <a:pt x="15720" y="47551"/>
                    <a:pt x="16567" y="46833"/>
                  </a:cubicBezTo>
                  <a:close/>
                  <a:moveTo>
                    <a:pt x="37448" y="580"/>
                  </a:moveTo>
                  <a:cubicBezTo>
                    <a:pt x="37663" y="580"/>
                    <a:pt x="37878" y="626"/>
                    <a:pt x="38098" y="748"/>
                  </a:cubicBezTo>
                  <a:cubicBezTo>
                    <a:pt x="38075" y="804"/>
                    <a:pt x="38067" y="867"/>
                    <a:pt x="38080" y="927"/>
                  </a:cubicBezTo>
                  <a:cubicBezTo>
                    <a:pt x="40175" y="11449"/>
                    <a:pt x="36481" y="21998"/>
                    <a:pt x="30558" y="30642"/>
                  </a:cubicBezTo>
                  <a:cubicBezTo>
                    <a:pt x="27298" y="35397"/>
                    <a:pt x="23410" y="39701"/>
                    <a:pt x="19298" y="43728"/>
                  </a:cubicBezTo>
                  <a:cubicBezTo>
                    <a:pt x="17574" y="45416"/>
                    <a:pt x="15777" y="47042"/>
                    <a:pt x="13880" y="48536"/>
                  </a:cubicBezTo>
                  <a:cubicBezTo>
                    <a:pt x="13876" y="48521"/>
                    <a:pt x="13873" y="48505"/>
                    <a:pt x="13869" y="48489"/>
                  </a:cubicBezTo>
                  <a:cubicBezTo>
                    <a:pt x="13862" y="48460"/>
                    <a:pt x="13842" y="48447"/>
                    <a:pt x="13820" y="48447"/>
                  </a:cubicBezTo>
                  <a:cubicBezTo>
                    <a:pt x="13791" y="48447"/>
                    <a:pt x="13761" y="48472"/>
                    <a:pt x="13764" y="48511"/>
                  </a:cubicBezTo>
                  <a:cubicBezTo>
                    <a:pt x="13767" y="48546"/>
                    <a:pt x="13773" y="48582"/>
                    <a:pt x="13777" y="48617"/>
                  </a:cubicBezTo>
                  <a:cubicBezTo>
                    <a:pt x="11758" y="50201"/>
                    <a:pt x="9626" y="51636"/>
                    <a:pt x="7352" y="52835"/>
                  </a:cubicBezTo>
                  <a:cubicBezTo>
                    <a:pt x="7335" y="52817"/>
                    <a:pt x="7311" y="52807"/>
                    <a:pt x="7288" y="52807"/>
                  </a:cubicBezTo>
                  <a:cubicBezTo>
                    <a:pt x="7251" y="52807"/>
                    <a:pt x="7214" y="52831"/>
                    <a:pt x="7204" y="52885"/>
                  </a:cubicBezTo>
                  <a:cubicBezTo>
                    <a:pt x="7203" y="52895"/>
                    <a:pt x="7200" y="52905"/>
                    <a:pt x="7199" y="52917"/>
                  </a:cubicBezTo>
                  <a:cubicBezTo>
                    <a:pt x="6883" y="53080"/>
                    <a:pt x="6567" y="53241"/>
                    <a:pt x="6247" y="53395"/>
                  </a:cubicBezTo>
                  <a:cubicBezTo>
                    <a:pt x="6217" y="53409"/>
                    <a:pt x="6233" y="53450"/>
                    <a:pt x="6260" y="53450"/>
                  </a:cubicBezTo>
                  <a:cubicBezTo>
                    <a:pt x="6264" y="53450"/>
                    <a:pt x="6269" y="53449"/>
                    <a:pt x="6273" y="53447"/>
                  </a:cubicBezTo>
                  <a:cubicBezTo>
                    <a:pt x="6578" y="53314"/>
                    <a:pt x="6876" y="53169"/>
                    <a:pt x="7177" y="53026"/>
                  </a:cubicBezTo>
                  <a:lnTo>
                    <a:pt x="7177" y="53026"/>
                  </a:lnTo>
                  <a:cubicBezTo>
                    <a:pt x="7030" y="53789"/>
                    <a:pt x="6823" y="54589"/>
                    <a:pt x="6863" y="55367"/>
                  </a:cubicBezTo>
                  <a:cubicBezTo>
                    <a:pt x="6872" y="55542"/>
                    <a:pt x="6902" y="56012"/>
                    <a:pt x="7053" y="56263"/>
                  </a:cubicBezTo>
                  <a:cubicBezTo>
                    <a:pt x="5834" y="56060"/>
                    <a:pt x="4611" y="55850"/>
                    <a:pt x="3406" y="55850"/>
                  </a:cubicBezTo>
                  <a:cubicBezTo>
                    <a:pt x="2484" y="55850"/>
                    <a:pt x="1572" y="55973"/>
                    <a:pt x="680" y="56313"/>
                  </a:cubicBezTo>
                  <a:cubicBezTo>
                    <a:pt x="1537" y="54612"/>
                    <a:pt x="2394" y="52912"/>
                    <a:pt x="3252" y="51214"/>
                  </a:cubicBezTo>
                  <a:cubicBezTo>
                    <a:pt x="4157" y="51888"/>
                    <a:pt x="5317" y="52279"/>
                    <a:pt x="6429" y="52461"/>
                  </a:cubicBezTo>
                  <a:cubicBezTo>
                    <a:pt x="4781" y="53595"/>
                    <a:pt x="3092" y="54668"/>
                    <a:pt x="1361" y="55668"/>
                  </a:cubicBezTo>
                  <a:cubicBezTo>
                    <a:pt x="1256" y="55729"/>
                    <a:pt x="1310" y="55883"/>
                    <a:pt x="1406" y="55883"/>
                  </a:cubicBezTo>
                  <a:cubicBezTo>
                    <a:pt x="1423" y="55883"/>
                    <a:pt x="1440" y="55878"/>
                    <a:pt x="1459" y="55869"/>
                  </a:cubicBezTo>
                  <a:cubicBezTo>
                    <a:pt x="12112" y="50035"/>
                    <a:pt x="21207" y="41683"/>
                    <a:pt x="27847" y="31502"/>
                  </a:cubicBezTo>
                  <a:cubicBezTo>
                    <a:pt x="33624" y="22646"/>
                    <a:pt x="38331" y="11760"/>
                    <a:pt x="36133" y="1000"/>
                  </a:cubicBezTo>
                  <a:cubicBezTo>
                    <a:pt x="36124" y="966"/>
                    <a:pt x="36112" y="934"/>
                    <a:pt x="36093" y="906"/>
                  </a:cubicBezTo>
                  <a:cubicBezTo>
                    <a:pt x="36563" y="776"/>
                    <a:pt x="37004" y="580"/>
                    <a:pt x="37448" y="580"/>
                  </a:cubicBezTo>
                  <a:close/>
                  <a:moveTo>
                    <a:pt x="13823" y="49008"/>
                  </a:moveTo>
                  <a:cubicBezTo>
                    <a:pt x="14208" y="51793"/>
                    <a:pt x="15754" y="54344"/>
                    <a:pt x="17829" y="56211"/>
                  </a:cubicBezTo>
                  <a:cubicBezTo>
                    <a:pt x="17501" y="56291"/>
                    <a:pt x="17169" y="56360"/>
                    <a:pt x="16833" y="56424"/>
                  </a:cubicBezTo>
                  <a:lnTo>
                    <a:pt x="16833" y="56423"/>
                  </a:lnTo>
                  <a:cubicBezTo>
                    <a:pt x="14761" y="54572"/>
                    <a:pt x="13556" y="52177"/>
                    <a:pt x="13347" y="49386"/>
                  </a:cubicBezTo>
                  <a:cubicBezTo>
                    <a:pt x="13347" y="49375"/>
                    <a:pt x="13337" y="49370"/>
                    <a:pt x="13333" y="49362"/>
                  </a:cubicBezTo>
                  <a:cubicBezTo>
                    <a:pt x="13496" y="49243"/>
                    <a:pt x="13661" y="49127"/>
                    <a:pt x="13823" y="49008"/>
                  </a:cubicBezTo>
                  <a:close/>
                  <a:moveTo>
                    <a:pt x="9087" y="52058"/>
                  </a:moveTo>
                  <a:cubicBezTo>
                    <a:pt x="9137" y="53023"/>
                    <a:pt x="9329" y="53966"/>
                    <a:pt x="9682" y="54865"/>
                  </a:cubicBezTo>
                  <a:cubicBezTo>
                    <a:pt x="9933" y="55505"/>
                    <a:pt x="10252" y="56265"/>
                    <a:pt x="10805" y="56717"/>
                  </a:cubicBezTo>
                  <a:cubicBezTo>
                    <a:pt x="9594" y="56635"/>
                    <a:pt x="8385" y="56483"/>
                    <a:pt x="7186" y="56284"/>
                  </a:cubicBezTo>
                  <a:lnTo>
                    <a:pt x="7186" y="56283"/>
                  </a:lnTo>
                  <a:lnTo>
                    <a:pt x="7179" y="56283"/>
                  </a:lnTo>
                  <a:cubicBezTo>
                    <a:pt x="6899" y="56000"/>
                    <a:pt x="7010" y="54934"/>
                    <a:pt x="7042" y="54685"/>
                  </a:cubicBezTo>
                  <a:cubicBezTo>
                    <a:pt x="7121" y="54097"/>
                    <a:pt x="7256" y="53517"/>
                    <a:pt x="7369" y="52935"/>
                  </a:cubicBezTo>
                  <a:cubicBezTo>
                    <a:pt x="7951" y="52656"/>
                    <a:pt x="8526" y="52367"/>
                    <a:pt x="9087" y="52058"/>
                  </a:cubicBezTo>
                  <a:close/>
                  <a:moveTo>
                    <a:pt x="13174" y="49478"/>
                  </a:moveTo>
                  <a:cubicBezTo>
                    <a:pt x="13340" y="52193"/>
                    <a:pt x="14580" y="54709"/>
                    <a:pt x="16659" y="56457"/>
                  </a:cubicBezTo>
                  <a:cubicBezTo>
                    <a:pt x="16613" y="56465"/>
                    <a:pt x="16567" y="56475"/>
                    <a:pt x="16521" y="56483"/>
                  </a:cubicBezTo>
                  <a:lnTo>
                    <a:pt x="16521" y="56482"/>
                  </a:lnTo>
                  <a:cubicBezTo>
                    <a:pt x="15272" y="56693"/>
                    <a:pt x="14016" y="56783"/>
                    <a:pt x="12761" y="56783"/>
                  </a:cubicBezTo>
                  <a:cubicBezTo>
                    <a:pt x="12170" y="56783"/>
                    <a:pt x="11579" y="56763"/>
                    <a:pt x="10989" y="56727"/>
                  </a:cubicBezTo>
                  <a:cubicBezTo>
                    <a:pt x="9723" y="55821"/>
                    <a:pt x="9329" y="53384"/>
                    <a:pt x="9243" y="52004"/>
                  </a:cubicBezTo>
                  <a:cubicBezTo>
                    <a:pt x="9243" y="51993"/>
                    <a:pt x="9235" y="51987"/>
                    <a:pt x="9232" y="51977"/>
                  </a:cubicBezTo>
                  <a:cubicBezTo>
                    <a:pt x="10592" y="51219"/>
                    <a:pt x="11907" y="50385"/>
                    <a:pt x="13174" y="49478"/>
                  </a:cubicBezTo>
                  <a:close/>
                  <a:moveTo>
                    <a:pt x="37559" y="0"/>
                  </a:moveTo>
                  <a:cubicBezTo>
                    <a:pt x="36864" y="0"/>
                    <a:pt x="36079" y="369"/>
                    <a:pt x="35563" y="651"/>
                  </a:cubicBezTo>
                  <a:cubicBezTo>
                    <a:pt x="35434" y="721"/>
                    <a:pt x="35441" y="874"/>
                    <a:pt x="35527" y="952"/>
                  </a:cubicBezTo>
                  <a:cubicBezTo>
                    <a:pt x="35504" y="1005"/>
                    <a:pt x="35497" y="1065"/>
                    <a:pt x="35508" y="1124"/>
                  </a:cubicBezTo>
                  <a:cubicBezTo>
                    <a:pt x="36326" y="5437"/>
                    <a:pt x="36073" y="9732"/>
                    <a:pt x="35104" y="13902"/>
                  </a:cubicBezTo>
                  <a:cubicBezTo>
                    <a:pt x="35012" y="13924"/>
                    <a:pt x="34924" y="13934"/>
                    <a:pt x="34839" y="13934"/>
                  </a:cubicBezTo>
                  <a:cubicBezTo>
                    <a:pt x="33716" y="13934"/>
                    <a:pt x="33193" y="12162"/>
                    <a:pt x="32360" y="11591"/>
                  </a:cubicBezTo>
                  <a:cubicBezTo>
                    <a:pt x="31792" y="11201"/>
                    <a:pt x="31096" y="11063"/>
                    <a:pt x="30417" y="11063"/>
                  </a:cubicBezTo>
                  <a:cubicBezTo>
                    <a:pt x="30393" y="11063"/>
                    <a:pt x="30368" y="11063"/>
                    <a:pt x="30344" y="11063"/>
                  </a:cubicBezTo>
                  <a:cubicBezTo>
                    <a:pt x="28448" y="11091"/>
                    <a:pt x="26680" y="12259"/>
                    <a:pt x="25266" y="13415"/>
                  </a:cubicBezTo>
                  <a:cubicBezTo>
                    <a:pt x="21191" y="16746"/>
                    <a:pt x="18400" y="21670"/>
                    <a:pt x="15815" y="26163"/>
                  </a:cubicBezTo>
                  <a:cubicBezTo>
                    <a:pt x="10181" y="35960"/>
                    <a:pt x="4806" y="45999"/>
                    <a:pt x="196" y="56321"/>
                  </a:cubicBezTo>
                  <a:cubicBezTo>
                    <a:pt x="165" y="56390"/>
                    <a:pt x="183" y="56455"/>
                    <a:pt x="223" y="56505"/>
                  </a:cubicBezTo>
                  <a:cubicBezTo>
                    <a:pt x="218" y="56508"/>
                    <a:pt x="213" y="56509"/>
                    <a:pt x="208" y="56512"/>
                  </a:cubicBezTo>
                  <a:cubicBezTo>
                    <a:pt x="1" y="56610"/>
                    <a:pt x="113" y="56879"/>
                    <a:pt x="302" y="56879"/>
                  </a:cubicBezTo>
                  <a:cubicBezTo>
                    <a:pt x="326" y="56879"/>
                    <a:pt x="352" y="56874"/>
                    <a:pt x="378" y="56864"/>
                  </a:cubicBezTo>
                  <a:cubicBezTo>
                    <a:pt x="1306" y="56519"/>
                    <a:pt x="2240" y="56394"/>
                    <a:pt x="3178" y="56394"/>
                  </a:cubicBezTo>
                  <a:cubicBezTo>
                    <a:pt x="4939" y="56394"/>
                    <a:pt x="6712" y="56836"/>
                    <a:pt x="8474" y="57092"/>
                  </a:cubicBezTo>
                  <a:cubicBezTo>
                    <a:pt x="9896" y="57299"/>
                    <a:pt x="11334" y="57416"/>
                    <a:pt x="12771" y="57416"/>
                  </a:cubicBezTo>
                  <a:cubicBezTo>
                    <a:pt x="13881" y="57416"/>
                    <a:pt x="14991" y="57346"/>
                    <a:pt x="16093" y="57194"/>
                  </a:cubicBezTo>
                  <a:cubicBezTo>
                    <a:pt x="21237" y="56482"/>
                    <a:pt x="25679" y="53718"/>
                    <a:pt x="29502" y="50323"/>
                  </a:cubicBezTo>
                  <a:cubicBezTo>
                    <a:pt x="33560" y="46721"/>
                    <a:pt x="37380" y="42590"/>
                    <a:pt x="40609" y="38228"/>
                  </a:cubicBezTo>
                  <a:cubicBezTo>
                    <a:pt x="43812" y="33899"/>
                    <a:pt x="46497" y="28791"/>
                    <a:pt x="46779" y="23312"/>
                  </a:cubicBezTo>
                  <a:cubicBezTo>
                    <a:pt x="46898" y="21006"/>
                    <a:pt x="46585" y="18232"/>
                    <a:pt x="45089" y="16364"/>
                  </a:cubicBezTo>
                  <a:cubicBezTo>
                    <a:pt x="44263" y="15331"/>
                    <a:pt x="43188" y="15015"/>
                    <a:pt x="42030" y="15015"/>
                  </a:cubicBezTo>
                  <a:cubicBezTo>
                    <a:pt x="40791" y="15015"/>
                    <a:pt x="39458" y="15378"/>
                    <a:pt x="38239" y="15614"/>
                  </a:cubicBezTo>
                  <a:cubicBezTo>
                    <a:pt x="39443" y="10801"/>
                    <a:pt x="39728" y="5790"/>
                    <a:pt x="38735" y="795"/>
                  </a:cubicBezTo>
                  <a:cubicBezTo>
                    <a:pt x="38727" y="760"/>
                    <a:pt x="38712" y="725"/>
                    <a:pt x="38694" y="695"/>
                  </a:cubicBezTo>
                  <a:cubicBezTo>
                    <a:pt x="38701" y="631"/>
                    <a:pt x="38684" y="566"/>
                    <a:pt x="38646" y="513"/>
                  </a:cubicBezTo>
                  <a:cubicBezTo>
                    <a:pt x="38371" y="137"/>
                    <a:pt x="37982" y="0"/>
                    <a:pt x="37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273" name="Google Shape;1273;p19"/>
          <p:cNvSpPr/>
          <p:nvPr/>
        </p:nvSpPr>
        <p:spPr>
          <a:xfrm>
            <a:off x="11122268" y="5066371"/>
            <a:ext cx="2000985" cy="1985159"/>
          </a:xfrm>
          <a:custGeom>
            <a:avLst/>
            <a:gdLst/>
            <a:ahLst/>
            <a:cxnLst/>
            <a:rect l="l" t="t" r="r" b="b"/>
            <a:pathLst>
              <a:path w="20229" h="20069" extrusionOk="0">
                <a:moveTo>
                  <a:pt x="7232" y="5426"/>
                </a:moveTo>
                <a:cubicBezTo>
                  <a:pt x="7787" y="5722"/>
                  <a:pt x="8401" y="5969"/>
                  <a:pt x="9022" y="6002"/>
                </a:cubicBezTo>
                <a:cubicBezTo>
                  <a:pt x="9024" y="6002"/>
                  <a:pt x="9026" y="6002"/>
                  <a:pt x="9028" y="6002"/>
                </a:cubicBezTo>
                <a:cubicBezTo>
                  <a:pt x="9056" y="6002"/>
                  <a:pt x="9081" y="5984"/>
                  <a:pt x="9089" y="5957"/>
                </a:cubicBezTo>
                <a:cubicBezTo>
                  <a:pt x="9121" y="5937"/>
                  <a:pt x="9150" y="5913"/>
                  <a:pt x="9177" y="5888"/>
                </a:cubicBezTo>
                <a:cubicBezTo>
                  <a:pt x="9322" y="6089"/>
                  <a:pt x="9502" y="6270"/>
                  <a:pt x="9646" y="6470"/>
                </a:cubicBezTo>
                <a:cubicBezTo>
                  <a:pt x="9790" y="6670"/>
                  <a:pt x="9916" y="6885"/>
                  <a:pt x="10001" y="7116"/>
                </a:cubicBezTo>
                <a:cubicBezTo>
                  <a:pt x="9998" y="7120"/>
                  <a:pt x="9997" y="7122"/>
                  <a:pt x="9996" y="7126"/>
                </a:cubicBezTo>
                <a:lnTo>
                  <a:pt x="9997" y="7126"/>
                </a:lnTo>
                <a:cubicBezTo>
                  <a:pt x="9993" y="7160"/>
                  <a:pt x="9992" y="7192"/>
                  <a:pt x="9988" y="7225"/>
                </a:cubicBezTo>
                <a:cubicBezTo>
                  <a:pt x="9323" y="6805"/>
                  <a:pt x="8483" y="6448"/>
                  <a:pt x="7702" y="6400"/>
                </a:cubicBezTo>
                <a:cubicBezTo>
                  <a:pt x="7702" y="6398"/>
                  <a:pt x="7703" y="6397"/>
                  <a:pt x="7704" y="6396"/>
                </a:cubicBezTo>
                <a:cubicBezTo>
                  <a:pt x="7770" y="6034"/>
                  <a:pt x="7488" y="5698"/>
                  <a:pt x="7232" y="5426"/>
                </a:cubicBezTo>
                <a:close/>
                <a:moveTo>
                  <a:pt x="12999" y="5427"/>
                </a:moveTo>
                <a:lnTo>
                  <a:pt x="12999" y="5427"/>
                </a:lnTo>
                <a:cubicBezTo>
                  <a:pt x="12743" y="5698"/>
                  <a:pt x="12461" y="6034"/>
                  <a:pt x="12528" y="6396"/>
                </a:cubicBezTo>
                <a:cubicBezTo>
                  <a:pt x="12528" y="6398"/>
                  <a:pt x="12529" y="6398"/>
                  <a:pt x="12531" y="6400"/>
                </a:cubicBezTo>
                <a:cubicBezTo>
                  <a:pt x="11725" y="6448"/>
                  <a:pt x="10857" y="6825"/>
                  <a:pt x="10186" y="7261"/>
                </a:cubicBezTo>
                <a:lnTo>
                  <a:pt x="10186" y="7262"/>
                </a:lnTo>
                <a:lnTo>
                  <a:pt x="10184" y="7262"/>
                </a:lnTo>
                <a:cubicBezTo>
                  <a:pt x="10266" y="6974"/>
                  <a:pt x="10410" y="6714"/>
                  <a:pt x="10585" y="6470"/>
                </a:cubicBezTo>
                <a:cubicBezTo>
                  <a:pt x="10729" y="6270"/>
                  <a:pt x="10909" y="6089"/>
                  <a:pt x="11054" y="5888"/>
                </a:cubicBezTo>
                <a:cubicBezTo>
                  <a:pt x="11081" y="5913"/>
                  <a:pt x="11110" y="5937"/>
                  <a:pt x="11142" y="5957"/>
                </a:cubicBezTo>
                <a:cubicBezTo>
                  <a:pt x="11150" y="5984"/>
                  <a:pt x="11175" y="6002"/>
                  <a:pt x="11203" y="6002"/>
                </a:cubicBezTo>
                <a:cubicBezTo>
                  <a:pt x="11205" y="6002"/>
                  <a:pt x="11207" y="6002"/>
                  <a:pt x="11209" y="6002"/>
                </a:cubicBezTo>
                <a:cubicBezTo>
                  <a:pt x="11831" y="5969"/>
                  <a:pt x="12444" y="5722"/>
                  <a:pt x="12999" y="5427"/>
                </a:cubicBezTo>
                <a:close/>
                <a:moveTo>
                  <a:pt x="4290" y="4539"/>
                </a:moveTo>
                <a:cubicBezTo>
                  <a:pt x="4308" y="4539"/>
                  <a:pt x="4326" y="4539"/>
                  <a:pt x="4344" y="4539"/>
                </a:cubicBezTo>
                <a:cubicBezTo>
                  <a:pt x="4981" y="4547"/>
                  <a:pt x="5611" y="4681"/>
                  <a:pt x="6198" y="4929"/>
                </a:cubicBezTo>
                <a:cubicBezTo>
                  <a:pt x="6836" y="5199"/>
                  <a:pt x="7192" y="5613"/>
                  <a:pt x="7479" y="6225"/>
                </a:cubicBezTo>
                <a:cubicBezTo>
                  <a:pt x="7482" y="6230"/>
                  <a:pt x="7486" y="6233"/>
                  <a:pt x="7491" y="6233"/>
                </a:cubicBezTo>
                <a:cubicBezTo>
                  <a:pt x="7499" y="6233"/>
                  <a:pt x="7508" y="6226"/>
                  <a:pt x="7508" y="6217"/>
                </a:cubicBezTo>
                <a:cubicBezTo>
                  <a:pt x="7508" y="6145"/>
                  <a:pt x="7499" y="6073"/>
                  <a:pt x="7480" y="6002"/>
                </a:cubicBezTo>
                <a:lnTo>
                  <a:pt x="7480" y="6002"/>
                </a:lnTo>
                <a:cubicBezTo>
                  <a:pt x="7552" y="6117"/>
                  <a:pt x="7598" y="6246"/>
                  <a:pt x="7611" y="6382"/>
                </a:cubicBezTo>
                <a:cubicBezTo>
                  <a:pt x="7611" y="6388"/>
                  <a:pt x="7616" y="6390"/>
                  <a:pt x="7618" y="6396"/>
                </a:cubicBezTo>
                <a:cubicBezTo>
                  <a:pt x="7591" y="6394"/>
                  <a:pt x="7562" y="6393"/>
                  <a:pt x="7535" y="6393"/>
                </a:cubicBezTo>
                <a:cubicBezTo>
                  <a:pt x="7516" y="6394"/>
                  <a:pt x="7505" y="6409"/>
                  <a:pt x="7505" y="6423"/>
                </a:cubicBezTo>
                <a:lnTo>
                  <a:pt x="7505" y="6423"/>
                </a:lnTo>
                <a:cubicBezTo>
                  <a:pt x="7504" y="6396"/>
                  <a:pt x="7483" y="6368"/>
                  <a:pt x="7456" y="6368"/>
                </a:cubicBezTo>
                <a:cubicBezTo>
                  <a:pt x="7450" y="6368"/>
                  <a:pt x="7444" y="6369"/>
                  <a:pt x="7438" y="6372"/>
                </a:cubicBezTo>
                <a:cubicBezTo>
                  <a:pt x="7178" y="6481"/>
                  <a:pt x="6955" y="6642"/>
                  <a:pt x="6683" y="6732"/>
                </a:cubicBezTo>
                <a:cubicBezTo>
                  <a:pt x="6312" y="6853"/>
                  <a:pt x="5917" y="6889"/>
                  <a:pt x="5532" y="6926"/>
                </a:cubicBezTo>
                <a:cubicBezTo>
                  <a:pt x="4899" y="6986"/>
                  <a:pt x="4256" y="6974"/>
                  <a:pt x="3629" y="7086"/>
                </a:cubicBezTo>
                <a:cubicBezTo>
                  <a:pt x="3129" y="7176"/>
                  <a:pt x="2646" y="7380"/>
                  <a:pt x="2150" y="7489"/>
                </a:cubicBezTo>
                <a:cubicBezTo>
                  <a:pt x="1953" y="7533"/>
                  <a:pt x="1711" y="7583"/>
                  <a:pt x="1469" y="7600"/>
                </a:cubicBezTo>
                <a:cubicBezTo>
                  <a:pt x="1694" y="7545"/>
                  <a:pt x="1917" y="7477"/>
                  <a:pt x="2135" y="7412"/>
                </a:cubicBezTo>
                <a:cubicBezTo>
                  <a:pt x="2713" y="7240"/>
                  <a:pt x="3281" y="7037"/>
                  <a:pt x="3852" y="6845"/>
                </a:cubicBezTo>
                <a:cubicBezTo>
                  <a:pt x="4741" y="6545"/>
                  <a:pt x="5651" y="6286"/>
                  <a:pt x="6580" y="6286"/>
                </a:cubicBezTo>
                <a:cubicBezTo>
                  <a:pt x="6866" y="6286"/>
                  <a:pt x="7155" y="6311"/>
                  <a:pt x="7444" y="6366"/>
                </a:cubicBezTo>
                <a:cubicBezTo>
                  <a:pt x="7446" y="6367"/>
                  <a:pt x="7447" y="6367"/>
                  <a:pt x="7449" y="6367"/>
                </a:cubicBezTo>
                <a:cubicBezTo>
                  <a:pt x="7457" y="6367"/>
                  <a:pt x="7464" y="6364"/>
                  <a:pt x="7470" y="6357"/>
                </a:cubicBezTo>
                <a:lnTo>
                  <a:pt x="7474" y="6361"/>
                </a:lnTo>
                <a:cubicBezTo>
                  <a:pt x="7479" y="6366"/>
                  <a:pt x="7485" y="6368"/>
                  <a:pt x="7491" y="6368"/>
                </a:cubicBezTo>
                <a:cubicBezTo>
                  <a:pt x="7511" y="6368"/>
                  <a:pt x="7532" y="6347"/>
                  <a:pt x="7516" y="6328"/>
                </a:cubicBezTo>
                <a:cubicBezTo>
                  <a:pt x="6775" y="5367"/>
                  <a:pt x="5478" y="5008"/>
                  <a:pt x="4267" y="5008"/>
                </a:cubicBezTo>
                <a:cubicBezTo>
                  <a:pt x="3954" y="5008"/>
                  <a:pt x="3648" y="5032"/>
                  <a:pt x="3358" y="5075"/>
                </a:cubicBezTo>
                <a:cubicBezTo>
                  <a:pt x="2407" y="5218"/>
                  <a:pt x="919" y="5702"/>
                  <a:pt x="420" y="6669"/>
                </a:cubicBezTo>
                <a:cubicBezTo>
                  <a:pt x="440" y="6553"/>
                  <a:pt x="466" y="6437"/>
                  <a:pt x="498" y="6325"/>
                </a:cubicBezTo>
                <a:cubicBezTo>
                  <a:pt x="1406" y="5095"/>
                  <a:pt x="2766" y="4539"/>
                  <a:pt x="4290" y="4539"/>
                </a:cubicBezTo>
                <a:close/>
                <a:moveTo>
                  <a:pt x="15940" y="4540"/>
                </a:moveTo>
                <a:cubicBezTo>
                  <a:pt x="17464" y="4540"/>
                  <a:pt x="18824" y="5097"/>
                  <a:pt x="19732" y="6326"/>
                </a:cubicBezTo>
                <a:cubicBezTo>
                  <a:pt x="19763" y="6438"/>
                  <a:pt x="19788" y="6553"/>
                  <a:pt x="19809" y="6670"/>
                </a:cubicBezTo>
                <a:cubicBezTo>
                  <a:pt x="19309" y="5704"/>
                  <a:pt x="17822" y="5218"/>
                  <a:pt x="16870" y="5075"/>
                </a:cubicBezTo>
                <a:cubicBezTo>
                  <a:pt x="16581" y="5032"/>
                  <a:pt x="16276" y="5009"/>
                  <a:pt x="15965" y="5009"/>
                </a:cubicBezTo>
                <a:cubicBezTo>
                  <a:pt x="14753" y="5009"/>
                  <a:pt x="13454" y="5367"/>
                  <a:pt x="12713" y="6328"/>
                </a:cubicBezTo>
                <a:cubicBezTo>
                  <a:pt x="12698" y="6347"/>
                  <a:pt x="12718" y="6368"/>
                  <a:pt x="12738" y="6368"/>
                </a:cubicBezTo>
                <a:cubicBezTo>
                  <a:pt x="12744" y="6368"/>
                  <a:pt x="12751" y="6366"/>
                  <a:pt x="12756" y="6361"/>
                </a:cubicBezTo>
                <a:lnTo>
                  <a:pt x="12760" y="6358"/>
                </a:lnTo>
                <a:cubicBezTo>
                  <a:pt x="12765" y="6364"/>
                  <a:pt x="12772" y="6368"/>
                  <a:pt x="12780" y="6368"/>
                </a:cubicBezTo>
                <a:cubicBezTo>
                  <a:pt x="12782" y="6368"/>
                  <a:pt x="12783" y="6368"/>
                  <a:pt x="12784" y="6368"/>
                </a:cubicBezTo>
                <a:cubicBezTo>
                  <a:pt x="13075" y="6312"/>
                  <a:pt x="13364" y="6287"/>
                  <a:pt x="13651" y="6287"/>
                </a:cubicBezTo>
                <a:cubicBezTo>
                  <a:pt x="14580" y="6287"/>
                  <a:pt x="15490" y="6546"/>
                  <a:pt x="16378" y="6846"/>
                </a:cubicBezTo>
                <a:cubicBezTo>
                  <a:pt x="16949" y="7038"/>
                  <a:pt x="17517" y="7241"/>
                  <a:pt x="18094" y="7413"/>
                </a:cubicBezTo>
                <a:cubicBezTo>
                  <a:pt x="18313" y="7477"/>
                  <a:pt x="18536" y="7547"/>
                  <a:pt x="18761" y="7601"/>
                </a:cubicBezTo>
                <a:cubicBezTo>
                  <a:pt x="18519" y="7583"/>
                  <a:pt x="18277" y="7535"/>
                  <a:pt x="18080" y="7491"/>
                </a:cubicBezTo>
                <a:cubicBezTo>
                  <a:pt x="17584" y="7380"/>
                  <a:pt x="17100" y="7177"/>
                  <a:pt x="16601" y="7088"/>
                </a:cubicBezTo>
                <a:cubicBezTo>
                  <a:pt x="15974" y="6974"/>
                  <a:pt x="15331" y="6988"/>
                  <a:pt x="14698" y="6926"/>
                </a:cubicBezTo>
                <a:cubicBezTo>
                  <a:pt x="14312" y="6890"/>
                  <a:pt x="13916" y="6854"/>
                  <a:pt x="13547" y="6733"/>
                </a:cubicBezTo>
                <a:cubicBezTo>
                  <a:pt x="13274" y="6644"/>
                  <a:pt x="13052" y="6481"/>
                  <a:pt x="12792" y="6372"/>
                </a:cubicBezTo>
                <a:cubicBezTo>
                  <a:pt x="12786" y="6369"/>
                  <a:pt x="12780" y="6368"/>
                  <a:pt x="12775" y="6368"/>
                </a:cubicBezTo>
                <a:cubicBezTo>
                  <a:pt x="12747" y="6368"/>
                  <a:pt x="12726" y="6396"/>
                  <a:pt x="12725" y="6424"/>
                </a:cubicBezTo>
                <a:lnTo>
                  <a:pt x="12725" y="6424"/>
                </a:lnTo>
                <a:cubicBezTo>
                  <a:pt x="12724" y="6409"/>
                  <a:pt x="12714" y="6394"/>
                  <a:pt x="12695" y="6394"/>
                </a:cubicBezTo>
                <a:cubicBezTo>
                  <a:pt x="12667" y="6394"/>
                  <a:pt x="12639" y="6396"/>
                  <a:pt x="12611" y="6397"/>
                </a:cubicBezTo>
                <a:cubicBezTo>
                  <a:pt x="12613" y="6392"/>
                  <a:pt x="12617" y="6388"/>
                  <a:pt x="12617" y="6382"/>
                </a:cubicBezTo>
                <a:cubicBezTo>
                  <a:pt x="12631" y="6248"/>
                  <a:pt x="12676" y="6117"/>
                  <a:pt x="12749" y="6002"/>
                </a:cubicBezTo>
                <a:lnTo>
                  <a:pt x="12749" y="6002"/>
                </a:lnTo>
                <a:cubicBezTo>
                  <a:pt x="12731" y="6073"/>
                  <a:pt x="12721" y="6145"/>
                  <a:pt x="12721" y="6217"/>
                </a:cubicBezTo>
                <a:cubicBezTo>
                  <a:pt x="12721" y="6227"/>
                  <a:pt x="12729" y="6233"/>
                  <a:pt x="12737" y="6233"/>
                </a:cubicBezTo>
                <a:cubicBezTo>
                  <a:pt x="12742" y="6233"/>
                  <a:pt x="12747" y="6231"/>
                  <a:pt x="12749" y="6225"/>
                </a:cubicBezTo>
                <a:cubicBezTo>
                  <a:pt x="13037" y="5613"/>
                  <a:pt x="13394" y="5201"/>
                  <a:pt x="14032" y="4930"/>
                </a:cubicBezTo>
                <a:cubicBezTo>
                  <a:pt x="14619" y="4681"/>
                  <a:pt x="15249" y="4549"/>
                  <a:pt x="15886" y="4541"/>
                </a:cubicBezTo>
                <a:cubicBezTo>
                  <a:pt x="15904" y="4540"/>
                  <a:pt x="15922" y="4540"/>
                  <a:pt x="15940" y="4540"/>
                </a:cubicBezTo>
                <a:close/>
                <a:moveTo>
                  <a:pt x="10598" y="7423"/>
                </a:moveTo>
                <a:lnTo>
                  <a:pt x="10600" y="7424"/>
                </a:lnTo>
                <a:cubicBezTo>
                  <a:pt x="10724" y="7452"/>
                  <a:pt x="10848" y="7480"/>
                  <a:pt x="10969" y="7517"/>
                </a:cubicBezTo>
                <a:cubicBezTo>
                  <a:pt x="11284" y="7612"/>
                  <a:pt x="11537" y="7767"/>
                  <a:pt x="11813" y="7937"/>
                </a:cubicBezTo>
                <a:cubicBezTo>
                  <a:pt x="11818" y="7940"/>
                  <a:pt x="11823" y="7942"/>
                  <a:pt x="11828" y="7942"/>
                </a:cubicBezTo>
                <a:cubicBezTo>
                  <a:pt x="11850" y="7942"/>
                  <a:pt x="11866" y="7912"/>
                  <a:pt x="11849" y="7892"/>
                </a:cubicBezTo>
                <a:cubicBezTo>
                  <a:pt x="11832" y="7872"/>
                  <a:pt x="11816" y="7855"/>
                  <a:pt x="11799" y="7837"/>
                </a:cubicBezTo>
                <a:cubicBezTo>
                  <a:pt x="11855" y="7808"/>
                  <a:pt x="11911" y="7780"/>
                  <a:pt x="11968" y="7755"/>
                </a:cubicBezTo>
                <a:lnTo>
                  <a:pt x="11968" y="7755"/>
                </a:lnTo>
                <a:cubicBezTo>
                  <a:pt x="11920" y="7776"/>
                  <a:pt x="11873" y="7800"/>
                  <a:pt x="11827" y="7824"/>
                </a:cubicBezTo>
                <a:cubicBezTo>
                  <a:pt x="11840" y="7856"/>
                  <a:pt x="11855" y="7888"/>
                  <a:pt x="11868" y="7921"/>
                </a:cubicBezTo>
                <a:cubicBezTo>
                  <a:pt x="11873" y="7929"/>
                  <a:pt x="11879" y="7939"/>
                  <a:pt x="11884" y="7948"/>
                </a:cubicBezTo>
                <a:cubicBezTo>
                  <a:pt x="11879" y="7947"/>
                  <a:pt x="11874" y="7946"/>
                  <a:pt x="11869" y="7946"/>
                </a:cubicBezTo>
                <a:cubicBezTo>
                  <a:pt x="11833" y="7946"/>
                  <a:pt x="11800" y="7980"/>
                  <a:pt x="11824" y="8021"/>
                </a:cubicBezTo>
                <a:cubicBezTo>
                  <a:pt x="12045" y="8388"/>
                  <a:pt x="12292" y="8740"/>
                  <a:pt x="12561" y="9075"/>
                </a:cubicBezTo>
                <a:cubicBezTo>
                  <a:pt x="12276" y="8782"/>
                  <a:pt x="11936" y="8589"/>
                  <a:pt x="11527" y="8589"/>
                </a:cubicBezTo>
                <a:cubicBezTo>
                  <a:pt x="11459" y="8589"/>
                  <a:pt x="11390" y="8594"/>
                  <a:pt x="11318" y="8605"/>
                </a:cubicBezTo>
                <a:cubicBezTo>
                  <a:pt x="11317" y="8605"/>
                  <a:pt x="11316" y="8607"/>
                  <a:pt x="11313" y="8608"/>
                </a:cubicBezTo>
                <a:cubicBezTo>
                  <a:pt x="11281" y="8588"/>
                  <a:pt x="11245" y="8577"/>
                  <a:pt x="11209" y="8576"/>
                </a:cubicBezTo>
                <a:cubicBezTo>
                  <a:pt x="11200" y="8576"/>
                  <a:pt x="11190" y="8580"/>
                  <a:pt x="11184" y="8585"/>
                </a:cubicBezTo>
                <a:cubicBezTo>
                  <a:pt x="11092" y="8169"/>
                  <a:pt x="10862" y="7756"/>
                  <a:pt x="10598" y="7423"/>
                </a:cubicBezTo>
                <a:close/>
                <a:moveTo>
                  <a:pt x="9630" y="7424"/>
                </a:moveTo>
                <a:lnTo>
                  <a:pt x="9630" y="7424"/>
                </a:lnTo>
                <a:cubicBezTo>
                  <a:pt x="9367" y="7756"/>
                  <a:pt x="9138" y="8169"/>
                  <a:pt x="9046" y="8585"/>
                </a:cubicBezTo>
                <a:cubicBezTo>
                  <a:pt x="9039" y="8580"/>
                  <a:pt x="9031" y="8576"/>
                  <a:pt x="9022" y="8576"/>
                </a:cubicBezTo>
                <a:cubicBezTo>
                  <a:pt x="8985" y="8577"/>
                  <a:pt x="8949" y="8588"/>
                  <a:pt x="8917" y="8608"/>
                </a:cubicBezTo>
                <a:cubicBezTo>
                  <a:pt x="8915" y="8607"/>
                  <a:pt x="8914" y="8607"/>
                  <a:pt x="8911" y="8605"/>
                </a:cubicBezTo>
                <a:cubicBezTo>
                  <a:pt x="8840" y="8594"/>
                  <a:pt x="8771" y="8589"/>
                  <a:pt x="8703" y="8589"/>
                </a:cubicBezTo>
                <a:cubicBezTo>
                  <a:pt x="8295" y="8589"/>
                  <a:pt x="7954" y="8782"/>
                  <a:pt x="7670" y="9076"/>
                </a:cubicBezTo>
                <a:cubicBezTo>
                  <a:pt x="7939" y="8741"/>
                  <a:pt x="8185" y="8388"/>
                  <a:pt x="8406" y="8021"/>
                </a:cubicBezTo>
                <a:cubicBezTo>
                  <a:pt x="8413" y="8011"/>
                  <a:pt x="8415" y="7999"/>
                  <a:pt x="8413" y="7988"/>
                </a:cubicBezTo>
                <a:cubicBezTo>
                  <a:pt x="8434" y="7959"/>
                  <a:pt x="8455" y="7929"/>
                  <a:pt x="8478" y="7900"/>
                </a:cubicBezTo>
                <a:cubicBezTo>
                  <a:pt x="8731" y="7745"/>
                  <a:pt x="8970" y="7604"/>
                  <a:pt x="9261" y="7516"/>
                </a:cubicBezTo>
                <a:cubicBezTo>
                  <a:pt x="9382" y="7480"/>
                  <a:pt x="9506" y="7451"/>
                  <a:pt x="9630" y="7424"/>
                </a:cubicBezTo>
                <a:close/>
                <a:moveTo>
                  <a:pt x="4396" y="0"/>
                </a:moveTo>
                <a:cubicBezTo>
                  <a:pt x="4379" y="0"/>
                  <a:pt x="4364" y="20"/>
                  <a:pt x="4380" y="33"/>
                </a:cubicBezTo>
                <a:lnTo>
                  <a:pt x="4428" y="73"/>
                </a:lnTo>
                <a:cubicBezTo>
                  <a:pt x="4381" y="85"/>
                  <a:pt x="4336" y="102"/>
                  <a:pt x="4294" y="125"/>
                </a:cubicBezTo>
                <a:cubicBezTo>
                  <a:pt x="4268" y="140"/>
                  <a:pt x="4242" y="157"/>
                  <a:pt x="4218" y="174"/>
                </a:cubicBezTo>
                <a:cubicBezTo>
                  <a:pt x="4200" y="160"/>
                  <a:pt x="4181" y="144"/>
                  <a:pt x="4162" y="129"/>
                </a:cubicBezTo>
                <a:cubicBezTo>
                  <a:pt x="4158" y="126"/>
                  <a:pt x="4154" y="124"/>
                  <a:pt x="4149" y="124"/>
                </a:cubicBezTo>
                <a:cubicBezTo>
                  <a:pt x="4132" y="124"/>
                  <a:pt x="4116" y="144"/>
                  <a:pt x="4132" y="158"/>
                </a:cubicBezTo>
                <a:lnTo>
                  <a:pt x="4182" y="204"/>
                </a:lnTo>
                <a:cubicBezTo>
                  <a:pt x="4140" y="238"/>
                  <a:pt x="4101" y="277"/>
                  <a:pt x="4066" y="321"/>
                </a:cubicBezTo>
                <a:cubicBezTo>
                  <a:pt x="4058" y="310"/>
                  <a:pt x="4050" y="301"/>
                  <a:pt x="4041" y="290"/>
                </a:cubicBezTo>
                <a:cubicBezTo>
                  <a:pt x="4037" y="285"/>
                  <a:pt x="4031" y="283"/>
                  <a:pt x="4025" y="283"/>
                </a:cubicBezTo>
                <a:cubicBezTo>
                  <a:pt x="4007" y="283"/>
                  <a:pt x="3988" y="304"/>
                  <a:pt x="4001" y="322"/>
                </a:cubicBezTo>
                <a:cubicBezTo>
                  <a:pt x="4012" y="337"/>
                  <a:pt x="4024" y="352"/>
                  <a:pt x="4034" y="366"/>
                </a:cubicBezTo>
                <a:cubicBezTo>
                  <a:pt x="3972" y="461"/>
                  <a:pt x="3924" y="565"/>
                  <a:pt x="3894" y="675"/>
                </a:cubicBezTo>
                <a:lnTo>
                  <a:pt x="3880" y="659"/>
                </a:lnTo>
                <a:cubicBezTo>
                  <a:pt x="3874" y="652"/>
                  <a:pt x="3866" y="649"/>
                  <a:pt x="3859" y="649"/>
                </a:cubicBezTo>
                <a:cubicBezTo>
                  <a:pt x="3838" y="649"/>
                  <a:pt x="3817" y="674"/>
                  <a:pt x="3830" y="696"/>
                </a:cubicBezTo>
                <a:cubicBezTo>
                  <a:pt x="3845" y="717"/>
                  <a:pt x="3860" y="739"/>
                  <a:pt x="3873" y="760"/>
                </a:cubicBezTo>
                <a:cubicBezTo>
                  <a:pt x="3838" y="935"/>
                  <a:pt x="3825" y="1112"/>
                  <a:pt x="3834" y="1291"/>
                </a:cubicBezTo>
                <a:cubicBezTo>
                  <a:pt x="3831" y="1284"/>
                  <a:pt x="3825" y="1281"/>
                  <a:pt x="3819" y="1281"/>
                </a:cubicBezTo>
                <a:cubicBezTo>
                  <a:pt x="3805" y="1281"/>
                  <a:pt x="3791" y="1295"/>
                  <a:pt x="3800" y="1311"/>
                </a:cubicBezTo>
                <a:cubicBezTo>
                  <a:pt x="3812" y="1337"/>
                  <a:pt x="3826" y="1361"/>
                  <a:pt x="3840" y="1388"/>
                </a:cubicBezTo>
                <a:cubicBezTo>
                  <a:pt x="3846" y="1475"/>
                  <a:pt x="3854" y="1557"/>
                  <a:pt x="3866" y="1635"/>
                </a:cubicBezTo>
                <a:cubicBezTo>
                  <a:pt x="3972" y="2370"/>
                  <a:pt x="4382" y="3023"/>
                  <a:pt x="4852" y="3580"/>
                </a:cubicBezTo>
                <a:cubicBezTo>
                  <a:pt x="5096" y="3867"/>
                  <a:pt x="5364" y="4131"/>
                  <a:pt x="5653" y="4371"/>
                </a:cubicBezTo>
                <a:cubicBezTo>
                  <a:pt x="5139" y="4227"/>
                  <a:pt x="4597" y="4154"/>
                  <a:pt x="4054" y="4154"/>
                </a:cubicBezTo>
                <a:cubicBezTo>
                  <a:pt x="3382" y="4154"/>
                  <a:pt x="2710" y="4267"/>
                  <a:pt x="2091" y="4499"/>
                </a:cubicBezTo>
                <a:cubicBezTo>
                  <a:pt x="952" y="4927"/>
                  <a:pt x="0" y="6060"/>
                  <a:pt x="275" y="7340"/>
                </a:cubicBezTo>
                <a:cubicBezTo>
                  <a:pt x="278" y="7356"/>
                  <a:pt x="290" y="7363"/>
                  <a:pt x="301" y="7363"/>
                </a:cubicBezTo>
                <a:cubicBezTo>
                  <a:pt x="317" y="7363"/>
                  <a:pt x="334" y="7351"/>
                  <a:pt x="336" y="7332"/>
                </a:cubicBezTo>
                <a:lnTo>
                  <a:pt x="336" y="7325"/>
                </a:lnTo>
                <a:cubicBezTo>
                  <a:pt x="340" y="7326"/>
                  <a:pt x="343" y="7326"/>
                  <a:pt x="347" y="7326"/>
                </a:cubicBezTo>
                <a:cubicBezTo>
                  <a:pt x="350" y="7326"/>
                  <a:pt x="354" y="7326"/>
                  <a:pt x="358" y="7325"/>
                </a:cubicBezTo>
                <a:cubicBezTo>
                  <a:pt x="430" y="7463"/>
                  <a:pt x="542" y="7575"/>
                  <a:pt x="679" y="7648"/>
                </a:cubicBezTo>
                <a:cubicBezTo>
                  <a:pt x="668" y="7675"/>
                  <a:pt x="688" y="7705"/>
                  <a:pt x="718" y="7707"/>
                </a:cubicBezTo>
                <a:cubicBezTo>
                  <a:pt x="747" y="7707"/>
                  <a:pt x="775" y="7704"/>
                  <a:pt x="804" y="7703"/>
                </a:cubicBezTo>
                <a:cubicBezTo>
                  <a:pt x="963" y="7761"/>
                  <a:pt x="1146" y="7785"/>
                  <a:pt x="1341" y="7785"/>
                </a:cubicBezTo>
                <a:cubicBezTo>
                  <a:pt x="2056" y="7785"/>
                  <a:pt x="2934" y="7459"/>
                  <a:pt x="3381" y="7329"/>
                </a:cubicBezTo>
                <a:cubicBezTo>
                  <a:pt x="4112" y="7116"/>
                  <a:pt x="4892" y="7162"/>
                  <a:pt x="5644" y="7110"/>
                </a:cubicBezTo>
                <a:cubicBezTo>
                  <a:pt x="6195" y="7073"/>
                  <a:pt x="7191" y="6997"/>
                  <a:pt x="7499" y="6452"/>
                </a:cubicBezTo>
                <a:cubicBezTo>
                  <a:pt x="7503" y="6444"/>
                  <a:pt x="7505" y="6435"/>
                  <a:pt x="7505" y="6426"/>
                </a:cubicBezTo>
                <a:lnTo>
                  <a:pt x="7505" y="6426"/>
                </a:lnTo>
                <a:cubicBezTo>
                  <a:pt x="7506" y="6438"/>
                  <a:pt x="7513" y="6449"/>
                  <a:pt x="7527" y="6453"/>
                </a:cubicBezTo>
                <a:cubicBezTo>
                  <a:pt x="7934" y="6570"/>
                  <a:pt x="8347" y="6656"/>
                  <a:pt x="8749" y="6794"/>
                </a:cubicBezTo>
                <a:cubicBezTo>
                  <a:pt x="9106" y="6917"/>
                  <a:pt x="9442" y="7082"/>
                  <a:pt x="9780" y="7248"/>
                </a:cubicBezTo>
                <a:cubicBezTo>
                  <a:pt x="9762" y="7268"/>
                  <a:pt x="9745" y="7288"/>
                  <a:pt x="9726" y="7308"/>
                </a:cubicBezTo>
                <a:cubicBezTo>
                  <a:pt x="9279" y="7377"/>
                  <a:pt x="8807" y="7481"/>
                  <a:pt x="8479" y="7789"/>
                </a:cubicBezTo>
                <a:cubicBezTo>
                  <a:pt x="7945" y="7435"/>
                  <a:pt x="7367" y="7282"/>
                  <a:pt x="6786" y="7282"/>
                </a:cubicBezTo>
                <a:cubicBezTo>
                  <a:pt x="5982" y="7282"/>
                  <a:pt x="5172" y="7573"/>
                  <a:pt x="4461" y="8024"/>
                </a:cubicBezTo>
                <a:cubicBezTo>
                  <a:pt x="3282" y="8772"/>
                  <a:pt x="2139" y="10084"/>
                  <a:pt x="1895" y="11495"/>
                </a:cubicBezTo>
                <a:cubicBezTo>
                  <a:pt x="1838" y="11818"/>
                  <a:pt x="1875" y="12282"/>
                  <a:pt x="2237" y="12415"/>
                </a:cubicBezTo>
                <a:cubicBezTo>
                  <a:pt x="2357" y="12460"/>
                  <a:pt x="2483" y="12479"/>
                  <a:pt x="2612" y="12479"/>
                </a:cubicBezTo>
                <a:cubicBezTo>
                  <a:pt x="3170" y="12479"/>
                  <a:pt x="3781" y="12116"/>
                  <a:pt x="4225" y="11881"/>
                </a:cubicBezTo>
                <a:cubicBezTo>
                  <a:pt x="5435" y="11241"/>
                  <a:pt x="6536" y="10395"/>
                  <a:pt x="7428" y="9364"/>
                </a:cubicBezTo>
                <a:lnTo>
                  <a:pt x="7428" y="9364"/>
                </a:lnTo>
                <a:cubicBezTo>
                  <a:pt x="6982" y="9982"/>
                  <a:pt x="6710" y="10835"/>
                  <a:pt x="6564" y="11402"/>
                </a:cubicBezTo>
                <a:cubicBezTo>
                  <a:pt x="6239" y="12674"/>
                  <a:pt x="6254" y="14164"/>
                  <a:pt x="6624" y="15424"/>
                </a:cubicBezTo>
                <a:cubicBezTo>
                  <a:pt x="6686" y="15632"/>
                  <a:pt x="6804" y="15891"/>
                  <a:pt x="6979" y="16038"/>
                </a:cubicBezTo>
                <a:cubicBezTo>
                  <a:pt x="6980" y="16046"/>
                  <a:pt x="6983" y="16055"/>
                  <a:pt x="6986" y="16064"/>
                </a:cubicBezTo>
                <a:cubicBezTo>
                  <a:pt x="6992" y="16088"/>
                  <a:pt x="7014" y="16106"/>
                  <a:pt x="7039" y="16106"/>
                </a:cubicBezTo>
                <a:lnTo>
                  <a:pt x="7084" y="16107"/>
                </a:lnTo>
                <a:cubicBezTo>
                  <a:pt x="7146" y="16138"/>
                  <a:pt x="7213" y="16155"/>
                  <a:pt x="7282" y="16155"/>
                </a:cubicBezTo>
                <a:cubicBezTo>
                  <a:pt x="7291" y="16155"/>
                  <a:pt x="7301" y="16154"/>
                  <a:pt x="7311" y="16154"/>
                </a:cubicBezTo>
                <a:lnTo>
                  <a:pt x="7311" y="16154"/>
                </a:lnTo>
                <a:cubicBezTo>
                  <a:pt x="7307" y="16187"/>
                  <a:pt x="7303" y="16222"/>
                  <a:pt x="7302" y="16256"/>
                </a:cubicBezTo>
                <a:cubicBezTo>
                  <a:pt x="7301" y="16271"/>
                  <a:pt x="7316" y="16283"/>
                  <a:pt x="7330" y="16283"/>
                </a:cubicBezTo>
                <a:cubicBezTo>
                  <a:pt x="7336" y="16283"/>
                  <a:pt x="7343" y="16281"/>
                  <a:pt x="7347" y="16275"/>
                </a:cubicBezTo>
                <a:cubicBezTo>
                  <a:pt x="7384" y="16227"/>
                  <a:pt x="7418" y="16176"/>
                  <a:pt x="7447" y="16123"/>
                </a:cubicBezTo>
                <a:cubicBezTo>
                  <a:pt x="7463" y="16118"/>
                  <a:pt x="7478" y="16112"/>
                  <a:pt x="7494" y="16104"/>
                </a:cubicBezTo>
                <a:cubicBezTo>
                  <a:pt x="8050" y="15848"/>
                  <a:pt x="8385" y="15139"/>
                  <a:pt x="8650" y="14625"/>
                </a:cubicBezTo>
                <a:cubicBezTo>
                  <a:pt x="9463" y="13057"/>
                  <a:pt x="10317" y="10986"/>
                  <a:pt x="9557" y="9260"/>
                </a:cubicBezTo>
                <a:cubicBezTo>
                  <a:pt x="9446" y="9009"/>
                  <a:pt x="9326" y="8763"/>
                  <a:pt x="9198" y="8521"/>
                </a:cubicBezTo>
                <a:cubicBezTo>
                  <a:pt x="9257" y="8347"/>
                  <a:pt x="9325" y="8175"/>
                  <a:pt x="9401" y="8008"/>
                </a:cubicBezTo>
                <a:cubicBezTo>
                  <a:pt x="9503" y="7792"/>
                  <a:pt x="9637" y="7595"/>
                  <a:pt x="9764" y="7393"/>
                </a:cubicBezTo>
                <a:cubicBezTo>
                  <a:pt x="9834" y="7377"/>
                  <a:pt x="9906" y="7360"/>
                  <a:pt x="9976" y="7342"/>
                </a:cubicBezTo>
                <a:lnTo>
                  <a:pt x="9976" y="7342"/>
                </a:lnTo>
                <a:cubicBezTo>
                  <a:pt x="9885" y="8327"/>
                  <a:pt x="9978" y="9342"/>
                  <a:pt x="10037" y="10320"/>
                </a:cubicBezTo>
                <a:cubicBezTo>
                  <a:pt x="10101" y="11383"/>
                  <a:pt x="10144" y="12450"/>
                  <a:pt x="10157" y="13514"/>
                </a:cubicBezTo>
                <a:cubicBezTo>
                  <a:pt x="10186" y="15669"/>
                  <a:pt x="10097" y="17822"/>
                  <a:pt x="10000" y="19974"/>
                </a:cubicBezTo>
                <a:cubicBezTo>
                  <a:pt x="9996" y="20037"/>
                  <a:pt x="10043" y="20069"/>
                  <a:pt x="10092" y="20069"/>
                </a:cubicBezTo>
                <a:cubicBezTo>
                  <a:pt x="10141" y="20069"/>
                  <a:pt x="10192" y="20037"/>
                  <a:pt x="10196" y="19974"/>
                </a:cubicBezTo>
                <a:cubicBezTo>
                  <a:pt x="10310" y="17867"/>
                  <a:pt x="10449" y="15785"/>
                  <a:pt x="10362" y="13674"/>
                </a:cubicBezTo>
                <a:cubicBezTo>
                  <a:pt x="10318" y="12610"/>
                  <a:pt x="10269" y="11545"/>
                  <a:pt x="10234" y="10480"/>
                </a:cubicBezTo>
                <a:cubicBezTo>
                  <a:pt x="10201" y="9463"/>
                  <a:pt x="10242" y="8428"/>
                  <a:pt x="10144" y="7413"/>
                </a:cubicBezTo>
                <a:cubicBezTo>
                  <a:pt x="10161" y="7409"/>
                  <a:pt x="10176" y="7396"/>
                  <a:pt x="10178" y="7378"/>
                </a:cubicBezTo>
                <a:lnTo>
                  <a:pt x="10254" y="7342"/>
                </a:lnTo>
                <a:cubicBezTo>
                  <a:pt x="10325" y="7358"/>
                  <a:pt x="10396" y="7376"/>
                  <a:pt x="10468" y="7392"/>
                </a:cubicBezTo>
                <a:cubicBezTo>
                  <a:pt x="10594" y="7593"/>
                  <a:pt x="10728" y="7792"/>
                  <a:pt x="10830" y="8007"/>
                </a:cubicBezTo>
                <a:cubicBezTo>
                  <a:pt x="10906" y="8175"/>
                  <a:pt x="10974" y="8345"/>
                  <a:pt x="11032" y="8520"/>
                </a:cubicBezTo>
                <a:cubicBezTo>
                  <a:pt x="10904" y="8763"/>
                  <a:pt x="10785" y="9009"/>
                  <a:pt x="10674" y="9260"/>
                </a:cubicBezTo>
                <a:cubicBezTo>
                  <a:pt x="9913" y="10985"/>
                  <a:pt x="10768" y="13057"/>
                  <a:pt x="11580" y="14625"/>
                </a:cubicBezTo>
                <a:cubicBezTo>
                  <a:pt x="11847" y="15139"/>
                  <a:pt x="12180" y="15847"/>
                  <a:pt x="12737" y="16104"/>
                </a:cubicBezTo>
                <a:cubicBezTo>
                  <a:pt x="12753" y="16112"/>
                  <a:pt x="12768" y="16116"/>
                  <a:pt x="12783" y="16122"/>
                </a:cubicBezTo>
                <a:cubicBezTo>
                  <a:pt x="12813" y="16175"/>
                  <a:pt x="12847" y="16226"/>
                  <a:pt x="12883" y="16274"/>
                </a:cubicBezTo>
                <a:cubicBezTo>
                  <a:pt x="12887" y="16280"/>
                  <a:pt x="12894" y="16282"/>
                  <a:pt x="12900" y="16282"/>
                </a:cubicBezTo>
                <a:cubicBezTo>
                  <a:pt x="12914" y="16282"/>
                  <a:pt x="12929" y="16270"/>
                  <a:pt x="12928" y="16255"/>
                </a:cubicBezTo>
                <a:cubicBezTo>
                  <a:pt x="12927" y="16222"/>
                  <a:pt x="12924" y="16187"/>
                  <a:pt x="12919" y="16154"/>
                </a:cubicBezTo>
                <a:lnTo>
                  <a:pt x="12919" y="16154"/>
                </a:lnTo>
                <a:cubicBezTo>
                  <a:pt x="12929" y="16154"/>
                  <a:pt x="12939" y="16155"/>
                  <a:pt x="12948" y="16155"/>
                </a:cubicBezTo>
                <a:cubicBezTo>
                  <a:pt x="13017" y="16155"/>
                  <a:pt x="13085" y="16138"/>
                  <a:pt x="13146" y="16107"/>
                </a:cubicBezTo>
                <a:lnTo>
                  <a:pt x="13191" y="16104"/>
                </a:lnTo>
                <a:cubicBezTo>
                  <a:pt x="13216" y="16104"/>
                  <a:pt x="13238" y="16088"/>
                  <a:pt x="13244" y="16064"/>
                </a:cubicBezTo>
                <a:cubicBezTo>
                  <a:pt x="13247" y="16055"/>
                  <a:pt x="13250" y="16046"/>
                  <a:pt x="13251" y="16038"/>
                </a:cubicBezTo>
                <a:cubicBezTo>
                  <a:pt x="13426" y="15889"/>
                  <a:pt x="13544" y="15632"/>
                  <a:pt x="13606" y="15423"/>
                </a:cubicBezTo>
                <a:cubicBezTo>
                  <a:pt x="13976" y="14162"/>
                  <a:pt x="13991" y="12674"/>
                  <a:pt x="13666" y="11402"/>
                </a:cubicBezTo>
                <a:cubicBezTo>
                  <a:pt x="13520" y="10835"/>
                  <a:pt x="13248" y="9983"/>
                  <a:pt x="12801" y="9364"/>
                </a:cubicBezTo>
                <a:lnTo>
                  <a:pt x="12801" y="9364"/>
                </a:lnTo>
                <a:cubicBezTo>
                  <a:pt x="13694" y="10395"/>
                  <a:pt x="14795" y="11241"/>
                  <a:pt x="16005" y="11882"/>
                </a:cubicBezTo>
                <a:cubicBezTo>
                  <a:pt x="16449" y="12116"/>
                  <a:pt x="17060" y="12480"/>
                  <a:pt x="17619" y="12480"/>
                </a:cubicBezTo>
                <a:cubicBezTo>
                  <a:pt x="17747" y="12480"/>
                  <a:pt x="17873" y="12461"/>
                  <a:pt x="17993" y="12417"/>
                </a:cubicBezTo>
                <a:cubicBezTo>
                  <a:pt x="18355" y="12283"/>
                  <a:pt x="18392" y="11819"/>
                  <a:pt x="18336" y="11497"/>
                </a:cubicBezTo>
                <a:cubicBezTo>
                  <a:pt x="18090" y="10086"/>
                  <a:pt x="16948" y="8773"/>
                  <a:pt x="15770" y="8025"/>
                </a:cubicBezTo>
                <a:cubicBezTo>
                  <a:pt x="15058" y="7574"/>
                  <a:pt x="14248" y="7283"/>
                  <a:pt x="13444" y="7283"/>
                </a:cubicBezTo>
                <a:cubicBezTo>
                  <a:pt x="12862" y="7283"/>
                  <a:pt x="12284" y="7435"/>
                  <a:pt x="11751" y="7789"/>
                </a:cubicBezTo>
                <a:cubicBezTo>
                  <a:pt x="11423" y="7483"/>
                  <a:pt x="10950" y="7377"/>
                  <a:pt x="10504" y="7308"/>
                </a:cubicBezTo>
                <a:cubicBezTo>
                  <a:pt x="10486" y="7288"/>
                  <a:pt x="10468" y="7268"/>
                  <a:pt x="10450" y="7249"/>
                </a:cubicBezTo>
                <a:cubicBezTo>
                  <a:pt x="10788" y="7084"/>
                  <a:pt x="11124" y="6917"/>
                  <a:pt x="11481" y="6794"/>
                </a:cubicBezTo>
                <a:cubicBezTo>
                  <a:pt x="11884" y="6656"/>
                  <a:pt x="12296" y="6572"/>
                  <a:pt x="12703" y="6454"/>
                </a:cubicBezTo>
                <a:cubicBezTo>
                  <a:pt x="12717" y="6450"/>
                  <a:pt x="12724" y="6439"/>
                  <a:pt x="12724" y="6427"/>
                </a:cubicBezTo>
                <a:lnTo>
                  <a:pt x="12724" y="6427"/>
                </a:lnTo>
                <a:cubicBezTo>
                  <a:pt x="12724" y="6436"/>
                  <a:pt x="12726" y="6445"/>
                  <a:pt x="12731" y="6453"/>
                </a:cubicBezTo>
                <a:cubicBezTo>
                  <a:pt x="13039" y="6998"/>
                  <a:pt x="14036" y="7074"/>
                  <a:pt x="14586" y="7112"/>
                </a:cubicBezTo>
                <a:cubicBezTo>
                  <a:pt x="15338" y="7164"/>
                  <a:pt x="16119" y="7116"/>
                  <a:pt x="16849" y="7329"/>
                </a:cubicBezTo>
                <a:cubicBezTo>
                  <a:pt x="17296" y="7460"/>
                  <a:pt x="18174" y="7787"/>
                  <a:pt x="18889" y="7787"/>
                </a:cubicBezTo>
                <a:cubicBezTo>
                  <a:pt x="19084" y="7787"/>
                  <a:pt x="19267" y="7763"/>
                  <a:pt x="19425" y="7704"/>
                </a:cubicBezTo>
                <a:cubicBezTo>
                  <a:pt x="19453" y="7705"/>
                  <a:pt x="19483" y="7708"/>
                  <a:pt x="19512" y="7708"/>
                </a:cubicBezTo>
                <a:cubicBezTo>
                  <a:pt x="19543" y="7707"/>
                  <a:pt x="19561" y="7676"/>
                  <a:pt x="19551" y="7648"/>
                </a:cubicBezTo>
                <a:cubicBezTo>
                  <a:pt x="19688" y="7575"/>
                  <a:pt x="19800" y="7463"/>
                  <a:pt x="19872" y="7325"/>
                </a:cubicBezTo>
                <a:cubicBezTo>
                  <a:pt x="19875" y="7326"/>
                  <a:pt x="19879" y="7327"/>
                  <a:pt x="19883" y="7327"/>
                </a:cubicBezTo>
                <a:cubicBezTo>
                  <a:pt x="19886" y="7327"/>
                  <a:pt x="19890" y="7326"/>
                  <a:pt x="19893" y="7325"/>
                </a:cubicBezTo>
                <a:lnTo>
                  <a:pt x="19893" y="7333"/>
                </a:lnTo>
                <a:cubicBezTo>
                  <a:pt x="19896" y="7352"/>
                  <a:pt x="19913" y="7364"/>
                  <a:pt x="19928" y="7364"/>
                </a:cubicBezTo>
                <a:cubicBezTo>
                  <a:pt x="19940" y="7364"/>
                  <a:pt x="19951" y="7357"/>
                  <a:pt x="19955" y="7341"/>
                </a:cubicBezTo>
                <a:cubicBezTo>
                  <a:pt x="20228" y="6060"/>
                  <a:pt x="19277" y="4927"/>
                  <a:pt x="18137" y="4499"/>
                </a:cubicBezTo>
                <a:cubicBezTo>
                  <a:pt x="17520" y="4267"/>
                  <a:pt x="16849" y="4154"/>
                  <a:pt x="16178" y="4154"/>
                </a:cubicBezTo>
                <a:cubicBezTo>
                  <a:pt x="15635" y="4154"/>
                  <a:pt x="15091" y="4228"/>
                  <a:pt x="14575" y="4373"/>
                </a:cubicBezTo>
                <a:cubicBezTo>
                  <a:pt x="14866" y="4133"/>
                  <a:pt x="15134" y="3867"/>
                  <a:pt x="15378" y="3582"/>
                </a:cubicBezTo>
                <a:cubicBezTo>
                  <a:pt x="15846" y="3024"/>
                  <a:pt x="16257" y="2371"/>
                  <a:pt x="16363" y="1636"/>
                </a:cubicBezTo>
                <a:cubicBezTo>
                  <a:pt x="16374" y="1559"/>
                  <a:pt x="16383" y="1475"/>
                  <a:pt x="16390" y="1388"/>
                </a:cubicBezTo>
                <a:cubicBezTo>
                  <a:pt x="16403" y="1363"/>
                  <a:pt x="16417" y="1337"/>
                  <a:pt x="16430" y="1311"/>
                </a:cubicBezTo>
                <a:cubicBezTo>
                  <a:pt x="16437" y="1295"/>
                  <a:pt x="16424" y="1281"/>
                  <a:pt x="16411" y="1281"/>
                </a:cubicBezTo>
                <a:cubicBezTo>
                  <a:pt x="16405" y="1281"/>
                  <a:pt x="16399" y="1284"/>
                  <a:pt x="16395" y="1291"/>
                </a:cubicBezTo>
                <a:cubicBezTo>
                  <a:pt x="16403" y="1113"/>
                  <a:pt x="16390" y="935"/>
                  <a:pt x="16355" y="760"/>
                </a:cubicBezTo>
                <a:cubicBezTo>
                  <a:pt x="16369" y="739"/>
                  <a:pt x="16385" y="719"/>
                  <a:pt x="16398" y="697"/>
                </a:cubicBezTo>
                <a:cubicBezTo>
                  <a:pt x="16412" y="675"/>
                  <a:pt x="16390" y="650"/>
                  <a:pt x="16369" y="650"/>
                </a:cubicBezTo>
                <a:cubicBezTo>
                  <a:pt x="16362" y="650"/>
                  <a:pt x="16355" y="652"/>
                  <a:pt x="16349" y="659"/>
                </a:cubicBezTo>
                <a:cubicBezTo>
                  <a:pt x="16345" y="665"/>
                  <a:pt x="16339" y="671"/>
                  <a:pt x="16335" y="676"/>
                </a:cubicBezTo>
                <a:cubicBezTo>
                  <a:pt x="16305" y="567"/>
                  <a:pt x="16258" y="461"/>
                  <a:pt x="16195" y="368"/>
                </a:cubicBezTo>
                <a:cubicBezTo>
                  <a:pt x="16206" y="352"/>
                  <a:pt x="16218" y="338"/>
                  <a:pt x="16229" y="322"/>
                </a:cubicBezTo>
                <a:cubicBezTo>
                  <a:pt x="16241" y="305"/>
                  <a:pt x="16222" y="284"/>
                  <a:pt x="16204" y="284"/>
                </a:cubicBezTo>
                <a:cubicBezTo>
                  <a:pt x="16198" y="284"/>
                  <a:pt x="16192" y="286"/>
                  <a:pt x="16187" y="292"/>
                </a:cubicBezTo>
                <a:cubicBezTo>
                  <a:pt x="16179" y="301"/>
                  <a:pt x="16171" y="312"/>
                  <a:pt x="16163" y="321"/>
                </a:cubicBezTo>
                <a:cubicBezTo>
                  <a:pt x="16129" y="278"/>
                  <a:pt x="16090" y="238"/>
                  <a:pt x="16047" y="205"/>
                </a:cubicBezTo>
                <a:cubicBezTo>
                  <a:pt x="16063" y="189"/>
                  <a:pt x="16081" y="174"/>
                  <a:pt x="16097" y="160"/>
                </a:cubicBezTo>
                <a:cubicBezTo>
                  <a:pt x="16114" y="145"/>
                  <a:pt x="16098" y="124"/>
                  <a:pt x="16081" y="124"/>
                </a:cubicBezTo>
                <a:cubicBezTo>
                  <a:pt x="16076" y="124"/>
                  <a:pt x="16072" y="125"/>
                  <a:pt x="16067" y="129"/>
                </a:cubicBezTo>
                <a:cubicBezTo>
                  <a:pt x="16049" y="146"/>
                  <a:pt x="16030" y="160"/>
                  <a:pt x="16011" y="176"/>
                </a:cubicBezTo>
                <a:cubicBezTo>
                  <a:pt x="15987" y="157"/>
                  <a:pt x="15962" y="141"/>
                  <a:pt x="15935" y="125"/>
                </a:cubicBezTo>
                <a:cubicBezTo>
                  <a:pt x="15893" y="102"/>
                  <a:pt x="15849" y="85"/>
                  <a:pt x="15802" y="74"/>
                </a:cubicBezTo>
                <a:lnTo>
                  <a:pt x="15849" y="34"/>
                </a:lnTo>
                <a:cubicBezTo>
                  <a:pt x="15864" y="21"/>
                  <a:pt x="15851" y="1"/>
                  <a:pt x="15834" y="1"/>
                </a:cubicBezTo>
                <a:cubicBezTo>
                  <a:pt x="15830" y="1"/>
                  <a:pt x="15825" y="3"/>
                  <a:pt x="15821" y="6"/>
                </a:cubicBezTo>
                <a:lnTo>
                  <a:pt x="15751" y="61"/>
                </a:lnTo>
                <a:cubicBezTo>
                  <a:pt x="15708" y="53"/>
                  <a:pt x="15663" y="49"/>
                  <a:pt x="15618" y="49"/>
                </a:cubicBezTo>
                <a:cubicBezTo>
                  <a:pt x="15150" y="49"/>
                  <a:pt x="14591" y="440"/>
                  <a:pt x="14286" y="657"/>
                </a:cubicBezTo>
                <a:cubicBezTo>
                  <a:pt x="13738" y="1045"/>
                  <a:pt x="13222" y="1495"/>
                  <a:pt x="12724" y="1947"/>
                </a:cubicBezTo>
                <a:cubicBezTo>
                  <a:pt x="11804" y="2784"/>
                  <a:pt x="10322" y="4325"/>
                  <a:pt x="10934" y="5702"/>
                </a:cubicBezTo>
                <a:cubicBezTo>
                  <a:pt x="10945" y="5737"/>
                  <a:pt x="10961" y="5770"/>
                  <a:pt x="10981" y="5801"/>
                </a:cubicBezTo>
                <a:cubicBezTo>
                  <a:pt x="10766" y="5996"/>
                  <a:pt x="10578" y="6257"/>
                  <a:pt x="10428" y="6492"/>
                </a:cubicBezTo>
                <a:cubicBezTo>
                  <a:pt x="10289" y="6706"/>
                  <a:pt x="10161" y="6929"/>
                  <a:pt x="10118" y="7178"/>
                </a:cubicBezTo>
                <a:cubicBezTo>
                  <a:pt x="10117" y="7161"/>
                  <a:pt x="10116" y="7144"/>
                  <a:pt x="10113" y="7126"/>
                </a:cubicBezTo>
                <a:cubicBezTo>
                  <a:pt x="10112" y="7109"/>
                  <a:pt x="10104" y="7093"/>
                  <a:pt x="10090" y="7082"/>
                </a:cubicBezTo>
                <a:cubicBezTo>
                  <a:pt x="10036" y="6872"/>
                  <a:pt x="9922" y="6678"/>
                  <a:pt x="9802" y="6492"/>
                </a:cubicBezTo>
                <a:cubicBezTo>
                  <a:pt x="9650" y="6257"/>
                  <a:pt x="9463" y="5996"/>
                  <a:pt x="9247" y="5801"/>
                </a:cubicBezTo>
                <a:cubicBezTo>
                  <a:pt x="9269" y="5769"/>
                  <a:pt x="9285" y="5736"/>
                  <a:pt x="9295" y="5701"/>
                </a:cubicBezTo>
                <a:cubicBezTo>
                  <a:pt x="9906" y="4323"/>
                  <a:pt x="8426" y="2783"/>
                  <a:pt x="7504" y="1945"/>
                </a:cubicBezTo>
                <a:cubicBezTo>
                  <a:pt x="7008" y="1493"/>
                  <a:pt x="6492" y="1045"/>
                  <a:pt x="5944" y="656"/>
                </a:cubicBezTo>
                <a:cubicBezTo>
                  <a:pt x="5639" y="440"/>
                  <a:pt x="5081" y="49"/>
                  <a:pt x="4614" y="49"/>
                </a:cubicBezTo>
                <a:cubicBezTo>
                  <a:pt x="4568" y="49"/>
                  <a:pt x="4522" y="53"/>
                  <a:pt x="4479" y="61"/>
                </a:cubicBezTo>
                <a:cubicBezTo>
                  <a:pt x="4456" y="42"/>
                  <a:pt x="4432" y="24"/>
                  <a:pt x="4409" y="5"/>
                </a:cubicBezTo>
                <a:cubicBezTo>
                  <a:pt x="4405" y="2"/>
                  <a:pt x="4400" y="0"/>
                  <a:pt x="43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274" name="Google Shape;1274;p19"/>
          <p:cNvGrpSpPr/>
          <p:nvPr/>
        </p:nvGrpSpPr>
        <p:grpSpPr>
          <a:xfrm rot="-768545" flipH="1">
            <a:off x="10030314" y="-582434"/>
            <a:ext cx="3264287" cy="3519587"/>
            <a:chOff x="-690798" y="2654793"/>
            <a:chExt cx="2448251" cy="2639728"/>
          </a:xfrm>
        </p:grpSpPr>
        <p:sp>
          <p:nvSpPr>
            <p:cNvPr id="1275" name="Google Shape;1275;p19"/>
            <p:cNvSpPr/>
            <p:nvPr/>
          </p:nvSpPr>
          <p:spPr>
            <a:xfrm rot="3719449">
              <a:off x="684474" y="3519921"/>
              <a:ext cx="480635" cy="871778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6" name="Google Shape;1276;p19"/>
            <p:cNvSpPr/>
            <p:nvPr/>
          </p:nvSpPr>
          <p:spPr>
            <a:xfrm rot="3719449">
              <a:off x="412532" y="3532611"/>
              <a:ext cx="479727" cy="120332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7" name="Google Shape;1277;p19"/>
            <p:cNvSpPr/>
            <p:nvPr/>
          </p:nvSpPr>
          <p:spPr>
            <a:xfrm rot="3719449">
              <a:off x="696783" y="3558113"/>
              <a:ext cx="459614" cy="847470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8" name="Google Shape;1278;p19"/>
            <p:cNvSpPr/>
            <p:nvPr/>
          </p:nvSpPr>
          <p:spPr>
            <a:xfrm rot="3719449">
              <a:off x="718912" y="3603639"/>
              <a:ext cx="424319" cy="814164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9" name="Google Shape;1279;p19"/>
            <p:cNvSpPr/>
            <p:nvPr/>
          </p:nvSpPr>
          <p:spPr>
            <a:xfrm rot="3719449">
              <a:off x="774500" y="3599453"/>
              <a:ext cx="335346" cy="672422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0" name="Google Shape;1280;p19"/>
            <p:cNvSpPr/>
            <p:nvPr/>
          </p:nvSpPr>
          <p:spPr>
            <a:xfrm rot="3719449">
              <a:off x="706003" y="3719291"/>
              <a:ext cx="381541" cy="837608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1" name="Google Shape;1281;p19"/>
            <p:cNvSpPr/>
            <p:nvPr/>
          </p:nvSpPr>
          <p:spPr>
            <a:xfrm rot="3719449">
              <a:off x="17121" y="3851941"/>
              <a:ext cx="856164" cy="81533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2" name="Google Shape;1282;p19"/>
            <p:cNvSpPr/>
            <p:nvPr/>
          </p:nvSpPr>
          <p:spPr>
            <a:xfrm rot="3719449">
              <a:off x="-31239" y="3878972"/>
              <a:ext cx="914600" cy="90703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3" name="Google Shape;1283;p19"/>
            <p:cNvSpPr/>
            <p:nvPr/>
          </p:nvSpPr>
          <p:spPr>
            <a:xfrm rot="3719449">
              <a:off x="-34638" y="3880517"/>
              <a:ext cx="874287" cy="7024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4" name="Google Shape;1284;p19"/>
            <p:cNvSpPr/>
            <p:nvPr/>
          </p:nvSpPr>
          <p:spPr>
            <a:xfrm rot="3719449">
              <a:off x="746563" y="3809218"/>
              <a:ext cx="272498" cy="706852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5" name="Google Shape;1285;p19"/>
            <p:cNvSpPr/>
            <p:nvPr/>
          </p:nvSpPr>
          <p:spPr>
            <a:xfrm rot="3719449">
              <a:off x="-46459" y="3974944"/>
              <a:ext cx="1131993" cy="1089864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6" name="Google Shape;1286;p19"/>
            <p:cNvSpPr/>
            <p:nvPr/>
          </p:nvSpPr>
          <p:spPr>
            <a:xfrm rot="3719449">
              <a:off x="-27708" y="3955771"/>
              <a:ext cx="847513" cy="59128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7" name="Google Shape;1287;p19"/>
            <p:cNvSpPr/>
            <p:nvPr/>
          </p:nvSpPr>
          <p:spPr>
            <a:xfrm rot="3719449">
              <a:off x="24189" y="3999890"/>
              <a:ext cx="725062" cy="68168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8" name="Google Shape;1288;p19"/>
            <p:cNvSpPr/>
            <p:nvPr/>
          </p:nvSpPr>
          <p:spPr>
            <a:xfrm rot="3719449">
              <a:off x="143178" y="4112222"/>
              <a:ext cx="557670" cy="75218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9" name="Google Shape;1289;p19"/>
            <p:cNvSpPr/>
            <p:nvPr/>
          </p:nvSpPr>
          <p:spPr>
            <a:xfrm rot="3719449">
              <a:off x="842433" y="4224090"/>
              <a:ext cx="152253" cy="999896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0" name="Google Shape;1290;p19"/>
            <p:cNvSpPr/>
            <p:nvPr/>
          </p:nvSpPr>
          <p:spPr>
            <a:xfrm rot="3719449">
              <a:off x="-155521" y="4352014"/>
              <a:ext cx="834840" cy="62761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1" name="Google Shape;1291;p19"/>
            <p:cNvSpPr/>
            <p:nvPr/>
          </p:nvSpPr>
          <p:spPr>
            <a:xfrm rot="3719449">
              <a:off x="321630" y="4228740"/>
              <a:ext cx="298148" cy="71498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2" name="Google Shape;1292;p19"/>
            <p:cNvSpPr/>
            <p:nvPr/>
          </p:nvSpPr>
          <p:spPr>
            <a:xfrm rot="3719449">
              <a:off x="-214492" y="4396135"/>
              <a:ext cx="919920" cy="9169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3" name="Google Shape;1293;p19"/>
            <p:cNvSpPr/>
            <p:nvPr/>
          </p:nvSpPr>
          <p:spPr>
            <a:xfrm rot="3719449">
              <a:off x="834178" y="4214370"/>
              <a:ext cx="90227" cy="914427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4" name="Google Shape;1294;p19"/>
            <p:cNvSpPr/>
            <p:nvPr/>
          </p:nvSpPr>
          <p:spPr>
            <a:xfrm rot="3719449">
              <a:off x="-119292" y="4371580"/>
              <a:ext cx="846994" cy="89492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5" name="Google Shape;1295;p19"/>
            <p:cNvSpPr/>
            <p:nvPr/>
          </p:nvSpPr>
          <p:spPr>
            <a:xfrm rot="3719449">
              <a:off x="-216152" y="4422348"/>
              <a:ext cx="827530" cy="72839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6" name="Google Shape;1296;p19"/>
            <p:cNvSpPr/>
            <p:nvPr/>
          </p:nvSpPr>
          <p:spPr>
            <a:xfrm rot="3719449">
              <a:off x="841132" y="4333929"/>
              <a:ext cx="172366" cy="916849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7" name="Google Shape;1297;p19"/>
            <p:cNvSpPr/>
            <p:nvPr/>
          </p:nvSpPr>
          <p:spPr>
            <a:xfrm rot="3719449">
              <a:off x="769009" y="4343510"/>
              <a:ext cx="88930" cy="646210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8" name="Google Shape;1298;p19"/>
            <p:cNvSpPr/>
            <p:nvPr/>
          </p:nvSpPr>
          <p:spPr>
            <a:xfrm rot="3719449">
              <a:off x="845211" y="4432405"/>
              <a:ext cx="128290" cy="689767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9" name="Google Shape;1299;p19"/>
            <p:cNvSpPr/>
            <p:nvPr/>
          </p:nvSpPr>
          <p:spPr>
            <a:xfrm rot="3719449">
              <a:off x="671034" y="4440883"/>
              <a:ext cx="74699" cy="499624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0" name="Google Shape;1300;p19"/>
            <p:cNvSpPr/>
            <p:nvPr/>
          </p:nvSpPr>
          <p:spPr>
            <a:xfrm rot="3719449">
              <a:off x="-73708" y="4543384"/>
              <a:ext cx="628001" cy="10121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1" name="Google Shape;1301;p19"/>
            <p:cNvSpPr/>
            <p:nvPr/>
          </p:nvSpPr>
          <p:spPr>
            <a:xfrm rot="3719449">
              <a:off x="594264" y="4543782"/>
              <a:ext cx="77554" cy="320380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2" name="Google Shape;1302;p19"/>
            <p:cNvSpPr/>
            <p:nvPr/>
          </p:nvSpPr>
          <p:spPr>
            <a:xfrm rot="3719449">
              <a:off x="77752" y="4601449"/>
              <a:ext cx="401524" cy="69941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3" name="Google Shape;1303;p19"/>
            <p:cNvSpPr/>
            <p:nvPr/>
          </p:nvSpPr>
          <p:spPr>
            <a:xfrm rot="3719449">
              <a:off x="595342" y="4761941"/>
              <a:ext cx="156146" cy="343132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4" name="Google Shape;1304;p19"/>
            <p:cNvSpPr/>
            <p:nvPr/>
          </p:nvSpPr>
          <p:spPr>
            <a:xfrm rot="3719449">
              <a:off x="491750" y="4895948"/>
              <a:ext cx="111811" cy="15065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5" name="Google Shape;1305;p19"/>
            <p:cNvSpPr/>
            <p:nvPr/>
          </p:nvSpPr>
          <p:spPr>
            <a:xfrm rot="3719449">
              <a:off x="210952" y="3079961"/>
              <a:ext cx="1018538" cy="466448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6" name="Google Shape;1306;p19"/>
            <p:cNvSpPr/>
            <p:nvPr/>
          </p:nvSpPr>
          <p:spPr>
            <a:xfrm rot="3719449">
              <a:off x="298208" y="3071551"/>
              <a:ext cx="886398" cy="331929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7" name="Google Shape;1307;p19"/>
            <p:cNvSpPr/>
            <p:nvPr/>
          </p:nvSpPr>
          <p:spPr>
            <a:xfrm rot="3719449">
              <a:off x="253942" y="3133528"/>
              <a:ext cx="923813" cy="386991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8" name="Google Shape;1308;p19"/>
            <p:cNvSpPr/>
            <p:nvPr/>
          </p:nvSpPr>
          <p:spPr>
            <a:xfrm rot="3719449">
              <a:off x="217887" y="3141003"/>
              <a:ext cx="963563" cy="421637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9" name="Google Shape;1309;p19"/>
            <p:cNvSpPr/>
            <p:nvPr/>
          </p:nvSpPr>
          <p:spPr>
            <a:xfrm rot="3719449">
              <a:off x="314559" y="3294061"/>
              <a:ext cx="704776" cy="25130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0" name="Google Shape;1310;p19"/>
            <p:cNvSpPr/>
            <p:nvPr/>
          </p:nvSpPr>
          <p:spPr>
            <a:xfrm rot="3719449">
              <a:off x="-522993" y="3150004"/>
              <a:ext cx="2112641" cy="1649307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311" name="Google Shape;1311;p19"/>
          <p:cNvGrpSpPr/>
          <p:nvPr/>
        </p:nvGrpSpPr>
        <p:grpSpPr>
          <a:xfrm rot="-9614915" flipH="1">
            <a:off x="156704" y="4811041"/>
            <a:ext cx="2653985" cy="2495804"/>
            <a:chOff x="1888400" y="1093775"/>
            <a:chExt cx="1244525" cy="1170350"/>
          </a:xfrm>
        </p:grpSpPr>
        <p:sp>
          <p:nvSpPr>
            <p:cNvPr id="1312" name="Google Shape;1312;p19"/>
            <p:cNvSpPr/>
            <p:nvPr/>
          </p:nvSpPr>
          <p:spPr>
            <a:xfrm>
              <a:off x="1900125" y="1102800"/>
              <a:ext cx="1219700" cy="1155700"/>
            </a:xfrm>
            <a:custGeom>
              <a:avLst/>
              <a:gdLst/>
              <a:ahLst/>
              <a:cxnLst/>
              <a:rect l="l" t="t" r="r" b="b"/>
              <a:pathLst>
                <a:path w="48788" h="46228" extrusionOk="0">
                  <a:moveTo>
                    <a:pt x="30136" y="0"/>
                  </a:moveTo>
                  <a:cubicBezTo>
                    <a:pt x="30058" y="0"/>
                    <a:pt x="29984" y="40"/>
                    <a:pt x="29942" y="136"/>
                  </a:cubicBezTo>
                  <a:cubicBezTo>
                    <a:pt x="28296" y="3874"/>
                    <a:pt x="28051" y="8343"/>
                    <a:pt x="31076" y="11392"/>
                  </a:cubicBezTo>
                  <a:cubicBezTo>
                    <a:pt x="30071" y="12069"/>
                    <a:pt x="29084" y="12764"/>
                    <a:pt x="28118" y="13476"/>
                  </a:cubicBezTo>
                  <a:cubicBezTo>
                    <a:pt x="28128" y="10953"/>
                    <a:pt x="27629" y="8313"/>
                    <a:pt x="25979" y="6321"/>
                  </a:cubicBezTo>
                  <a:cubicBezTo>
                    <a:pt x="24034" y="3979"/>
                    <a:pt x="20893" y="3183"/>
                    <a:pt x="18644" y="1209"/>
                  </a:cubicBezTo>
                  <a:cubicBezTo>
                    <a:pt x="18591" y="1163"/>
                    <a:pt x="18523" y="1141"/>
                    <a:pt x="18455" y="1141"/>
                  </a:cubicBezTo>
                  <a:cubicBezTo>
                    <a:pt x="18316" y="1141"/>
                    <a:pt x="18179" y="1233"/>
                    <a:pt x="18191" y="1398"/>
                  </a:cubicBezTo>
                  <a:cubicBezTo>
                    <a:pt x="18566" y="6799"/>
                    <a:pt x="22179" y="12288"/>
                    <a:pt x="27508" y="13932"/>
                  </a:cubicBezTo>
                  <a:cubicBezTo>
                    <a:pt x="26983" y="14326"/>
                    <a:pt x="26464" y="14722"/>
                    <a:pt x="25954" y="15125"/>
                  </a:cubicBezTo>
                  <a:cubicBezTo>
                    <a:pt x="25456" y="15519"/>
                    <a:pt x="24963" y="15919"/>
                    <a:pt x="24476" y="16326"/>
                  </a:cubicBezTo>
                  <a:cubicBezTo>
                    <a:pt x="23733" y="14234"/>
                    <a:pt x="22603" y="12324"/>
                    <a:pt x="21052" y="10719"/>
                  </a:cubicBezTo>
                  <a:cubicBezTo>
                    <a:pt x="19134" y="8733"/>
                    <a:pt x="16513" y="7817"/>
                    <a:pt x="14541" y="5943"/>
                  </a:cubicBezTo>
                  <a:cubicBezTo>
                    <a:pt x="14484" y="5888"/>
                    <a:pt x="14419" y="5865"/>
                    <a:pt x="14357" y="5865"/>
                  </a:cubicBezTo>
                  <a:cubicBezTo>
                    <a:pt x="14198" y="5865"/>
                    <a:pt x="14055" y="6022"/>
                    <a:pt x="14089" y="6208"/>
                  </a:cubicBezTo>
                  <a:cubicBezTo>
                    <a:pt x="14586" y="8889"/>
                    <a:pt x="14725" y="11646"/>
                    <a:pt x="16881" y="13546"/>
                  </a:cubicBezTo>
                  <a:cubicBezTo>
                    <a:pt x="18751" y="15194"/>
                    <a:pt x="21084" y="16445"/>
                    <a:pt x="23487" y="17167"/>
                  </a:cubicBezTo>
                  <a:cubicBezTo>
                    <a:pt x="22501" y="18017"/>
                    <a:pt x="21538" y="18892"/>
                    <a:pt x="20595" y="19793"/>
                  </a:cubicBezTo>
                  <a:cubicBezTo>
                    <a:pt x="20859" y="17509"/>
                    <a:pt x="18298" y="15822"/>
                    <a:pt x="16694" y="14575"/>
                  </a:cubicBezTo>
                  <a:cubicBezTo>
                    <a:pt x="14332" y="12741"/>
                    <a:pt x="11395" y="12178"/>
                    <a:pt x="8999" y="10461"/>
                  </a:cubicBezTo>
                  <a:cubicBezTo>
                    <a:pt x="8964" y="10436"/>
                    <a:pt x="8922" y="10424"/>
                    <a:pt x="8879" y="10424"/>
                  </a:cubicBezTo>
                  <a:cubicBezTo>
                    <a:pt x="8742" y="10424"/>
                    <a:pt x="8595" y="10541"/>
                    <a:pt x="8612" y="10685"/>
                  </a:cubicBezTo>
                  <a:cubicBezTo>
                    <a:pt x="8939" y="13341"/>
                    <a:pt x="10452" y="15506"/>
                    <a:pt x="12558" y="17105"/>
                  </a:cubicBezTo>
                  <a:cubicBezTo>
                    <a:pt x="14367" y="18478"/>
                    <a:pt x="17350" y="20368"/>
                    <a:pt x="19896" y="20473"/>
                  </a:cubicBezTo>
                  <a:cubicBezTo>
                    <a:pt x="18872" y="21480"/>
                    <a:pt x="17879" y="22519"/>
                    <a:pt x="16914" y="23586"/>
                  </a:cubicBezTo>
                  <a:cubicBezTo>
                    <a:pt x="14098" y="19907"/>
                    <a:pt x="9768" y="17758"/>
                    <a:pt x="5172" y="17758"/>
                  </a:cubicBezTo>
                  <a:cubicBezTo>
                    <a:pt x="4770" y="17758"/>
                    <a:pt x="4366" y="17774"/>
                    <a:pt x="3961" y="17808"/>
                  </a:cubicBezTo>
                  <a:cubicBezTo>
                    <a:pt x="3749" y="17825"/>
                    <a:pt x="3637" y="18022"/>
                    <a:pt x="3730" y="18214"/>
                  </a:cubicBezTo>
                  <a:cubicBezTo>
                    <a:pt x="6030" y="22960"/>
                    <a:pt x="11372" y="24191"/>
                    <a:pt x="16234" y="24350"/>
                  </a:cubicBezTo>
                  <a:cubicBezTo>
                    <a:pt x="15423" y="25259"/>
                    <a:pt x="14632" y="26186"/>
                    <a:pt x="13875" y="27138"/>
                  </a:cubicBezTo>
                  <a:cubicBezTo>
                    <a:pt x="12712" y="24574"/>
                    <a:pt x="10144" y="23943"/>
                    <a:pt x="7433" y="23943"/>
                  </a:cubicBezTo>
                  <a:cubicBezTo>
                    <a:pt x="5396" y="23943"/>
                    <a:pt x="3278" y="24300"/>
                    <a:pt x="1617" y="24460"/>
                  </a:cubicBezTo>
                  <a:cubicBezTo>
                    <a:pt x="1392" y="24482"/>
                    <a:pt x="1244" y="24750"/>
                    <a:pt x="1425" y="24928"/>
                  </a:cubicBezTo>
                  <a:cubicBezTo>
                    <a:pt x="3766" y="27230"/>
                    <a:pt x="6872" y="28512"/>
                    <a:pt x="10056" y="28512"/>
                  </a:cubicBezTo>
                  <a:cubicBezTo>
                    <a:pt x="11078" y="28512"/>
                    <a:pt x="12107" y="28380"/>
                    <a:pt x="13121" y="28107"/>
                  </a:cubicBezTo>
                  <a:lnTo>
                    <a:pt x="13121" y="28107"/>
                  </a:lnTo>
                  <a:cubicBezTo>
                    <a:pt x="12624" y="28758"/>
                    <a:pt x="12136" y="29415"/>
                    <a:pt x="11667" y="30086"/>
                  </a:cubicBezTo>
                  <a:cubicBezTo>
                    <a:pt x="10274" y="29200"/>
                    <a:pt x="8728" y="28876"/>
                    <a:pt x="7144" y="28876"/>
                  </a:cubicBezTo>
                  <a:cubicBezTo>
                    <a:pt x="4890" y="28876"/>
                    <a:pt x="2558" y="29532"/>
                    <a:pt x="473" y="30162"/>
                  </a:cubicBezTo>
                  <a:cubicBezTo>
                    <a:pt x="210" y="30241"/>
                    <a:pt x="218" y="30608"/>
                    <a:pt x="475" y="30688"/>
                  </a:cubicBezTo>
                  <a:cubicBezTo>
                    <a:pt x="1409" y="30984"/>
                    <a:pt x="2091" y="31633"/>
                    <a:pt x="2978" y="32007"/>
                  </a:cubicBezTo>
                  <a:cubicBezTo>
                    <a:pt x="3575" y="32259"/>
                    <a:pt x="4159" y="32329"/>
                    <a:pt x="4773" y="32329"/>
                  </a:cubicBezTo>
                  <a:cubicBezTo>
                    <a:pt x="4988" y="32329"/>
                    <a:pt x="5206" y="32321"/>
                    <a:pt x="5430" y="32308"/>
                  </a:cubicBezTo>
                  <a:cubicBezTo>
                    <a:pt x="7333" y="32204"/>
                    <a:pt x="9184" y="31782"/>
                    <a:pt x="10962" y="31116"/>
                  </a:cubicBezTo>
                  <a:lnTo>
                    <a:pt x="10962" y="31116"/>
                  </a:lnTo>
                  <a:cubicBezTo>
                    <a:pt x="10634" y="31605"/>
                    <a:pt x="10310" y="32098"/>
                    <a:pt x="9996" y="32596"/>
                  </a:cubicBezTo>
                  <a:cubicBezTo>
                    <a:pt x="9986" y="32591"/>
                    <a:pt x="9973" y="32583"/>
                    <a:pt x="9962" y="32579"/>
                  </a:cubicBezTo>
                  <a:cubicBezTo>
                    <a:pt x="9387" y="32420"/>
                    <a:pt x="8829" y="32349"/>
                    <a:pt x="8285" y="32349"/>
                  </a:cubicBezTo>
                  <a:cubicBezTo>
                    <a:pt x="5285" y="32349"/>
                    <a:pt x="2722" y="34510"/>
                    <a:pt x="190" y="36041"/>
                  </a:cubicBezTo>
                  <a:cubicBezTo>
                    <a:pt x="0" y="36156"/>
                    <a:pt x="19" y="36490"/>
                    <a:pt x="255" y="36537"/>
                  </a:cubicBezTo>
                  <a:cubicBezTo>
                    <a:pt x="805" y="36648"/>
                    <a:pt x="1346" y="36699"/>
                    <a:pt x="1880" y="36699"/>
                  </a:cubicBezTo>
                  <a:cubicBezTo>
                    <a:pt x="4592" y="36699"/>
                    <a:pt x="7089" y="35368"/>
                    <a:pt x="9290" y="33750"/>
                  </a:cubicBezTo>
                  <a:lnTo>
                    <a:pt x="9290" y="33750"/>
                  </a:lnTo>
                  <a:cubicBezTo>
                    <a:pt x="9284" y="33767"/>
                    <a:pt x="9274" y="33781"/>
                    <a:pt x="9265" y="33796"/>
                  </a:cubicBezTo>
                  <a:cubicBezTo>
                    <a:pt x="9245" y="33827"/>
                    <a:pt x="9244" y="33866"/>
                    <a:pt x="9261" y="33899"/>
                  </a:cubicBezTo>
                  <a:cubicBezTo>
                    <a:pt x="6501" y="37266"/>
                    <a:pt x="4152" y="41598"/>
                    <a:pt x="5331" y="46040"/>
                  </a:cubicBezTo>
                  <a:cubicBezTo>
                    <a:pt x="5358" y="46143"/>
                    <a:pt x="5471" y="46227"/>
                    <a:pt x="5581" y="46227"/>
                  </a:cubicBezTo>
                  <a:cubicBezTo>
                    <a:pt x="5622" y="46227"/>
                    <a:pt x="5662" y="46216"/>
                    <a:pt x="5698" y="46189"/>
                  </a:cubicBezTo>
                  <a:cubicBezTo>
                    <a:pt x="7129" y="45098"/>
                    <a:pt x="8221" y="43661"/>
                    <a:pt x="8695" y="41903"/>
                  </a:cubicBezTo>
                  <a:cubicBezTo>
                    <a:pt x="9359" y="39440"/>
                    <a:pt x="8443" y="36828"/>
                    <a:pt x="9568" y="34462"/>
                  </a:cubicBezTo>
                  <a:cubicBezTo>
                    <a:pt x="9612" y="34373"/>
                    <a:pt x="9599" y="34267"/>
                    <a:pt x="9538" y="34191"/>
                  </a:cubicBezTo>
                  <a:cubicBezTo>
                    <a:pt x="9700" y="33945"/>
                    <a:pt x="9866" y="33701"/>
                    <a:pt x="10029" y="33455"/>
                  </a:cubicBezTo>
                  <a:lnTo>
                    <a:pt x="10029" y="33455"/>
                  </a:lnTo>
                  <a:cubicBezTo>
                    <a:pt x="9394" y="36921"/>
                    <a:pt x="10498" y="40595"/>
                    <a:pt x="12393" y="43496"/>
                  </a:cubicBezTo>
                  <a:cubicBezTo>
                    <a:pt x="12442" y="43570"/>
                    <a:pt x="12527" y="43612"/>
                    <a:pt x="12610" y="43612"/>
                  </a:cubicBezTo>
                  <a:cubicBezTo>
                    <a:pt x="12688" y="43612"/>
                    <a:pt x="12764" y="43575"/>
                    <a:pt x="12806" y="43495"/>
                  </a:cubicBezTo>
                  <a:cubicBezTo>
                    <a:pt x="14785" y="39765"/>
                    <a:pt x="13779" y="35468"/>
                    <a:pt x="10346" y="33013"/>
                  </a:cubicBezTo>
                  <a:cubicBezTo>
                    <a:pt x="10346" y="33013"/>
                    <a:pt x="10344" y="33013"/>
                    <a:pt x="10343" y="33012"/>
                  </a:cubicBezTo>
                  <a:lnTo>
                    <a:pt x="10344" y="32983"/>
                  </a:lnTo>
                  <a:cubicBezTo>
                    <a:pt x="10760" y="32370"/>
                    <a:pt x="11184" y="31764"/>
                    <a:pt x="11615" y="31165"/>
                  </a:cubicBezTo>
                  <a:cubicBezTo>
                    <a:pt x="11631" y="31176"/>
                    <a:pt x="11648" y="31185"/>
                    <a:pt x="11666" y="31194"/>
                  </a:cubicBezTo>
                  <a:cubicBezTo>
                    <a:pt x="11749" y="31222"/>
                    <a:pt x="11832" y="31254"/>
                    <a:pt x="11915" y="31282"/>
                  </a:cubicBezTo>
                  <a:cubicBezTo>
                    <a:pt x="12551" y="33102"/>
                    <a:pt x="13677" y="34827"/>
                    <a:pt x="14712" y="36409"/>
                  </a:cubicBezTo>
                  <a:cubicBezTo>
                    <a:pt x="15675" y="37881"/>
                    <a:pt x="16692" y="39274"/>
                    <a:pt x="18334" y="40019"/>
                  </a:cubicBezTo>
                  <a:cubicBezTo>
                    <a:pt x="18375" y="40037"/>
                    <a:pt x="18420" y="40047"/>
                    <a:pt x="18465" y="40047"/>
                  </a:cubicBezTo>
                  <a:cubicBezTo>
                    <a:pt x="18576" y="40047"/>
                    <a:pt x="18684" y="39988"/>
                    <a:pt x="18711" y="39864"/>
                  </a:cubicBezTo>
                  <a:cubicBezTo>
                    <a:pt x="19730" y="35223"/>
                    <a:pt x="15906" y="32075"/>
                    <a:pt x="11961" y="30682"/>
                  </a:cubicBezTo>
                  <a:cubicBezTo>
                    <a:pt x="12585" y="29822"/>
                    <a:pt x="13226" y="28975"/>
                    <a:pt x="13879" y="28142"/>
                  </a:cubicBezTo>
                  <a:cubicBezTo>
                    <a:pt x="13887" y="28142"/>
                    <a:pt x="13894" y="28142"/>
                    <a:pt x="13901" y="28142"/>
                  </a:cubicBezTo>
                  <a:cubicBezTo>
                    <a:pt x="13965" y="28142"/>
                    <a:pt x="14027" y="28120"/>
                    <a:pt x="14077" y="28080"/>
                  </a:cubicBezTo>
                  <a:cubicBezTo>
                    <a:pt x="14110" y="28121"/>
                    <a:pt x="14157" y="28152"/>
                    <a:pt x="14209" y="28164"/>
                  </a:cubicBezTo>
                  <a:cubicBezTo>
                    <a:pt x="14283" y="28184"/>
                    <a:pt x="14359" y="28207"/>
                    <a:pt x="14434" y="28229"/>
                  </a:cubicBezTo>
                  <a:cubicBezTo>
                    <a:pt x="16370" y="31856"/>
                    <a:pt x="18247" y="36060"/>
                    <a:pt x="22513" y="37250"/>
                  </a:cubicBezTo>
                  <a:cubicBezTo>
                    <a:pt x="22533" y="37256"/>
                    <a:pt x="22554" y="37258"/>
                    <a:pt x="22575" y="37258"/>
                  </a:cubicBezTo>
                  <a:cubicBezTo>
                    <a:pt x="22711" y="37258"/>
                    <a:pt x="22848" y="37146"/>
                    <a:pt x="22839" y="37000"/>
                  </a:cubicBezTo>
                  <a:cubicBezTo>
                    <a:pt x="22692" y="34723"/>
                    <a:pt x="22394" y="32611"/>
                    <a:pt x="20683" y="30954"/>
                  </a:cubicBezTo>
                  <a:cubicBezTo>
                    <a:pt x="18975" y="29304"/>
                    <a:pt x="16731" y="28242"/>
                    <a:pt x="14450" y="27659"/>
                  </a:cubicBezTo>
                  <a:lnTo>
                    <a:pt x="14368" y="27537"/>
                  </a:lnTo>
                  <a:cubicBezTo>
                    <a:pt x="15233" y="26456"/>
                    <a:pt x="16128" y="25400"/>
                    <a:pt x="17049" y="24370"/>
                  </a:cubicBezTo>
                  <a:lnTo>
                    <a:pt x="17145" y="24372"/>
                  </a:lnTo>
                  <a:cubicBezTo>
                    <a:pt x="18794" y="28665"/>
                    <a:pt x="21786" y="32923"/>
                    <a:pt x="26390" y="34243"/>
                  </a:cubicBezTo>
                  <a:cubicBezTo>
                    <a:pt x="26415" y="34250"/>
                    <a:pt x="26439" y="34253"/>
                    <a:pt x="26462" y="34253"/>
                  </a:cubicBezTo>
                  <a:cubicBezTo>
                    <a:pt x="26643" y="34253"/>
                    <a:pt x="26751" y="34041"/>
                    <a:pt x="26671" y="33876"/>
                  </a:cubicBezTo>
                  <a:cubicBezTo>
                    <a:pt x="25641" y="31747"/>
                    <a:pt x="24832" y="29754"/>
                    <a:pt x="23109" y="28073"/>
                  </a:cubicBezTo>
                  <a:cubicBezTo>
                    <a:pt x="21481" y="26489"/>
                    <a:pt x="19529" y="25293"/>
                    <a:pt x="17598" y="24119"/>
                  </a:cubicBezTo>
                  <a:cubicBezTo>
                    <a:pt x="17559" y="24094"/>
                    <a:pt x="17514" y="24081"/>
                    <a:pt x="17469" y="24081"/>
                  </a:cubicBezTo>
                  <a:cubicBezTo>
                    <a:pt x="17425" y="24081"/>
                    <a:pt x="17382" y="24093"/>
                    <a:pt x="17344" y="24117"/>
                  </a:cubicBezTo>
                  <a:cubicBezTo>
                    <a:pt x="17336" y="24098"/>
                    <a:pt x="17327" y="24081"/>
                    <a:pt x="17320" y="24062"/>
                  </a:cubicBezTo>
                  <a:cubicBezTo>
                    <a:pt x="17420" y="23949"/>
                    <a:pt x="17518" y="23833"/>
                    <a:pt x="17619" y="23721"/>
                  </a:cubicBezTo>
                  <a:cubicBezTo>
                    <a:pt x="18589" y="22702"/>
                    <a:pt x="19591" y="21721"/>
                    <a:pt x="20614" y="20764"/>
                  </a:cubicBezTo>
                  <a:cubicBezTo>
                    <a:pt x="20634" y="20772"/>
                    <a:pt x="20653" y="20781"/>
                    <a:pt x="20671" y="20788"/>
                  </a:cubicBezTo>
                  <a:cubicBezTo>
                    <a:pt x="22567" y="25492"/>
                    <a:pt x="25494" y="30600"/>
                    <a:pt x="30564" y="32251"/>
                  </a:cubicBezTo>
                  <a:cubicBezTo>
                    <a:pt x="30588" y="32259"/>
                    <a:pt x="30611" y="32262"/>
                    <a:pt x="30634" y="32262"/>
                  </a:cubicBezTo>
                  <a:cubicBezTo>
                    <a:pt x="30770" y="32262"/>
                    <a:pt x="30884" y="32138"/>
                    <a:pt x="30888" y="32002"/>
                  </a:cubicBezTo>
                  <a:cubicBezTo>
                    <a:pt x="31050" y="26785"/>
                    <a:pt x="25636" y="22026"/>
                    <a:pt x="21037" y="20364"/>
                  </a:cubicBezTo>
                  <a:cubicBezTo>
                    <a:pt x="21050" y="20354"/>
                    <a:pt x="21065" y="20347"/>
                    <a:pt x="21073" y="20332"/>
                  </a:cubicBezTo>
                  <a:cubicBezTo>
                    <a:pt x="22270" y="19232"/>
                    <a:pt x="23504" y="18176"/>
                    <a:pt x="24775" y="17166"/>
                  </a:cubicBezTo>
                  <a:lnTo>
                    <a:pt x="24775" y="17166"/>
                  </a:lnTo>
                  <a:cubicBezTo>
                    <a:pt x="24754" y="17243"/>
                    <a:pt x="24775" y="17327"/>
                    <a:pt x="24831" y="17386"/>
                  </a:cubicBezTo>
                  <a:cubicBezTo>
                    <a:pt x="25615" y="23235"/>
                    <a:pt x="30007" y="28170"/>
                    <a:pt x="35477" y="30163"/>
                  </a:cubicBezTo>
                  <a:cubicBezTo>
                    <a:pt x="35506" y="30174"/>
                    <a:pt x="35533" y="30179"/>
                    <a:pt x="35559" y="30179"/>
                  </a:cubicBezTo>
                  <a:cubicBezTo>
                    <a:pt x="35723" y="30179"/>
                    <a:pt x="35836" y="29991"/>
                    <a:pt x="35804" y="29834"/>
                  </a:cubicBezTo>
                  <a:cubicBezTo>
                    <a:pt x="35262" y="27138"/>
                    <a:pt x="34168" y="24595"/>
                    <a:pt x="32432" y="22449"/>
                  </a:cubicBezTo>
                  <a:cubicBezTo>
                    <a:pt x="31606" y="21426"/>
                    <a:pt x="30647" y="20508"/>
                    <a:pt x="29572" y="19750"/>
                  </a:cubicBezTo>
                  <a:cubicBezTo>
                    <a:pt x="28170" y="18762"/>
                    <a:pt x="26543" y="18163"/>
                    <a:pt x="25249" y="17014"/>
                  </a:cubicBezTo>
                  <a:cubicBezTo>
                    <a:pt x="25199" y="16967"/>
                    <a:pt x="25132" y="16942"/>
                    <a:pt x="25063" y="16942"/>
                  </a:cubicBezTo>
                  <a:cubicBezTo>
                    <a:pt x="25059" y="16942"/>
                    <a:pt x="25055" y="16942"/>
                    <a:pt x="25052" y="16942"/>
                  </a:cubicBezTo>
                  <a:cubicBezTo>
                    <a:pt x="26360" y="15907"/>
                    <a:pt x="27703" y="14920"/>
                    <a:pt x="29081" y="13982"/>
                  </a:cubicBezTo>
                  <a:lnTo>
                    <a:pt x="29081" y="13982"/>
                  </a:lnTo>
                  <a:cubicBezTo>
                    <a:pt x="28736" y="14662"/>
                    <a:pt x="29426" y="15617"/>
                    <a:pt x="29746" y="16220"/>
                  </a:cubicBezTo>
                  <a:cubicBezTo>
                    <a:pt x="30500" y="17647"/>
                    <a:pt x="31471" y="18954"/>
                    <a:pt x="32594" y="20113"/>
                  </a:cubicBezTo>
                  <a:cubicBezTo>
                    <a:pt x="34858" y="22450"/>
                    <a:pt x="37727" y="24089"/>
                    <a:pt x="40864" y="24928"/>
                  </a:cubicBezTo>
                  <a:cubicBezTo>
                    <a:pt x="40885" y="24933"/>
                    <a:pt x="40906" y="24936"/>
                    <a:pt x="40926" y="24936"/>
                  </a:cubicBezTo>
                  <a:cubicBezTo>
                    <a:pt x="41137" y="24936"/>
                    <a:pt x="41299" y="24653"/>
                    <a:pt x="41114" y="24492"/>
                  </a:cubicBezTo>
                  <a:cubicBezTo>
                    <a:pt x="39952" y="23479"/>
                    <a:pt x="39439" y="22118"/>
                    <a:pt x="38760" y="20779"/>
                  </a:cubicBezTo>
                  <a:cubicBezTo>
                    <a:pt x="38161" y="19590"/>
                    <a:pt x="37353" y="18518"/>
                    <a:pt x="36371" y="17617"/>
                  </a:cubicBezTo>
                  <a:cubicBezTo>
                    <a:pt x="34434" y="15833"/>
                    <a:pt x="32026" y="14680"/>
                    <a:pt x="29643" y="13606"/>
                  </a:cubicBezTo>
                  <a:cubicBezTo>
                    <a:pt x="30209" y="13229"/>
                    <a:pt x="30779" y="12863"/>
                    <a:pt x="31356" y="12503"/>
                  </a:cubicBezTo>
                  <a:cubicBezTo>
                    <a:pt x="33698" y="15647"/>
                    <a:pt x="37332" y="17497"/>
                    <a:pt x="41247" y="17497"/>
                  </a:cubicBezTo>
                  <a:cubicBezTo>
                    <a:pt x="41467" y="17497"/>
                    <a:pt x="41689" y="17491"/>
                    <a:pt x="41911" y="17479"/>
                  </a:cubicBezTo>
                  <a:cubicBezTo>
                    <a:pt x="42125" y="17468"/>
                    <a:pt x="42248" y="17253"/>
                    <a:pt x="42147" y="17064"/>
                  </a:cubicBezTo>
                  <a:cubicBezTo>
                    <a:pt x="40396" y="13727"/>
                    <a:pt x="37039" y="11573"/>
                    <a:pt x="33357" y="11299"/>
                  </a:cubicBezTo>
                  <a:cubicBezTo>
                    <a:pt x="38081" y="8568"/>
                    <a:pt x="43158" y="6390"/>
                    <a:pt x="48545" y="4860"/>
                  </a:cubicBezTo>
                  <a:cubicBezTo>
                    <a:pt x="48787" y="4793"/>
                    <a:pt x="48767" y="4492"/>
                    <a:pt x="48606" y="4388"/>
                  </a:cubicBezTo>
                  <a:cubicBezTo>
                    <a:pt x="48510" y="4113"/>
                    <a:pt x="48399" y="3843"/>
                    <a:pt x="48275" y="3579"/>
                  </a:cubicBezTo>
                  <a:cubicBezTo>
                    <a:pt x="48249" y="3527"/>
                    <a:pt x="48183" y="3496"/>
                    <a:pt x="48127" y="3496"/>
                  </a:cubicBezTo>
                  <a:lnTo>
                    <a:pt x="48130" y="3460"/>
                  </a:lnTo>
                  <a:cubicBezTo>
                    <a:pt x="48119" y="3439"/>
                    <a:pt x="48098" y="3427"/>
                    <a:pt x="48075" y="3427"/>
                  </a:cubicBezTo>
                  <a:cubicBezTo>
                    <a:pt x="48073" y="3427"/>
                    <a:pt x="48071" y="3427"/>
                    <a:pt x="48068" y="3427"/>
                  </a:cubicBezTo>
                  <a:cubicBezTo>
                    <a:pt x="48030" y="3339"/>
                    <a:pt x="47953" y="3270"/>
                    <a:pt x="47843" y="3270"/>
                  </a:cubicBezTo>
                  <a:cubicBezTo>
                    <a:pt x="47815" y="3270"/>
                    <a:pt x="47785" y="3274"/>
                    <a:pt x="47753" y="3284"/>
                  </a:cubicBezTo>
                  <a:cubicBezTo>
                    <a:pt x="42335" y="4879"/>
                    <a:pt x="37085" y="7496"/>
                    <a:pt x="32249" y="10619"/>
                  </a:cubicBezTo>
                  <a:cubicBezTo>
                    <a:pt x="32752" y="9213"/>
                    <a:pt x="32930" y="7737"/>
                    <a:pt x="32700" y="6220"/>
                  </a:cubicBezTo>
                  <a:cubicBezTo>
                    <a:pt x="32375" y="4068"/>
                    <a:pt x="30608" y="2372"/>
                    <a:pt x="30432" y="266"/>
                  </a:cubicBezTo>
                  <a:cubicBezTo>
                    <a:pt x="30419" y="120"/>
                    <a:pt x="30271" y="0"/>
                    <a:pt x="30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3" name="Google Shape;1313;p19"/>
            <p:cNvSpPr/>
            <p:nvPr/>
          </p:nvSpPr>
          <p:spPr>
            <a:xfrm>
              <a:off x="1888400" y="1093775"/>
              <a:ext cx="1244525" cy="1170350"/>
            </a:xfrm>
            <a:custGeom>
              <a:avLst/>
              <a:gdLst/>
              <a:ahLst/>
              <a:cxnLst/>
              <a:rect l="l" t="t" r="r" b="b"/>
              <a:pathLst>
                <a:path w="49781" h="46814" extrusionOk="0">
                  <a:moveTo>
                    <a:pt x="30425" y="1236"/>
                  </a:moveTo>
                  <a:lnTo>
                    <a:pt x="30425" y="1236"/>
                  </a:lnTo>
                  <a:cubicBezTo>
                    <a:pt x="30196" y="3950"/>
                    <a:pt x="30456" y="6670"/>
                    <a:pt x="31275" y="9246"/>
                  </a:cubicBezTo>
                  <a:cubicBezTo>
                    <a:pt x="30149" y="6766"/>
                    <a:pt x="29872" y="4046"/>
                    <a:pt x="30400" y="1306"/>
                  </a:cubicBezTo>
                  <a:cubicBezTo>
                    <a:pt x="30408" y="1283"/>
                    <a:pt x="30417" y="1259"/>
                    <a:pt x="30425" y="1236"/>
                  </a:cubicBezTo>
                  <a:close/>
                  <a:moveTo>
                    <a:pt x="30609" y="1283"/>
                  </a:moveTo>
                  <a:cubicBezTo>
                    <a:pt x="30948" y="2478"/>
                    <a:pt x="31464" y="3533"/>
                    <a:pt x="32030" y="4696"/>
                  </a:cubicBezTo>
                  <a:cubicBezTo>
                    <a:pt x="32916" y="6518"/>
                    <a:pt x="33128" y="8358"/>
                    <a:pt x="32559" y="10233"/>
                  </a:cubicBezTo>
                  <a:cubicBezTo>
                    <a:pt x="32169" y="7247"/>
                    <a:pt x="31522" y="4291"/>
                    <a:pt x="30600" y="1425"/>
                  </a:cubicBezTo>
                  <a:cubicBezTo>
                    <a:pt x="30605" y="1378"/>
                    <a:pt x="30605" y="1331"/>
                    <a:pt x="30609" y="1283"/>
                  </a:cubicBezTo>
                  <a:close/>
                  <a:moveTo>
                    <a:pt x="19295" y="2196"/>
                  </a:moveTo>
                  <a:cubicBezTo>
                    <a:pt x="21235" y="3540"/>
                    <a:pt x="23407" y="4575"/>
                    <a:pt x="25193" y="6121"/>
                  </a:cubicBezTo>
                  <a:cubicBezTo>
                    <a:pt x="26660" y="7393"/>
                    <a:pt x="27350" y="9104"/>
                    <a:pt x="27892" y="10891"/>
                  </a:cubicBezTo>
                  <a:cubicBezTo>
                    <a:pt x="25975" y="7452"/>
                    <a:pt x="22341" y="4815"/>
                    <a:pt x="19435" y="2404"/>
                  </a:cubicBezTo>
                  <a:cubicBezTo>
                    <a:pt x="19389" y="2334"/>
                    <a:pt x="19341" y="2266"/>
                    <a:pt x="19295" y="2196"/>
                  </a:cubicBezTo>
                  <a:close/>
                  <a:moveTo>
                    <a:pt x="30579" y="1852"/>
                  </a:moveTo>
                  <a:lnTo>
                    <a:pt x="30579" y="1852"/>
                  </a:lnTo>
                  <a:cubicBezTo>
                    <a:pt x="31363" y="4790"/>
                    <a:pt x="31967" y="7728"/>
                    <a:pt x="32381" y="10746"/>
                  </a:cubicBezTo>
                  <a:cubicBezTo>
                    <a:pt x="32350" y="10832"/>
                    <a:pt x="32318" y="10917"/>
                    <a:pt x="32282" y="11004"/>
                  </a:cubicBezTo>
                  <a:cubicBezTo>
                    <a:pt x="32277" y="11016"/>
                    <a:pt x="32274" y="11028"/>
                    <a:pt x="32271" y="11043"/>
                  </a:cubicBezTo>
                  <a:cubicBezTo>
                    <a:pt x="32108" y="10793"/>
                    <a:pt x="31954" y="10543"/>
                    <a:pt x="31810" y="10288"/>
                  </a:cubicBezTo>
                  <a:cubicBezTo>
                    <a:pt x="30870" y="7552"/>
                    <a:pt x="30425" y="4754"/>
                    <a:pt x="30579" y="1852"/>
                  </a:cubicBezTo>
                  <a:close/>
                  <a:moveTo>
                    <a:pt x="30097" y="2152"/>
                  </a:moveTo>
                  <a:lnTo>
                    <a:pt x="30097" y="2152"/>
                  </a:lnTo>
                  <a:cubicBezTo>
                    <a:pt x="29633" y="5052"/>
                    <a:pt x="30242" y="7991"/>
                    <a:pt x="31735" y="10528"/>
                  </a:cubicBezTo>
                  <a:cubicBezTo>
                    <a:pt x="31834" y="10775"/>
                    <a:pt x="31936" y="11020"/>
                    <a:pt x="32046" y="11262"/>
                  </a:cubicBezTo>
                  <a:cubicBezTo>
                    <a:pt x="31946" y="11326"/>
                    <a:pt x="31844" y="11389"/>
                    <a:pt x="31744" y="11454"/>
                  </a:cubicBezTo>
                  <a:cubicBezTo>
                    <a:pt x="29322" y="9140"/>
                    <a:pt x="29100" y="5290"/>
                    <a:pt x="30097" y="2152"/>
                  </a:cubicBezTo>
                  <a:close/>
                  <a:moveTo>
                    <a:pt x="19705" y="2805"/>
                  </a:moveTo>
                  <a:lnTo>
                    <a:pt x="19705" y="2805"/>
                  </a:lnTo>
                  <a:cubicBezTo>
                    <a:pt x="22888" y="5662"/>
                    <a:pt x="26534" y="8359"/>
                    <a:pt x="28308" y="12327"/>
                  </a:cubicBezTo>
                  <a:cubicBezTo>
                    <a:pt x="28414" y="12703"/>
                    <a:pt x="28520" y="13080"/>
                    <a:pt x="28634" y="13454"/>
                  </a:cubicBezTo>
                  <a:cubicBezTo>
                    <a:pt x="28644" y="13486"/>
                    <a:pt x="28662" y="13517"/>
                    <a:pt x="28683" y="13545"/>
                  </a:cubicBezTo>
                  <a:cubicBezTo>
                    <a:pt x="28639" y="13576"/>
                    <a:pt x="28596" y="13608"/>
                    <a:pt x="28551" y="13639"/>
                  </a:cubicBezTo>
                  <a:cubicBezTo>
                    <a:pt x="28553" y="13606"/>
                    <a:pt x="28540" y="13576"/>
                    <a:pt x="28515" y="13553"/>
                  </a:cubicBezTo>
                  <a:cubicBezTo>
                    <a:pt x="25195" y="10270"/>
                    <a:pt x="22291" y="6675"/>
                    <a:pt x="19705" y="2805"/>
                  </a:cubicBezTo>
                  <a:close/>
                  <a:moveTo>
                    <a:pt x="19000" y="1993"/>
                  </a:moveTo>
                  <a:lnTo>
                    <a:pt x="19000" y="1993"/>
                  </a:lnTo>
                  <a:cubicBezTo>
                    <a:pt x="21589" y="6291"/>
                    <a:pt x="24755" y="10223"/>
                    <a:pt x="28336" y="13734"/>
                  </a:cubicBezTo>
                  <a:lnTo>
                    <a:pt x="28335" y="13734"/>
                  </a:lnTo>
                  <a:cubicBezTo>
                    <a:pt x="28348" y="13745"/>
                    <a:pt x="28364" y="13755"/>
                    <a:pt x="28379" y="13762"/>
                  </a:cubicBezTo>
                  <a:lnTo>
                    <a:pt x="28233" y="13868"/>
                  </a:lnTo>
                  <a:cubicBezTo>
                    <a:pt x="23730" y="11177"/>
                    <a:pt x="20534" y="6998"/>
                    <a:pt x="19000" y="1993"/>
                  </a:cubicBezTo>
                  <a:close/>
                  <a:moveTo>
                    <a:pt x="18998" y="2455"/>
                  </a:moveTo>
                  <a:lnTo>
                    <a:pt x="18998" y="2455"/>
                  </a:lnTo>
                  <a:cubicBezTo>
                    <a:pt x="20431" y="7304"/>
                    <a:pt x="23694" y="11421"/>
                    <a:pt x="28037" y="14009"/>
                  </a:cubicBezTo>
                  <a:lnTo>
                    <a:pt x="27990" y="14043"/>
                  </a:lnTo>
                  <a:cubicBezTo>
                    <a:pt x="27958" y="13997"/>
                    <a:pt x="27912" y="13963"/>
                    <a:pt x="27861" y="13944"/>
                  </a:cubicBezTo>
                  <a:cubicBezTo>
                    <a:pt x="25296" y="13055"/>
                    <a:pt x="23017" y="11473"/>
                    <a:pt x="21423" y="9253"/>
                  </a:cubicBezTo>
                  <a:lnTo>
                    <a:pt x="21421" y="9253"/>
                  </a:lnTo>
                  <a:cubicBezTo>
                    <a:pt x="19917" y="7160"/>
                    <a:pt x="19341" y="4913"/>
                    <a:pt x="18998" y="2455"/>
                  </a:cubicBezTo>
                  <a:close/>
                  <a:moveTo>
                    <a:pt x="34409" y="11835"/>
                  </a:moveTo>
                  <a:cubicBezTo>
                    <a:pt x="37386" y="12361"/>
                    <a:pt x="39953" y="13914"/>
                    <a:pt x="41608" y="16349"/>
                  </a:cubicBezTo>
                  <a:cubicBezTo>
                    <a:pt x="39408" y="14165"/>
                    <a:pt x="36545" y="12775"/>
                    <a:pt x="33469" y="12397"/>
                  </a:cubicBezTo>
                  <a:cubicBezTo>
                    <a:pt x="33781" y="12208"/>
                    <a:pt x="34092" y="12019"/>
                    <a:pt x="34409" y="11835"/>
                  </a:cubicBezTo>
                  <a:close/>
                  <a:moveTo>
                    <a:pt x="14886" y="6674"/>
                  </a:moveTo>
                  <a:lnTo>
                    <a:pt x="14886" y="6674"/>
                  </a:lnTo>
                  <a:cubicBezTo>
                    <a:pt x="16359" y="8111"/>
                    <a:pt x="18197" y="9105"/>
                    <a:pt x="19862" y="10298"/>
                  </a:cubicBezTo>
                  <a:cubicBezTo>
                    <a:pt x="22204" y="11977"/>
                    <a:pt x="23578" y="13973"/>
                    <a:pt x="24705" y="16587"/>
                  </a:cubicBezTo>
                  <a:cubicBezTo>
                    <a:pt x="24680" y="16607"/>
                    <a:pt x="24655" y="16628"/>
                    <a:pt x="24631" y="16648"/>
                  </a:cubicBezTo>
                  <a:cubicBezTo>
                    <a:pt x="24055" y="14710"/>
                    <a:pt x="22737" y="13265"/>
                    <a:pt x="21185" y="12001"/>
                  </a:cubicBezTo>
                  <a:cubicBezTo>
                    <a:pt x="19061" y="10272"/>
                    <a:pt x="16902" y="8677"/>
                    <a:pt x="14952" y="6738"/>
                  </a:cubicBezTo>
                  <a:cubicBezTo>
                    <a:pt x="14941" y="6726"/>
                    <a:pt x="14926" y="6720"/>
                    <a:pt x="14912" y="6720"/>
                  </a:cubicBezTo>
                  <a:cubicBezTo>
                    <a:pt x="14909" y="6720"/>
                    <a:pt x="14906" y="6721"/>
                    <a:pt x="14903" y="6721"/>
                  </a:cubicBezTo>
                  <a:lnTo>
                    <a:pt x="14894" y="6700"/>
                  </a:lnTo>
                  <a:cubicBezTo>
                    <a:pt x="14893" y="6695"/>
                    <a:pt x="14889" y="6695"/>
                    <a:pt x="14887" y="6692"/>
                  </a:cubicBezTo>
                  <a:cubicBezTo>
                    <a:pt x="14886" y="6688"/>
                    <a:pt x="14886" y="6680"/>
                    <a:pt x="14886" y="6674"/>
                  </a:cubicBezTo>
                  <a:close/>
                  <a:moveTo>
                    <a:pt x="15510" y="7509"/>
                  </a:moveTo>
                  <a:lnTo>
                    <a:pt x="15510" y="7509"/>
                  </a:lnTo>
                  <a:cubicBezTo>
                    <a:pt x="16804" y="8835"/>
                    <a:pt x="18213" y="10010"/>
                    <a:pt x="19692" y="11139"/>
                  </a:cubicBezTo>
                  <a:cubicBezTo>
                    <a:pt x="21723" y="12689"/>
                    <a:pt x="23656" y="14270"/>
                    <a:pt x="24456" y="16793"/>
                  </a:cubicBezTo>
                  <a:cubicBezTo>
                    <a:pt x="24406" y="16836"/>
                    <a:pt x="24354" y="16877"/>
                    <a:pt x="24303" y="16920"/>
                  </a:cubicBezTo>
                  <a:cubicBezTo>
                    <a:pt x="24300" y="16898"/>
                    <a:pt x="24290" y="16876"/>
                    <a:pt x="24273" y="16860"/>
                  </a:cubicBezTo>
                  <a:cubicBezTo>
                    <a:pt x="21127" y="13917"/>
                    <a:pt x="18220" y="10845"/>
                    <a:pt x="15510" y="7509"/>
                  </a:cubicBezTo>
                  <a:close/>
                  <a:moveTo>
                    <a:pt x="15078" y="7171"/>
                  </a:moveTo>
                  <a:lnTo>
                    <a:pt x="15078" y="7171"/>
                  </a:lnTo>
                  <a:cubicBezTo>
                    <a:pt x="17716" y="10748"/>
                    <a:pt x="20763" y="14106"/>
                    <a:pt x="24126" y="17008"/>
                  </a:cubicBezTo>
                  <a:cubicBezTo>
                    <a:pt x="24139" y="17019"/>
                    <a:pt x="24154" y="17026"/>
                    <a:pt x="24171" y="17031"/>
                  </a:cubicBezTo>
                  <a:lnTo>
                    <a:pt x="24169" y="17031"/>
                  </a:lnTo>
                  <a:lnTo>
                    <a:pt x="24129" y="17064"/>
                  </a:lnTo>
                  <a:cubicBezTo>
                    <a:pt x="20263" y="14476"/>
                    <a:pt x="16813" y="11561"/>
                    <a:pt x="15078" y="7171"/>
                  </a:cubicBezTo>
                  <a:close/>
                  <a:moveTo>
                    <a:pt x="33255" y="12523"/>
                  </a:moveTo>
                  <a:cubicBezTo>
                    <a:pt x="36614" y="13027"/>
                    <a:pt x="39540" y="14528"/>
                    <a:pt x="41926" y="16978"/>
                  </a:cubicBezTo>
                  <a:cubicBezTo>
                    <a:pt x="41945" y="16999"/>
                    <a:pt x="41970" y="17009"/>
                    <a:pt x="41996" y="17009"/>
                  </a:cubicBezTo>
                  <a:cubicBezTo>
                    <a:pt x="42003" y="17009"/>
                    <a:pt x="42011" y="17008"/>
                    <a:pt x="42019" y="17006"/>
                  </a:cubicBezTo>
                  <a:lnTo>
                    <a:pt x="42020" y="17006"/>
                  </a:lnTo>
                  <a:cubicBezTo>
                    <a:pt x="42050" y="17058"/>
                    <a:pt x="42083" y="17108"/>
                    <a:pt x="42114" y="17161"/>
                  </a:cubicBezTo>
                  <a:cubicBezTo>
                    <a:pt x="39225" y="15440"/>
                    <a:pt x="36022" y="14331"/>
                    <a:pt x="33135" y="12595"/>
                  </a:cubicBezTo>
                  <a:cubicBezTo>
                    <a:pt x="33175" y="12570"/>
                    <a:pt x="33215" y="12547"/>
                    <a:pt x="33255" y="12523"/>
                  </a:cubicBezTo>
                  <a:close/>
                  <a:moveTo>
                    <a:pt x="14923" y="7160"/>
                  </a:moveTo>
                  <a:lnTo>
                    <a:pt x="14923" y="7160"/>
                  </a:lnTo>
                  <a:cubicBezTo>
                    <a:pt x="16460" y="11602"/>
                    <a:pt x="20124" y="14689"/>
                    <a:pt x="23963" y="17204"/>
                  </a:cubicBezTo>
                  <a:cubicBezTo>
                    <a:pt x="23884" y="17267"/>
                    <a:pt x="23807" y="17332"/>
                    <a:pt x="23730" y="17398"/>
                  </a:cubicBezTo>
                  <a:cubicBezTo>
                    <a:pt x="21544" y="16367"/>
                    <a:pt x="19306" y="15311"/>
                    <a:pt x="17554" y="13609"/>
                  </a:cubicBezTo>
                  <a:lnTo>
                    <a:pt x="17552" y="13609"/>
                  </a:lnTo>
                  <a:cubicBezTo>
                    <a:pt x="15595" y="11708"/>
                    <a:pt x="15119" y="9651"/>
                    <a:pt x="14923" y="7160"/>
                  </a:cubicBezTo>
                  <a:close/>
                  <a:moveTo>
                    <a:pt x="33026" y="12660"/>
                  </a:moveTo>
                  <a:cubicBezTo>
                    <a:pt x="35903" y="14615"/>
                    <a:pt x="39279" y="15642"/>
                    <a:pt x="42253" y="17432"/>
                  </a:cubicBezTo>
                  <a:cubicBezTo>
                    <a:pt x="42261" y="17451"/>
                    <a:pt x="42270" y="17468"/>
                    <a:pt x="42280" y="17486"/>
                  </a:cubicBezTo>
                  <a:cubicBezTo>
                    <a:pt x="38683" y="16945"/>
                    <a:pt x="35445" y="15329"/>
                    <a:pt x="32844" y="12769"/>
                  </a:cubicBezTo>
                  <a:cubicBezTo>
                    <a:pt x="32906" y="12734"/>
                    <a:pt x="32966" y="12698"/>
                    <a:pt x="33026" y="12660"/>
                  </a:cubicBezTo>
                  <a:close/>
                  <a:moveTo>
                    <a:pt x="32698" y="12855"/>
                  </a:moveTo>
                  <a:cubicBezTo>
                    <a:pt x="32702" y="12865"/>
                    <a:pt x="32701" y="12875"/>
                    <a:pt x="32709" y="12884"/>
                  </a:cubicBezTo>
                  <a:cubicBezTo>
                    <a:pt x="35363" y="15500"/>
                    <a:pt x="38660" y="17112"/>
                    <a:pt x="42344" y="17614"/>
                  </a:cubicBezTo>
                  <a:cubicBezTo>
                    <a:pt x="42371" y="17667"/>
                    <a:pt x="42400" y="17719"/>
                    <a:pt x="42426" y="17772"/>
                  </a:cubicBezTo>
                  <a:cubicBezTo>
                    <a:pt x="40586" y="17343"/>
                    <a:pt x="38755" y="16991"/>
                    <a:pt x="37011" y="16226"/>
                  </a:cubicBezTo>
                  <a:cubicBezTo>
                    <a:pt x="35228" y="15442"/>
                    <a:pt x="33883" y="14307"/>
                    <a:pt x="32536" y="12953"/>
                  </a:cubicBezTo>
                  <a:cubicBezTo>
                    <a:pt x="32591" y="12920"/>
                    <a:pt x="32644" y="12888"/>
                    <a:pt x="32698" y="12855"/>
                  </a:cubicBezTo>
                  <a:close/>
                  <a:moveTo>
                    <a:pt x="10355" y="11647"/>
                  </a:moveTo>
                  <a:lnTo>
                    <a:pt x="10355" y="11647"/>
                  </a:lnTo>
                  <a:cubicBezTo>
                    <a:pt x="14050" y="14033"/>
                    <a:pt x="18932" y="15012"/>
                    <a:pt x="20742" y="19422"/>
                  </a:cubicBezTo>
                  <a:lnTo>
                    <a:pt x="20741" y="19424"/>
                  </a:lnTo>
                  <a:cubicBezTo>
                    <a:pt x="19616" y="17816"/>
                    <a:pt x="18356" y="16412"/>
                    <a:pt x="16640" y="15376"/>
                  </a:cubicBezTo>
                  <a:cubicBezTo>
                    <a:pt x="14515" y="14093"/>
                    <a:pt x="12361" y="13087"/>
                    <a:pt x="10355" y="11647"/>
                  </a:cubicBezTo>
                  <a:close/>
                  <a:moveTo>
                    <a:pt x="9760" y="11609"/>
                  </a:moveTo>
                  <a:lnTo>
                    <a:pt x="9760" y="11609"/>
                  </a:lnTo>
                  <a:cubicBezTo>
                    <a:pt x="11046" y="13317"/>
                    <a:pt x="12917" y="14711"/>
                    <a:pt x="14520" y="16064"/>
                  </a:cubicBezTo>
                  <a:cubicBezTo>
                    <a:pt x="16204" y="17482"/>
                    <a:pt x="17936" y="18833"/>
                    <a:pt x="19706" y="20139"/>
                  </a:cubicBezTo>
                  <a:lnTo>
                    <a:pt x="19706" y="20140"/>
                  </a:lnTo>
                  <a:cubicBezTo>
                    <a:pt x="15801" y="18389"/>
                    <a:pt x="11656" y="15528"/>
                    <a:pt x="9760" y="11609"/>
                  </a:cubicBezTo>
                  <a:close/>
                  <a:moveTo>
                    <a:pt x="9746" y="11341"/>
                  </a:moveTo>
                  <a:lnTo>
                    <a:pt x="9746" y="11341"/>
                  </a:lnTo>
                  <a:cubicBezTo>
                    <a:pt x="11351" y="12739"/>
                    <a:pt x="13169" y="13741"/>
                    <a:pt x="15046" y="14732"/>
                  </a:cubicBezTo>
                  <a:cubicBezTo>
                    <a:pt x="17554" y="16058"/>
                    <a:pt x="19216" y="17690"/>
                    <a:pt x="20874" y="19938"/>
                  </a:cubicBezTo>
                  <a:cubicBezTo>
                    <a:pt x="20708" y="20093"/>
                    <a:pt x="20540" y="20248"/>
                    <a:pt x="20375" y="20404"/>
                  </a:cubicBezTo>
                  <a:cubicBezTo>
                    <a:pt x="18428" y="18965"/>
                    <a:pt x="16525" y="17471"/>
                    <a:pt x="14665" y="15919"/>
                  </a:cubicBezTo>
                  <a:cubicBezTo>
                    <a:pt x="13000" y="14523"/>
                    <a:pt x="11064" y="13100"/>
                    <a:pt x="9746" y="11341"/>
                  </a:cubicBezTo>
                  <a:close/>
                  <a:moveTo>
                    <a:pt x="9545" y="11414"/>
                  </a:moveTo>
                  <a:lnTo>
                    <a:pt x="9545" y="11414"/>
                  </a:lnTo>
                  <a:cubicBezTo>
                    <a:pt x="11321" y="15647"/>
                    <a:pt x="16101" y="18937"/>
                    <a:pt x="20225" y="20544"/>
                  </a:cubicBezTo>
                  <a:cubicBezTo>
                    <a:pt x="20182" y="20583"/>
                    <a:pt x="20140" y="20622"/>
                    <a:pt x="20099" y="20662"/>
                  </a:cubicBezTo>
                  <a:cubicBezTo>
                    <a:pt x="20069" y="20624"/>
                    <a:pt x="20028" y="20597"/>
                    <a:pt x="19984" y="20581"/>
                  </a:cubicBezTo>
                  <a:cubicBezTo>
                    <a:pt x="15131" y="18885"/>
                    <a:pt x="10904" y="16594"/>
                    <a:pt x="9545" y="11414"/>
                  </a:cubicBezTo>
                  <a:close/>
                  <a:moveTo>
                    <a:pt x="6872" y="18464"/>
                  </a:moveTo>
                  <a:cubicBezTo>
                    <a:pt x="8442" y="18464"/>
                    <a:pt x="9988" y="18753"/>
                    <a:pt x="11477" y="19394"/>
                  </a:cubicBezTo>
                  <a:lnTo>
                    <a:pt x="11475" y="19395"/>
                  </a:lnTo>
                  <a:cubicBezTo>
                    <a:pt x="13023" y="20061"/>
                    <a:pt x="14257" y="21066"/>
                    <a:pt x="15386" y="22216"/>
                  </a:cubicBezTo>
                  <a:cubicBezTo>
                    <a:pt x="12560" y="19862"/>
                    <a:pt x="8638" y="19098"/>
                    <a:pt x="5055" y="18588"/>
                  </a:cubicBezTo>
                  <a:cubicBezTo>
                    <a:pt x="5663" y="18507"/>
                    <a:pt x="6269" y="18464"/>
                    <a:pt x="6872" y="18464"/>
                  </a:cubicBezTo>
                  <a:close/>
                  <a:moveTo>
                    <a:pt x="4984" y="18730"/>
                  </a:moveTo>
                  <a:lnTo>
                    <a:pt x="4984" y="18730"/>
                  </a:lnTo>
                  <a:cubicBezTo>
                    <a:pt x="9343" y="19475"/>
                    <a:pt x="13533" y="20369"/>
                    <a:pt x="16667" y="23757"/>
                  </a:cubicBezTo>
                  <a:cubicBezTo>
                    <a:pt x="16681" y="23775"/>
                    <a:pt x="16703" y="23785"/>
                    <a:pt x="16725" y="23785"/>
                  </a:cubicBezTo>
                  <a:cubicBezTo>
                    <a:pt x="16736" y="23785"/>
                    <a:pt x="16748" y="23782"/>
                    <a:pt x="16759" y="23777"/>
                  </a:cubicBezTo>
                  <a:cubicBezTo>
                    <a:pt x="16770" y="23841"/>
                    <a:pt x="16797" y="23901"/>
                    <a:pt x="16856" y="23944"/>
                  </a:cubicBezTo>
                  <a:cubicBezTo>
                    <a:pt x="16846" y="23956"/>
                    <a:pt x="16834" y="23966"/>
                    <a:pt x="16824" y="23977"/>
                  </a:cubicBezTo>
                  <a:cubicBezTo>
                    <a:pt x="16817" y="23970"/>
                    <a:pt x="16809" y="23965"/>
                    <a:pt x="16800" y="23960"/>
                  </a:cubicBezTo>
                  <a:cubicBezTo>
                    <a:pt x="12910" y="22109"/>
                    <a:pt x="8976" y="20348"/>
                    <a:pt x="4984" y="18730"/>
                  </a:cubicBezTo>
                  <a:close/>
                  <a:moveTo>
                    <a:pt x="30238" y="14870"/>
                  </a:moveTo>
                  <a:lnTo>
                    <a:pt x="30238" y="14870"/>
                  </a:lnTo>
                  <a:cubicBezTo>
                    <a:pt x="31325" y="15598"/>
                    <a:pt x="32443" y="16304"/>
                    <a:pt x="33493" y="17082"/>
                  </a:cubicBezTo>
                  <a:lnTo>
                    <a:pt x="33495" y="17082"/>
                  </a:lnTo>
                  <a:cubicBezTo>
                    <a:pt x="34730" y="17999"/>
                    <a:pt x="35462" y="19200"/>
                    <a:pt x="36299" y="20454"/>
                  </a:cubicBezTo>
                  <a:cubicBezTo>
                    <a:pt x="36894" y="21348"/>
                    <a:pt x="37567" y="22186"/>
                    <a:pt x="38311" y="22960"/>
                  </a:cubicBezTo>
                  <a:cubicBezTo>
                    <a:pt x="38626" y="23290"/>
                    <a:pt x="38964" y="23675"/>
                    <a:pt x="39329" y="23995"/>
                  </a:cubicBezTo>
                  <a:cubicBezTo>
                    <a:pt x="39186" y="23922"/>
                    <a:pt x="39063" y="23857"/>
                    <a:pt x="38993" y="23813"/>
                  </a:cubicBezTo>
                  <a:cubicBezTo>
                    <a:pt x="38541" y="23528"/>
                    <a:pt x="38099" y="23228"/>
                    <a:pt x="37667" y="22916"/>
                  </a:cubicBezTo>
                  <a:cubicBezTo>
                    <a:pt x="36520" y="22086"/>
                    <a:pt x="35439" y="21170"/>
                    <a:pt x="34433" y="20173"/>
                  </a:cubicBezTo>
                  <a:cubicBezTo>
                    <a:pt x="32823" y="18580"/>
                    <a:pt x="31440" y="16784"/>
                    <a:pt x="30238" y="14870"/>
                  </a:cubicBezTo>
                  <a:close/>
                  <a:moveTo>
                    <a:pt x="4625" y="18716"/>
                  </a:moveTo>
                  <a:lnTo>
                    <a:pt x="4625" y="18716"/>
                  </a:lnTo>
                  <a:cubicBezTo>
                    <a:pt x="7482" y="21351"/>
                    <a:pt x="11020" y="23201"/>
                    <a:pt x="14801" y="24066"/>
                  </a:cubicBezTo>
                  <a:cubicBezTo>
                    <a:pt x="10726" y="23664"/>
                    <a:pt x="7140" y="22135"/>
                    <a:pt x="4625" y="18716"/>
                  </a:cubicBezTo>
                  <a:close/>
                  <a:moveTo>
                    <a:pt x="30262" y="14423"/>
                  </a:moveTo>
                  <a:cubicBezTo>
                    <a:pt x="30278" y="14439"/>
                    <a:pt x="30295" y="14452"/>
                    <a:pt x="30315" y="14463"/>
                  </a:cubicBezTo>
                  <a:cubicBezTo>
                    <a:pt x="32856" y="15660"/>
                    <a:pt x="36535" y="16710"/>
                    <a:pt x="37971" y="19300"/>
                  </a:cubicBezTo>
                  <a:cubicBezTo>
                    <a:pt x="38890" y="20958"/>
                    <a:pt x="39311" y="22583"/>
                    <a:pt x="40203" y="24088"/>
                  </a:cubicBezTo>
                  <a:cubicBezTo>
                    <a:pt x="39384" y="23040"/>
                    <a:pt x="38940" y="21811"/>
                    <a:pt x="38220" y="20692"/>
                  </a:cubicBezTo>
                  <a:cubicBezTo>
                    <a:pt x="37614" y="19749"/>
                    <a:pt x="36856" y="18918"/>
                    <a:pt x="36012" y="18184"/>
                  </a:cubicBezTo>
                  <a:cubicBezTo>
                    <a:pt x="34430" y="16809"/>
                    <a:pt x="32586" y="15774"/>
                    <a:pt x="30708" y="14859"/>
                  </a:cubicBezTo>
                  <a:cubicBezTo>
                    <a:pt x="30521" y="14738"/>
                    <a:pt x="30334" y="14618"/>
                    <a:pt x="30153" y="14496"/>
                  </a:cubicBezTo>
                  <a:cubicBezTo>
                    <a:pt x="30189" y="14472"/>
                    <a:pt x="30225" y="14447"/>
                    <a:pt x="30262" y="14423"/>
                  </a:cubicBezTo>
                  <a:close/>
                  <a:moveTo>
                    <a:pt x="32271" y="15864"/>
                  </a:moveTo>
                  <a:lnTo>
                    <a:pt x="32271" y="15864"/>
                  </a:lnTo>
                  <a:cubicBezTo>
                    <a:pt x="33687" y="16670"/>
                    <a:pt x="35051" y="17557"/>
                    <a:pt x="36239" y="18681"/>
                  </a:cubicBezTo>
                  <a:cubicBezTo>
                    <a:pt x="37904" y="20261"/>
                    <a:pt x="38557" y="22360"/>
                    <a:pt x="39898" y="24104"/>
                  </a:cubicBezTo>
                  <a:cubicBezTo>
                    <a:pt x="38051" y="22441"/>
                    <a:pt x="36839" y="20485"/>
                    <a:pt x="35296" y="18468"/>
                  </a:cubicBezTo>
                  <a:cubicBezTo>
                    <a:pt x="34496" y="17422"/>
                    <a:pt x="33403" y="16610"/>
                    <a:pt x="32271" y="15864"/>
                  </a:cubicBezTo>
                  <a:close/>
                  <a:moveTo>
                    <a:pt x="4874" y="18798"/>
                  </a:moveTo>
                  <a:lnTo>
                    <a:pt x="4874" y="18798"/>
                  </a:lnTo>
                  <a:cubicBezTo>
                    <a:pt x="8832" y="20534"/>
                    <a:pt x="12779" y="22287"/>
                    <a:pt x="16694" y="24116"/>
                  </a:cubicBezTo>
                  <a:lnTo>
                    <a:pt x="16608" y="24207"/>
                  </a:lnTo>
                  <a:cubicBezTo>
                    <a:pt x="16555" y="24198"/>
                    <a:pt x="16502" y="24190"/>
                    <a:pt x="16449" y="24179"/>
                  </a:cubicBezTo>
                  <a:cubicBezTo>
                    <a:pt x="16435" y="24175"/>
                    <a:pt x="16420" y="24171"/>
                    <a:pt x="16405" y="24169"/>
                  </a:cubicBezTo>
                  <a:lnTo>
                    <a:pt x="16390" y="24169"/>
                  </a:lnTo>
                  <a:cubicBezTo>
                    <a:pt x="12080" y="23401"/>
                    <a:pt x="8241" y="21610"/>
                    <a:pt x="4874" y="18798"/>
                  </a:cubicBezTo>
                  <a:close/>
                  <a:moveTo>
                    <a:pt x="29914" y="14655"/>
                  </a:moveTo>
                  <a:cubicBezTo>
                    <a:pt x="29940" y="14672"/>
                    <a:pt x="29965" y="14688"/>
                    <a:pt x="29990" y="14705"/>
                  </a:cubicBezTo>
                  <a:cubicBezTo>
                    <a:pt x="32444" y="18998"/>
                    <a:pt x="36054" y="22456"/>
                    <a:pt x="40363" y="24867"/>
                  </a:cubicBezTo>
                  <a:cubicBezTo>
                    <a:pt x="38243" y="24086"/>
                    <a:pt x="36348" y="22868"/>
                    <a:pt x="34594" y="21415"/>
                  </a:cubicBezTo>
                  <a:cubicBezTo>
                    <a:pt x="32373" y="19576"/>
                    <a:pt x="30355" y="17674"/>
                    <a:pt x="29812" y="14722"/>
                  </a:cubicBezTo>
                  <a:cubicBezTo>
                    <a:pt x="29847" y="14699"/>
                    <a:pt x="29881" y="14678"/>
                    <a:pt x="29914" y="14655"/>
                  </a:cubicBezTo>
                  <a:close/>
                  <a:moveTo>
                    <a:pt x="25197" y="18158"/>
                  </a:moveTo>
                  <a:cubicBezTo>
                    <a:pt x="25147" y="20806"/>
                    <a:pt x="26312" y="23081"/>
                    <a:pt x="28040" y="25002"/>
                  </a:cubicBezTo>
                  <a:lnTo>
                    <a:pt x="28040" y="25002"/>
                  </a:lnTo>
                  <a:cubicBezTo>
                    <a:pt x="26428" y="23367"/>
                    <a:pt x="24205" y="21358"/>
                    <a:pt x="22007" y="20925"/>
                  </a:cubicBezTo>
                  <a:cubicBezTo>
                    <a:pt x="23036" y="19974"/>
                    <a:pt x="24099" y="19053"/>
                    <a:pt x="25197" y="18158"/>
                  </a:cubicBezTo>
                  <a:close/>
                  <a:moveTo>
                    <a:pt x="5008" y="25067"/>
                  </a:moveTo>
                  <a:cubicBezTo>
                    <a:pt x="7937" y="25067"/>
                    <a:pt x="10753" y="25746"/>
                    <a:pt x="13365" y="27227"/>
                  </a:cubicBezTo>
                  <a:cubicBezTo>
                    <a:pt x="9928" y="26409"/>
                    <a:pt x="6470" y="25711"/>
                    <a:pt x="2978" y="25172"/>
                  </a:cubicBezTo>
                  <a:cubicBezTo>
                    <a:pt x="3660" y="25103"/>
                    <a:pt x="4337" y="25067"/>
                    <a:pt x="5008" y="25067"/>
                  </a:cubicBezTo>
                  <a:close/>
                  <a:moveTo>
                    <a:pt x="6770" y="24412"/>
                  </a:moveTo>
                  <a:cubicBezTo>
                    <a:pt x="9470" y="24412"/>
                    <a:pt x="12137" y="25180"/>
                    <a:pt x="13930" y="27260"/>
                  </a:cubicBezTo>
                  <a:cubicBezTo>
                    <a:pt x="13916" y="27277"/>
                    <a:pt x="13901" y="27297"/>
                    <a:pt x="13887" y="27315"/>
                  </a:cubicBezTo>
                  <a:cubicBezTo>
                    <a:pt x="11279" y="25751"/>
                    <a:pt x="8292" y="24863"/>
                    <a:pt x="5272" y="24863"/>
                  </a:cubicBezTo>
                  <a:cubicBezTo>
                    <a:pt x="4371" y="24863"/>
                    <a:pt x="3468" y="24942"/>
                    <a:pt x="2570" y="25105"/>
                  </a:cubicBezTo>
                  <a:cubicBezTo>
                    <a:pt x="2488" y="25092"/>
                    <a:pt x="2407" y="25078"/>
                    <a:pt x="2324" y="25065"/>
                  </a:cubicBezTo>
                  <a:lnTo>
                    <a:pt x="2302" y="25052"/>
                  </a:lnTo>
                  <a:cubicBezTo>
                    <a:pt x="3700" y="24659"/>
                    <a:pt x="5240" y="24412"/>
                    <a:pt x="6770" y="24412"/>
                  </a:cubicBezTo>
                  <a:close/>
                  <a:moveTo>
                    <a:pt x="2689" y="25205"/>
                  </a:moveTo>
                  <a:cubicBezTo>
                    <a:pt x="6349" y="25853"/>
                    <a:pt x="9992" y="26580"/>
                    <a:pt x="13605" y="27449"/>
                  </a:cubicBezTo>
                  <a:cubicBezTo>
                    <a:pt x="13610" y="27451"/>
                    <a:pt x="13616" y="27451"/>
                    <a:pt x="13621" y="27451"/>
                  </a:cubicBezTo>
                  <a:cubicBezTo>
                    <a:pt x="13646" y="27451"/>
                    <a:pt x="13669" y="27439"/>
                    <a:pt x="13684" y="27416"/>
                  </a:cubicBezTo>
                  <a:lnTo>
                    <a:pt x="13767" y="27467"/>
                  </a:lnTo>
                  <a:cubicBezTo>
                    <a:pt x="13675" y="27581"/>
                    <a:pt x="13585" y="27697"/>
                    <a:pt x="13493" y="27812"/>
                  </a:cubicBezTo>
                  <a:cubicBezTo>
                    <a:pt x="13044" y="27843"/>
                    <a:pt x="12598" y="27858"/>
                    <a:pt x="12154" y="27858"/>
                  </a:cubicBezTo>
                  <a:cubicBezTo>
                    <a:pt x="8763" y="27858"/>
                    <a:pt x="5529" y="26957"/>
                    <a:pt x="2583" y="25218"/>
                  </a:cubicBezTo>
                  <a:lnTo>
                    <a:pt x="2689" y="25205"/>
                  </a:lnTo>
                  <a:close/>
                  <a:moveTo>
                    <a:pt x="25836" y="17643"/>
                  </a:moveTo>
                  <a:cubicBezTo>
                    <a:pt x="28187" y="18944"/>
                    <a:pt x="30493" y="20339"/>
                    <a:pt x="32298" y="22371"/>
                  </a:cubicBezTo>
                  <a:lnTo>
                    <a:pt x="32300" y="22371"/>
                  </a:lnTo>
                  <a:cubicBezTo>
                    <a:pt x="33750" y="24000"/>
                    <a:pt x="34566" y="25926"/>
                    <a:pt x="35259" y="27926"/>
                  </a:cubicBezTo>
                  <a:cubicBezTo>
                    <a:pt x="32929" y="23843"/>
                    <a:pt x="29712" y="20318"/>
                    <a:pt x="25807" y="17673"/>
                  </a:cubicBezTo>
                  <a:cubicBezTo>
                    <a:pt x="25806" y="17672"/>
                    <a:pt x="25805" y="17671"/>
                    <a:pt x="25804" y="17671"/>
                  </a:cubicBezTo>
                  <a:cubicBezTo>
                    <a:pt x="25804" y="17671"/>
                    <a:pt x="25803" y="17672"/>
                    <a:pt x="25802" y="17672"/>
                  </a:cubicBezTo>
                  <a:cubicBezTo>
                    <a:pt x="25801" y="17672"/>
                    <a:pt x="25801" y="17672"/>
                    <a:pt x="25800" y="17671"/>
                  </a:cubicBezTo>
                  <a:lnTo>
                    <a:pt x="25836" y="17643"/>
                  </a:lnTo>
                  <a:close/>
                  <a:moveTo>
                    <a:pt x="2679" y="25410"/>
                  </a:moveTo>
                  <a:lnTo>
                    <a:pt x="2679" y="25410"/>
                  </a:lnTo>
                  <a:cubicBezTo>
                    <a:pt x="5532" y="27156"/>
                    <a:pt x="8758" y="28051"/>
                    <a:pt x="12082" y="28051"/>
                  </a:cubicBezTo>
                  <a:cubicBezTo>
                    <a:pt x="12500" y="28051"/>
                    <a:pt x="12918" y="28036"/>
                    <a:pt x="13338" y="28008"/>
                  </a:cubicBezTo>
                  <a:lnTo>
                    <a:pt x="13338" y="28008"/>
                  </a:lnTo>
                  <a:cubicBezTo>
                    <a:pt x="13267" y="28100"/>
                    <a:pt x="13191" y="28190"/>
                    <a:pt x="13119" y="28283"/>
                  </a:cubicBezTo>
                  <a:cubicBezTo>
                    <a:pt x="12399" y="28405"/>
                    <a:pt x="11694" y="28463"/>
                    <a:pt x="11002" y="28463"/>
                  </a:cubicBezTo>
                  <a:cubicBezTo>
                    <a:pt x="7938" y="28463"/>
                    <a:pt x="5151" y="27316"/>
                    <a:pt x="2679" y="25410"/>
                  </a:cubicBezTo>
                  <a:close/>
                  <a:moveTo>
                    <a:pt x="25670" y="17776"/>
                  </a:moveTo>
                  <a:cubicBezTo>
                    <a:pt x="28113" y="22343"/>
                    <a:pt x="31782" y="26051"/>
                    <a:pt x="35458" y="29645"/>
                  </a:cubicBezTo>
                  <a:cubicBezTo>
                    <a:pt x="30948" y="26928"/>
                    <a:pt x="27502" y="22863"/>
                    <a:pt x="25635" y="17913"/>
                  </a:cubicBezTo>
                  <a:cubicBezTo>
                    <a:pt x="25625" y="17886"/>
                    <a:pt x="25605" y="17863"/>
                    <a:pt x="25579" y="17850"/>
                  </a:cubicBezTo>
                  <a:lnTo>
                    <a:pt x="25579" y="17848"/>
                  </a:lnTo>
                  <a:lnTo>
                    <a:pt x="25581" y="17848"/>
                  </a:lnTo>
                  <a:cubicBezTo>
                    <a:pt x="25611" y="17825"/>
                    <a:pt x="25640" y="17800"/>
                    <a:pt x="25670" y="17776"/>
                  </a:cubicBezTo>
                  <a:close/>
                  <a:moveTo>
                    <a:pt x="25938" y="17969"/>
                  </a:moveTo>
                  <a:lnTo>
                    <a:pt x="25938" y="17969"/>
                  </a:lnTo>
                  <a:cubicBezTo>
                    <a:pt x="30039" y="20994"/>
                    <a:pt x="33336" y="24778"/>
                    <a:pt x="35716" y="29292"/>
                  </a:cubicBezTo>
                  <a:lnTo>
                    <a:pt x="35850" y="29705"/>
                  </a:lnTo>
                  <a:cubicBezTo>
                    <a:pt x="32171" y="26091"/>
                    <a:pt x="28620" y="22401"/>
                    <a:pt x="25938" y="17969"/>
                  </a:cubicBezTo>
                  <a:close/>
                  <a:moveTo>
                    <a:pt x="25763" y="18851"/>
                  </a:moveTo>
                  <a:cubicBezTo>
                    <a:pt x="27716" y="23466"/>
                    <a:pt x="31107" y="27307"/>
                    <a:pt x="35485" y="29762"/>
                  </a:cubicBezTo>
                  <a:cubicBezTo>
                    <a:pt x="33201" y="28606"/>
                    <a:pt x="30989" y="27276"/>
                    <a:pt x="29187" y="25439"/>
                  </a:cubicBezTo>
                  <a:cubicBezTo>
                    <a:pt x="27306" y="23525"/>
                    <a:pt x="26287" y="21362"/>
                    <a:pt x="25763" y="18851"/>
                  </a:cubicBezTo>
                  <a:close/>
                  <a:moveTo>
                    <a:pt x="6545" y="29980"/>
                  </a:moveTo>
                  <a:cubicBezTo>
                    <a:pt x="8087" y="29980"/>
                    <a:pt x="9630" y="30175"/>
                    <a:pt x="11197" y="30584"/>
                  </a:cubicBezTo>
                  <a:cubicBezTo>
                    <a:pt x="8961" y="30567"/>
                    <a:pt x="6722" y="30534"/>
                    <a:pt x="4485" y="30534"/>
                  </a:cubicBezTo>
                  <a:cubicBezTo>
                    <a:pt x="3618" y="30534"/>
                    <a:pt x="2751" y="30539"/>
                    <a:pt x="1885" y="30552"/>
                  </a:cubicBezTo>
                  <a:cubicBezTo>
                    <a:pt x="3453" y="30176"/>
                    <a:pt x="4999" y="29980"/>
                    <a:pt x="6545" y="29980"/>
                  </a:cubicBezTo>
                  <a:close/>
                  <a:moveTo>
                    <a:pt x="6518" y="29746"/>
                  </a:moveTo>
                  <a:cubicBezTo>
                    <a:pt x="8196" y="29746"/>
                    <a:pt x="9892" y="29989"/>
                    <a:pt x="11636" y="30392"/>
                  </a:cubicBezTo>
                  <a:lnTo>
                    <a:pt x="11635" y="30392"/>
                  </a:lnTo>
                  <a:cubicBezTo>
                    <a:pt x="11594" y="30457"/>
                    <a:pt x="11556" y="30523"/>
                    <a:pt x="11516" y="30587"/>
                  </a:cubicBezTo>
                  <a:lnTo>
                    <a:pt x="11487" y="30587"/>
                  </a:lnTo>
                  <a:cubicBezTo>
                    <a:pt x="11517" y="30536"/>
                    <a:pt x="11507" y="30458"/>
                    <a:pt x="11434" y="30438"/>
                  </a:cubicBezTo>
                  <a:cubicBezTo>
                    <a:pt x="9857" y="30008"/>
                    <a:pt x="8240" y="29783"/>
                    <a:pt x="6625" y="29783"/>
                  </a:cubicBezTo>
                  <a:cubicBezTo>
                    <a:pt x="4919" y="29783"/>
                    <a:pt x="3216" y="30033"/>
                    <a:pt x="1567" y="30554"/>
                  </a:cubicBezTo>
                  <a:lnTo>
                    <a:pt x="1497" y="30554"/>
                  </a:lnTo>
                  <a:cubicBezTo>
                    <a:pt x="3175" y="29989"/>
                    <a:pt x="4838" y="29746"/>
                    <a:pt x="6518" y="29746"/>
                  </a:cubicBezTo>
                  <a:close/>
                  <a:moveTo>
                    <a:pt x="21864" y="21054"/>
                  </a:moveTo>
                  <a:cubicBezTo>
                    <a:pt x="23903" y="22032"/>
                    <a:pt x="25913" y="23708"/>
                    <a:pt x="27504" y="25268"/>
                  </a:cubicBezTo>
                  <a:cubicBezTo>
                    <a:pt x="28406" y="26155"/>
                    <a:pt x="29289" y="27113"/>
                    <a:pt x="29933" y="28207"/>
                  </a:cubicBezTo>
                  <a:lnTo>
                    <a:pt x="29934" y="28207"/>
                  </a:lnTo>
                  <a:cubicBezTo>
                    <a:pt x="30513" y="29195"/>
                    <a:pt x="30679" y="30106"/>
                    <a:pt x="30795" y="31090"/>
                  </a:cubicBezTo>
                  <a:cubicBezTo>
                    <a:pt x="28995" y="26955"/>
                    <a:pt x="25902" y="23515"/>
                    <a:pt x="21980" y="21286"/>
                  </a:cubicBezTo>
                  <a:cubicBezTo>
                    <a:pt x="21937" y="21243"/>
                    <a:pt x="21897" y="21199"/>
                    <a:pt x="21854" y="21158"/>
                  </a:cubicBezTo>
                  <a:cubicBezTo>
                    <a:pt x="21841" y="21144"/>
                    <a:pt x="21828" y="21139"/>
                    <a:pt x="21814" y="21139"/>
                  </a:cubicBezTo>
                  <a:cubicBezTo>
                    <a:pt x="21796" y="21139"/>
                    <a:pt x="21780" y="21149"/>
                    <a:pt x="21768" y="21163"/>
                  </a:cubicBezTo>
                  <a:cubicBezTo>
                    <a:pt x="21762" y="21162"/>
                    <a:pt x="21758" y="21158"/>
                    <a:pt x="21752" y="21156"/>
                  </a:cubicBezTo>
                  <a:cubicBezTo>
                    <a:pt x="21789" y="21122"/>
                    <a:pt x="21827" y="21089"/>
                    <a:pt x="21864" y="21054"/>
                  </a:cubicBezTo>
                  <a:close/>
                  <a:moveTo>
                    <a:pt x="22310" y="21629"/>
                  </a:moveTo>
                  <a:lnTo>
                    <a:pt x="22310" y="21629"/>
                  </a:lnTo>
                  <a:cubicBezTo>
                    <a:pt x="23228" y="22092"/>
                    <a:pt x="26570" y="25104"/>
                    <a:pt x="26931" y="25503"/>
                  </a:cubicBezTo>
                  <a:cubicBezTo>
                    <a:pt x="28454" y="27180"/>
                    <a:pt x="29639" y="29076"/>
                    <a:pt x="30552" y="31135"/>
                  </a:cubicBezTo>
                  <a:cubicBezTo>
                    <a:pt x="27974" y="27822"/>
                    <a:pt x="25223" y="24649"/>
                    <a:pt x="22310" y="21629"/>
                  </a:cubicBezTo>
                  <a:close/>
                  <a:moveTo>
                    <a:pt x="1356" y="30653"/>
                  </a:moveTo>
                  <a:cubicBezTo>
                    <a:pt x="1384" y="30653"/>
                    <a:pt x="1409" y="30653"/>
                    <a:pt x="1437" y="30655"/>
                  </a:cubicBezTo>
                  <a:lnTo>
                    <a:pt x="1435" y="30655"/>
                  </a:lnTo>
                  <a:cubicBezTo>
                    <a:pt x="1439" y="30658"/>
                    <a:pt x="1445" y="30658"/>
                    <a:pt x="1451" y="30658"/>
                  </a:cubicBezTo>
                  <a:lnTo>
                    <a:pt x="1457" y="30656"/>
                  </a:lnTo>
                  <a:cubicBezTo>
                    <a:pt x="4684" y="30768"/>
                    <a:pt x="7918" y="30764"/>
                    <a:pt x="11146" y="30791"/>
                  </a:cubicBezTo>
                  <a:cubicBezTo>
                    <a:pt x="9594" y="31287"/>
                    <a:pt x="8038" y="31530"/>
                    <a:pt x="6485" y="31530"/>
                  </a:cubicBezTo>
                  <a:cubicBezTo>
                    <a:pt x="4768" y="31530"/>
                    <a:pt x="3055" y="31233"/>
                    <a:pt x="1356" y="30653"/>
                  </a:cubicBezTo>
                  <a:close/>
                  <a:moveTo>
                    <a:pt x="22080" y="21592"/>
                  </a:moveTo>
                  <a:lnTo>
                    <a:pt x="22080" y="21592"/>
                  </a:lnTo>
                  <a:cubicBezTo>
                    <a:pt x="25075" y="24882"/>
                    <a:pt x="27957" y="28263"/>
                    <a:pt x="30723" y="31738"/>
                  </a:cubicBezTo>
                  <a:cubicBezTo>
                    <a:pt x="28669" y="30673"/>
                    <a:pt x="26976" y="29137"/>
                    <a:pt x="25556" y="27312"/>
                  </a:cubicBezTo>
                  <a:cubicBezTo>
                    <a:pt x="24821" y="26366"/>
                    <a:pt x="24164" y="25370"/>
                    <a:pt x="23548" y="24346"/>
                  </a:cubicBezTo>
                  <a:cubicBezTo>
                    <a:pt x="23287" y="23912"/>
                    <a:pt x="21851" y="21966"/>
                    <a:pt x="22080" y="21592"/>
                  </a:cubicBezTo>
                  <a:close/>
                  <a:moveTo>
                    <a:pt x="21958" y="21961"/>
                  </a:moveTo>
                  <a:lnTo>
                    <a:pt x="21958" y="21961"/>
                  </a:lnTo>
                  <a:cubicBezTo>
                    <a:pt x="24185" y="25953"/>
                    <a:pt x="26630" y="29934"/>
                    <a:pt x="30891" y="31986"/>
                  </a:cubicBezTo>
                  <a:cubicBezTo>
                    <a:pt x="30894" y="32007"/>
                    <a:pt x="30895" y="32029"/>
                    <a:pt x="30898" y="32052"/>
                  </a:cubicBezTo>
                  <a:cubicBezTo>
                    <a:pt x="28712" y="30828"/>
                    <a:pt x="26525" y="29473"/>
                    <a:pt x="24849" y="27581"/>
                  </a:cubicBezTo>
                  <a:cubicBezTo>
                    <a:pt x="23380" y="25926"/>
                    <a:pt x="22801" y="23914"/>
                    <a:pt x="21958" y="21961"/>
                  </a:cubicBezTo>
                  <a:close/>
                  <a:moveTo>
                    <a:pt x="20494" y="26314"/>
                  </a:moveTo>
                  <a:lnTo>
                    <a:pt x="20494" y="26314"/>
                  </a:lnTo>
                  <a:cubicBezTo>
                    <a:pt x="21640" y="26968"/>
                    <a:pt x="22721" y="27719"/>
                    <a:pt x="23512" y="28770"/>
                  </a:cubicBezTo>
                  <a:lnTo>
                    <a:pt x="23512" y="28772"/>
                  </a:lnTo>
                  <a:cubicBezTo>
                    <a:pt x="24320" y="29847"/>
                    <a:pt x="24958" y="31067"/>
                    <a:pt x="25561" y="32303"/>
                  </a:cubicBezTo>
                  <a:cubicBezTo>
                    <a:pt x="24164" y="30074"/>
                    <a:pt x="22582" y="27882"/>
                    <a:pt x="20494" y="26314"/>
                  </a:cubicBezTo>
                  <a:close/>
                  <a:moveTo>
                    <a:pt x="1143" y="30676"/>
                  </a:moveTo>
                  <a:cubicBezTo>
                    <a:pt x="2897" y="31399"/>
                    <a:pt x="4739" y="31754"/>
                    <a:pt x="6586" y="31754"/>
                  </a:cubicBezTo>
                  <a:cubicBezTo>
                    <a:pt x="8064" y="31754"/>
                    <a:pt x="9545" y="31527"/>
                    <a:pt x="10988" y="31079"/>
                  </a:cubicBezTo>
                  <a:lnTo>
                    <a:pt x="10988" y="31079"/>
                  </a:lnTo>
                  <a:cubicBezTo>
                    <a:pt x="9578" y="31848"/>
                    <a:pt x="7765" y="32540"/>
                    <a:pt x="6059" y="32540"/>
                  </a:cubicBezTo>
                  <a:cubicBezTo>
                    <a:pt x="5552" y="32540"/>
                    <a:pt x="5054" y="32478"/>
                    <a:pt x="4579" y="32340"/>
                  </a:cubicBezTo>
                  <a:lnTo>
                    <a:pt x="4578" y="32341"/>
                  </a:lnTo>
                  <a:cubicBezTo>
                    <a:pt x="3324" y="31976"/>
                    <a:pt x="2286" y="31161"/>
                    <a:pt x="1078" y="30698"/>
                  </a:cubicBezTo>
                  <a:cubicBezTo>
                    <a:pt x="1100" y="30691"/>
                    <a:pt x="1121" y="30683"/>
                    <a:pt x="1143" y="30676"/>
                  </a:cubicBezTo>
                  <a:close/>
                  <a:moveTo>
                    <a:pt x="10882" y="31685"/>
                  </a:moveTo>
                  <a:lnTo>
                    <a:pt x="10882" y="31685"/>
                  </a:lnTo>
                  <a:cubicBezTo>
                    <a:pt x="10702" y="32023"/>
                    <a:pt x="10528" y="32366"/>
                    <a:pt x="10369" y="32712"/>
                  </a:cubicBezTo>
                  <a:cubicBezTo>
                    <a:pt x="9981" y="32666"/>
                    <a:pt x="9590" y="32643"/>
                    <a:pt x="9199" y="32643"/>
                  </a:cubicBezTo>
                  <a:cubicBezTo>
                    <a:pt x="8888" y="32643"/>
                    <a:pt x="8578" y="32657"/>
                    <a:pt x="8269" y="32687"/>
                  </a:cubicBezTo>
                  <a:cubicBezTo>
                    <a:pt x="9176" y="32456"/>
                    <a:pt x="10054" y="32109"/>
                    <a:pt x="10882" y="31685"/>
                  </a:cubicBezTo>
                  <a:close/>
                  <a:moveTo>
                    <a:pt x="18729" y="25551"/>
                  </a:moveTo>
                  <a:lnTo>
                    <a:pt x="18729" y="25551"/>
                  </a:lnTo>
                  <a:cubicBezTo>
                    <a:pt x="21107" y="27809"/>
                    <a:pt x="22755" y="30718"/>
                    <a:pt x="25074" y="33019"/>
                  </a:cubicBezTo>
                  <a:cubicBezTo>
                    <a:pt x="23850" y="32118"/>
                    <a:pt x="22712" y="31153"/>
                    <a:pt x="21728" y="29958"/>
                  </a:cubicBezTo>
                  <a:cubicBezTo>
                    <a:pt x="20594" y="28583"/>
                    <a:pt x="19662" y="27064"/>
                    <a:pt x="18729" y="25551"/>
                  </a:cubicBezTo>
                  <a:close/>
                  <a:moveTo>
                    <a:pt x="48113" y="3701"/>
                  </a:moveTo>
                  <a:cubicBezTo>
                    <a:pt x="48285" y="3858"/>
                    <a:pt x="48464" y="4006"/>
                    <a:pt x="48617" y="4186"/>
                  </a:cubicBezTo>
                  <a:cubicBezTo>
                    <a:pt x="48782" y="4384"/>
                    <a:pt x="48891" y="4605"/>
                    <a:pt x="49007" y="4828"/>
                  </a:cubicBezTo>
                  <a:cubicBezTo>
                    <a:pt x="41027" y="7350"/>
                    <a:pt x="33538" y="11220"/>
                    <a:pt x="26863" y="16268"/>
                  </a:cubicBezTo>
                  <a:lnTo>
                    <a:pt x="26865" y="16268"/>
                  </a:lnTo>
                  <a:cubicBezTo>
                    <a:pt x="26527" y="16525"/>
                    <a:pt x="26190" y="16784"/>
                    <a:pt x="25855" y="17047"/>
                  </a:cubicBezTo>
                  <a:cubicBezTo>
                    <a:pt x="25819" y="17032"/>
                    <a:pt x="25784" y="17026"/>
                    <a:pt x="25751" y="17026"/>
                  </a:cubicBezTo>
                  <a:cubicBezTo>
                    <a:pt x="25584" y="17026"/>
                    <a:pt x="25459" y="17190"/>
                    <a:pt x="25482" y="17340"/>
                  </a:cubicBezTo>
                  <a:cubicBezTo>
                    <a:pt x="19878" y="21762"/>
                    <a:pt x="14598" y="27070"/>
                    <a:pt x="10712" y="33071"/>
                  </a:cubicBezTo>
                  <a:cubicBezTo>
                    <a:pt x="10695" y="33072"/>
                    <a:pt x="10679" y="33075"/>
                    <a:pt x="10663" y="33079"/>
                  </a:cubicBezTo>
                  <a:cubicBezTo>
                    <a:pt x="12563" y="29857"/>
                    <a:pt x="14612" y="26922"/>
                    <a:pt x="17218" y="24138"/>
                  </a:cubicBezTo>
                  <a:cubicBezTo>
                    <a:pt x="17234" y="24141"/>
                    <a:pt x="17249" y="24142"/>
                    <a:pt x="17264" y="24142"/>
                  </a:cubicBezTo>
                  <a:cubicBezTo>
                    <a:pt x="17434" y="24142"/>
                    <a:pt x="17557" y="23973"/>
                    <a:pt x="17541" y="23800"/>
                  </a:cubicBezTo>
                  <a:cubicBezTo>
                    <a:pt x="20358" y="20835"/>
                    <a:pt x="23401" y="18094"/>
                    <a:pt x="26643" y="15601"/>
                  </a:cubicBezTo>
                  <a:cubicBezTo>
                    <a:pt x="28331" y="14301"/>
                    <a:pt x="30069" y="13072"/>
                    <a:pt x="31854" y="11914"/>
                  </a:cubicBezTo>
                  <a:cubicBezTo>
                    <a:pt x="31857" y="11913"/>
                    <a:pt x="31858" y="11911"/>
                    <a:pt x="31861" y="11910"/>
                  </a:cubicBezTo>
                  <a:cubicBezTo>
                    <a:pt x="36959" y="8595"/>
                    <a:pt x="42423" y="5853"/>
                    <a:pt x="48113" y="3701"/>
                  </a:cubicBezTo>
                  <a:close/>
                  <a:moveTo>
                    <a:pt x="18922" y="25521"/>
                  </a:moveTo>
                  <a:lnTo>
                    <a:pt x="18922" y="25521"/>
                  </a:lnTo>
                  <a:cubicBezTo>
                    <a:pt x="22126" y="27498"/>
                    <a:pt x="24118" y="30490"/>
                    <a:pt x="26101" y="33649"/>
                  </a:cubicBezTo>
                  <a:cubicBezTo>
                    <a:pt x="23366" y="31251"/>
                    <a:pt x="21670" y="27888"/>
                    <a:pt x="18922" y="25521"/>
                  </a:cubicBezTo>
                  <a:close/>
                  <a:moveTo>
                    <a:pt x="18249" y="25119"/>
                  </a:moveTo>
                  <a:lnTo>
                    <a:pt x="18267" y="25128"/>
                  </a:lnTo>
                  <a:cubicBezTo>
                    <a:pt x="18306" y="25162"/>
                    <a:pt x="18343" y="25200"/>
                    <a:pt x="18382" y="25234"/>
                  </a:cubicBezTo>
                  <a:cubicBezTo>
                    <a:pt x="18345" y="25264"/>
                    <a:pt x="18336" y="25319"/>
                    <a:pt x="18363" y="25359"/>
                  </a:cubicBezTo>
                  <a:cubicBezTo>
                    <a:pt x="20381" y="28716"/>
                    <a:pt x="22496" y="31507"/>
                    <a:pt x="25753" y="33659"/>
                  </a:cubicBezTo>
                  <a:cubicBezTo>
                    <a:pt x="25773" y="33677"/>
                    <a:pt x="25793" y="33697"/>
                    <a:pt x="25813" y="33714"/>
                  </a:cubicBezTo>
                  <a:cubicBezTo>
                    <a:pt x="22132" y="31963"/>
                    <a:pt x="19844" y="28876"/>
                    <a:pt x="18249" y="25119"/>
                  </a:cubicBezTo>
                  <a:close/>
                  <a:moveTo>
                    <a:pt x="16458" y="28988"/>
                  </a:moveTo>
                  <a:lnTo>
                    <a:pt x="16458" y="28988"/>
                  </a:lnTo>
                  <a:cubicBezTo>
                    <a:pt x="17952" y="29589"/>
                    <a:pt x="19421" y="30298"/>
                    <a:pt x="20592" y="31414"/>
                  </a:cubicBezTo>
                  <a:cubicBezTo>
                    <a:pt x="21678" y="32449"/>
                    <a:pt x="22261" y="33688"/>
                    <a:pt x="22580" y="35041"/>
                  </a:cubicBezTo>
                  <a:cubicBezTo>
                    <a:pt x="21295" y="32439"/>
                    <a:pt x="18855" y="30617"/>
                    <a:pt x="16458" y="28988"/>
                  </a:cubicBezTo>
                  <a:close/>
                  <a:moveTo>
                    <a:pt x="9499" y="33568"/>
                  </a:moveTo>
                  <a:cubicBezTo>
                    <a:pt x="7048" y="35098"/>
                    <a:pt x="4520" y="36050"/>
                    <a:pt x="1696" y="36653"/>
                  </a:cubicBezTo>
                  <a:cubicBezTo>
                    <a:pt x="4228" y="35449"/>
                    <a:pt x="6804" y="34397"/>
                    <a:pt x="9482" y="33568"/>
                  </a:cubicBezTo>
                  <a:close/>
                  <a:moveTo>
                    <a:pt x="10193" y="33040"/>
                  </a:moveTo>
                  <a:lnTo>
                    <a:pt x="10180" y="33058"/>
                  </a:lnTo>
                  <a:cubicBezTo>
                    <a:pt x="10097" y="33227"/>
                    <a:pt x="10044" y="33404"/>
                    <a:pt x="9948" y="33568"/>
                  </a:cubicBezTo>
                  <a:cubicBezTo>
                    <a:pt x="9873" y="33691"/>
                    <a:pt x="9789" y="33807"/>
                    <a:pt x="9696" y="33916"/>
                  </a:cubicBezTo>
                  <a:cubicBezTo>
                    <a:pt x="9651" y="33920"/>
                    <a:pt x="9611" y="33940"/>
                    <a:pt x="9581" y="33972"/>
                  </a:cubicBezTo>
                  <a:cubicBezTo>
                    <a:pt x="7574" y="36072"/>
                    <a:pt x="4861" y="36564"/>
                    <a:pt x="2110" y="36694"/>
                  </a:cubicBezTo>
                  <a:cubicBezTo>
                    <a:pt x="4919" y="36257"/>
                    <a:pt x="7631" y="35104"/>
                    <a:pt x="9952" y="33482"/>
                  </a:cubicBezTo>
                  <a:cubicBezTo>
                    <a:pt x="9975" y="33466"/>
                    <a:pt x="9988" y="33439"/>
                    <a:pt x="9985" y="33410"/>
                  </a:cubicBezTo>
                  <a:lnTo>
                    <a:pt x="9990" y="33409"/>
                  </a:lnTo>
                  <a:cubicBezTo>
                    <a:pt x="10089" y="33379"/>
                    <a:pt x="10058" y="33234"/>
                    <a:pt x="9969" y="33234"/>
                  </a:cubicBezTo>
                  <a:cubicBezTo>
                    <a:pt x="9961" y="33234"/>
                    <a:pt x="9952" y="33235"/>
                    <a:pt x="9942" y="33238"/>
                  </a:cubicBezTo>
                  <a:cubicBezTo>
                    <a:pt x="9772" y="33288"/>
                    <a:pt x="9603" y="33343"/>
                    <a:pt x="9434" y="33394"/>
                  </a:cubicBezTo>
                  <a:cubicBezTo>
                    <a:pt x="6655" y="33518"/>
                    <a:pt x="4304" y="34554"/>
                    <a:pt x="2004" y="35995"/>
                  </a:cubicBezTo>
                  <a:cubicBezTo>
                    <a:pt x="4297" y="34012"/>
                    <a:pt x="7091" y="33142"/>
                    <a:pt x="10193" y="33040"/>
                  </a:cubicBezTo>
                  <a:close/>
                  <a:moveTo>
                    <a:pt x="8699" y="33624"/>
                  </a:moveTo>
                  <a:cubicBezTo>
                    <a:pt x="6142" y="34446"/>
                    <a:pt x="3655" y="35458"/>
                    <a:pt x="1282" y="36724"/>
                  </a:cubicBezTo>
                  <a:lnTo>
                    <a:pt x="1227" y="36726"/>
                  </a:lnTo>
                  <a:cubicBezTo>
                    <a:pt x="1318" y="36634"/>
                    <a:pt x="1408" y="36548"/>
                    <a:pt x="1498" y="36459"/>
                  </a:cubicBezTo>
                  <a:cubicBezTo>
                    <a:pt x="3818" y="35085"/>
                    <a:pt x="6020" y="33906"/>
                    <a:pt x="8699" y="33624"/>
                  </a:cubicBezTo>
                  <a:close/>
                  <a:moveTo>
                    <a:pt x="15708" y="28695"/>
                  </a:moveTo>
                  <a:lnTo>
                    <a:pt x="15708" y="28695"/>
                  </a:lnTo>
                  <a:cubicBezTo>
                    <a:pt x="15817" y="28736"/>
                    <a:pt x="15926" y="28779"/>
                    <a:pt x="16033" y="28822"/>
                  </a:cubicBezTo>
                  <a:cubicBezTo>
                    <a:pt x="18828" y="30822"/>
                    <a:pt x="21560" y="32907"/>
                    <a:pt x="22790" y="36190"/>
                  </a:cubicBezTo>
                  <a:cubicBezTo>
                    <a:pt x="22817" y="36399"/>
                    <a:pt x="22843" y="36608"/>
                    <a:pt x="22863" y="36820"/>
                  </a:cubicBezTo>
                  <a:cubicBezTo>
                    <a:pt x="21112" y="33589"/>
                    <a:pt x="18691" y="30837"/>
                    <a:pt x="15708" y="28695"/>
                  </a:cubicBezTo>
                  <a:close/>
                  <a:moveTo>
                    <a:pt x="15115" y="28470"/>
                  </a:moveTo>
                  <a:lnTo>
                    <a:pt x="15327" y="28550"/>
                  </a:lnTo>
                  <a:cubicBezTo>
                    <a:pt x="15333" y="28554"/>
                    <a:pt x="15339" y="28560"/>
                    <a:pt x="15346" y="28564"/>
                  </a:cubicBezTo>
                  <a:cubicBezTo>
                    <a:pt x="17459" y="31463"/>
                    <a:pt x="19755" y="34225"/>
                    <a:pt x="22219" y="36833"/>
                  </a:cubicBezTo>
                  <a:cubicBezTo>
                    <a:pt x="18762" y="35481"/>
                    <a:pt x="16760" y="31653"/>
                    <a:pt x="15115" y="28470"/>
                  </a:cubicBezTo>
                  <a:close/>
                  <a:moveTo>
                    <a:pt x="15780" y="28908"/>
                  </a:moveTo>
                  <a:cubicBezTo>
                    <a:pt x="18624" y="31136"/>
                    <a:pt x="20947" y="33841"/>
                    <a:pt x="22704" y="37012"/>
                  </a:cubicBezTo>
                  <a:cubicBezTo>
                    <a:pt x="22688" y="37007"/>
                    <a:pt x="22672" y="37000"/>
                    <a:pt x="22656" y="36994"/>
                  </a:cubicBezTo>
                  <a:lnTo>
                    <a:pt x="22656" y="36995"/>
                  </a:lnTo>
                  <a:cubicBezTo>
                    <a:pt x="20253" y="34385"/>
                    <a:pt x="17969" y="31698"/>
                    <a:pt x="15780" y="28908"/>
                  </a:cubicBezTo>
                  <a:close/>
                  <a:moveTo>
                    <a:pt x="12560" y="31464"/>
                  </a:moveTo>
                  <a:cubicBezTo>
                    <a:pt x="15932" y="32960"/>
                    <a:pt x="19438" y="35713"/>
                    <a:pt x="18871" y="39708"/>
                  </a:cubicBezTo>
                  <a:lnTo>
                    <a:pt x="18869" y="39709"/>
                  </a:lnTo>
                  <a:cubicBezTo>
                    <a:pt x="18201" y="36118"/>
                    <a:pt x="15856" y="33119"/>
                    <a:pt x="12586" y="31499"/>
                  </a:cubicBezTo>
                  <a:cubicBezTo>
                    <a:pt x="12582" y="31497"/>
                    <a:pt x="12577" y="31496"/>
                    <a:pt x="12573" y="31496"/>
                  </a:cubicBezTo>
                  <a:lnTo>
                    <a:pt x="12560" y="31464"/>
                  </a:lnTo>
                  <a:close/>
                  <a:moveTo>
                    <a:pt x="13105" y="32031"/>
                  </a:moveTo>
                  <a:lnTo>
                    <a:pt x="13105" y="32031"/>
                  </a:lnTo>
                  <a:cubicBezTo>
                    <a:pt x="16034" y="33703"/>
                    <a:pt x="17990" y="36478"/>
                    <a:pt x="18703" y="39792"/>
                  </a:cubicBezTo>
                  <a:cubicBezTo>
                    <a:pt x="17040" y="37071"/>
                    <a:pt x="15364" y="34297"/>
                    <a:pt x="13105" y="32031"/>
                  </a:cubicBezTo>
                  <a:close/>
                  <a:moveTo>
                    <a:pt x="12705" y="31817"/>
                  </a:moveTo>
                  <a:lnTo>
                    <a:pt x="12722" y="31825"/>
                  </a:lnTo>
                  <a:cubicBezTo>
                    <a:pt x="15061" y="34205"/>
                    <a:pt x="16727" y="37084"/>
                    <a:pt x="18504" y="39888"/>
                  </a:cubicBezTo>
                  <a:cubicBezTo>
                    <a:pt x="15724" y="37766"/>
                    <a:pt x="14022" y="35021"/>
                    <a:pt x="12705" y="31817"/>
                  </a:cubicBezTo>
                  <a:close/>
                  <a:moveTo>
                    <a:pt x="10786" y="33953"/>
                  </a:moveTo>
                  <a:lnTo>
                    <a:pt x="10786" y="33953"/>
                  </a:lnTo>
                  <a:cubicBezTo>
                    <a:pt x="10795" y="33968"/>
                    <a:pt x="10803" y="33982"/>
                    <a:pt x="10813" y="33995"/>
                  </a:cubicBezTo>
                  <a:cubicBezTo>
                    <a:pt x="10983" y="35830"/>
                    <a:pt x="11288" y="37654"/>
                    <a:pt x="11696" y="39451"/>
                  </a:cubicBezTo>
                  <a:cubicBezTo>
                    <a:pt x="11857" y="40165"/>
                    <a:pt x="11973" y="41171"/>
                    <a:pt x="12239" y="42062"/>
                  </a:cubicBezTo>
                  <a:cubicBezTo>
                    <a:pt x="10855" y="39590"/>
                    <a:pt x="10524" y="36849"/>
                    <a:pt x="10786" y="33953"/>
                  </a:cubicBezTo>
                  <a:close/>
                  <a:moveTo>
                    <a:pt x="10964" y="33813"/>
                  </a:moveTo>
                  <a:lnTo>
                    <a:pt x="10964" y="33813"/>
                  </a:lnTo>
                  <a:cubicBezTo>
                    <a:pt x="13801" y="35911"/>
                    <a:pt x="14155" y="39458"/>
                    <a:pt x="13304" y="42681"/>
                  </a:cubicBezTo>
                  <a:cubicBezTo>
                    <a:pt x="13232" y="41229"/>
                    <a:pt x="13195" y="39759"/>
                    <a:pt x="12973" y="38331"/>
                  </a:cubicBezTo>
                  <a:cubicBezTo>
                    <a:pt x="12706" y="36614"/>
                    <a:pt x="11877" y="35256"/>
                    <a:pt x="10964" y="33813"/>
                  </a:cubicBezTo>
                  <a:close/>
                  <a:moveTo>
                    <a:pt x="10983" y="34256"/>
                  </a:moveTo>
                  <a:lnTo>
                    <a:pt x="10983" y="34256"/>
                  </a:lnTo>
                  <a:cubicBezTo>
                    <a:pt x="11923" y="35713"/>
                    <a:pt x="12616" y="37169"/>
                    <a:pt x="12820" y="38940"/>
                  </a:cubicBezTo>
                  <a:cubicBezTo>
                    <a:pt x="12908" y="39713"/>
                    <a:pt x="12937" y="40497"/>
                    <a:pt x="12989" y="41275"/>
                  </a:cubicBezTo>
                  <a:cubicBezTo>
                    <a:pt x="13014" y="41668"/>
                    <a:pt x="13042" y="42059"/>
                    <a:pt x="13067" y="42450"/>
                  </a:cubicBezTo>
                  <a:cubicBezTo>
                    <a:pt x="13181" y="42847"/>
                    <a:pt x="13204" y="43045"/>
                    <a:pt x="13135" y="43045"/>
                  </a:cubicBezTo>
                  <a:cubicBezTo>
                    <a:pt x="13101" y="43045"/>
                    <a:pt x="13044" y="42996"/>
                    <a:pt x="12964" y="42897"/>
                  </a:cubicBezTo>
                  <a:cubicBezTo>
                    <a:pt x="12563" y="42667"/>
                    <a:pt x="12437" y="41350"/>
                    <a:pt x="12327" y="40921"/>
                  </a:cubicBezTo>
                  <a:cubicBezTo>
                    <a:pt x="12116" y="40102"/>
                    <a:pt x="11920" y="39279"/>
                    <a:pt x="11741" y="38452"/>
                  </a:cubicBezTo>
                  <a:cubicBezTo>
                    <a:pt x="11441" y="37061"/>
                    <a:pt x="11208" y="35660"/>
                    <a:pt x="10983" y="34256"/>
                  </a:cubicBezTo>
                  <a:close/>
                  <a:moveTo>
                    <a:pt x="8978" y="35707"/>
                  </a:moveTo>
                  <a:cubicBezTo>
                    <a:pt x="6979" y="38616"/>
                    <a:pt x="5910" y="42088"/>
                    <a:pt x="5724" y="45608"/>
                  </a:cubicBezTo>
                  <a:cubicBezTo>
                    <a:pt x="5082" y="44532"/>
                    <a:pt x="6185" y="40857"/>
                    <a:pt x="6429" y="40218"/>
                  </a:cubicBezTo>
                  <a:cubicBezTo>
                    <a:pt x="7054" y="38566"/>
                    <a:pt x="7918" y="37080"/>
                    <a:pt x="8978" y="35707"/>
                  </a:cubicBezTo>
                  <a:close/>
                  <a:moveTo>
                    <a:pt x="9669" y="35088"/>
                  </a:moveTo>
                  <a:lnTo>
                    <a:pt x="9669" y="35088"/>
                  </a:lnTo>
                  <a:cubicBezTo>
                    <a:pt x="9431" y="36634"/>
                    <a:pt x="9425" y="38190"/>
                    <a:pt x="9290" y="39754"/>
                  </a:cubicBezTo>
                  <a:lnTo>
                    <a:pt x="9290" y="39755"/>
                  </a:lnTo>
                  <a:cubicBezTo>
                    <a:pt x="9187" y="40944"/>
                    <a:pt x="8995" y="42086"/>
                    <a:pt x="8511" y="43181"/>
                  </a:cubicBezTo>
                  <a:cubicBezTo>
                    <a:pt x="8198" y="43889"/>
                    <a:pt x="7511" y="45335"/>
                    <a:pt x="6733" y="45766"/>
                  </a:cubicBezTo>
                  <a:cubicBezTo>
                    <a:pt x="9015" y="43056"/>
                    <a:pt x="9098" y="38879"/>
                    <a:pt x="9591" y="35545"/>
                  </a:cubicBezTo>
                  <a:cubicBezTo>
                    <a:pt x="9598" y="35498"/>
                    <a:pt x="9574" y="35452"/>
                    <a:pt x="9531" y="35431"/>
                  </a:cubicBezTo>
                  <a:cubicBezTo>
                    <a:pt x="9577" y="35317"/>
                    <a:pt x="9621" y="35203"/>
                    <a:pt x="9669" y="35088"/>
                  </a:cubicBezTo>
                  <a:close/>
                  <a:moveTo>
                    <a:pt x="9297" y="35489"/>
                  </a:moveTo>
                  <a:cubicBezTo>
                    <a:pt x="7895" y="38826"/>
                    <a:pt x="6667" y="42281"/>
                    <a:pt x="5937" y="45832"/>
                  </a:cubicBezTo>
                  <a:cubicBezTo>
                    <a:pt x="5929" y="45828"/>
                    <a:pt x="5923" y="45822"/>
                    <a:pt x="5916" y="45816"/>
                  </a:cubicBezTo>
                  <a:cubicBezTo>
                    <a:pt x="6091" y="42036"/>
                    <a:pt x="7290" y="38647"/>
                    <a:pt x="9297" y="35489"/>
                  </a:cubicBezTo>
                  <a:close/>
                  <a:moveTo>
                    <a:pt x="9318" y="35956"/>
                  </a:moveTo>
                  <a:lnTo>
                    <a:pt x="9318" y="35956"/>
                  </a:lnTo>
                  <a:cubicBezTo>
                    <a:pt x="8830" y="39279"/>
                    <a:pt x="8667" y="43231"/>
                    <a:pt x="6446" y="45879"/>
                  </a:cubicBezTo>
                  <a:cubicBezTo>
                    <a:pt x="6369" y="45896"/>
                    <a:pt x="6297" y="45905"/>
                    <a:pt x="6231" y="45905"/>
                  </a:cubicBezTo>
                  <a:cubicBezTo>
                    <a:pt x="6165" y="45905"/>
                    <a:pt x="6105" y="45896"/>
                    <a:pt x="6049" y="45879"/>
                  </a:cubicBezTo>
                  <a:lnTo>
                    <a:pt x="6049" y="45879"/>
                  </a:lnTo>
                  <a:cubicBezTo>
                    <a:pt x="7017" y="42515"/>
                    <a:pt x="8017" y="39201"/>
                    <a:pt x="9318" y="35956"/>
                  </a:cubicBezTo>
                  <a:close/>
                  <a:moveTo>
                    <a:pt x="30613" y="1"/>
                  </a:moveTo>
                  <a:cubicBezTo>
                    <a:pt x="30527" y="1"/>
                    <a:pt x="30440" y="39"/>
                    <a:pt x="30398" y="120"/>
                  </a:cubicBezTo>
                  <a:cubicBezTo>
                    <a:pt x="28697" y="3358"/>
                    <a:pt x="28121" y="9121"/>
                    <a:pt x="31364" y="11696"/>
                  </a:cubicBezTo>
                  <a:cubicBezTo>
                    <a:pt x="30629" y="12182"/>
                    <a:pt x="29900" y="12679"/>
                    <a:pt x="29177" y="13189"/>
                  </a:cubicBezTo>
                  <a:cubicBezTo>
                    <a:pt x="28419" y="10677"/>
                    <a:pt x="27949" y="7916"/>
                    <a:pt x="25949" y="6065"/>
                  </a:cubicBezTo>
                  <a:cubicBezTo>
                    <a:pt x="23959" y="4222"/>
                    <a:pt x="21258" y="2686"/>
                    <a:pt x="18858" y="1464"/>
                  </a:cubicBezTo>
                  <a:cubicBezTo>
                    <a:pt x="18832" y="1449"/>
                    <a:pt x="18803" y="1442"/>
                    <a:pt x="18773" y="1442"/>
                  </a:cubicBezTo>
                  <a:cubicBezTo>
                    <a:pt x="18762" y="1442"/>
                    <a:pt x="18751" y="1443"/>
                    <a:pt x="18740" y="1445"/>
                  </a:cubicBezTo>
                  <a:cubicBezTo>
                    <a:pt x="18733" y="1444"/>
                    <a:pt x="18726" y="1444"/>
                    <a:pt x="18719" y="1444"/>
                  </a:cubicBezTo>
                  <a:cubicBezTo>
                    <a:pt x="18643" y="1444"/>
                    <a:pt x="18566" y="1495"/>
                    <a:pt x="18555" y="1603"/>
                  </a:cubicBezTo>
                  <a:cubicBezTo>
                    <a:pt x="18015" y="7329"/>
                    <a:pt x="22375" y="12511"/>
                    <a:pt x="27518" y="14389"/>
                  </a:cubicBezTo>
                  <a:cubicBezTo>
                    <a:pt x="27058" y="14731"/>
                    <a:pt x="26602" y="15078"/>
                    <a:pt x="26150" y="15430"/>
                  </a:cubicBezTo>
                  <a:cubicBezTo>
                    <a:pt x="25807" y="15697"/>
                    <a:pt x="25468" y="15969"/>
                    <a:pt x="25128" y="16243"/>
                  </a:cubicBezTo>
                  <a:cubicBezTo>
                    <a:pt x="24124" y="13944"/>
                    <a:pt x="22997" y="12090"/>
                    <a:pt x="20986" y="10528"/>
                  </a:cubicBezTo>
                  <a:cubicBezTo>
                    <a:pt x="19000" y="8987"/>
                    <a:pt x="16827" y="7733"/>
                    <a:pt x="14874" y="6137"/>
                  </a:cubicBezTo>
                  <a:cubicBezTo>
                    <a:pt x="14839" y="6105"/>
                    <a:pt x="14794" y="6089"/>
                    <a:pt x="14749" y="6089"/>
                  </a:cubicBezTo>
                  <a:cubicBezTo>
                    <a:pt x="14712" y="6089"/>
                    <a:pt x="14676" y="6100"/>
                    <a:pt x="14644" y="6121"/>
                  </a:cubicBezTo>
                  <a:cubicBezTo>
                    <a:pt x="14579" y="6126"/>
                    <a:pt x="14529" y="6178"/>
                    <a:pt x="14523" y="6243"/>
                  </a:cubicBezTo>
                  <a:cubicBezTo>
                    <a:pt x="13692" y="12259"/>
                    <a:pt x="18570" y="15469"/>
                    <a:pt x="23328" y="17741"/>
                  </a:cubicBezTo>
                  <a:cubicBezTo>
                    <a:pt x="22672" y="18306"/>
                    <a:pt x="22023" y="18879"/>
                    <a:pt x="21382" y="19462"/>
                  </a:cubicBezTo>
                  <a:cubicBezTo>
                    <a:pt x="20616" y="17405"/>
                    <a:pt x="19107" y="15892"/>
                    <a:pt x="17274" y="14721"/>
                  </a:cubicBezTo>
                  <a:cubicBezTo>
                    <a:pt x="14784" y="13132"/>
                    <a:pt x="11927" y="11870"/>
                    <a:pt x="9286" y="10550"/>
                  </a:cubicBezTo>
                  <a:cubicBezTo>
                    <a:pt x="9267" y="10540"/>
                    <a:pt x="9248" y="10536"/>
                    <a:pt x="9229" y="10536"/>
                  </a:cubicBezTo>
                  <a:cubicBezTo>
                    <a:pt x="9152" y="10536"/>
                    <a:pt x="9080" y="10605"/>
                    <a:pt x="9083" y="10676"/>
                  </a:cubicBezTo>
                  <a:cubicBezTo>
                    <a:pt x="9038" y="10706"/>
                    <a:pt x="9012" y="10758"/>
                    <a:pt x="9017" y="10811"/>
                  </a:cubicBezTo>
                  <a:cubicBezTo>
                    <a:pt x="9276" y="16297"/>
                    <a:pt x="14896" y="19816"/>
                    <a:pt x="19709" y="21036"/>
                  </a:cubicBezTo>
                  <a:cubicBezTo>
                    <a:pt x="18896" y="21824"/>
                    <a:pt x="18101" y="22628"/>
                    <a:pt x="17322" y="23449"/>
                  </a:cubicBezTo>
                  <a:cubicBezTo>
                    <a:pt x="14588" y="20225"/>
                    <a:pt x="11197" y="17910"/>
                    <a:pt x="7134" y="17910"/>
                  </a:cubicBezTo>
                  <a:cubicBezTo>
                    <a:pt x="6765" y="17910"/>
                    <a:pt x="6390" y="17929"/>
                    <a:pt x="6010" y="17968"/>
                  </a:cubicBezTo>
                  <a:cubicBezTo>
                    <a:pt x="5990" y="17955"/>
                    <a:pt x="5967" y="17948"/>
                    <a:pt x="5943" y="17946"/>
                  </a:cubicBezTo>
                  <a:cubicBezTo>
                    <a:pt x="5878" y="17942"/>
                    <a:pt x="5812" y="17940"/>
                    <a:pt x="5744" y="17940"/>
                  </a:cubicBezTo>
                  <a:cubicBezTo>
                    <a:pt x="5234" y="17940"/>
                    <a:pt x="4661" y="18057"/>
                    <a:pt x="4204" y="18250"/>
                  </a:cubicBezTo>
                  <a:cubicBezTo>
                    <a:pt x="4093" y="18253"/>
                    <a:pt x="4026" y="18371"/>
                    <a:pt x="4077" y="18468"/>
                  </a:cubicBezTo>
                  <a:cubicBezTo>
                    <a:pt x="6225" y="22951"/>
                    <a:pt x="11484" y="24645"/>
                    <a:pt x="16145" y="24718"/>
                  </a:cubicBezTo>
                  <a:cubicBezTo>
                    <a:pt x="15525" y="25400"/>
                    <a:pt x="14900" y="26102"/>
                    <a:pt x="14287" y="26835"/>
                  </a:cubicBezTo>
                  <a:cubicBezTo>
                    <a:pt x="12452" y="24739"/>
                    <a:pt x="9658" y="23872"/>
                    <a:pt x="6858" y="23872"/>
                  </a:cubicBezTo>
                  <a:cubicBezTo>
                    <a:pt x="5127" y="23872"/>
                    <a:pt x="3393" y="24203"/>
                    <a:pt x="1882" y="24781"/>
                  </a:cubicBezTo>
                  <a:cubicBezTo>
                    <a:pt x="1854" y="24766"/>
                    <a:pt x="1827" y="24759"/>
                    <a:pt x="1800" y="24759"/>
                  </a:cubicBezTo>
                  <a:cubicBezTo>
                    <a:pt x="1670" y="24759"/>
                    <a:pt x="1575" y="24925"/>
                    <a:pt x="1683" y="25039"/>
                  </a:cubicBezTo>
                  <a:cubicBezTo>
                    <a:pt x="3953" y="27673"/>
                    <a:pt x="7444" y="28956"/>
                    <a:pt x="10878" y="28956"/>
                  </a:cubicBezTo>
                  <a:cubicBezTo>
                    <a:pt x="11491" y="28956"/>
                    <a:pt x="12103" y="28915"/>
                    <a:pt x="12705" y="28834"/>
                  </a:cubicBezTo>
                  <a:lnTo>
                    <a:pt x="12705" y="28834"/>
                  </a:lnTo>
                  <a:cubicBezTo>
                    <a:pt x="12387" y="29269"/>
                    <a:pt x="12076" y="29710"/>
                    <a:pt x="11785" y="30162"/>
                  </a:cubicBezTo>
                  <a:cubicBezTo>
                    <a:pt x="10172" y="29462"/>
                    <a:pt x="8431" y="29149"/>
                    <a:pt x="6678" y="29149"/>
                  </a:cubicBezTo>
                  <a:cubicBezTo>
                    <a:pt x="4479" y="29149"/>
                    <a:pt x="2263" y="29642"/>
                    <a:pt x="266" y="30480"/>
                  </a:cubicBezTo>
                  <a:cubicBezTo>
                    <a:pt x="58" y="30567"/>
                    <a:pt x="1" y="30901"/>
                    <a:pt x="267" y="30963"/>
                  </a:cubicBezTo>
                  <a:cubicBezTo>
                    <a:pt x="2137" y="31404"/>
                    <a:pt x="3540" y="32873"/>
                    <a:pt x="5512" y="32980"/>
                  </a:cubicBezTo>
                  <a:cubicBezTo>
                    <a:pt x="5639" y="32987"/>
                    <a:pt x="5765" y="32991"/>
                    <a:pt x="5892" y="32991"/>
                  </a:cubicBezTo>
                  <a:cubicBezTo>
                    <a:pt x="6171" y="32991"/>
                    <a:pt x="6450" y="32975"/>
                    <a:pt x="6728" y="32950"/>
                  </a:cubicBezTo>
                  <a:lnTo>
                    <a:pt x="6728" y="32950"/>
                  </a:lnTo>
                  <a:cubicBezTo>
                    <a:pt x="4335" y="33541"/>
                    <a:pt x="2137" y="34940"/>
                    <a:pt x="520" y="36803"/>
                  </a:cubicBezTo>
                  <a:cubicBezTo>
                    <a:pt x="396" y="36947"/>
                    <a:pt x="472" y="37197"/>
                    <a:pt x="679" y="37197"/>
                  </a:cubicBezTo>
                  <a:cubicBezTo>
                    <a:pt x="681" y="37197"/>
                    <a:pt x="683" y="37197"/>
                    <a:pt x="684" y="37197"/>
                  </a:cubicBezTo>
                  <a:cubicBezTo>
                    <a:pt x="3503" y="37136"/>
                    <a:pt x="6392" y="36883"/>
                    <a:pt x="8683" y="35270"/>
                  </a:cubicBezTo>
                  <a:lnTo>
                    <a:pt x="8683" y="35270"/>
                  </a:lnTo>
                  <a:cubicBezTo>
                    <a:pt x="7463" y="36779"/>
                    <a:pt x="6549" y="38516"/>
                    <a:pt x="5910" y="40357"/>
                  </a:cubicBezTo>
                  <a:cubicBezTo>
                    <a:pt x="5205" y="42392"/>
                    <a:pt x="4543" y="44734"/>
                    <a:pt x="5728" y="46706"/>
                  </a:cubicBezTo>
                  <a:cubicBezTo>
                    <a:pt x="5766" y="46770"/>
                    <a:pt x="5845" y="46814"/>
                    <a:pt x="5922" y="46814"/>
                  </a:cubicBezTo>
                  <a:cubicBezTo>
                    <a:pt x="5958" y="46814"/>
                    <a:pt x="5993" y="46804"/>
                    <a:pt x="6023" y="46783"/>
                  </a:cubicBezTo>
                  <a:cubicBezTo>
                    <a:pt x="7599" y="45677"/>
                    <a:pt x="8754" y="44190"/>
                    <a:pt x="9307" y="42333"/>
                  </a:cubicBezTo>
                  <a:cubicBezTo>
                    <a:pt x="10073" y="39758"/>
                    <a:pt x="9679" y="36995"/>
                    <a:pt x="10249" y="34383"/>
                  </a:cubicBezTo>
                  <a:cubicBezTo>
                    <a:pt x="10250" y="34377"/>
                    <a:pt x="10249" y="34373"/>
                    <a:pt x="10249" y="34366"/>
                  </a:cubicBezTo>
                  <a:cubicBezTo>
                    <a:pt x="10318" y="34271"/>
                    <a:pt x="10388" y="34180"/>
                    <a:pt x="10457" y="34086"/>
                  </a:cubicBezTo>
                  <a:lnTo>
                    <a:pt x="10457" y="34086"/>
                  </a:lnTo>
                  <a:cubicBezTo>
                    <a:pt x="9563" y="37556"/>
                    <a:pt x="10805" y="41335"/>
                    <a:pt x="13010" y="44065"/>
                  </a:cubicBezTo>
                  <a:cubicBezTo>
                    <a:pt x="13053" y="44118"/>
                    <a:pt x="13108" y="44141"/>
                    <a:pt x="13164" y="44141"/>
                  </a:cubicBezTo>
                  <a:cubicBezTo>
                    <a:pt x="13271" y="44141"/>
                    <a:pt x="13382" y="44058"/>
                    <a:pt x="13418" y="43956"/>
                  </a:cubicBezTo>
                  <a:cubicBezTo>
                    <a:pt x="14774" y="40198"/>
                    <a:pt x="14595" y="35696"/>
                    <a:pt x="11080" y="33248"/>
                  </a:cubicBezTo>
                  <a:cubicBezTo>
                    <a:pt x="11457" y="32747"/>
                    <a:pt x="11835" y="32251"/>
                    <a:pt x="12218" y="31759"/>
                  </a:cubicBezTo>
                  <a:cubicBezTo>
                    <a:pt x="13085" y="35463"/>
                    <a:pt x="15773" y="38679"/>
                    <a:pt x="18836" y="40802"/>
                  </a:cubicBezTo>
                  <a:cubicBezTo>
                    <a:pt x="18876" y="40830"/>
                    <a:pt x="18920" y="40842"/>
                    <a:pt x="18964" y="40842"/>
                  </a:cubicBezTo>
                  <a:cubicBezTo>
                    <a:pt x="19083" y="40842"/>
                    <a:pt x="19202" y="40754"/>
                    <a:pt x="19233" y="40641"/>
                  </a:cubicBezTo>
                  <a:cubicBezTo>
                    <a:pt x="20478" y="36018"/>
                    <a:pt x="16680" y="32632"/>
                    <a:pt x="12820" y="30986"/>
                  </a:cubicBezTo>
                  <a:cubicBezTo>
                    <a:pt x="13461" y="30169"/>
                    <a:pt x="14113" y="29365"/>
                    <a:pt x="14775" y="28573"/>
                  </a:cubicBezTo>
                  <a:cubicBezTo>
                    <a:pt x="16188" y="32333"/>
                    <a:pt x="19001" y="36755"/>
                    <a:pt x="23111" y="37683"/>
                  </a:cubicBezTo>
                  <a:cubicBezTo>
                    <a:pt x="23131" y="37687"/>
                    <a:pt x="23151" y="37690"/>
                    <a:pt x="23172" y="37690"/>
                  </a:cubicBezTo>
                  <a:cubicBezTo>
                    <a:pt x="23317" y="37690"/>
                    <a:pt x="23462" y="37583"/>
                    <a:pt x="23452" y="37422"/>
                  </a:cubicBezTo>
                  <a:cubicBezTo>
                    <a:pt x="23308" y="35220"/>
                    <a:pt x="22900" y="33083"/>
                    <a:pt x="21355" y="31410"/>
                  </a:cubicBezTo>
                  <a:cubicBezTo>
                    <a:pt x="19743" y="29663"/>
                    <a:pt x="17474" y="28775"/>
                    <a:pt x="15300" y="27949"/>
                  </a:cubicBezTo>
                  <a:cubicBezTo>
                    <a:pt x="16132" y="26966"/>
                    <a:pt x="16986" y="26005"/>
                    <a:pt x="17859" y="25065"/>
                  </a:cubicBezTo>
                  <a:cubicBezTo>
                    <a:pt x="18712" y="29603"/>
                    <a:pt x="22699" y="33257"/>
                    <a:pt x="26885" y="34787"/>
                  </a:cubicBezTo>
                  <a:cubicBezTo>
                    <a:pt x="26916" y="34798"/>
                    <a:pt x="26946" y="34804"/>
                    <a:pt x="26975" y="34804"/>
                  </a:cubicBezTo>
                  <a:cubicBezTo>
                    <a:pt x="27177" y="34804"/>
                    <a:pt x="27299" y="34543"/>
                    <a:pt x="27207" y="34364"/>
                  </a:cubicBezTo>
                  <a:cubicBezTo>
                    <a:pt x="26154" y="32304"/>
                    <a:pt x="25246" y="29965"/>
                    <a:pt x="23778" y="28159"/>
                  </a:cubicBezTo>
                  <a:cubicBezTo>
                    <a:pt x="22397" y="26456"/>
                    <a:pt x="20261" y="25544"/>
                    <a:pt x="18371" y="24519"/>
                  </a:cubicBezTo>
                  <a:cubicBezTo>
                    <a:pt x="19342" y="23490"/>
                    <a:pt x="20344" y="22487"/>
                    <a:pt x="21374" y="21510"/>
                  </a:cubicBezTo>
                  <a:cubicBezTo>
                    <a:pt x="22375" y="26741"/>
                    <a:pt x="26309" y="30473"/>
                    <a:pt x="30989" y="32714"/>
                  </a:cubicBezTo>
                  <a:cubicBezTo>
                    <a:pt x="31026" y="32733"/>
                    <a:pt x="31067" y="32742"/>
                    <a:pt x="31108" y="32742"/>
                  </a:cubicBezTo>
                  <a:cubicBezTo>
                    <a:pt x="31136" y="32742"/>
                    <a:pt x="31163" y="32738"/>
                    <a:pt x="31189" y="32730"/>
                  </a:cubicBezTo>
                  <a:cubicBezTo>
                    <a:pt x="31221" y="32738"/>
                    <a:pt x="31254" y="32743"/>
                    <a:pt x="31286" y="32743"/>
                  </a:cubicBezTo>
                  <a:cubicBezTo>
                    <a:pt x="31435" y="32743"/>
                    <a:pt x="31571" y="32650"/>
                    <a:pt x="31546" y="32460"/>
                  </a:cubicBezTo>
                  <a:cubicBezTo>
                    <a:pt x="31380" y="31209"/>
                    <a:pt x="31436" y="30064"/>
                    <a:pt x="30924" y="28884"/>
                  </a:cubicBezTo>
                  <a:cubicBezTo>
                    <a:pt x="30413" y="27704"/>
                    <a:pt x="29613" y="26676"/>
                    <a:pt x="28743" y="25734"/>
                  </a:cubicBezTo>
                  <a:lnTo>
                    <a:pt x="28743" y="25734"/>
                  </a:lnTo>
                  <a:cubicBezTo>
                    <a:pt x="30941" y="27889"/>
                    <a:pt x="33804" y="29550"/>
                    <a:pt x="36263" y="30741"/>
                  </a:cubicBezTo>
                  <a:cubicBezTo>
                    <a:pt x="36302" y="30760"/>
                    <a:pt x="36344" y="30768"/>
                    <a:pt x="36386" y="30768"/>
                  </a:cubicBezTo>
                  <a:cubicBezTo>
                    <a:pt x="36552" y="30768"/>
                    <a:pt x="36714" y="30629"/>
                    <a:pt x="36651" y="30441"/>
                  </a:cubicBezTo>
                  <a:cubicBezTo>
                    <a:pt x="35704" y="27616"/>
                    <a:pt x="34953" y="24713"/>
                    <a:pt x="33015" y="22377"/>
                  </a:cubicBezTo>
                  <a:cubicBezTo>
                    <a:pt x="31216" y="20210"/>
                    <a:pt x="28795" y="18563"/>
                    <a:pt x="26303" y="17272"/>
                  </a:cubicBezTo>
                  <a:cubicBezTo>
                    <a:pt x="26706" y="16958"/>
                    <a:pt x="27111" y="16647"/>
                    <a:pt x="27524" y="16340"/>
                  </a:cubicBezTo>
                  <a:cubicBezTo>
                    <a:pt x="28149" y="15879"/>
                    <a:pt x="28782" y="15432"/>
                    <a:pt x="29421" y="14992"/>
                  </a:cubicBezTo>
                  <a:cubicBezTo>
                    <a:pt x="29600" y="17829"/>
                    <a:pt x="31949" y="19897"/>
                    <a:pt x="33999" y="21613"/>
                  </a:cubicBezTo>
                  <a:cubicBezTo>
                    <a:pt x="36260" y="23506"/>
                    <a:pt x="38741" y="25075"/>
                    <a:pt x="41612" y="25829"/>
                  </a:cubicBezTo>
                  <a:cubicBezTo>
                    <a:pt x="41636" y="25835"/>
                    <a:pt x="41658" y="25838"/>
                    <a:pt x="41681" y="25838"/>
                  </a:cubicBezTo>
                  <a:cubicBezTo>
                    <a:pt x="41901" y="25838"/>
                    <a:pt x="42043" y="25552"/>
                    <a:pt x="41871" y="25380"/>
                  </a:cubicBezTo>
                  <a:cubicBezTo>
                    <a:pt x="40504" y="24016"/>
                    <a:pt x="39835" y="22547"/>
                    <a:pt x="39173" y="20766"/>
                  </a:cubicBezTo>
                  <a:cubicBezTo>
                    <a:pt x="38799" y="19760"/>
                    <a:pt x="38414" y="18747"/>
                    <a:pt x="37705" y="17921"/>
                  </a:cubicBezTo>
                  <a:cubicBezTo>
                    <a:pt x="36048" y="15993"/>
                    <a:pt x="33099" y="15091"/>
                    <a:pt x="30824" y="14046"/>
                  </a:cubicBezTo>
                  <a:cubicBezTo>
                    <a:pt x="31291" y="13739"/>
                    <a:pt x="31762" y="13436"/>
                    <a:pt x="32237" y="13138"/>
                  </a:cubicBezTo>
                  <a:cubicBezTo>
                    <a:pt x="34261" y="16471"/>
                    <a:pt x="38974" y="17787"/>
                    <a:pt x="42569" y="18272"/>
                  </a:cubicBezTo>
                  <a:cubicBezTo>
                    <a:pt x="42581" y="18273"/>
                    <a:pt x="42593" y="18274"/>
                    <a:pt x="42605" y="18274"/>
                  </a:cubicBezTo>
                  <a:cubicBezTo>
                    <a:pt x="42712" y="18274"/>
                    <a:pt x="42808" y="18206"/>
                    <a:pt x="42841" y="18101"/>
                  </a:cubicBezTo>
                  <a:cubicBezTo>
                    <a:pt x="42966" y="18041"/>
                    <a:pt x="43062" y="17889"/>
                    <a:pt x="42990" y="17724"/>
                  </a:cubicBezTo>
                  <a:cubicBezTo>
                    <a:pt x="41549" y="14399"/>
                    <a:pt x="38452" y="11966"/>
                    <a:pt x="34852" y="11580"/>
                  </a:cubicBezTo>
                  <a:cubicBezTo>
                    <a:pt x="39503" y="8934"/>
                    <a:pt x="44425" y="6796"/>
                    <a:pt x="49534" y="5204"/>
                  </a:cubicBezTo>
                  <a:cubicBezTo>
                    <a:pt x="49781" y="5131"/>
                    <a:pt x="49755" y="4817"/>
                    <a:pt x="49583" y="4721"/>
                  </a:cubicBezTo>
                  <a:cubicBezTo>
                    <a:pt x="49583" y="4709"/>
                    <a:pt x="49582" y="4699"/>
                    <a:pt x="49580" y="4688"/>
                  </a:cubicBezTo>
                  <a:cubicBezTo>
                    <a:pt x="49408" y="4142"/>
                    <a:pt x="48946" y="3560"/>
                    <a:pt x="48414" y="3288"/>
                  </a:cubicBezTo>
                  <a:cubicBezTo>
                    <a:pt x="48381" y="3215"/>
                    <a:pt x="48318" y="3159"/>
                    <a:pt x="48232" y="3159"/>
                  </a:cubicBezTo>
                  <a:cubicBezTo>
                    <a:pt x="48207" y="3159"/>
                    <a:pt x="48179" y="3164"/>
                    <a:pt x="48150" y="3175"/>
                  </a:cubicBezTo>
                  <a:cubicBezTo>
                    <a:pt x="42849" y="5165"/>
                    <a:pt x="37759" y="7680"/>
                    <a:pt x="32959" y="10683"/>
                  </a:cubicBezTo>
                  <a:cubicBezTo>
                    <a:pt x="33485" y="9187"/>
                    <a:pt x="33598" y="7601"/>
                    <a:pt x="33142" y="6055"/>
                  </a:cubicBezTo>
                  <a:cubicBezTo>
                    <a:pt x="32539" y="4002"/>
                    <a:pt x="31252" y="2332"/>
                    <a:pt x="30848" y="177"/>
                  </a:cubicBezTo>
                  <a:cubicBezTo>
                    <a:pt x="30827" y="61"/>
                    <a:pt x="30720" y="1"/>
                    <a:pt x="30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038251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5" name="Google Shape;1315;p20"/>
          <p:cNvGrpSpPr/>
          <p:nvPr/>
        </p:nvGrpSpPr>
        <p:grpSpPr>
          <a:xfrm>
            <a:off x="9934053" y="4966199"/>
            <a:ext cx="3786672" cy="2585351"/>
            <a:chOff x="2639775" y="3965525"/>
            <a:chExt cx="545075" cy="372150"/>
          </a:xfrm>
        </p:grpSpPr>
        <p:sp>
          <p:nvSpPr>
            <p:cNvPr id="1316" name="Google Shape;1316;p20"/>
            <p:cNvSpPr/>
            <p:nvPr/>
          </p:nvSpPr>
          <p:spPr>
            <a:xfrm>
              <a:off x="2639775" y="3965525"/>
              <a:ext cx="545075" cy="372150"/>
            </a:xfrm>
            <a:custGeom>
              <a:avLst/>
              <a:gdLst/>
              <a:ahLst/>
              <a:cxnLst/>
              <a:rect l="l" t="t" r="r" b="b"/>
              <a:pathLst>
                <a:path w="21803" h="14886" extrusionOk="0">
                  <a:moveTo>
                    <a:pt x="18008" y="250"/>
                  </a:moveTo>
                  <a:cubicBezTo>
                    <a:pt x="18573" y="250"/>
                    <a:pt x="19135" y="383"/>
                    <a:pt x="19742" y="521"/>
                  </a:cubicBezTo>
                  <a:cubicBezTo>
                    <a:pt x="20099" y="602"/>
                    <a:pt x="20440" y="673"/>
                    <a:pt x="20773" y="673"/>
                  </a:cubicBezTo>
                  <a:cubicBezTo>
                    <a:pt x="20932" y="673"/>
                    <a:pt x="21088" y="657"/>
                    <a:pt x="21243" y="618"/>
                  </a:cubicBezTo>
                  <a:lnTo>
                    <a:pt x="21243" y="618"/>
                  </a:lnTo>
                  <a:cubicBezTo>
                    <a:pt x="20419" y="1248"/>
                    <a:pt x="19331" y="1555"/>
                    <a:pt x="18374" y="1897"/>
                  </a:cubicBezTo>
                  <a:cubicBezTo>
                    <a:pt x="17245" y="2301"/>
                    <a:pt x="16102" y="2667"/>
                    <a:pt x="14972" y="3067"/>
                  </a:cubicBezTo>
                  <a:cubicBezTo>
                    <a:pt x="12782" y="3840"/>
                    <a:pt x="10741" y="4791"/>
                    <a:pt x="8829" y="6114"/>
                  </a:cubicBezTo>
                  <a:cubicBezTo>
                    <a:pt x="7263" y="7197"/>
                    <a:pt x="5624" y="8353"/>
                    <a:pt x="4127" y="9653"/>
                  </a:cubicBezTo>
                  <a:cubicBezTo>
                    <a:pt x="4399" y="8795"/>
                    <a:pt x="4435" y="7886"/>
                    <a:pt x="4731" y="7033"/>
                  </a:cubicBezTo>
                  <a:cubicBezTo>
                    <a:pt x="5131" y="5879"/>
                    <a:pt x="6002" y="5070"/>
                    <a:pt x="7121" y="4627"/>
                  </a:cubicBezTo>
                  <a:cubicBezTo>
                    <a:pt x="7918" y="4310"/>
                    <a:pt x="8581" y="4068"/>
                    <a:pt x="9157" y="3412"/>
                  </a:cubicBezTo>
                  <a:cubicBezTo>
                    <a:pt x="9959" y="2498"/>
                    <a:pt x="10754" y="1380"/>
                    <a:pt x="12089" y="1380"/>
                  </a:cubicBezTo>
                  <a:cubicBezTo>
                    <a:pt x="12137" y="1380"/>
                    <a:pt x="12185" y="1381"/>
                    <a:pt x="12234" y="1384"/>
                  </a:cubicBezTo>
                  <a:cubicBezTo>
                    <a:pt x="12888" y="1423"/>
                    <a:pt x="13401" y="1742"/>
                    <a:pt x="14022" y="1742"/>
                  </a:cubicBezTo>
                  <a:cubicBezTo>
                    <a:pt x="14149" y="1742"/>
                    <a:pt x="14280" y="1729"/>
                    <a:pt x="14418" y="1697"/>
                  </a:cubicBezTo>
                  <a:cubicBezTo>
                    <a:pt x="15266" y="1503"/>
                    <a:pt x="15905" y="906"/>
                    <a:pt x="16676" y="545"/>
                  </a:cubicBezTo>
                  <a:cubicBezTo>
                    <a:pt x="17135" y="329"/>
                    <a:pt x="17572" y="250"/>
                    <a:pt x="18008" y="250"/>
                  </a:cubicBezTo>
                  <a:close/>
                  <a:moveTo>
                    <a:pt x="21413" y="693"/>
                  </a:moveTo>
                  <a:lnTo>
                    <a:pt x="21413" y="693"/>
                  </a:lnTo>
                  <a:cubicBezTo>
                    <a:pt x="20529" y="2088"/>
                    <a:pt x="18807" y="2307"/>
                    <a:pt x="17575" y="3359"/>
                  </a:cubicBezTo>
                  <a:cubicBezTo>
                    <a:pt x="17120" y="3747"/>
                    <a:pt x="16820" y="4244"/>
                    <a:pt x="16456" y="4710"/>
                  </a:cubicBezTo>
                  <a:cubicBezTo>
                    <a:pt x="15694" y="5681"/>
                    <a:pt x="14777" y="6027"/>
                    <a:pt x="13601" y="6275"/>
                  </a:cubicBezTo>
                  <a:cubicBezTo>
                    <a:pt x="12038" y="6604"/>
                    <a:pt x="10653" y="6938"/>
                    <a:pt x="9360" y="7920"/>
                  </a:cubicBezTo>
                  <a:cubicBezTo>
                    <a:pt x="8468" y="8596"/>
                    <a:pt x="7730" y="9176"/>
                    <a:pt x="6566" y="9257"/>
                  </a:cubicBezTo>
                  <a:cubicBezTo>
                    <a:pt x="5810" y="9309"/>
                    <a:pt x="5251" y="9524"/>
                    <a:pt x="4595" y="9880"/>
                  </a:cubicBezTo>
                  <a:cubicBezTo>
                    <a:pt x="4659" y="9819"/>
                    <a:pt x="4724" y="9756"/>
                    <a:pt x="4788" y="9693"/>
                  </a:cubicBezTo>
                  <a:cubicBezTo>
                    <a:pt x="4818" y="9675"/>
                    <a:pt x="4846" y="9656"/>
                    <a:pt x="4874" y="9636"/>
                  </a:cubicBezTo>
                  <a:cubicBezTo>
                    <a:pt x="4876" y="9637"/>
                    <a:pt x="4879" y="9637"/>
                    <a:pt x="4882" y="9637"/>
                  </a:cubicBezTo>
                  <a:cubicBezTo>
                    <a:pt x="4895" y="9637"/>
                    <a:pt x="4908" y="9631"/>
                    <a:pt x="4918" y="9621"/>
                  </a:cubicBezTo>
                  <a:cubicBezTo>
                    <a:pt x="4940" y="9597"/>
                    <a:pt x="4964" y="9577"/>
                    <a:pt x="4987" y="9555"/>
                  </a:cubicBezTo>
                  <a:cubicBezTo>
                    <a:pt x="5020" y="9528"/>
                    <a:pt x="5054" y="9503"/>
                    <a:pt x="5084" y="9475"/>
                  </a:cubicBezTo>
                  <a:cubicBezTo>
                    <a:pt x="5091" y="9469"/>
                    <a:pt x="5095" y="9460"/>
                    <a:pt x="5095" y="9452"/>
                  </a:cubicBezTo>
                  <a:cubicBezTo>
                    <a:pt x="6206" y="8383"/>
                    <a:pt x="7579" y="7564"/>
                    <a:pt x="8834" y="6684"/>
                  </a:cubicBezTo>
                  <a:cubicBezTo>
                    <a:pt x="10372" y="5605"/>
                    <a:pt x="11890" y="4754"/>
                    <a:pt x="13643" y="4078"/>
                  </a:cubicBezTo>
                  <a:cubicBezTo>
                    <a:pt x="15277" y="3447"/>
                    <a:pt x="16911" y="2816"/>
                    <a:pt x="18546" y="2185"/>
                  </a:cubicBezTo>
                  <a:cubicBezTo>
                    <a:pt x="19570" y="1787"/>
                    <a:pt x="20610" y="1436"/>
                    <a:pt x="21413" y="693"/>
                  </a:cubicBezTo>
                  <a:close/>
                  <a:moveTo>
                    <a:pt x="21379" y="580"/>
                  </a:moveTo>
                  <a:cubicBezTo>
                    <a:pt x="20250" y="1636"/>
                    <a:pt x="18488" y="2057"/>
                    <a:pt x="17092" y="2601"/>
                  </a:cubicBezTo>
                  <a:cubicBezTo>
                    <a:pt x="15580" y="3191"/>
                    <a:pt x="14061" y="3763"/>
                    <a:pt x="12554" y="4368"/>
                  </a:cubicBezTo>
                  <a:cubicBezTo>
                    <a:pt x="11159" y="4930"/>
                    <a:pt x="9989" y="5734"/>
                    <a:pt x="8760" y="6589"/>
                  </a:cubicBezTo>
                  <a:cubicBezTo>
                    <a:pt x="7433" y="7510"/>
                    <a:pt x="5974" y="8359"/>
                    <a:pt x="4836" y="9517"/>
                  </a:cubicBezTo>
                  <a:cubicBezTo>
                    <a:pt x="4832" y="9521"/>
                    <a:pt x="4832" y="9525"/>
                    <a:pt x="4831" y="9529"/>
                  </a:cubicBezTo>
                  <a:cubicBezTo>
                    <a:pt x="4722" y="9589"/>
                    <a:pt x="4616" y="9655"/>
                    <a:pt x="4515" y="9727"/>
                  </a:cubicBezTo>
                  <a:cubicBezTo>
                    <a:pt x="4496" y="9741"/>
                    <a:pt x="4491" y="9767"/>
                    <a:pt x="4502" y="9788"/>
                  </a:cubicBezTo>
                  <a:cubicBezTo>
                    <a:pt x="3664" y="10434"/>
                    <a:pt x="2945" y="11258"/>
                    <a:pt x="2238" y="12029"/>
                  </a:cubicBezTo>
                  <a:cubicBezTo>
                    <a:pt x="1490" y="12846"/>
                    <a:pt x="796" y="13689"/>
                    <a:pt x="385" y="14728"/>
                  </a:cubicBezTo>
                  <a:cubicBezTo>
                    <a:pt x="273" y="14709"/>
                    <a:pt x="177" y="14638"/>
                    <a:pt x="126" y="14538"/>
                  </a:cubicBezTo>
                  <a:cubicBezTo>
                    <a:pt x="119" y="14526"/>
                    <a:pt x="109" y="14517"/>
                    <a:pt x="97" y="14512"/>
                  </a:cubicBezTo>
                  <a:cubicBezTo>
                    <a:pt x="97" y="14512"/>
                    <a:pt x="98" y="14512"/>
                    <a:pt x="98" y="14510"/>
                  </a:cubicBezTo>
                  <a:cubicBezTo>
                    <a:pt x="2613" y="10843"/>
                    <a:pt x="5983" y="8123"/>
                    <a:pt x="9680" y="5702"/>
                  </a:cubicBezTo>
                  <a:cubicBezTo>
                    <a:pt x="11747" y="4348"/>
                    <a:pt x="14050" y="3502"/>
                    <a:pt x="16372" y="2695"/>
                  </a:cubicBezTo>
                  <a:cubicBezTo>
                    <a:pt x="17504" y="2303"/>
                    <a:pt x="18642" y="1920"/>
                    <a:pt x="19752" y="1471"/>
                  </a:cubicBezTo>
                  <a:cubicBezTo>
                    <a:pt x="20342" y="1233"/>
                    <a:pt x="20910" y="990"/>
                    <a:pt x="21374" y="581"/>
                  </a:cubicBezTo>
                  <a:lnTo>
                    <a:pt x="21379" y="580"/>
                  </a:lnTo>
                  <a:close/>
                  <a:moveTo>
                    <a:pt x="17993" y="0"/>
                  </a:moveTo>
                  <a:cubicBezTo>
                    <a:pt x="17257" y="0"/>
                    <a:pt x="16651" y="317"/>
                    <a:pt x="16026" y="692"/>
                  </a:cubicBezTo>
                  <a:cubicBezTo>
                    <a:pt x="15534" y="986"/>
                    <a:pt x="15069" y="1311"/>
                    <a:pt x="14511" y="1468"/>
                  </a:cubicBezTo>
                  <a:cubicBezTo>
                    <a:pt x="14319" y="1522"/>
                    <a:pt x="14147" y="1544"/>
                    <a:pt x="13987" y="1544"/>
                  </a:cubicBezTo>
                  <a:cubicBezTo>
                    <a:pt x="13579" y="1544"/>
                    <a:pt x="13239" y="1401"/>
                    <a:pt x="12792" y="1276"/>
                  </a:cubicBezTo>
                  <a:cubicBezTo>
                    <a:pt x="12583" y="1217"/>
                    <a:pt x="12371" y="1190"/>
                    <a:pt x="12160" y="1190"/>
                  </a:cubicBezTo>
                  <a:cubicBezTo>
                    <a:pt x="11716" y="1190"/>
                    <a:pt x="11276" y="1311"/>
                    <a:pt x="10873" y="1520"/>
                  </a:cubicBezTo>
                  <a:cubicBezTo>
                    <a:pt x="10061" y="1941"/>
                    <a:pt x="9608" y="2649"/>
                    <a:pt x="9024" y="3314"/>
                  </a:cubicBezTo>
                  <a:cubicBezTo>
                    <a:pt x="8217" y="4232"/>
                    <a:pt x="7055" y="4304"/>
                    <a:pt x="6091" y="4963"/>
                  </a:cubicBezTo>
                  <a:cubicBezTo>
                    <a:pt x="4386" y="6129"/>
                    <a:pt x="4474" y="8012"/>
                    <a:pt x="3960" y="9795"/>
                  </a:cubicBezTo>
                  <a:cubicBezTo>
                    <a:pt x="2406" y="11163"/>
                    <a:pt x="1016" y="12693"/>
                    <a:pt x="31" y="14473"/>
                  </a:cubicBezTo>
                  <a:cubicBezTo>
                    <a:pt x="23" y="14486"/>
                    <a:pt x="27" y="14502"/>
                    <a:pt x="41" y="14512"/>
                  </a:cubicBezTo>
                  <a:cubicBezTo>
                    <a:pt x="13" y="14525"/>
                    <a:pt x="1" y="14557"/>
                    <a:pt x="11" y="14585"/>
                  </a:cubicBezTo>
                  <a:cubicBezTo>
                    <a:pt x="68" y="14755"/>
                    <a:pt x="248" y="14886"/>
                    <a:pt x="427" y="14886"/>
                  </a:cubicBezTo>
                  <a:cubicBezTo>
                    <a:pt x="447" y="14886"/>
                    <a:pt x="466" y="14884"/>
                    <a:pt x="485" y="14881"/>
                  </a:cubicBezTo>
                  <a:cubicBezTo>
                    <a:pt x="530" y="14873"/>
                    <a:pt x="550" y="14829"/>
                    <a:pt x="546" y="14793"/>
                  </a:cubicBezTo>
                  <a:cubicBezTo>
                    <a:pt x="1365" y="12905"/>
                    <a:pt x="3005" y="11412"/>
                    <a:pt x="4484" y="9987"/>
                  </a:cubicBezTo>
                  <a:cubicBezTo>
                    <a:pt x="4484" y="10026"/>
                    <a:pt x="4510" y="10063"/>
                    <a:pt x="4548" y="10063"/>
                  </a:cubicBezTo>
                  <a:cubicBezTo>
                    <a:pt x="4558" y="10063"/>
                    <a:pt x="4569" y="10060"/>
                    <a:pt x="4580" y="10054"/>
                  </a:cubicBezTo>
                  <a:cubicBezTo>
                    <a:pt x="5044" y="9804"/>
                    <a:pt x="5518" y="9552"/>
                    <a:pt x="6047" y="9471"/>
                  </a:cubicBezTo>
                  <a:cubicBezTo>
                    <a:pt x="6462" y="9407"/>
                    <a:pt x="6881" y="9453"/>
                    <a:pt x="7291" y="9364"/>
                  </a:cubicBezTo>
                  <a:cubicBezTo>
                    <a:pt x="8030" y="9203"/>
                    <a:pt x="8618" y="8728"/>
                    <a:pt x="9201" y="8273"/>
                  </a:cubicBezTo>
                  <a:cubicBezTo>
                    <a:pt x="10212" y="7484"/>
                    <a:pt x="11231" y="6972"/>
                    <a:pt x="12487" y="6674"/>
                  </a:cubicBezTo>
                  <a:cubicBezTo>
                    <a:pt x="13289" y="6485"/>
                    <a:pt x="14121" y="6397"/>
                    <a:pt x="14894" y="6102"/>
                  </a:cubicBezTo>
                  <a:cubicBezTo>
                    <a:pt x="16516" y="5482"/>
                    <a:pt x="17063" y="3740"/>
                    <a:pt x="18559" y="2918"/>
                  </a:cubicBezTo>
                  <a:cubicBezTo>
                    <a:pt x="19743" y="2265"/>
                    <a:pt x="21257" y="1803"/>
                    <a:pt x="21748" y="406"/>
                  </a:cubicBezTo>
                  <a:cubicBezTo>
                    <a:pt x="21750" y="405"/>
                    <a:pt x="21754" y="404"/>
                    <a:pt x="21757" y="401"/>
                  </a:cubicBezTo>
                  <a:cubicBezTo>
                    <a:pt x="21802" y="373"/>
                    <a:pt x="21797" y="328"/>
                    <a:pt x="21770" y="294"/>
                  </a:cubicBezTo>
                  <a:cubicBezTo>
                    <a:pt x="21760" y="266"/>
                    <a:pt x="21734" y="246"/>
                    <a:pt x="21704" y="244"/>
                  </a:cubicBezTo>
                  <a:cubicBezTo>
                    <a:pt x="21711" y="233"/>
                    <a:pt x="21702" y="221"/>
                    <a:pt x="21691" y="221"/>
                  </a:cubicBezTo>
                  <a:cubicBezTo>
                    <a:pt x="21687" y="221"/>
                    <a:pt x="21683" y="223"/>
                    <a:pt x="21680" y="226"/>
                  </a:cubicBezTo>
                  <a:cubicBezTo>
                    <a:pt x="21661" y="246"/>
                    <a:pt x="21641" y="265"/>
                    <a:pt x="21622" y="285"/>
                  </a:cubicBezTo>
                  <a:cubicBezTo>
                    <a:pt x="21344" y="454"/>
                    <a:pt x="21042" y="517"/>
                    <a:pt x="20728" y="517"/>
                  </a:cubicBezTo>
                  <a:cubicBezTo>
                    <a:pt x="19855" y="517"/>
                    <a:pt x="18891" y="33"/>
                    <a:pt x="18089" y="2"/>
                  </a:cubicBezTo>
                  <a:cubicBezTo>
                    <a:pt x="18057" y="1"/>
                    <a:pt x="18025" y="0"/>
                    <a:pt x="17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7" name="Google Shape;1317;p20"/>
            <p:cNvSpPr/>
            <p:nvPr/>
          </p:nvSpPr>
          <p:spPr>
            <a:xfrm>
              <a:off x="3129775" y="3979275"/>
              <a:ext cx="14150" cy="22225"/>
            </a:xfrm>
            <a:custGeom>
              <a:avLst/>
              <a:gdLst/>
              <a:ahLst/>
              <a:cxnLst/>
              <a:rect l="l" t="t" r="r" b="b"/>
              <a:pathLst>
                <a:path w="566" h="889" extrusionOk="0">
                  <a:moveTo>
                    <a:pt x="537" y="1"/>
                  </a:moveTo>
                  <a:cubicBezTo>
                    <a:pt x="532" y="1"/>
                    <a:pt x="528" y="2"/>
                    <a:pt x="525" y="6"/>
                  </a:cubicBezTo>
                  <a:cubicBezTo>
                    <a:pt x="274" y="224"/>
                    <a:pt x="84" y="542"/>
                    <a:pt x="4" y="863"/>
                  </a:cubicBezTo>
                  <a:cubicBezTo>
                    <a:pt x="0" y="879"/>
                    <a:pt x="14" y="889"/>
                    <a:pt x="27" y="889"/>
                  </a:cubicBezTo>
                  <a:cubicBezTo>
                    <a:pt x="35" y="889"/>
                    <a:pt x="43" y="885"/>
                    <a:pt x="47" y="875"/>
                  </a:cubicBezTo>
                  <a:cubicBezTo>
                    <a:pt x="166" y="567"/>
                    <a:pt x="337" y="283"/>
                    <a:pt x="554" y="35"/>
                  </a:cubicBezTo>
                  <a:cubicBezTo>
                    <a:pt x="565" y="20"/>
                    <a:pt x="551" y="1"/>
                    <a:pt x="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8" name="Google Shape;1318;p20"/>
            <p:cNvSpPr/>
            <p:nvPr/>
          </p:nvSpPr>
          <p:spPr>
            <a:xfrm>
              <a:off x="3133525" y="3980225"/>
              <a:ext cx="13500" cy="21825"/>
            </a:xfrm>
            <a:custGeom>
              <a:avLst/>
              <a:gdLst/>
              <a:ahLst/>
              <a:cxnLst/>
              <a:rect l="l" t="t" r="r" b="b"/>
              <a:pathLst>
                <a:path w="540" h="873" extrusionOk="0">
                  <a:moveTo>
                    <a:pt x="518" y="1"/>
                  </a:moveTo>
                  <a:cubicBezTo>
                    <a:pt x="514" y="1"/>
                    <a:pt x="510" y="2"/>
                    <a:pt x="507" y="6"/>
                  </a:cubicBezTo>
                  <a:cubicBezTo>
                    <a:pt x="295" y="256"/>
                    <a:pt x="118" y="537"/>
                    <a:pt x="5" y="847"/>
                  </a:cubicBezTo>
                  <a:cubicBezTo>
                    <a:pt x="1" y="862"/>
                    <a:pt x="13" y="873"/>
                    <a:pt x="25" y="873"/>
                  </a:cubicBezTo>
                  <a:cubicBezTo>
                    <a:pt x="32" y="873"/>
                    <a:pt x="39" y="869"/>
                    <a:pt x="44" y="861"/>
                  </a:cubicBezTo>
                  <a:cubicBezTo>
                    <a:pt x="167" y="557"/>
                    <a:pt x="321" y="278"/>
                    <a:pt x="531" y="24"/>
                  </a:cubicBezTo>
                  <a:cubicBezTo>
                    <a:pt x="539" y="13"/>
                    <a:pt x="529" y="1"/>
                    <a:pt x="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9" name="Google Shape;1319;p20"/>
            <p:cNvSpPr/>
            <p:nvPr/>
          </p:nvSpPr>
          <p:spPr>
            <a:xfrm>
              <a:off x="3092050" y="3972125"/>
              <a:ext cx="26300" cy="43900"/>
            </a:xfrm>
            <a:custGeom>
              <a:avLst/>
              <a:gdLst/>
              <a:ahLst/>
              <a:cxnLst/>
              <a:rect l="l" t="t" r="r" b="b"/>
              <a:pathLst>
                <a:path w="1052" h="1756" extrusionOk="0">
                  <a:moveTo>
                    <a:pt x="1026" y="0"/>
                  </a:moveTo>
                  <a:cubicBezTo>
                    <a:pt x="1023" y="0"/>
                    <a:pt x="1019" y="2"/>
                    <a:pt x="1016" y="5"/>
                  </a:cubicBezTo>
                  <a:cubicBezTo>
                    <a:pt x="545" y="485"/>
                    <a:pt x="204" y="1079"/>
                    <a:pt x="6" y="1720"/>
                  </a:cubicBezTo>
                  <a:cubicBezTo>
                    <a:pt x="0" y="1741"/>
                    <a:pt x="18" y="1756"/>
                    <a:pt x="33" y="1756"/>
                  </a:cubicBezTo>
                  <a:cubicBezTo>
                    <a:pt x="42" y="1756"/>
                    <a:pt x="51" y="1751"/>
                    <a:pt x="55" y="1740"/>
                  </a:cubicBezTo>
                  <a:cubicBezTo>
                    <a:pt x="264" y="1096"/>
                    <a:pt x="593" y="536"/>
                    <a:pt x="1041" y="30"/>
                  </a:cubicBezTo>
                  <a:cubicBezTo>
                    <a:pt x="1052" y="18"/>
                    <a:pt x="1039" y="0"/>
                    <a:pt x="1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0" name="Google Shape;1320;p20"/>
            <p:cNvSpPr/>
            <p:nvPr/>
          </p:nvSpPr>
          <p:spPr>
            <a:xfrm>
              <a:off x="3084875" y="3970175"/>
              <a:ext cx="21775" cy="48250"/>
            </a:xfrm>
            <a:custGeom>
              <a:avLst/>
              <a:gdLst/>
              <a:ahLst/>
              <a:cxnLst/>
              <a:rect l="l" t="t" r="r" b="b"/>
              <a:pathLst>
                <a:path w="871" h="1930" extrusionOk="0">
                  <a:moveTo>
                    <a:pt x="845" y="1"/>
                  </a:moveTo>
                  <a:cubicBezTo>
                    <a:pt x="840" y="1"/>
                    <a:pt x="835" y="3"/>
                    <a:pt x="832" y="8"/>
                  </a:cubicBezTo>
                  <a:cubicBezTo>
                    <a:pt x="488" y="599"/>
                    <a:pt x="212" y="1227"/>
                    <a:pt x="9" y="1881"/>
                  </a:cubicBezTo>
                  <a:cubicBezTo>
                    <a:pt x="1" y="1909"/>
                    <a:pt x="25" y="1930"/>
                    <a:pt x="46" y="1930"/>
                  </a:cubicBezTo>
                  <a:cubicBezTo>
                    <a:pt x="58" y="1930"/>
                    <a:pt x="70" y="1923"/>
                    <a:pt x="75" y="1907"/>
                  </a:cubicBezTo>
                  <a:cubicBezTo>
                    <a:pt x="271" y="1254"/>
                    <a:pt x="536" y="624"/>
                    <a:pt x="864" y="26"/>
                  </a:cubicBezTo>
                  <a:cubicBezTo>
                    <a:pt x="871" y="13"/>
                    <a:pt x="858" y="1"/>
                    <a:pt x="8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1" name="Google Shape;1321;p20"/>
            <p:cNvSpPr/>
            <p:nvPr/>
          </p:nvSpPr>
          <p:spPr>
            <a:xfrm>
              <a:off x="3041075" y="3970875"/>
              <a:ext cx="29750" cy="61100"/>
            </a:xfrm>
            <a:custGeom>
              <a:avLst/>
              <a:gdLst/>
              <a:ahLst/>
              <a:cxnLst/>
              <a:rect l="l" t="t" r="r" b="b"/>
              <a:pathLst>
                <a:path w="1190" h="2444" extrusionOk="0">
                  <a:moveTo>
                    <a:pt x="1167" y="0"/>
                  </a:moveTo>
                  <a:cubicBezTo>
                    <a:pt x="1163" y="0"/>
                    <a:pt x="1158" y="2"/>
                    <a:pt x="1155" y="7"/>
                  </a:cubicBezTo>
                  <a:cubicBezTo>
                    <a:pt x="649" y="736"/>
                    <a:pt x="273" y="1558"/>
                    <a:pt x="8" y="2402"/>
                  </a:cubicBezTo>
                  <a:cubicBezTo>
                    <a:pt x="1" y="2425"/>
                    <a:pt x="21" y="2444"/>
                    <a:pt x="40" y="2444"/>
                  </a:cubicBezTo>
                  <a:cubicBezTo>
                    <a:pt x="50" y="2444"/>
                    <a:pt x="60" y="2438"/>
                    <a:pt x="64" y="2425"/>
                  </a:cubicBezTo>
                  <a:cubicBezTo>
                    <a:pt x="351" y="1579"/>
                    <a:pt x="731" y="798"/>
                    <a:pt x="1181" y="28"/>
                  </a:cubicBezTo>
                  <a:cubicBezTo>
                    <a:pt x="1189" y="15"/>
                    <a:pt x="1178" y="0"/>
                    <a:pt x="1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2" name="Google Shape;1322;p20"/>
            <p:cNvSpPr/>
            <p:nvPr/>
          </p:nvSpPr>
          <p:spPr>
            <a:xfrm>
              <a:off x="3035700" y="3976750"/>
              <a:ext cx="23675" cy="58600"/>
            </a:xfrm>
            <a:custGeom>
              <a:avLst/>
              <a:gdLst/>
              <a:ahLst/>
              <a:cxnLst/>
              <a:rect l="l" t="t" r="r" b="b"/>
              <a:pathLst>
                <a:path w="947" h="2344" extrusionOk="0">
                  <a:moveTo>
                    <a:pt x="927" y="1"/>
                  </a:moveTo>
                  <a:cubicBezTo>
                    <a:pt x="921" y="1"/>
                    <a:pt x="916" y="3"/>
                    <a:pt x="912" y="9"/>
                  </a:cubicBezTo>
                  <a:cubicBezTo>
                    <a:pt x="519" y="735"/>
                    <a:pt x="221" y="1515"/>
                    <a:pt x="5" y="2310"/>
                  </a:cubicBezTo>
                  <a:cubicBezTo>
                    <a:pt x="0" y="2329"/>
                    <a:pt x="16" y="2343"/>
                    <a:pt x="31" y="2343"/>
                  </a:cubicBezTo>
                  <a:cubicBezTo>
                    <a:pt x="39" y="2343"/>
                    <a:pt x="46" y="2339"/>
                    <a:pt x="49" y="2328"/>
                  </a:cubicBezTo>
                  <a:cubicBezTo>
                    <a:pt x="279" y="1530"/>
                    <a:pt x="583" y="770"/>
                    <a:pt x="940" y="20"/>
                  </a:cubicBezTo>
                  <a:cubicBezTo>
                    <a:pt x="946" y="9"/>
                    <a:pt x="937" y="1"/>
                    <a:pt x="9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3" name="Google Shape;1323;p20"/>
            <p:cNvSpPr/>
            <p:nvPr/>
          </p:nvSpPr>
          <p:spPr>
            <a:xfrm>
              <a:off x="3015650" y="3991025"/>
              <a:ext cx="18100" cy="52800"/>
            </a:xfrm>
            <a:custGeom>
              <a:avLst/>
              <a:gdLst/>
              <a:ahLst/>
              <a:cxnLst/>
              <a:rect l="l" t="t" r="r" b="b"/>
              <a:pathLst>
                <a:path w="724" h="2112" extrusionOk="0">
                  <a:moveTo>
                    <a:pt x="684" y="0"/>
                  </a:moveTo>
                  <a:cubicBezTo>
                    <a:pt x="674" y="0"/>
                    <a:pt x="664" y="6"/>
                    <a:pt x="659" y="18"/>
                  </a:cubicBezTo>
                  <a:cubicBezTo>
                    <a:pt x="409" y="691"/>
                    <a:pt x="178" y="1376"/>
                    <a:pt x="6" y="2072"/>
                  </a:cubicBezTo>
                  <a:cubicBezTo>
                    <a:pt x="0" y="2096"/>
                    <a:pt x="23" y="2112"/>
                    <a:pt x="44" y="2112"/>
                  </a:cubicBezTo>
                  <a:cubicBezTo>
                    <a:pt x="57" y="2112"/>
                    <a:pt x="71" y="2105"/>
                    <a:pt x="75" y="2090"/>
                  </a:cubicBezTo>
                  <a:cubicBezTo>
                    <a:pt x="281" y="1404"/>
                    <a:pt x="482" y="719"/>
                    <a:pt x="715" y="41"/>
                  </a:cubicBezTo>
                  <a:cubicBezTo>
                    <a:pt x="723" y="18"/>
                    <a:pt x="703" y="0"/>
                    <a:pt x="6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4" name="Google Shape;1324;p20"/>
            <p:cNvSpPr/>
            <p:nvPr/>
          </p:nvSpPr>
          <p:spPr>
            <a:xfrm>
              <a:off x="2974050" y="4008275"/>
              <a:ext cx="20275" cy="49625"/>
            </a:xfrm>
            <a:custGeom>
              <a:avLst/>
              <a:gdLst/>
              <a:ahLst/>
              <a:cxnLst/>
              <a:rect l="l" t="t" r="r" b="b"/>
              <a:pathLst>
                <a:path w="811" h="1985" extrusionOk="0">
                  <a:moveTo>
                    <a:pt x="773" y="1"/>
                  </a:moveTo>
                  <a:cubicBezTo>
                    <a:pt x="768" y="1"/>
                    <a:pt x="762" y="3"/>
                    <a:pt x="758" y="7"/>
                  </a:cubicBezTo>
                  <a:cubicBezTo>
                    <a:pt x="556" y="203"/>
                    <a:pt x="480" y="551"/>
                    <a:pt x="384" y="810"/>
                  </a:cubicBezTo>
                  <a:cubicBezTo>
                    <a:pt x="246" y="1181"/>
                    <a:pt x="115" y="1558"/>
                    <a:pt x="7" y="1940"/>
                  </a:cubicBezTo>
                  <a:cubicBezTo>
                    <a:pt x="0" y="1965"/>
                    <a:pt x="21" y="1985"/>
                    <a:pt x="41" y="1985"/>
                  </a:cubicBezTo>
                  <a:cubicBezTo>
                    <a:pt x="52" y="1985"/>
                    <a:pt x="62" y="1979"/>
                    <a:pt x="67" y="1964"/>
                  </a:cubicBezTo>
                  <a:cubicBezTo>
                    <a:pt x="172" y="1638"/>
                    <a:pt x="274" y="1310"/>
                    <a:pt x="390" y="987"/>
                  </a:cubicBezTo>
                  <a:cubicBezTo>
                    <a:pt x="494" y="698"/>
                    <a:pt x="584" y="270"/>
                    <a:pt x="795" y="43"/>
                  </a:cubicBezTo>
                  <a:cubicBezTo>
                    <a:pt x="811" y="26"/>
                    <a:pt x="792" y="1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5" name="Google Shape;1325;p20"/>
            <p:cNvSpPr/>
            <p:nvPr/>
          </p:nvSpPr>
          <p:spPr>
            <a:xfrm>
              <a:off x="2970375" y="4005850"/>
              <a:ext cx="15775" cy="53175"/>
            </a:xfrm>
            <a:custGeom>
              <a:avLst/>
              <a:gdLst/>
              <a:ahLst/>
              <a:cxnLst/>
              <a:rect l="l" t="t" r="r" b="b"/>
              <a:pathLst>
                <a:path w="631" h="2127" extrusionOk="0">
                  <a:moveTo>
                    <a:pt x="593" y="0"/>
                  </a:moveTo>
                  <a:cubicBezTo>
                    <a:pt x="586" y="0"/>
                    <a:pt x="579" y="3"/>
                    <a:pt x="574" y="11"/>
                  </a:cubicBezTo>
                  <a:cubicBezTo>
                    <a:pt x="397" y="267"/>
                    <a:pt x="334" y="603"/>
                    <a:pt x="254" y="900"/>
                  </a:cubicBezTo>
                  <a:cubicBezTo>
                    <a:pt x="149" y="1293"/>
                    <a:pt x="65" y="1690"/>
                    <a:pt x="3" y="2090"/>
                  </a:cubicBezTo>
                  <a:cubicBezTo>
                    <a:pt x="0" y="2114"/>
                    <a:pt x="18" y="2127"/>
                    <a:pt x="36" y="2127"/>
                  </a:cubicBezTo>
                  <a:cubicBezTo>
                    <a:pt x="51" y="2127"/>
                    <a:pt x="66" y="2118"/>
                    <a:pt x="69" y="2099"/>
                  </a:cubicBezTo>
                  <a:cubicBezTo>
                    <a:pt x="126" y="1779"/>
                    <a:pt x="185" y="1461"/>
                    <a:pt x="259" y="1144"/>
                  </a:cubicBezTo>
                  <a:cubicBezTo>
                    <a:pt x="345" y="788"/>
                    <a:pt x="414" y="356"/>
                    <a:pt x="617" y="44"/>
                  </a:cubicBezTo>
                  <a:cubicBezTo>
                    <a:pt x="630" y="23"/>
                    <a:pt x="612" y="0"/>
                    <a:pt x="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6" name="Google Shape;1326;p20"/>
            <p:cNvSpPr/>
            <p:nvPr/>
          </p:nvSpPr>
          <p:spPr>
            <a:xfrm>
              <a:off x="2936375" y="4002950"/>
              <a:ext cx="30375" cy="73075"/>
            </a:xfrm>
            <a:custGeom>
              <a:avLst/>
              <a:gdLst/>
              <a:ahLst/>
              <a:cxnLst/>
              <a:rect l="l" t="t" r="r" b="b"/>
              <a:pathLst>
                <a:path w="1215" h="2923" extrusionOk="0">
                  <a:moveTo>
                    <a:pt x="1184" y="1"/>
                  </a:moveTo>
                  <a:cubicBezTo>
                    <a:pt x="1178" y="1"/>
                    <a:pt x="1172" y="3"/>
                    <a:pt x="1167" y="8"/>
                  </a:cubicBezTo>
                  <a:cubicBezTo>
                    <a:pt x="852" y="362"/>
                    <a:pt x="710" y="839"/>
                    <a:pt x="555" y="1278"/>
                  </a:cubicBezTo>
                  <a:cubicBezTo>
                    <a:pt x="368" y="1806"/>
                    <a:pt x="183" y="2337"/>
                    <a:pt x="10" y="2870"/>
                  </a:cubicBezTo>
                  <a:cubicBezTo>
                    <a:pt x="0" y="2900"/>
                    <a:pt x="25" y="2923"/>
                    <a:pt x="48" y="2923"/>
                  </a:cubicBezTo>
                  <a:cubicBezTo>
                    <a:pt x="61" y="2923"/>
                    <a:pt x="74" y="2915"/>
                    <a:pt x="80" y="2898"/>
                  </a:cubicBezTo>
                  <a:cubicBezTo>
                    <a:pt x="411" y="1978"/>
                    <a:pt x="610" y="828"/>
                    <a:pt x="1202" y="35"/>
                  </a:cubicBezTo>
                  <a:cubicBezTo>
                    <a:pt x="1215" y="18"/>
                    <a:pt x="1200" y="1"/>
                    <a:pt x="1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7" name="Google Shape;1327;p20"/>
            <p:cNvSpPr/>
            <p:nvPr/>
          </p:nvSpPr>
          <p:spPr>
            <a:xfrm>
              <a:off x="2908775" y="3997475"/>
              <a:ext cx="25075" cy="92350"/>
            </a:xfrm>
            <a:custGeom>
              <a:avLst/>
              <a:gdLst/>
              <a:ahLst/>
              <a:cxnLst/>
              <a:rect l="l" t="t" r="r" b="b"/>
              <a:pathLst>
                <a:path w="1003" h="3694" extrusionOk="0">
                  <a:moveTo>
                    <a:pt x="977" y="1"/>
                  </a:moveTo>
                  <a:cubicBezTo>
                    <a:pt x="970" y="1"/>
                    <a:pt x="962" y="4"/>
                    <a:pt x="958" y="13"/>
                  </a:cubicBezTo>
                  <a:cubicBezTo>
                    <a:pt x="336" y="1139"/>
                    <a:pt x="200" y="2400"/>
                    <a:pt x="4" y="3653"/>
                  </a:cubicBezTo>
                  <a:cubicBezTo>
                    <a:pt x="0" y="3679"/>
                    <a:pt x="21" y="3693"/>
                    <a:pt x="40" y="3693"/>
                  </a:cubicBezTo>
                  <a:cubicBezTo>
                    <a:pt x="57" y="3693"/>
                    <a:pt x="73" y="3684"/>
                    <a:pt x="76" y="3663"/>
                  </a:cubicBezTo>
                  <a:cubicBezTo>
                    <a:pt x="276" y="2404"/>
                    <a:pt x="425" y="1183"/>
                    <a:pt x="995" y="27"/>
                  </a:cubicBezTo>
                  <a:cubicBezTo>
                    <a:pt x="1003" y="12"/>
                    <a:pt x="990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8" name="Google Shape;1328;p20"/>
            <p:cNvSpPr/>
            <p:nvPr/>
          </p:nvSpPr>
          <p:spPr>
            <a:xfrm>
              <a:off x="2898975" y="4001950"/>
              <a:ext cx="22125" cy="94050"/>
            </a:xfrm>
            <a:custGeom>
              <a:avLst/>
              <a:gdLst/>
              <a:ahLst/>
              <a:cxnLst/>
              <a:rect l="l" t="t" r="r" b="b"/>
              <a:pathLst>
                <a:path w="885" h="3762" extrusionOk="0">
                  <a:moveTo>
                    <a:pt x="850" y="1"/>
                  </a:moveTo>
                  <a:cubicBezTo>
                    <a:pt x="841" y="1"/>
                    <a:pt x="832" y="5"/>
                    <a:pt x="827" y="16"/>
                  </a:cubicBezTo>
                  <a:cubicBezTo>
                    <a:pt x="243" y="1164"/>
                    <a:pt x="271" y="2483"/>
                    <a:pt x="7" y="3718"/>
                  </a:cubicBezTo>
                  <a:cubicBezTo>
                    <a:pt x="1" y="3746"/>
                    <a:pt x="22" y="3761"/>
                    <a:pt x="44" y="3761"/>
                  </a:cubicBezTo>
                  <a:cubicBezTo>
                    <a:pt x="62" y="3761"/>
                    <a:pt x="81" y="3751"/>
                    <a:pt x="85" y="3729"/>
                  </a:cubicBezTo>
                  <a:cubicBezTo>
                    <a:pt x="364" y="2493"/>
                    <a:pt x="315" y="1199"/>
                    <a:pt x="875" y="36"/>
                  </a:cubicBezTo>
                  <a:cubicBezTo>
                    <a:pt x="884" y="16"/>
                    <a:pt x="868" y="1"/>
                    <a:pt x="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9" name="Google Shape;1329;p20"/>
            <p:cNvSpPr/>
            <p:nvPr/>
          </p:nvSpPr>
          <p:spPr>
            <a:xfrm>
              <a:off x="2854875" y="4033250"/>
              <a:ext cx="27275" cy="91425"/>
            </a:xfrm>
            <a:custGeom>
              <a:avLst/>
              <a:gdLst/>
              <a:ahLst/>
              <a:cxnLst/>
              <a:rect l="l" t="t" r="r" b="b"/>
              <a:pathLst>
                <a:path w="1091" h="3657" extrusionOk="0">
                  <a:moveTo>
                    <a:pt x="1067" y="0"/>
                  </a:moveTo>
                  <a:cubicBezTo>
                    <a:pt x="1061" y="0"/>
                    <a:pt x="1056" y="4"/>
                    <a:pt x="1053" y="11"/>
                  </a:cubicBezTo>
                  <a:cubicBezTo>
                    <a:pt x="645" y="1194"/>
                    <a:pt x="558" y="2464"/>
                    <a:pt x="16" y="3603"/>
                  </a:cubicBezTo>
                  <a:cubicBezTo>
                    <a:pt x="0" y="3633"/>
                    <a:pt x="27" y="3656"/>
                    <a:pt x="53" y="3656"/>
                  </a:cubicBezTo>
                  <a:cubicBezTo>
                    <a:pt x="68" y="3656"/>
                    <a:pt x="82" y="3650"/>
                    <a:pt x="90" y="3633"/>
                  </a:cubicBezTo>
                  <a:cubicBezTo>
                    <a:pt x="642" y="2500"/>
                    <a:pt x="720" y="1221"/>
                    <a:pt x="1087" y="26"/>
                  </a:cubicBezTo>
                  <a:cubicBezTo>
                    <a:pt x="1091" y="11"/>
                    <a:pt x="1078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0" name="Google Shape;1330;p20"/>
            <p:cNvSpPr/>
            <p:nvPr/>
          </p:nvSpPr>
          <p:spPr>
            <a:xfrm>
              <a:off x="2847375" y="4044725"/>
              <a:ext cx="25075" cy="84150"/>
            </a:xfrm>
            <a:custGeom>
              <a:avLst/>
              <a:gdLst/>
              <a:ahLst/>
              <a:cxnLst/>
              <a:rect l="l" t="t" r="r" b="b"/>
              <a:pathLst>
                <a:path w="1003" h="3366" extrusionOk="0">
                  <a:moveTo>
                    <a:pt x="980" y="1"/>
                  </a:moveTo>
                  <a:cubicBezTo>
                    <a:pt x="971" y="1"/>
                    <a:pt x="961" y="6"/>
                    <a:pt x="958" y="18"/>
                  </a:cubicBezTo>
                  <a:cubicBezTo>
                    <a:pt x="726" y="1139"/>
                    <a:pt x="418" y="2235"/>
                    <a:pt x="13" y="3305"/>
                  </a:cubicBezTo>
                  <a:cubicBezTo>
                    <a:pt x="0" y="3339"/>
                    <a:pt x="29" y="3365"/>
                    <a:pt x="57" y="3365"/>
                  </a:cubicBezTo>
                  <a:cubicBezTo>
                    <a:pt x="72" y="3365"/>
                    <a:pt x="87" y="3357"/>
                    <a:pt x="94" y="3338"/>
                  </a:cubicBezTo>
                  <a:cubicBezTo>
                    <a:pt x="502" y="2265"/>
                    <a:pt x="812" y="1158"/>
                    <a:pt x="1000" y="23"/>
                  </a:cubicBezTo>
                  <a:cubicBezTo>
                    <a:pt x="1003" y="8"/>
                    <a:pt x="992" y="1"/>
                    <a:pt x="9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1" name="Google Shape;1331;p20"/>
            <p:cNvSpPr/>
            <p:nvPr/>
          </p:nvSpPr>
          <p:spPr>
            <a:xfrm>
              <a:off x="2832850" y="4067000"/>
              <a:ext cx="12450" cy="70550"/>
            </a:xfrm>
            <a:custGeom>
              <a:avLst/>
              <a:gdLst/>
              <a:ahLst/>
              <a:cxnLst/>
              <a:rect l="l" t="t" r="r" b="b"/>
              <a:pathLst>
                <a:path w="498" h="2822" extrusionOk="0">
                  <a:moveTo>
                    <a:pt x="473" y="0"/>
                  </a:moveTo>
                  <a:cubicBezTo>
                    <a:pt x="463" y="0"/>
                    <a:pt x="452" y="6"/>
                    <a:pt x="450" y="19"/>
                  </a:cubicBezTo>
                  <a:cubicBezTo>
                    <a:pt x="281" y="934"/>
                    <a:pt x="131" y="1852"/>
                    <a:pt x="5" y="2777"/>
                  </a:cubicBezTo>
                  <a:cubicBezTo>
                    <a:pt x="0" y="2805"/>
                    <a:pt x="23" y="2821"/>
                    <a:pt x="45" y="2821"/>
                  </a:cubicBezTo>
                  <a:cubicBezTo>
                    <a:pt x="64" y="2821"/>
                    <a:pt x="82" y="2811"/>
                    <a:pt x="86" y="2787"/>
                  </a:cubicBezTo>
                  <a:cubicBezTo>
                    <a:pt x="219" y="1866"/>
                    <a:pt x="355" y="944"/>
                    <a:pt x="495" y="24"/>
                  </a:cubicBezTo>
                  <a:cubicBezTo>
                    <a:pt x="497" y="9"/>
                    <a:pt x="485" y="0"/>
                    <a:pt x="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2" name="Google Shape;1332;p20"/>
            <p:cNvSpPr/>
            <p:nvPr/>
          </p:nvSpPr>
          <p:spPr>
            <a:xfrm>
              <a:off x="2803500" y="4082400"/>
              <a:ext cx="13725" cy="76650"/>
            </a:xfrm>
            <a:custGeom>
              <a:avLst/>
              <a:gdLst/>
              <a:ahLst/>
              <a:cxnLst/>
              <a:rect l="l" t="t" r="r" b="b"/>
              <a:pathLst>
                <a:path w="549" h="3066" extrusionOk="0">
                  <a:moveTo>
                    <a:pt x="507" y="0"/>
                  </a:moveTo>
                  <a:cubicBezTo>
                    <a:pt x="495" y="0"/>
                    <a:pt x="483" y="6"/>
                    <a:pt x="476" y="19"/>
                  </a:cubicBezTo>
                  <a:cubicBezTo>
                    <a:pt x="1" y="900"/>
                    <a:pt x="149" y="2051"/>
                    <a:pt x="45" y="3018"/>
                  </a:cubicBezTo>
                  <a:cubicBezTo>
                    <a:pt x="41" y="3048"/>
                    <a:pt x="66" y="3065"/>
                    <a:pt x="89" y="3065"/>
                  </a:cubicBezTo>
                  <a:cubicBezTo>
                    <a:pt x="108" y="3065"/>
                    <a:pt x="127" y="3054"/>
                    <a:pt x="130" y="3029"/>
                  </a:cubicBezTo>
                  <a:cubicBezTo>
                    <a:pt x="257" y="2063"/>
                    <a:pt x="72" y="931"/>
                    <a:pt x="536" y="43"/>
                  </a:cubicBezTo>
                  <a:cubicBezTo>
                    <a:pt x="549" y="19"/>
                    <a:pt x="528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3" name="Google Shape;1333;p20"/>
            <p:cNvSpPr/>
            <p:nvPr/>
          </p:nvSpPr>
          <p:spPr>
            <a:xfrm>
              <a:off x="2796325" y="4081400"/>
              <a:ext cx="14150" cy="85175"/>
            </a:xfrm>
            <a:custGeom>
              <a:avLst/>
              <a:gdLst/>
              <a:ahLst/>
              <a:cxnLst/>
              <a:rect l="l" t="t" r="r" b="b"/>
              <a:pathLst>
                <a:path w="566" h="3407" extrusionOk="0">
                  <a:moveTo>
                    <a:pt x="536" y="0"/>
                  </a:moveTo>
                  <a:cubicBezTo>
                    <a:pt x="528" y="0"/>
                    <a:pt x="520" y="4"/>
                    <a:pt x="516" y="14"/>
                  </a:cubicBezTo>
                  <a:cubicBezTo>
                    <a:pt x="47" y="1023"/>
                    <a:pt x="95" y="2278"/>
                    <a:pt x="4" y="3365"/>
                  </a:cubicBezTo>
                  <a:cubicBezTo>
                    <a:pt x="1" y="3391"/>
                    <a:pt x="23" y="3406"/>
                    <a:pt x="43" y="3406"/>
                  </a:cubicBezTo>
                  <a:cubicBezTo>
                    <a:pt x="60" y="3406"/>
                    <a:pt x="77" y="3396"/>
                    <a:pt x="79" y="3374"/>
                  </a:cubicBezTo>
                  <a:cubicBezTo>
                    <a:pt x="168" y="2286"/>
                    <a:pt x="123" y="1050"/>
                    <a:pt x="557" y="31"/>
                  </a:cubicBezTo>
                  <a:cubicBezTo>
                    <a:pt x="565" y="14"/>
                    <a:pt x="550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4" name="Google Shape;1334;p20"/>
            <p:cNvSpPr/>
            <p:nvPr/>
          </p:nvSpPr>
          <p:spPr>
            <a:xfrm>
              <a:off x="2765025" y="4115200"/>
              <a:ext cx="7050" cy="70900"/>
            </a:xfrm>
            <a:custGeom>
              <a:avLst/>
              <a:gdLst/>
              <a:ahLst/>
              <a:cxnLst/>
              <a:rect l="l" t="t" r="r" b="b"/>
              <a:pathLst>
                <a:path w="282" h="2836" extrusionOk="0">
                  <a:moveTo>
                    <a:pt x="261" y="1"/>
                  </a:moveTo>
                  <a:cubicBezTo>
                    <a:pt x="252" y="1"/>
                    <a:pt x="243" y="6"/>
                    <a:pt x="241" y="16"/>
                  </a:cubicBezTo>
                  <a:cubicBezTo>
                    <a:pt x="60" y="937"/>
                    <a:pt x="1" y="1875"/>
                    <a:pt x="96" y="2809"/>
                  </a:cubicBezTo>
                  <a:cubicBezTo>
                    <a:pt x="97" y="2827"/>
                    <a:pt x="111" y="2835"/>
                    <a:pt x="125" y="2835"/>
                  </a:cubicBezTo>
                  <a:cubicBezTo>
                    <a:pt x="142" y="2835"/>
                    <a:pt x="160" y="2823"/>
                    <a:pt x="158" y="2801"/>
                  </a:cubicBezTo>
                  <a:cubicBezTo>
                    <a:pt x="88" y="1863"/>
                    <a:pt x="118" y="949"/>
                    <a:pt x="280" y="22"/>
                  </a:cubicBezTo>
                  <a:cubicBezTo>
                    <a:pt x="282" y="8"/>
                    <a:pt x="271" y="1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5" name="Google Shape;1335;p20"/>
            <p:cNvSpPr/>
            <p:nvPr/>
          </p:nvSpPr>
          <p:spPr>
            <a:xfrm>
              <a:off x="2779200" y="4096825"/>
              <a:ext cx="9975" cy="82350"/>
            </a:xfrm>
            <a:custGeom>
              <a:avLst/>
              <a:gdLst/>
              <a:ahLst/>
              <a:cxnLst/>
              <a:rect l="l" t="t" r="r" b="b"/>
              <a:pathLst>
                <a:path w="399" h="3294" extrusionOk="0">
                  <a:moveTo>
                    <a:pt x="377" y="1"/>
                  </a:moveTo>
                  <a:cubicBezTo>
                    <a:pt x="368" y="1"/>
                    <a:pt x="359" y="6"/>
                    <a:pt x="357" y="17"/>
                  </a:cubicBezTo>
                  <a:cubicBezTo>
                    <a:pt x="94" y="1078"/>
                    <a:pt x="1" y="2173"/>
                    <a:pt x="37" y="3265"/>
                  </a:cubicBezTo>
                  <a:cubicBezTo>
                    <a:pt x="37" y="3285"/>
                    <a:pt x="51" y="3294"/>
                    <a:pt x="66" y="3294"/>
                  </a:cubicBezTo>
                  <a:cubicBezTo>
                    <a:pt x="84" y="3294"/>
                    <a:pt x="105" y="3280"/>
                    <a:pt x="105" y="3256"/>
                  </a:cubicBezTo>
                  <a:cubicBezTo>
                    <a:pt x="71" y="2158"/>
                    <a:pt x="182" y="1097"/>
                    <a:pt x="395" y="22"/>
                  </a:cubicBezTo>
                  <a:cubicBezTo>
                    <a:pt x="398" y="8"/>
                    <a:pt x="388" y="1"/>
                    <a:pt x="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6" name="Google Shape;1336;p20"/>
            <p:cNvSpPr/>
            <p:nvPr/>
          </p:nvSpPr>
          <p:spPr>
            <a:xfrm>
              <a:off x="3115425" y="4014000"/>
              <a:ext cx="29550" cy="2150"/>
            </a:xfrm>
            <a:custGeom>
              <a:avLst/>
              <a:gdLst/>
              <a:ahLst/>
              <a:cxnLst/>
              <a:rect l="l" t="t" r="r" b="b"/>
              <a:pathLst>
                <a:path w="1182" h="86" extrusionOk="0">
                  <a:moveTo>
                    <a:pt x="35" y="1"/>
                  </a:moveTo>
                  <a:cubicBezTo>
                    <a:pt x="6" y="1"/>
                    <a:pt x="0" y="46"/>
                    <a:pt x="30" y="50"/>
                  </a:cubicBezTo>
                  <a:cubicBezTo>
                    <a:pt x="259" y="72"/>
                    <a:pt x="490" y="85"/>
                    <a:pt x="719" y="85"/>
                  </a:cubicBezTo>
                  <a:cubicBezTo>
                    <a:pt x="860" y="85"/>
                    <a:pt x="1001" y="80"/>
                    <a:pt x="1141" y="69"/>
                  </a:cubicBezTo>
                  <a:cubicBezTo>
                    <a:pt x="1182" y="66"/>
                    <a:pt x="1175" y="5"/>
                    <a:pt x="1136" y="5"/>
                  </a:cubicBezTo>
                  <a:cubicBezTo>
                    <a:pt x="1135" y="5"/>
                    <a:pt x="1134" y="5"/>
                    <a:pt x="1133" y="5"/>
                  </a:cubicBezTo>
                  <a:cubicBezTo>
                    <a:pt x="947" y="15"/>
                    <a:pt x="763" y="21"/>
                    <a:pt x="578" y="21"/>
                  </a:cubicBezTo>
                  <a:cubicBezTo>
                    <a:pt x="398" y="21"/>
                    <a:pt x="218" y="15"/>
                    <a:pt x="37" y="1"/>
                  </a:cubicBezTo>
                  <a:cubicBezTo>
                    <a:pt x="36" y="1"/>
                    <a:pt x="35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7" name="Google Shape;1337;p20"/>
            <p:cNvSpPr/>
            <p:nvPr/>
          </p:nvSpPr>
          <p:spPr>
            <a:xfrm>
              <a:off x="3131400" y="4008650"/>
              <a:ext cx="17325" cy="2650"/>
            </a:xfrm>
            <a:custGeom>
              <a:avLst/>
              <a:gdLst/>
              <a:ahLst/>
              <a:cxnLst/>
              <a:rect l="l" t="t" r="r" b="b"/>
              <a:pathLst>
                <a:path w="693" h="106" extrusionOk="0">
                  <a:moveTo>
                    <a:pt x="24" y="0"/>
                  </a:moveTo>
                  <a:cubicBezTo>
                    <a:pt x="4" y="0"/>
                    <a:pt x="0" y="31"/>
                    <a:pt x="22" y="34"/>
                  </a:cubicBezTo>
                  <a:cubicBezTo>
                    <a:pt x="230" y="71"/>
                    <a:pt x="441" y="95"/>
                    <a:pt x="652" y="106"/>
                  </a:cubicBezTo>
                  <a:cubicBezTo>
                    <a:pt x="652" y="106"/>
                    <a:pt x="653" y="106"/>
                    <a:pt x="653" y="106"/>
                  </a:cubicBezTo>
                  <a:cubicBezTo>
                    <a:pt x="686" y="106"/>
                    <a:pt x="692" y="58"/>
                    <a:pt x="658" y="52"/>
                  </a:cubicBezTo>
                  <a:cubicBezTo>
                    <a:pt x="449" y="22"/>
                    <a:pt x="238" y="4"/>
                    <a:pt x="26" y="0"/>
                  </a:cubicBezTo>
                  <a:cubicBezTo>
                    <a:pt x="25" y="0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8" name="Google Shape;1338;p20"/>
            <p:cNvSpPr/>
            <p:nvPr/>
          </p:nvSpPr>
          <p:spPr>
            <a:xfrm>
              <a:off x="3150575" y="3999525"/>
              <a:ext cx="10625" cy="1600"/>
            </a:xfrm>
            <a:custGeom>
              <a:avLst/>
              <a:gdLst/>
              <a:ahLst/>
              <a:cxnLst/>
              <a:rect l="l" t="t" r="r" b="b"/>
              <a:pathLst>
                <a:path w="425" h="64" extrusionOk="0">
                  <a:moveTo>
                    <a:pt x="94" y="0"/>
                  </a:moveTo>
                  <a:cubicBezTo>
                    <a:pt x="70" y="0"/>
                    <a:pt x="45" y="1"/>
                    <a:pt x="21" y="1"/>
                  </a:cubicBezTo>
                  <a:cubicBezTo>
                    <a:pt x="1" y="1"/>
                    <a:pt x="1" y="35"/>
                    <a:pt x="21" y="37"/>
                  </a:cubicBezTo>
                  <a:cubicBezTo>
                    <a:pt x="145" y="53"/>
                    <a:pt x="270" y="63"/>
                    <a:pt x="395" y="64"/>
                  </a:cubicBezTo>
                  <a:cubicBezTo>
                    <a:pt x="425" y="64"/>
                    <a:pt x="423" y="17"/>
                    <a:pt x="395" y="15"/>
                  </a:cubicBezTo>
                  <a:cubicBezTo>
                    <a:pt x="296" y="5"/>
                    <a:pt x="195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9" name="Google Shape;1339;p20"/>
            <p:cNvSpPr/>
            <p:nvPr/>
          </p:nvSpPr>
          <p:spPr>
            <a:xfrm>
              <a:off x="3075700" y="4030000"/>
              <a:ext cx="24275" cy="7600"/>
            </a:xfrm>
            <a:custGeom>
              <a:avLst/>
              <a:gdLst/>
              <a:ahLst/>
              <a:cxnLst/>
              <a:rect l="l" t="t" r="r" b="b"/>
              <a:pathLst>
                <a:path w="971" h="304" extrusionOk="0">
                  <a:moveTo>
                    <a:pt x="26" y="0"/>
                  </a:moveTo>
                  <a:cubicBezTo>
                    <a:pt x="9" y="0"/>
                    <a:pt x="1" y="28"/>
                    <a:pt x="20" y="38"/>
                  </a:cubicBezTo>
                  <a:cubicBezTo>
                    <a:pt x="300" y="188"/>
                    <a:pt x="608" y="278"/>
                    <a:pt x="925" y="304"/>
                  </a:cubicBezTo>
                  <a:cubicBezTo>
                    <a:pt x="925" y="304"/>
                    <a:pt x="926" y="304"/>
                    <a:pt x="927" y="304"/>
                  </a:cubicBezTo>
                  <a:cubicBezTo>
                    <a:pt x="964" y="304"/>
                    <a:pt x="970" y="248"/>
                    <a:pt x="933" y="245"/>
                  </a:cubicBezTo>
                  <a:cubicBezTo>
                    <a:pt x="622" y="218"/>
                    <a:pt x="318" y="136"/>
                    <a:pt x="35" y="2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0" name="Google Shape;1340;p20"/>
            <p:cNvSpPr/>
            <p:nvPr/>
          </p:nvSpPr>
          <p:spPr>
            <a:xfrm>
              <a:off x="3065325" y="4033600"/>
              <a:ext cx="24075" cy="9600"/>
            </a:xfrm>
            <a:custGeom>
              <a:avLst/>
              <a:gdLst/>
              <a:ahLst/>
              <a:cxnLst/>
              <a:rect l="l" t="t" r="r" b="b"/>
              <a:pathLst>
                <a:path w="963" h="384" extrusionOk="0">
                  <a:moveTo>
                    <a:pt x="37" y="1"/>
                  </a:moveTo>
                  <a:cubicBezTo>
                    <a:pt x="16" y="1"/>
                    <a:pt x="0" y="35"/>
                    <a:pt x="22" y="49"/>
                  </a:cubicBezTo>
                  <a:cubicBezTo>
                    <a:pt x="294" y="211"/>
                    <a:pt x="598" y="337"/>
                    <a:pt x="913" y="383"/>
                  </a:cubicBezTo>
                  <a:cubicBezTo>
                    <a:pt x="915" y="383"/>
                    <a:pt x="918" y="383"/>
                    <a:pt x="920" y="383"/>
                  </a:cubicBezTo>
                  <a:cubicBezTo>
                    <a:pt x="958" y="383"/>
                    <a:pt x="962" y="322"/>
                    <a:pt x="922" y="313"/>
                  </a:cubicBezTo>
                  <a:cubicBezTo>
                    <a:pt x="611" y="249"/>
                    <a:pt x="325" y="160"/>
                    <a:pt x="47" y="4"/>
                  </a:cubicBezTo>
                  <a:cubicBezTo>
                    <a:pt x="44" y="2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1" name="Google Shape;1341;p20"/>
            <p:cNvSpPr/>
            <p:nvPr/>
          </p:nvSpPr>
          <p:spPr>
            <a:xfrm>
              <a:off x="3024000" y="4050200"/>
              <a:ext cx="46825" cy="10200"/>
            </a:xfrm>
            <a:custGeom>
              <a:avLst/>
              <a:gdLst/>
              <a:ahLst/>
              <a:cxnLst/>
              <a:rect l="l" t="t" r="r" b="b"/>
              <a:pathLst>
                <a:path w="1873" h="408" extrusionOk="0">
                  <a:moveTo>
                    <a:pt x="43" y="1"/>
                  </a:moveTo>
                  <a:cubicBezTo>
                    <a:pt x="15" y="1"/>
                    <a:pt x="1" y="46"/>
                    <a:pt x="32" y="63"/>
                  </a:cubicBezTo>
                  <a:cubicBezTo>
                    <a:pt x="482" y="285"/>
                    <a:pt x="972" y="408"/>
                    <a:pt x="1469" y="408"/>
                  </a:cubicBezTo>
                  <a:cubicBezTo>
                    <a:pt x="1587" y="408"/>
                    <a:pt x="1705" y="401"/>
                    <a:pt x="1823" y="387"/>
                  </a:cubicBezTo>
                  <a:cubicBezTo>
                    <a:pt x="1872" y="380"/>
                    <a:pt x="1863" y="308"/>
                    <a:pt x="1816" y="308"/>
                  </a:cubicBezTo>
                  <a:cubicBezTo>
                    <a:pt x="1815" y="308"/>
                    <a:pt x="1814" y="308"/>
                    <a:pt x="1812" y="308"/>
                  </a:cubicBezTo>
                  <a:cubicBezTo>
                    <a:pt x="1705" y="317"/>
                    <a:pt x="1599" y="321"/>
                    <a:pt x="1494" y="321"/>
                  </a:cubicBezTo>
                  <a:cubicBezTo>
                    <a:pt x="997" y="321"/>
                    <a:pt x="517" y="221"/>
                    <a:pt x="56" y="4"/>
                  </a:cubicBezTo>
                  <a:cubicBezTo>
                    <a:pt x="51" y="2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2" name="Google Shape;1342;p20"/>
            <p:cNvSpPr/>
            <p:nvPr/>
          </p:nvSpPr>
          <p:spPr>
            <a:xfrm>
              <a:off x="3011200" y="4053975"/>
              <a:ext cx="52850" cy="14525"/>
            </a:xfrm>
            <a:custGeom>
              <a:avLst/>
              <a:gdLst/>
              <a:ahLst/>
              <a:cxnLst/>
              <a:rect l="l" t="t" r="r" b="b"/>
              <a:pathLst>
                <a:path w="2114" h="581" extrusionOk="0">
                  <a:moveTo>
                    <a:pt x="29" y="0"/>
                  </a:moveTo>
                  <a:cubicBezTo>
                    <a:pt x="10" y="0"/>
                    <a:pt x="0" y="32"/>
                    <a:pt x="23" y="44"/>
                  </a:cubicBezTo>
                  <a:cubicBezTo>
                    <a:pt x="460" y="276"/>
                    <a:pt x="935" y="430"/>
                    <a:pt x="1425" y="501"/>
                  </a:cubicBezTo>
                  <a:cubicBezTo>
                    <a:pt x="1516" y="514"/>
                    <a:pt x="1606" y="526"/>
                    <a:pt x="1698" y="533"/>
                  </a:cubicBezTo>
                  <a:cubicBezTo>
                    <a:pt x="1703" y="534"/>
                    <a:pt x="1713" y="534"/>
                    <a:pt x="1725" y="534"/>
                  </a:cubicBezTo>
                  <a:cubicBezTo>
                    <a:pt x="1793" y="534"/>
                    <a:pt x="1947" y="525"/>
                    <a:pt x="2024" y="517"/>
                  </a:cubicBezTo>
                  <a:lnTo>
                    <a:pt x="2024" y="517"/>
                  </a:lnTo>
                  <a:cubicBezTo>
                    <a:pt x="2014" y="528"/>
                    <a:pt x="2012" y="545"/>
                    <a:pt x="2022" y="557"/>
                  </a:cubicBezTo>
                  <a:lnTo>
                    <a:pt x="2031" y="568"/>
                  </a:lnTo>
                  <a:cubicBezTo>
                    <a:pt x="2038" y="576"/>
                    <a:pt x="2048" y="580"/>
                    <a:pt x="2057" y="580"/>
                  </a:cubicBezTo>
                  <a:cubicBezTo>
                    <a:pt x="2065" y="580"/>
                    <a:pt x="2073" y="578"/>
                    <a:pt x="2079" y="573"/>
                  </a:cubicBezTo>
                  <a:lnTo>
                    <a:pt x="2094" y="561"/>
                  </a:lnTo>
                  <a:cubicBezTo>
                    <a:pt x="2114" y="544"/>
                    <a:pt x="2110" y="510"/>
                    <a:pt x="2084" y="500"/>
                  </a:cubicBezTo>
                  <a:cubicBezTo>
                    <a:pt x="2024" y="471"/>
                    <a:pt x="1954" y="466"/>
                    <a:pt x="1883" y="466"/>
                  </a:cubicBezTo>
                  <a:cubicBezTo>
                    <a:pt x="1845" y="466"/>
                    <a:pt x="1807" y="467"/>
                    <a:pt x="1771" y="467"/>
                  </a:cubicBezTo>
                  <a:cubicBezTo>
                    <a:pt x="1748" y="467"/>
                    <a:pt x="1727" y="467"/>
                    <a:pt x="1706" y="465"/>
                  </a:cubicBezTo>
                  <a:cubicBezTo>
                    <a:pt x="1524" y="450"/>
                    <a:pt x="1344" y="425"/>
                    <a:pt x="1165" y="389"/>
                  </a:cubicBezTo>
                  <a:cubicBezTo>
                    <a:pt x="776" y="308"/>
                    <a:pt x="397" y="177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3" name="Google Shape;1343;p20"/>
            <p:cNvSpPr/>
            <p:nvPr/>
          </p:nvSpPr>
          <p:spPr>
            <a:xfrm>
              <a:off x="2977800" y="4067425"/>
              <a:ext cx="77200" cy="14725"/>
            </a:xfrm>
            <a:custGeom>
              <a:avLst/>
              <a:gdLst/>
              <a:ahLst/>
              <a:cxnLst/>
              <a:rect l="l" t="t" r="r" b="b"/>
              <a:pathLst>
                <a:path w="3088" h="589" extrusionOk="0">
                  <a:moveTo>
                    <a:pt x="39" y="0"/>
                  </a:moveTo>
                  <a:cubicBezTo>
                    <a:pt x="12" y="0"/>
                    <a:pt x="0" y="42"/>
                    <a:pt x="30" y="56"/>
                  </a:cubicBezTo>
                  <a:cubicBezTo>
                    <a:pt x="782" y="413"/>
                    <a:pt x="1583" y="589"/>
                    <a:pt x="2402" y="589"/>
                  </a:cubicBezTo>
                  <a:cubicBezTo>
                    <a:pt x="2613" y="589"/>
                    <a:pt x="2825" y="577"/>
                    <a:pt x="3038" y="554"/>
                  </a:cubicBezTo>
                  <a:cubicBezTo>
                    <a:pt x="3087" y="547"/>
                    <a:pt x="3080" y="473"/>
                    <a:pt x="3033" y="473"/>
                  </a:cubicBezTo>
                  <a:cubicBezTo>
                    <a:pt x="3031" y="473"/>
                    <a:pt x="3029" y="474"/>
                    <a:pt x="3027" y="474"/>
                  </a:cubicBezTo>
                  <a:cubicBezTo>
                    <a:pt x="2814" y="498"/>
                    <a:pt x="2601" y="509"/>
                    <a:pt x="2391" y="509"/>
                  </a:cubicBezTo>
                  <a:cubicBezTo>
                    <a:pt x="1585" y="509"/>
                    <a:pt x="800" y="337"/>
                    <a:pt x="52" y="3"/>
                  </a:cubicBezTo>
                  <a:cubicBezTo>
                    <a:pt x="47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4" name="Google Shape;1344;p20"/>
            <p:cNvSpPr/>
            <p:nvPr/>
          </p:nvSpPr>
          <p:spPr>
            <a:xfrm>
              <a:off x="2959675" y="4077575"/>
              <a:ext cx="87375" cy="18150"/>
            </a:xfrm>
            <a:custGeom>
              <a:avLst/>
              <a:gdLst/>
              <a:ahLst/>
              <a:cxnLst/>
              <a:rect l="l" t="t" r="r" b="b"/>
              <a:pathLst>
                <a:path w="3495" h="726" extrusionOk="0">
                  <a:moveTo>
                    <a:pt x="36" y="1"/>
                  </a:moveTo>
                  <a:cubicBezTo>
                    <a:pt x="15" y="1"/>
                    <a:pt x="0" y="30"/>
                    <a:pt x="22" y="46"/>
                  </a:cubicBezTo>
                  <a:cubicBezTo>
                    <a:pt x="712" y="580"/>
                    <a:pt x="1690" y="726"/>
                    <a:pt x="2601" y="726"/>
                  </a:cubicBezTo>
                  <a:cubicBezTo>
                    <a:pt x="2891" y="726"/>
                    <a:pt x="3174" y="711"/>
                    <a:pt x="3438" y="689"/>
                  </a:cubicBezTo>
                  <a:cubicBezTo>
                    <a:pt x="3494" y="685"/>
                    <a:pt x="3486" y="601"/>
                    <a:pt x="3431" y="601"/>
                  </a:cubicBezTo>
                  <a:cubicBezTo>
                    <a:pt x="3430" y="601"/>
                    <a:pt x="3428" y="601"/>
                    <a:pt x="3426" y="601"/>
                  </a:cubicBezTo>
                  <a:cubicBezTo>
                    <a:pt x="3167" y="625"/>
                    <a:pt x="2899" y="639"/>
                    <a:pt x="2627" y="639"/>
                  </a:cubicBezTo>
                  <a:cubicBezTo>
                    <a:pt x="1728" y="639"/>
                    <a:pt x="794" y="486"/>
                    <a:pt x="52" y="6"/>
                  </a:cubicBezTo>
                  <a:cubicBezTo>
                    <a:pt x="47" y="2"/>
                    <a:pt x="41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5" name="Google Shape;1345;p20"/>
            <p:cNvSpPr/>
            <p:nvPr/>
          </p:nvSpPr>
          <p:spPr>
            <a:xfrm>
              <a:off x="2922900" y="4090625"/>
              <a:ext cx="89800" cy="25125"/>
            </a:xfrm>
            <a:custGeom>
              <a:avLst/>
              <a:gdLst/>
              <a:ahLst/>
              <a:cxnLst/>
              <a:rect l="l" t="t" r="r" b="b"/>
              <a:pathLst>
                <a:path w="3592" h="1005" extrusionOk="0">
                  <a:moveTo>
                    <a:pt x="37" y="1"/>
                  </a:moveTo>
                  <a:cubicBezTo>
                    <a:pt x="14" y="1"/>
                    <a:pt x="0" y="36"/>
                    <a:pt x="27" y="46"/>
                  </a:cubicBezTo>
                  <a:cubicBezTo>
                    <a:pt x="1165" y="458"/>
                    <a:pt x="2352" y="738"/>
                    <a:pt x="3531" y="1003"/>
                  </a:cubicBezTo>
                  <a:cubicBezTo>
                    <a:pt x="3534" y="1004"/>
                    <a:pt x="3538" y="1005"/>
                    <a:pt x="3541" y="1005"/>
                  </a:cubicBezTo>
                  <a:cubicBezTo>
                    <a:pt x="3586" y="1005"/>
                    <a:pt x="3591" y="932"/>
                    <a:pt x="3543" y="921"/>
                  </a:cubicBezTo>
                  <a:cubicBezTo>
                    <a:pt x="2366" y="645"/>
                    <a:pt x="1198" y="367"/>
                    <a:pt x="45" y="2"/>
                  </a:cubicBezTo>
                  <a:cubicBezTo>
                    <a:pt x="42" y="1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6" name="Google Shape;1346;p20"/>
            <p:cNvSpPr/>
            <p:nvPr/>
          </p:nvSpPr>
          <p:spPr>
            <a:xfrm>
              <a:off x="2918025" y="4096525"/>
              <a:ext cx="78175" cy="25225"/>
            </a:xfrm>
            <a:custGeom>
              <a:avLst/>
              <a:gdLst/>
              <a:ahLst/>
              <a:cxnLst/>
              <a:rect l="l" t="t" r="r" b="b"/>
              <a:pathLst>
                <a:path w="3127" h="1009" extrusionOk="0">
                  <a:moveTo>
                    <a:pt x="31" y="1"/>
                  </a:moveTo>
                  <a:cubicBezTo>
                    <a:pt x="10" y="1"/>
                    <a:pt x="1" y="31"/>
                    <a:pt x="22" y="43"/>
                  </a:cubicBezTo>
                  <a:cubicBezTo>
                    <a:pt x="1008" y="453"/>
                    <a:pt x="2027" y="775"/>
                    <a:pt x="3069" y="1007"/>
                  </a:cubicBezTo>
                  <a:cubicBezTo>
                    <a:pt x="3073" y="1008"/>
                    <a:pt x="3075" y="1008"/>
                    <a:pt x="3078" y="1008"/>
                  </a:cubicBezTo>
                  <a:cubicBezTo>
                    <a:pt x="3120" y="1008"/>
                    <a:pt x="3126" y="939"/>
                    <a:pt x="3080" y="927"/>
                  </a:cubicBezTo>
                  <a:cubicBezTo>
                    <a:pt x="2044" y="694"/>
                    <a:pt x="1028" y="385"/>
                    <a:pt x="38" y="2"/>
                  </a:cubicBezTo>
                  <a:cubicBezTo>
                    <a:pt x="36" y="1"/>
                    <a:pt x="33" y="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7" name="Google Shape;1347;p20"/>
            <p:cNvSpPr/>
            <p:nvPr/>
          </p:nvSpPr>
          <p:spPr>
            <a:xfrm>
              <a:off x="2881825" y="4118125"/>
              <a:ext cx="57425" cy="15125"/>
            </a:xfrm>
            <a:custGeom>
              <a:avLst/>
              <a:gdLst/>
              <a:ahLst/>
              <a:cxnLst/>
              <a:rect l="l" t="t" r="r" b="b"/>
              <a:pathLst>
                <a:path w="2297" h="605" extrusionOk="0">
                  <a:moveTo>
                    <a:pt x="42" y="1"/>
                  </a:moveTo>
                  <a:cubicBezTo>
                    <a:pt x="19" y="1"/>
                    <a:pt x="1" y="33"/>
                    <a:pt x="25" y="50"/>
                  </a:cubicBezTo>
                  <a:cubicBezTo>
                    <a:pt x="540" y="422"/>
                    <a:pt x="1294" y="604"/>
                    <a:pt x="1957" y="604"/>
                  </a:cubicBezTo>
                  <a:cubicBezTo>
                    <a:pt x="2058" y="604"/>
                    <a:pt x="2157" y="600"/>
                    <a:pt x="2253" y="592"/>
                  </a:cubicBezTo>
                  <a:cubicBezTo>
                    <a:pt x="2296" y="588"/>
                    <a:pt x="2288" y="523"/>
                    <a:pt x="2246" y="523"/>
                  </a:cubicBezTo>
                  <a:cubicBezTo>
                    <a:pt x="2245" y="523"/>
                    <a:pt x="2245" y="524"/>
                    <a:pt x="2244" y="524"/>
                  </a:cubicBezTo>
                  <a:cubicBezTo>
                    <a:pt x="2171" y="528"/>
                    <a:pt x="2097" y="530"/>
                    <a:pt x="2022" y="530"/>
                  </a:cubicBezTo>
                  <a:cubicBezTo>
                    <a:pt x="1351" y="530"/>
                    <a:pt x="604" y="362"/>
                    <a:pt x="58" y="6"/>
                  </a:cubicBezTo>
                  <a:cubicBezTo>
                    <a:pt x="53" y="2"/>
                    <a:pt x="47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8" name="Google Shape;1348;p20"/>
            <p:cNvSpPr/>
            <p:nvPr/>
          </p:nvSpPr>
          <p:spPr>
            <a:xfrm>
              <a:off x="2884250" y="4114675"/>
              <a:ext cx="68150" cy="14475"/>
            </a:xfrm>
            <a:custGeom>
              <a:avLst/>
              <a:gdLst/>
              <a:ahLst/>
              <a:cxnLst/>
              <a:rect l="l" t="t" r="r" b="b"/>
              <a:pathLst>
                <a:path w="2726" h="579" extrusionOk="0">
                  <a:moveTo>
                    <a:pt x="34" y="0"/>
                  </a:moveTo>
                  <a:cubicBezTo>
                    <a:pt x="11" y="0"/>
                    <a:pt x="1" y="38"/>
                    <a:pt x="26" y="51"/>
                  </a:cubicBezTo>
                  <a:cubicBezTo>
                    <a:pt x="683" y="409"/>
                    <a:pt x="1411" y="578"/>
                    <a:pt x="2149" y="578"/>
                  </a:cubicBezTo>
                  <a:cubicBezTo>
                    <a:pt x="2326" y="578"/>
                    <a:pt x="2503" y="569"/>
                    <a:pt x="2680" y="550"/>
                  </a:cubicBezTo>
                  <a:cubicBezTo>
                    <a:pt x="2725" y="544"/>
                    <a:pt x="2718" y="477"/>
                    <a:pt x="2676" y="477"/>
                  </a:cubicBezTo>
                  <a:cubicBezTo>
                    <a:pt x="2674" y="477"/>
                    <a:pt x="2672" y="477"/>
                    <a:pt x="2671" y="478"/>
                  </a:cubicBezTo>
                  <a:cubicBezTo>
                    <a:pt x="2501" y="496"/>
                    <a:pt x="2334" y="505"/>
                    <a:pt x="2168" y="505"/>
                  </a:cubicBezTo>
                  <a:cubicBezTo>
                    <a:pt x="1430" y="505"/>
                    <a:pt x="724" y="327"/>
                    <a:pt x="45" y="3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9" name="Google Shape;1349;p20"/>
            <p:cNvSpPr/>
            <p:nvPr/>
          </p:nvSpPr>
          <p:spPr>
            <a:xfrm>
              <a:off x="2842850" y="4144625"/>
              <a:ext cx="50150" cy="7700"/>
            </a:xfrm>
            <a:custGeom>
              <a:avLst/>
              <a:gdLst/>
              <a:ahLst/>
              <a:cxnLst/>
              <a:rect l="l" t="t" r="r" b="b"/>
              <a:pathLst>
                <a:path w="2006" h="308" extrusionOk="0">
                  <a:moveTo>
                    <a:pt x="28" y="0"/>
                  </a:moveTo>
                  <a:cubicBezTo>
                    <a:pt x="9" y="0"/>
                    <a:pt x="1" y="35"/>
                    <a:pt x="22" y="41"/>
                  </a:cubicBezTo>
                  <a:cubicBezTo>
                    <a:pt x="533" y="190"/>
                    <a:pt x="1046" y="308"/>
                    <a:pt x="1572" y="308"/>
                  </a:cubicBezTo>
                  <a:cubicBezTo>
                    <a:pt x="1709" y="308"/>
                    <a:pt x="1846" y="300"/>
                    <a:pt x="1985" y="282"/>
                  </a:cubicBezTo>
                  <a:cubicBezTo>
                    <a:pt x="2006" y="280"/>
                    <a:pt x="2002" y="250"/>
                    <a:pt x="1984" y="250"/>
                  </a:cubicBezTo>
                  <a:cubicBezTo>
                    <a:pt x="1983" y="250"/>
                    <a:pt x="1983" y="250"/>
                    <a:pt x="1982" y="250"/>
                  </a:cubicBezTo>
                  <a:cubicBezTo>
                    <a:pt x="1898" y="257"/>
                    <a:pt x="1814" y="260"/>
                    <a:pt x="1730" y="260"/>
                  </a:cubicBezTo>
                  <a:cubicBezTo>
                    <a:pt x="1154" y="260"/>
                    <a:pt x="592" y="120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0" name="Google Shape;1350;p20"/>
            <p:cNvSpPr/>
            <p:nvPr/>
          </p:nvSpPr>
          <p:spPr>
            <a:xfrm>
              <a:off x="2853275" y="4135325"/>
              <a:ext cx="45825" cy="13200"/>
            </a:xfrm>
            <a:custGeom>
              <a:avLst/>
              <a:gdLst/>
              <a:ahLst/>
              <a:cxnLst/>
              <a:rect l="l" t="t" r="r" b="b"/>
              <a:pathLst>
                <a:path w="1833" h="528" extrusionOk="0">
                  <a:moveTo>
                    <a:pt x="35" y="1"/>
                  </a:moveTo>
                  <a:cubicBezTo>
                    <a:pt x="12" y="1"/>
                    <a:pt x="1" y="36"/>
                    <a:pt x="25" y="49"/>
                  </a:cubicBezTo>
                  <a:cubicBezTo>
                    <a:pt x="582" y="300"/>
                    <a:pt x="1177" y="461"/>
                    <a:pt x="1785" y="528"/>
                  </a:cubicBezTo>
                  <a:cubicBezTo>
                    <a:pt x="1786" y="528"/>
                    <a:pt x="1787" y="528"/>
                    <a:pt x="1788" y="528"/>
                  </a:cubicBezTo>
                  <a:cubicBezTo>
                    <a:pt x="1826" y="528"/>
                    <a:pt x="1832" y="472"/>
                    <a:pt x="1793" y="464"/>
                  </a:cubicBezTo>
                  <a:cubicBezTo>
                    <a:pt x="1196" y="372"/>
                    <a:pt x="609" y="217"/>
                    <a:pt x="44" y="2"/>
                  </a:cubicBezTo>
                  <a:cubicBezTo>
                    <a:pt x="41" y="1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1" name="Google Shape;1351;p20"/>
            <p:cNvSpPr/>
            <p:nvPr/>
          </p:nvSpPr>
          <p:spPr>
            <a:xfrm>
              <a:off x="2816950" y="4158950"/>
              <a:ext cx="52275" cy="8975"/>
            </a:xfrm>
            <a:custGeom>
              <a:avLst/>
              <a:gdLst/>
              <a:ahLst/>
              <a:cxnLst/>
              <a:rect l="l" t="t" r="r" b="b"/>
              <a:pathLst>
                <a:path w="2091" h="359" extrusionOk="0">
                  <a:moveTo>
                    <a:pt x="39" y="0"/>
                  </a:moveTo>
                  <a:cubicBezTo>
                    <a:pt x="13" y="0"/>
                    <a:pt x="1" y="38"/>
                    <a:pt x="28" y="47"/>
                  </a:cubicBezTo>
                  <a:cubicBezTo>
                    <a:pt x="620" y="235"/>
                    <a:pt x="1248" y="359"/>
                    <a:pt x="1873" y="359"/>
                  </a:cubicBezTo>
                  <a:cubicBezTo>
                    <a:pt x="1936" y="359"/>
                    <a:pt x="1998" y="357"/>
                    <a:pt x="2061" y="355"/>
                  </a:cubicBezTo>
                  <a:cubicBezTo>
                    <a:pt x="2090" y="352"/>
                    <a:pt x="2090" y="303"/>
                    <a:pt x="2061" y="302"/>
                  </a:cubicBezTo>
                  <a:cubicBezTo>
                    <a:pt x="1369" y="269"/>
                    <a:pt x="714" y="196"/>
                    <a:pt x="47" y="1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2" name="Google Shape;1352;p20"/>
            <p:cNvSpPr/>
            <p:nvPr/>
          </p:nvSpPr>
          <p:spPr>
            <a:xfrm>
              <a:off x="2792825" y="4176775"/>
              <a:ext cx="55275" cy="7900"/>
            </a:xfrm>
            <a:custGeom>
              <a:avLst/>
              <a:gdLst/>
              <a:ahLst/>
              <a:cxnLst/>
              <a:rect l="l" t="t" r="r" b="b"/>
              <a:pathLst>
                <a:path w="2211" h="316" extrusionOk="0">
                  <a:moveTo>
                    <a:pt x="27" y="0"/>
                  </a:moveTo>
                  <a:cubicBezTo>
                    <a:pt x="3" y="0"/>
                    <a:pt x="0" y="40"/>
                    <a:pt x="27" y="45"/>
                  </a:cubicBezTo>
                  <a:cubicBezTo>
                    <a:pt x="729" y="207"/>
                    <a:pt x="1448" y="298"/>
                    <a:pt x="2171" y="315"/>
                  </a:cubicBezTo>
                  <a:cubicBezTo>
                    <a:pt x="2204" y="315"/>
                    <a:pt x="2211" y="265"/>
                    <a:pt x="2178" y="263"/>
                  </a:cubicBezTo>
                  <a:cubicBezTo>
                    <a:pt x="1456" y="230"/>
                    <a:pt x="740" y="142"/>
                    <a:pt x="32" y="1"/>
                  </a:cubicBezTo>
                  <a:cubicBezTo>
                    <a:pt x="30" y="0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3" name="Google Shape;1353;p20"/>
            <p:cNvSpPr/>
            <p:nvPr/>
          </p:nvSpPr>
          <p:spPr>
            <a:xfrm>
              <a:off x="2788575" y="4180300"/>
              <a:ext cx="53225" cy="7100"/>
            </a:xfrm>
            <a:custGeom>
              <a:avLst/>
              <a:gdLst/>
              <a:ahLst/>
              <a:cxnLst/>
              <a:rect l="l" t="t" r="r" b="b"/>
              <a:pathLst>
                <a:path w="2129" h="284" extrusionOk="0">
                  <a:moveTo>
                    <a:pt x="35" y="1"/>
                  </a:moveTo>
                  <a:cubicBezTo>
                    <a:pt x="6" y="1"/>
                    <a:pt x="0" y="44"/>
                    <a:pt x="28" y="52"/>
                  </a:cubicBezTo>
                  <a:cubicBezTo>
                    <a:pt x="710" y="156"/>
                    <a:pt x="1393" y="217"/>
                    <a:pt x="2078" y="284"/>
                  </a:cubicBezTo>
                  <a:cubicBezTo>
                    <a:pt x="2080" y="284"/>
                    <a:pt x="2081" y="284"/>
                    <a:pt x="2083" y="284"/>
                  </a:cubicBezTo>
                  <a:cubicBezTo>
                    <a:pt x="2123" y="284"/>
                    <a:pt x="2129" y="221"/>
                    <a:pt x="2088" y="218"/>
                  </a:cubicBezTo>
                  <a:cubicBezTo>
                    <a:pt x="1401" y="178"/>
                    <a:pt x="717" y="90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354" name="Google Shape;1354;p20"/>
          <p:cNvSpPr txBox="1">
            <a:spLocks noGrp="1"/>
          </p:cNvSpPr>
          <p:nvPr>
            <p:ph type="title"/>
          </p:nvPr>
        </p:nvSpPr>
        <p:spPr>
          <a:xfrm>
            <a:off x="929967" y="576367"/>
            <a:ext cx="1111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55" name="Google Shape;1355;p20"/>
          <p:cNvSpPr/>
          <p:nvPr/>
        </p:nvSpPr>
        <p:spPr>
          <a:xfrm rot="6129037">
            <a:off x="11001767" y="422527"/>
            <a:ext cx="2350484" cy="2006277"/>
          </a:xfrm>
          <a:custGeom>
            <a:avLst/>
            <a:gdLst/>
            <a:ahLst/>
            <a:cxnLst/>
            <a:rect l="l" t="t" r="r" b="b"/>
            <a:pathLst>
              <a:path w="63104" h="53863" extrusionOk="0">
                <a:moveTo>
                  <a:pt x="5278" y="3324"/>
                </a:moveTo>
                <a:cubicBezTo>
                  <a:pt x="5269" y="3392"/>
                  <a:pt x="5284" y="3462"/>
                  <a:pt x="5319" y="3521"/>
                </a:cubicBezTo>
                <a:cubicBezTo>
                  <a:pt x="5735" y="4271"/>
                  <a:pt x="6169" y="5012"/>
                  <a:pt x="6612" y="5748"/>
                </a:cubicBezTo>
                <a:cubicBezTo>
                  <a:pt x="6128" y="4995"/>
                  <a:pt x="5652" y="4235"/>
                  <a:pt x="5183" y="3474"/>
                </a:cubicBezTo>
                <a:cubicBezTo>
                  <a:pt x="5212" y="3423"/>
                  <a:pt x="5243" y="3373"/>
                  <a:pt x="5278" y="3324"/>
                </a:cubicBezTo>
                <a:close/>
                <a:moveTo>
                  <a:pt x="21260" y="1898"/>
                </a:moveTo>
                <a:lnTo>
                  <a:pt x="21260" y="1898"/>
                </a:lnTo>
                <a:cubicBezTo>
                  <a:pt x="19516" y="3842"/>
                  <a:pt x="17705" y="5880"/>
                  <a:pt x="16341" y="8117"/>
                </a:cubicBezTo>
                <a:cubicBezTo>
                  <a:pt x="16770" y="7342"/>
                  <a:pt x="17231" y="6594"/>
                  <a:pt x="17685" y="5884"/>
                </a:cubicBezTo>
                <a:cubicBezTo>
                  <a:pt x="18674" y="4344"/>
                  <a:pt x="19837" y="2974"/>
                  <a:pt x="21260" y="1898"/>
                </a:cubicBezTo>
                <a:close/>
                <a:moveTo>
                  <a:pt x="19498" y="22016"/>
                </a:moveTo>
                <a:lnTo>
                  <a:pt x="19498" y="22016"/>
                </a:lnTo>
                <a:cubicBezTo>
                  <a:pt x="19991" y="22494"/>
                  <a:pt x="20487" y="22970"/>
                  <a:pt x="20992" y="23437"/>
                </a:cubicBezTo>
                <a:cubicBezTo>
                  <a:pt x="20994" y="23446"/>
                  <a:pt x="20994" y="23454"/>
                  <a:pt x="20995" y="23463"/>
                </a:cubicBezTo>
                <a:cubicBezTo>
                  <a:pt x="20488" y="22989"/>
                  <a:pt x="19989" y="22506"/>
                  <a:pt x="19498" y="22016"/>
                </a:cubicBezTo>
                <a:close/>
                <a:moveTo>
                  <a:pt x="21647" y="24733"/>
                </a:moveTo>
                <a:lnTo>
                  <a:pt x="21647" y="24733"/>
                </a:lnTo>
                <a:cubicBezTo>
                  <a:pt x="21713" y="24793"/>
                  <a:pt x="21779" y="24854"/>
                  <a:pt x="21848" y="24915"/>
                </a:cubicBezTo>
                <a:cubicBezTo>
                  <a:pt x="22844" y="25806"/>
                  <a:pt x="23862" y="26654"/>
                  <a:pt x="24904" y="27462"/>
                </a:cubicBezTo>
                <a:cubicBezTo>
                  <a:pt x="23662" y="29133"/>
                  <a:pt x="22484" y="30768"/>
                  <a:pt x="21501" y="32513"/>
                </a:cubicBezTo>
                <a:cubicBezTo>
                  <a:pt x="22253" y="30198"/>
                  <a:pt x="22197" y="27557"/>
                  <a:pt x="21687" y="25193"/>
                </a:cubicBezTo>
                <a:cubicBezTo>
                  <a:pt x="21676" y="25039"/>
                  <a:pt x="21661" y="24886"/>
                  <a:pt x="21647" y="24733"/>
                </a:cubicBezTo>
                <a:close/>
                <a:moveTo>
                  <a:pt x="35563" y="1"/>
                </a:moveTo>
                <a:cubicBezTo>
                  <a:pt x="35545" y="1"/>
                  <a:pt x="35527" y="3"/>
                  <a:pt x="35509" y="8"/>
                </a:cubicBezTo>
                <a:cubicBezTo>
                  <a:pt x="26692" y="2410"/>
                  <a:pt x="21494" y="9535"/>
                  <a:pt x="17814" y="17472"/>
                </a:cubicBezTo>
                <a:cubicBezTo>
                  <a:pt x="17035" y="16473"/>
                  <a:pt x="16287" y="15449"/>
                  <a:pt x="15556" y="14413"/>
                </a:cubicBezTo>
                <a:cubicBezTo>
                  <a:pt x="15805" y="14291"/>
                  <a:pt x="16043" y="14149"/>
                  <a:pt x="16270" y="13987"/>
                </a:cubicBezTo>
                <a:cubicBezTo>
                  <a:pt x="18184" y="12964"/>
                  <a:pt x="19332" y="10808"/>
                  <a:pt x="20405" y="8946"/>
                </a:cubicBezTo>
                <a:cubicBezTo>
                  <a:pt x="21939" y="6290"/>
                  <a:pt x="23020" y="3463"/>
                  <a:pt x="23438" y="418"/>
                </a:cubicBezTo>
                <a:cubicBezTo>
                  <a:pt x="23465" y="224"/>
                  <a:pt x="23298" y="47"/>
                  <a:pt x="23114" y="47"/>
                </a:cubicBezTo>
                <a:cubicBezTo>
                  <a:pt x="23072" y="47"/>
                  <a:pt x="23029" y="56"/>
                  <a:pt x="22987" y="77"/>
                </a:cubicBezTo>
                <a:cubicBezTo>
                  <a:pt x="20508" y="1280"/>
                  <a:pt x="18657" y="3202"/>
                  <a:pt x="17178" y="5502"/>
                </a:cubicBezTo>
                <a:cubicBezTo>
                  <a:pt x="15871" y="7534"/>
                  <a:pt x="14549" y="9805"/>
                  <a:pt x="14034" y="12199"/>
                </a:cubicBezTo>
                <a:cubicBezTo>
                  <a:pt x="11961" y="9083"/>
                  <a:pt x="10038" y="5860"/>
                  <a:pt x="8129" y="2670"/>
                </a:cubicBezTo>
                <a:cubicBezTo>
                  <a:pt x="8092" y="2606"/>
                  <a:pt x="8026" y="2561"/>
                  <a:pt x="7953" y="2553"/>
                </a:cubicBezTo>
                <a:cubicBezTo>
                  <a:pt x="7789" y="2220"/>
                  <a:pt x="7238" y="2143"/>
                  <a:pt x="6773" y="2143"/>
                </a:cubicBezTo>
                <a:cubicBezTo>
                  <a:pt x="6571" y="2143"/>
                  <a:pt x="6385" y="2157"/>
                  <a:pt x="6254" y="2172"/>
                </a:cubicBezTo>
                <a:cubicBezTo>
                  <a:pt x="5508" y="2251"/>
                  <a:pt x="4795" y="2693"/>
                  <a:pt x="4637" y="3461"/>
                </a:cubicBezTo>
                <a:cubicBezTo>
                  <a:pt x="4622" y="3530"/>
                  <a:pt x="4642" y="3602"/>
                  <a:pt x="4690" y="3653"/>
                </a:cubicBezTo>
                <a:cubicBezTo>
                  <a:pt x="4687" y="3711"/>
                  <a:pt x="4702" y="3768"/>
                  <a:pt x="4730" y="3818"/>
                </a:cubicBezTo>
                <a:cubicBezTo>
                  <a:pt x="7032" y="7572"/>
                  <a:pt x="9526" y="11199"/>
                  <a:pt x="12252" y="14636"/>
                </a:cubicBezTo>
                <a:cubicBezTo>
                  <a:pt x="11171" y="14904"/>
                  <a:pt x="10175" y="15308"/>
                  <a:pt x="9241" y="15809"/>
                </a:cubicBezTo>
                <a:cubicBezTo>
                  <a:pt x="7959" y="16392"/>
                  <a:pt x="6815" y="17289"/>
                  <a:pt x="5752" y="18323"/>
                </a:cubicBezTo>
                <a:cubicBezTo>
                  <a:pt x="4185" y="19755"/>
                  <a:pt x="2783" y="21420"/>
                  <a:pt x="1429" y="23086"/>
                </a:cubicBezTo>
                <a:cubicBezTo>
                  <a:pt x="1267" y="23285"/>
                  <a:pt x="1429" y="23621"/>
                  <a:pt x="1678" y="23621"/>
                </a:cubicBezTo>
                <a:cubicBezTo>
                  <a:pt x="1698" y="23621"/>
                  <a:pt x="1718" y="23619"/>
                  <a:pt x="1739" y="23615"/>
                </a:cubicBezTo>
                <a:cubicBezTo>
                  <a:pt x="4377" y="23055"/>
                  <a:pt x="6883" y="22125"/>
                  <a:pt x="9198" y="20731"/>
                </a:cubicBezTo>
                <a:cubicBezTo>
                  <a:pt x="10868" y="19725"/>
                  <a:pt x="13117" y="18425"/>
                  <a:pt x="13712" y="16433"/>
                </a:cubicBezTo>
                <a:cubicBezTo>
                  <a:pt x="14580" y="17474"/>
                  <a:pt x="15466" y="18498"/>
                  <a:pt x="16383" y="19497"/>
                </a:cubicBezTo>
                <a:cubicBezTo>
                  <a:pt x="8218" y="22718"/>
                  <a:pt x="4316" y="32063"/>
                  <a:pt x="139" y="39120"/>
                </a:cubicBezTo>
                <a:cubicBezTo>
                  <a:pt x="1" y="39353"/>
                  <a:pt x="149" y="39611"/>
                  <a:pt x="391" y="39611"/>
                </a:cubicBezTo>
                <a:cubicBezTo>
                  <a:pt x="428" y="39611"/>
                  <a:pt x="468" y="39605"/>
                  <a:pt x="509" y="39592"/>
                </a:cubicBezTo>
                <a:cubicBezTo>
                  <a:pt x="9066" y="36789"/>
                  <a:pt x="15841" y="29590"/>
                  <a:pt x="17460" y="20647"/>
                </a:cubicBezTo>
                <a:cubicBezTo>
                  <a:pt x="18490" y="21729"/>
                  <a:pt x="19554" y="22782"/>
                  <a:pt x="20648" y="23807"/>
                </a:cubicBezTo>
                <a:cubicBezTo>
                  <a:pt x="17963" y="26587"/>
                  <a:pt x="15722" y="29745"/>
                  <a:pt x="14049" y="33231"/>
                </a:cubicBezTo>
                <a:cubicBezTo>
                  <a:pt x="12702" y="36037"/>
                  <a:pt x="10756" y="40252"/>
                  <a:pt x="11190" y="43556"/>
                </a:cubicBezTo>
                <a:cubicBezTo>
                  <a:pt x="11186" y="43584"/>
                  <a:pt x="11180" y="43611"/>
                  <a:pt x="11176" y="43638"/>
                </a:cubicBezTo>
                <a:cubicBezTo>
                  <a:pt x="11164" y="43717"/>
                  <a:pt x="11194" y="43793"/>
                  <a:pt x="11243" y="43856"/>
                </a:cubicBezTo>
                <a:cubicBezTo>
                  <a:pt x="11266" y="43989"/>
                  <a:pt x="11286" y="44124"/>
                  <a:pt x="11319" y="44253"/>
                </a:cubicBezTo>
                <a:cubicBezTo>
                  <a:pt x="11337" y="44340"/>
                  <a:pt x="11406" y="44409"/>
                  <a:pt x="11495" y="44426"/>
                </a:cubicBezTo>
                <a:cubicBezTo>
                  <a:pt x="11540" y="44460"/>
                  <a:pt x="11593" y="44481"/>
                  <a:pt x="11648" y="44481"/>
                </a:cubicBezTo>
                <a:cubicBezTo>
                  <a:pt x="11704" y="44481"/>
                  <a:pt x="11762" y="44460"/>
                  <a:pt x="11818" y="44412"/>
                </a:cubicBezTo>
                <a:cubicBezTo>
                  <a:pt x="14990" y="41645"/>
                  <a:pt x="18053" y="38474"/>
                  <a:pt x="20330" y="34903"/>
                </a:cubicBezTo>
                <a:lnTo>
                  <a:pt x="20330" y="34903"/>
                </a:lnTo>
                <a:cubicBezTo>
                  <a:pt x="20031" y="35631"/>
                  <a:pt x="19760" y="36378"/>
                  <a:pt x="19548" y="37167"/>
                </a:cubicBezTo>
                <a:cubicBezTo>
                  <a:pt x="18701" y="40324"/>
                  <a:pt x="17904" y="44459"/>
                  <a:pt x="19058" y="47622"/>
                </a:cubicBezTo>
                <a:cubicBezTo>
                  <a:pt x="19082" y="47690"/>
                  <a:pt x="19136" y="47718"/>
                  <a:pt x="19191" y="47718"/>
                </a:cubicBezTo>
                <a:cubicBezTo>
                  <a:pt x="19218" y="47718"/>
                  <a:pt x="19244" y="47712"/>
                  <a:pt x="19269" y="47700"/>
                </a:cubicBezTo>
                <a:cubicBezTo>
                  <a:pt x="19299" y="47715"/>
                  <a:pt x="19333" y="47724"/>
                  <a:pt x="19367" y="47724"/>
                </a:cubicBezTo>
                <a:cubicBezTo>
                  <a:pt x="19420" y="47724"/>
                  <a:pt x="19475" y="47703"/>
                  <a:pt x="19526" y="47650"/>
                </a:cubicBezTo>
                <a:cubicBezTo>
                  <a:pt x="24259" y="42937"/>
                  <a:pt x="28690" y="35753"/>
                  <a:pt x="26645" y="28770"/>
                </a:cubicBezTo>
                <a:lnTo>
                  <a:pt x="26645" y="28770"/>
                </a:lnTo>
                <a:cubicBezTo>
                  <a:pt x="27939" y="29708"/>
                  <a:pt x="29260" y="30595"/>
                  <a:pt x="30610" y="31431"/>
                </a:cubicBezTo>
                <a:cubicBezTo>
                  <a:pt x="28512" y="34118"/>
                  <a:pt x="26549" y="37472"/>
                  <a:pt x="26304" y="40924"/>
                </a:cubicBezTo>
                <a:cubicBezTo>
                  <a:pt x="26260" y="41537"/>
                  <a:pt x="26232" y="42152"/>
                  <a:pt x="26211" y="42768"/>
                </a:cubicBezTo>
                <a:cubicBezTo>
                  <a:pt x="26113" y="44042"/>
                  <a:pt x="26105" y="45332"/>
                  <a:pt x="26125" y="46616"/>
                </a:cubicBezTo>
                <a:cubicBezTo>
                  <a:pt x="26125" y="46643"/>
                  <a:pt x="26125" y="46672"/>
                  <a:pt x="26123" y="46699"/>
                </a:cubicBezTo>
                <a:cubicBezTo>
                  <a:pt x="26099" y="47875"/>
                  <a:pt x="25654" y="49557"/>
                  <a:pt x="26338" y="50592"/>
                </a:cubicBezTo>
                <a:cubicBezTo>
                  <a:pt x="26386" y="50664"/>
                  <a:pt x="26465" y="50696"/>
                  <a:pt x="26545" y="50696"/>
                </a:cubicBezTo>
                <a:cubicBezTo>
                  <a:pt x="26634" y="50696"/>
                  <a:pt x="26724" y="50657"/>
                  <a:pt x="26775" y="50588"/>
                </a:cubicBezTo>
                <a:cubicBezTo>
                  <a:pt x="28645" y="48082"/>
                  <a:pt x="30793" y="45282"/>
                  <a:pt x="31609" y="42210"/>
                </a:cubicBezTo>
                <a:cubicBezTo>
                  <a:pt x="32196" y="39990"/>
                  <a:pt x="32417" y="37518"/>
                  <a:pt x="32362" y="35114"/>
                </a:cubicBezTo>
                <a:cubicBezTo>
                  <a:pt x="32387" y="34218"/>
                  <a:pt x="32354" y="33323"/>
                  <a:pt x="32266" y="32431"/>
                </a:cubicBezTo>
                <a:lnTo>
                  <a:pt x="32266" y="32431"/>
                </a:lnTo>
                <a:cubicBezTo>
                  <a:pt x="33453" y="33125"/>
                  <a:pt x="34659" y="33787"/>
                  <a:pt x="35884" y="34416"/>
                </a:cubicBezTo>
                <a:cubicBezTo>
                  <a:pt x="34003" y="36904"/>
                  <a:pt x="32524" y="39670"/>
                  <a:pt x="32713" y="42877"/>
                </a:cubicBezTo>
                <a:cubicBezTo>
                  <a:pt x="32728" y="43117"/>
                  <a:pt x="32753" y="43356"/>
                  <a:pt x="32775" y="43597"/>
                </a:cubicBezTo>
                <a:cubicBezTo>
                  <a:pt x="32756" y="45428"/>
                  <a:pt x="33043" y="47248"/>
                  <a:pt x="33451" y="49042"/>
                </a:cubicBezTo>
                <a:cubicBezTo>
                  <a:pt x="33607" y="50456"/>
                  <a:pt x="33646" y="51943"/>
                  <a:pt x="34463" y="53141"/>
                </a:cubicBezTo>
                <a:cubicBezTo>
                  <a:pt x="34512" y="53213"/>
                  <a:pt x="34597" y="53248"/>
                  <a:pt x="34682" y="53248"/>
                </a:cubicBezTo>
                <a:cubicBezTo>
                  <a:pt x="34771" y="53248"/>
                  <a:pt x="34860" y="53210"/>
                  <a:pt x="34910" y="53137"/>
                </a:cubicBezTo>
                <a:cubicBezTo>
                  <a:pt x="38240" y="48306"/>
                  <a:pt x="39587" y="41621"/>
                  <a:pt x="37572" y="35988"/>
                </a:cubicBezTo>
                <a:cubicBezTo>
                  <a:pt x="37499" y="35706"/>
                  <a:pt x="37416" y="35423"/>
                  <a:pt x="37330" y="35143"/>
                </a:cubicBezTo>
                <a:lnTo>
                  <a:pt x="37330" y="35143"/>
                </a:lnTo>
                <a:cubicBezTo>
                  <a:pt x="38803" y="35865"/>
                  <a:pt x="40296" y="36551"/>
                  <a:pt x="41814" y="37202"/>
                </a:cubicBezTo>
                <a:cubicBezTo>
                  <a:pt x="41746" y="37299"/>
                  <a:pt x="41686" y="37398"/>
                  <a:pt x="41622" y="37497"/>
                </a:cubicBezTo>
                <a:cubicBezTo>
                  <a:pt x="40270" y="39420"/>
                  <a:pt x="39242" y="41785"/>
                  <a:pt x="39465" y="44175"/>
                </a:cubicBezTo>
                <a:cubicBezTo>
                  <a:pt x="39578" y="45382"/>
                  <a:pt x="40050" y="46488"/>
                  <a:pt x="40534" y="47584"/>
                </a:cubicBezTo>
                <a:cubicBezTo>
                  <a:pt x="41190" y="49593"/>
                  <a:pt x="42155" y="51486"/>
                  <a:pt x="42622" y="53621"/>
                </a:cubicBezTo>
                <a:cubicBezTo>
                  <a:pt x="42652" y="53760"/>
                  <a:pt x="42788" y="53863"/>
                  <a:pt x="42920" y="53863"/>
                </a:cubicBezTo>
                <a:cubicBezTo>
                  <a:pt x="42994" y="53863"/>
                  <a:pt x="43068" y="53830"/>
                  <a:pt x="43120" y="53751"/>
                </a:cubicBezTo>
                <a:cubicBezTo>
                  <a:pt x="44383" y="51866"/>
                  <a:pt x="44907" y="49828"/>
                  <a:pt x="44963" y="47749"/>
                </a:cubicBezTo>
                <a:cubicBezTo>
                  <a:pt x="44996" y="47076"/>
                  <a:pt x="44985" y="46401"/>
                  <a:pt x="44932" y="45730"/>
                </a:cubicBezTo>
                <a:cubicBezTo>
                  <a:pt x="44744" y="43362"/>
                  <a:pt x="44212" y="39653"/>
                  <a:pt x="42683" y="37571"/>
                </a:cubicBezTo>
                <a:lnTo>
                  <a:pt x="42683" y="37571"/>
                </a:lnTo>
                <a:cubicBezTo>
                  <a:pt x="43297" y="37828"/>
                  <a:pt x="43913" y="38078"/>
                  <a:pt x="44530" y="38326"/>
                </a:cubicBezTo>
                <a:cubicBezTo>
                  <a:pt x="44453" y="38385"/>
                  <a:pt x="44416" y="38483"/>
                  <a:pt x="44436" y="38579"/>
                </a:cubicBezTo>
                <a:cubicBezTo>
                  <a:pt x="44803" y="40741"/>
                  <a:pt x="45220" y="43031"/>
                  <a:pt x="46419" y="44908"/>
                </a:cubicBezTo>
                <a:cubicBezTo>
                  <a:pt x="47041" y="45879"/>
                  <a:pt x="47816" y="46521"/>
                  <a:pt x="48676" y="47272"/>
                </a:cubicBezTo>
                <a:cubicBezTo>
                  <a:pt x="50037" y="48455"/>
                  <a:pt x="51155" y="49798"/>
                  <a:pt x="52274" y="51205"/>
                </a:cubicBezTo>
                <a:cubicBezTo>
                  <a:pt x="52329" y="51275"/>
                  <a:pt x="52398" y="51305"/>
                  <a:pt x="52466" y="51305"/>
                </a:cubicBezTo>
                <a:cubicBezTo>
                  <a:pt x="52607" y="51305"/>
                  <a:pt x="52741" y="51175"/>
                  <a:pt x="52734" y="51009"/>
                </a:cubicBezTo>
                <a:cubicBezTo>
                  <a:pt x="52579" y="47316"/>
                  <a:pt x="51226" y="43531"/>
                  <a:pt x="48666" y="40822"/>
                </a:cubicBezTo>
                <a:lnTo>
                  <a:pt x="48666" y="40822"/>
                </a:lnTo>
                <a:cubicBezTo>
                  <a:pt x="50976" y="42006"/>
                  <a:pt x="53495" y="42652"/>
                  <a:pt x="56080" y="42884"/>
                </a:cubicBezTo>
                <a:cubicBezTo>
                  <a:pt x="56937" y="42980"/>
                  <a:pt x="57797" y="43027"/>
                  <a:pt x="58657" y="43027"/>
                </a:cubicBezTo>
                <a:cubicBezTo>
                  <a:pt x="59974" y="43027"/>
                  <a:pt x="61290" y="42916"/>
                  <a:pt x="62592" y="42694"/>
                </a:cubicBezTo>
                <a:lnTo>
                  <a:pt x="62609" y="42691"/>
                </a:lnTo>
                <a:cubicBezTo>
                  <a:pt x="62611" y="42691"/>
                  <a:pt x="62614" y="42691"/>
                  <a:pt x="62615" y="42690"/>
                </a:cubicBezTo>
                <a:cubicBezTo>
                  <a:pt x="62685" y="42678"/>
                  <a:pt x="62755" y="42668"/>
                  <a:pt x="62824" y="42657"/>
                </a:cubicBezTo>
                <a:cubicBezTo>
                  <a:pt x="63048" y="42615"/>
                  <a:pt x="63104" y="42353"/>
                  <a:pt x="62942" y="42208"/>
                </a:cubicBezTo>
                <a:cubicBezTo>
                  <a:pt x="62615" y="41917"/>
                  <a:pt x="62277" y="41646"/>
                  <a:pt x="61933" y="41387"/>
                </a:cubicBezTo>
                <a:cubicBezTo>
                  <a:pt x="59483" y="39338"/>
                  <a:pt x="56389" y="38315"/>
                  <a:pt x="53192" y="38030"/>
                </a:cubicBezTo>
                <a:cubicBezTo>
                  <a:pt x="52524" y="37962"/>
                  <a:pt x="51854" y="37928"/>
                  <a:pt x="51184" y="37928"/>
                </a:cubicBezTo>
                <a:cubicBezTo>
                  <a:pt x="50377" y="37928"/>
                  <a:pt x="49570" y="37977"/>
                  <a:pt x="48767" y="38076"/>
                </a:cubicBezTo>
                <a:cubicBezTo>
                  <a:pt x="47912" y="38164"/>
                  <a:pt x="47061" y="38298"/>
                  <a:pt x="46218" y="38475"/>
                </a:cubicBezTo>
                <a:cubicBezTo>
                  <a:pt x="45562" y="38159"/>
                  <a:pt x="44904" y="37836"/>
                  <a:pt x="44245" y="37508"/>
                </a:cubicBezTo>
                <a:lnTo>
                  <a:pt x="44245" y="37508"/>
                </a:lnTo>
                <a:cubicBezTo>
                  <a:pt x="44616" y="37519"/>
                  <a:pt x="44987" y="37525"/>
                  <a:pt x="45357" y="37525"/>
                </a:cubicBezTo>
                <a:cubicBezTo>
                  <a:pt x="49900" y="37525"/>
                  <a:pt x="54359" y="36679"/>
                  <a:pt x="58606" y="34979"/>
                </a:cubicBezTo>
                <a:cubicBezTo>
                  <a:pt x="58792" y="34905"/>
                  <a:pt x="58851" y="34601"/>
                  <a:pt x="58664" y="34488"/>
                </a:cubicBezTo>
                <a:cubicBezTo>
                  <a:pt x="57301" y="33659"/>
                  <a:pt x="55546" y="33423"/>
                  <a:pt x="53822" y="33423"/>
                </a:cubicBezTo>
                <a:cubicBezTo>
                  <a:pt x="52785" y="33423"/>
                  <a:pt x="51760" y="33508"/>
                  <a:pt x="50838" y="33602"/>
                </a:cubicBezTo>
                <a:cubicBezTo>
                  <a:pt x="47924" y="33897"/>
                  <a:pt x="44972" y="34756"/>
                  <a:pt x="42633" y="36568"/>
                </a:cubicBezTo>
                <a:cubicBezTo>
                  <a:pt x="42603" y="36593"/>
                  <a:pt x="42583" y="36626"/>
                  <a:pt x="42575" y="36661"/>
                </a:cubicBezTo>
                <a:cubicBezTo>
                  <a:pt x="41796" y="36262"/>
                  <a:pt x="41020" y="35852"/>
                  <a:pt x="40246" y="35433"/>
                </a:cubicBezTo>
                <a:lnTo>
                  <a:pt x="40246" y="35433"/>
                </a:lnTo>
                <a:cubicBezTo>
                  <a:pt x="40475" y="35449"/>
                  <a:pt x="40703" y="35456"/>
                  <a:pt x="40931" y="35456"/>
                </a:cubicBezTo>
                <a:cubicBezTo>
                  <a:pt x="41407" y="35456"/>
                  <a:pt x="41880" y="35424"/>
                  <a:pt x="42348" y="35369"/>
                </a:cubicBezTo>
                <a:cubicBezTo>
                  <a:pt x="42524" y="35350"/>
                  <a:pt x="42699" y="35327"/>
                  <a:pt x="42875" y="35300"/>
                </a:cubicBezTo>
                <a:cubicBezTo>
                  <a:pt x="42910" y="35294"/>
                  <a:pt x="42944" y="35292"/>
                  <a:pt x="42977" y="35286"/>
                </a:cubicBezTo>
                <a:cubicBezTo>
                  <a:pt x="43224" y="35246"/>
                  <a:pt x="43469" y="35194"/>
                  <a:pt x="43714" y="35138"/>
                </a:cubicBezTo>
                <a:cubicBezTo>
                  <a:pt x="43803" y="35118"/>
                  <a:pt x="43891" y="35097"/>
                  <a:pt x="43980" y="35075"/>
                </a:cubicBezTo>
                <a:cubicBezTo>
                  <a:pt x="44063" y="35055"/>
                  <a:pt x="44146" y="35032"/>
                  <a:pt x="44228" y="35009"/>
                </a:cubicBezTo>
                <a:cubicBezTo>
                  <a:pt x="45270" y="34736"/>
                  <a:pt x="46294" y="34357"/>
                  <a:pt x="47300" y="33902"/>
                </a:cubicBezTo>
                <a:cubicBezTo>
                  <a:pt x="49960" y="32697"/>
                  <a:pt x="52527" y="31357"/>
                  <a:pt x="55195" y="30176"/>
                </a:cubicBezTo>
                <a:cubicBezTo>
                  <a:pt x="55307" y="30139"/>
                  <a:pt x="55419" y="30102"/>
                  <a:pt x="55531" y="30067"/>
                </a:cubicBezTo>
                <a:cubicBezTo>
                  <a:pt x="55589" y="30049"/>
                  <a:pt x="55642" y="30011"/>
                  <a:pt x="55678" y="29960"/>
                </a:cubicBezTo>
                <a:cubicBezTo>
                  <a:pt x="55707" y="29947"/>
                  <a:pt x="55736" y="29933"/>
                  <a:pt x="55766" y="29920"/>
                </a:cubicBezTo>
                <a:lnTo>
                  <a:pt x="55915" y="29937"/>
                </a:lnTo>
                <a:cubicBezTo>
                  <a:pt x="55920" y="29937"/>
                  <a:pt x="55926" y="29938"/>
                  <a:pt x="55931" y="29938"/>
                </a:cubicBezTo>
                <a:cubicBezTo>
                  <a:pt x="56095" y="29938"/>
                  <a:pt x="56175" y="29674"/>
                  <a:pt x="55998" y="29626"/>
                </a:cubicBezTo>
                <a:cubicBezTo>
                  <a:pt x="55988" y="29623"/>
                  <a:pt x="55978" y="29622"/>
                  <a:pt x="55968" y="29619"/>
                </a:cubicBezTo>
                <a:cubicBezTo>
                  <a:pt x="55946" y="29596"/>
                  <a:pt x="55916" y="29584"/>
                  <a:pt x="55885" y="29584"/>
                </a:cubicBezTo>
                <a:cubicBezTo>
                  <a:pt x="55879" y="29584"/>
                  <a:pt x="55872" y="29585"/>
                  <a:pt x="55866" y="29586"/>
                </a:cubicBezTo>
                <a:cubicBezTo>
                  <a:pt x="55862" y="29587"/>
                  <a:pt x="55857" y="29589"/>
                  <a:pt x="55852" y="29589"/>
                </a:cubicBezTo>
                <a:cubicBezTo>
                  <a:pt x="55789" y="29573"/>
                  <a:pt x="55724" y="29557"/>
                  <a:pt x="55661" y="29541"/>
                </a:cubicBezTo>
                <a:cubicBezTo>
                  <a:pt x="55607" y="29465"/>
                  <a:pt x="55534" y="29408"/>
                  <a:pt x="55436" y="29395"/>
                </a:cubicBezTo>
                <a:cubicBezTo>
                  <a:pt x="55132" y="29354"/>
                  <a:pt x="54824" y="29315"/>
                  <a:pt x="54513" y="29279"/>
                </a:cubicBezTo>
                <a:cubicBezTo>
                  <a:pt x="53010" y="28975"/>
                  <a:pt x="51458" y="28813"/>
                  <a:pt x="49908" y="28813"/>
                </a:cubicBezTo>
                <a:cubicBezTo>
                  <a:pt x="47064" y="28813"/>
                  <a:pt x="44228" y="29359"/>
                  <a:pt x="41718" y="30577"/>
                </a:cubicBezTo>
                <a:cubicBezTo>
                  <a:pt x="40894" y="30958"/>
                  <a:pt x="40114" y="31428"/>
                  <a:pt x="39392" y="31979"/>
                </a:cubicBezTo>
                <a:cubicBezTo>
                  <a:pt x="38657" y="32519"/>
                  <a:pt x="37976" y="33129"/>
                  <a:pt x="37359" y="33801"/>
                </a:cubicBezTo>
                <a:cubicBezTo>
                  <a:pt x="37356" y="33806"/>
                  <a:pt x="37356" y="33808"/>
                  <a:pt x="37353" y="33813"/>
                </a:cubicBezTo>
                <a:cubicBezTo>
                  <a:pt x="36366" y="33241"/>
                  <a:pt x="35389" y="32648"/>
                  <a:pt x="34421" y="32043"/>
                </a:cubicBezTo>
                <a:cubicBezTo>
                  <a:pt x="35207" y="31964"/>
                  <a:pt x="35982" y="31815"/>
                  <a:pt x="36740" y="31596"/>
                </a:cubicBezTo>
                <a:cubicBezTo>
                  <a:pt x="37946" y="31305"/>
                  <a:pt x="39098" y="30785"/>
                  <a:pt x="40217" y="30135"/>
                </a:cubicBezTo>
                <a:cubicBezTo>
                  <a:pt x="44069" y="28044"/>
                  <a:pt x="47469" y="24810"/>
                  <a:pt x="51493" y="23108"/>
                </a:cubicBezTo>
                <a:cubicBezTo>
                  <a:pt x="51534" y="23090"/>
                  <a:pt x="51569" y="23058"/>
                  <a:pt x="51587" y="23016"/>
                </a:cubicBezTo>
                <a:cubicBezTo>
                  <a:pt x="51754" y="22984"/>
                  <a:pt x="51758" y="22718"/>
                  <a:pt x="51567" y="22669"/>
                </a:cubicBezTo>
                <a:cubicBezTo>
                  <a:pt x="50480" y="22390"/>
                  <a:pt x="49335" y="22267"/>
                  <a:pt x="48171" y="22267"/>
                </a:cubicBezTo>
                <a:cubicBezTo>
                  <a:pt x="45334" y="22267"/>
                  <a:pt x="42386" y="23000"/>
                  <a:pt x="39878" y="23999"/>
                </a:cubicBezTo>
                <a:cubicBezTo>
                  <a:pt x="36634" y="25291"/>
                  <a:pt x="33817" y="27474"/>
                  <a:pt x="32040" y="30504"/>
                </a:cubicBezTo>
                <a:cubicBezTo>
                  <a:pt x="30565" y="29514"/>
                  <a:pt x="29127" y="28480"/>
                  <a:pt x="27737" y="27395"/>
                </a:cubicBezTo>
                <a:cubicBezTo>
                  <a:pt x="28075" y="27329"/>
                  <a:pt x="28413" y="27256"/>
                  <a:pt x="28749" y="27173"/>
                </a:cubicBezTo>
                <a:cubicBezTo>
                  <a:pt x="30935" y="26648"/>
                  <a:pt x="33090" y="25737"/>
                  <a:pt x="35128" y="24553"/>
                </a:cubicBezTo>
                <a:cubicBezTo>
                  <a:pt x="35184" y="24522"/>
                  <a:pt x="35240" y="24490"/>
                  <a:pt x="35294" y="24457"/>
                </a:cubicBezTo>
                <a:cubicBezTo>
                  <a:pt x="35549" y="24308"/>
                  <a:pt x="35800" y="24154"/>
                  <a:pt x="36049" y="23995"/>
                </a:cubicBezTo>
                <a:cubicBezTo>
                  <a:pt x="36233" y="23880"/>
                  <a:pt x="36416" y="23765"/>
                  <a:pt x="36598" y="23646"/>
                </a:cubicBezTo>
                <a:cubicBezTo>
                  <a:pt x="36604" y="23642"/>
                  <a:pt x="36609" y="23639"/>
                  <a:pt x="36615" y="23636"/>
                </a:cubicBezTo>
                <a:cubicBezTo>
                  <a:pt x="38241" y="22729"/>
                  <a:pt x="39756" y="21638"/>
                  <a:pt x="41130" y="20379"/>
                </a:cubicBezTo>
                <a:cubicBezTo>
                  <a:pt x="42395" y="19222"/>
                  <a:pt x="44889" y="17055"/>
                  <a:pt x="45354" y="15221"/>
                </a:cubicBezTo>
                <a:cubicBezTo>
                  <a:pt x="45357" y="15217"/>
                  <a:pt x="45361" y="15212"/>
                  <a:pt x="45364" y="15207"/>
                </a:cubicBezTo>
                <a:cubicBezTo>
                  <a:pt x="45427" y="15119"/>
                  <a:pt x="45440" y="15005"/>
                  <a:pt x="45415" y="14903"/>
                </a:cubicBezTo>
                <a:cubicBezTo>
                  <a:pt x="45415" y="14896"/>
                  <a:pt x="45417" y="14889"/>
                  <a:pt x="45417" y="14881"/>
                </a:cubicBezTo>
                <a:cubicBezTo>
                  <a:pt x="45430" y="14774"/>
                  <a:pt x="45364" y="14695"/>
                  <a:pt x="45270" y="14661"/>
                </a:cubicBezTo>
                <a:cubicBezTo>
                  <a:pt x="45413" y="14551"/>
                  <a:pt x="45387" y="14255"/>
                  <a:pt x="45172" y="14255"/>
                </a:cubicBezTo>
                <a:cubicBezTo>
                  <a:pt x="45172" y="14255"/>
                  <a:pt x="45171" y="14255"/>
                  <a:pt x="45171" y="14255"/>
                </a:cubicBezTo>
                <a:cubicBezTo>
                  <a:pt x="37147" y="14272"/>
                  <a:pt x="30333" y="19607"/>
                  <a:pt x="25582" y="25637"/>
                </a:cubicBezTo>
                <a:cubicBezTo>
                  <a:pt x="24891" y="25049"/>
                  <a:pt x="24215" y="24447"/>
                  <a:pt x="23554" y="23833"/>
                </a:cubicBezTo>
                <a:cubicBezTo>
                  <a:pt x="23160" y="23463"/>
                  <a:pt x="22775" y="23089"/>
                  <a:pt x="22397" y="22708"/>
                </a:cubicBezTo>
                <a:cubicBezTo>
                  <a:pt x="26280" y="22417"/>
                  <a:pt x="29872" y="19998"/>
                  <a:pt x="32609" y="17372"/>
                </a:cubicBezTo>
                <a:cubicBezTo>
                  <a:pt x="35337" y="14754"/>
                  <a:pt x="38274" y="11480"/>
                  <a:pt x="39674" y="7919"/>
                </a:cubicBezTo>
                <a:cubicBezTo>
                  <a:pt x="39773" y="7668"/>
                  <a:pt x="39576" y="7475"/>
                  <a:pt x="39350" y="7475"/>
                </a:cubicBezTo>
                <a:cubicBezTo>
                  <a:pt x="39313" y="7475"/>
                  <a:pt x="39276" y="7480"/>
                  <a:pt x="39239" y="7491"/>
                </a:cubicBezTo>
                <a:cubicBezTo>
                  <a:pt x="34924" y="8731"/>
                  <a:pt x="30842" y="11324"/>
                  <a:pt x="27283" y="14444"/>
                </a:cubicBezTo>
                <a:cubicBezTo>
                  <a:pt x="25596" y="15803"/>
                  <a:pt x="23958" y="17292"/>
                  <a:pt x="22699" y="19041"/>
                </a:cubicBezTo>
                <a:cubicBezTo>
                  <a:pt x="22081" y="19748"/>
                  <a:pt x="21492" y="20460"/>
                  <a:pt x="20934" y="21172"/>
                </a:cubicBezTo>
                <a:cubicBezTo>
                  <a:pt x="20224" y="20400"/>
                  <a:pt x="19536" y="19606"/>
                  <a:pt x="18872" y="18793"/>
                </a:cubicBezTo>
                <a:cubicBezTo>
                  <a:pt x="22164" y="18292"/>
                  <a:pt x="25294" y="15681"/>
                  <a:pt x="27688" y="13211"/>
                </a:cubicBezTo>
                <a:cubicBezTo>
                  <a:pt x="29299" y="11705"/>
                  <a:pt x="30732" y="10017"/>
                  <a:pt x="31955" y="8183"/>
                </a:cubicBezTo>
                <a:cubicBezTo>
                  <a:pt x="33721" y="5770"/>
                  <a:pt x="35235" y="3087"/>
                  <a:pt x="35843" y="340"/>
                </a:cubicBezTo>
                <a:cubicBezTo>
                  <a:pt x="35878" y="186"/>
                  <a:pt x="35723" y="1"/>
                  <a:pt x="355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356" name="Google Shape;1356;p20"/>
          <p:cNvGrpSpPr/>
          <p:nvPr/>
        </p:nvGrpSpPr>
        <p:grpSpPr>
          <a:xfrm>
            <a:off x="9736377" y="-136905"/>
            <a:ext cx="4182057" cy="1476885"/>
            <a:chOff x="5426550" y="1885275"/>
            <a:chExt cx="1961075" cy="692550"/>
          </a:xfrm>
        </p:grpSpPr>
        <p:sp>
          <p:nvSpPr>
            <p:cNvPr id="1357" name="Google Shape;1357;p20"/>
            <p:cNvSpPr/>
            <p:nvPr/>
          </p:nvSpPr>
          <p:spPr>
            <a:xfrm>
              <a:off x="5426550" y="2495450"/>
              <a:ext cx="6200" cy="7325"/>
            </a:xfrm>
            <a:custGeom>
              <a:avLst/>
              <a:gdLst/>
              <a:ahLst/>
              <a:cxnLst/>
              <a:rect l="l" t="t" r="r" b="b"/>
              <a:pathLst>
                <a:path w="248" h="293" extrusionOk="0">
                  <a:moveTo>
                    <a:pt x="4" y="0"/>
                  </a:moveTo>
                  <a:cubicBezTo>
                    <a:pt x="0" y="0"/>
                    <a:pt x="61" y="75"/>
                    <a:pt x="248" y="292"/>
                  </a:cubicBezTo>
                  <a:cubicBezTo>
                    <a:pt x="239" y="279"/>
                    <a:pt x="229" y="268"/>
                    <a:pt x="221" y="255"/>
                  </a:cubicBezTo>
                  <a:cubicBezTo>
                    <a:pt x="159" y="181"/>
                    <a:pt x="96" y="107"/>
                    <a:pt x="34" y="32"/>
                  </a:cubicBezTo>
                  <a:cubicBezTo>
                    <a:pt x="17" y="1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F8B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8" name="Google Shape;1358;p20"/>
            <p:cNvSpPr/>
            <p:nvPr/>
          </p:nvSpPr>
          <p:spPr>
            <a:xfrm>
              <a:off x="5682275" y="1904275"/>
              <a:ext cx="1692675" cy="654625"/>
            </a:xfrm>
            <a:custGeom>
              <a:avLst/>
              <a:gdLst/>
              <a:ahLst/>
              <a:cxnLst/>
              <a:rect l="l" t="t" r="r" b="b"/>
              <a:pathLst>
                <a:path w="67707" h="26185" extrusionOk="0">
                  <a:moveTo>
                    <a:pt x="39134" y="0"/>
                  </a:moveTo>
                  <a:cubicBezTo>
                    <a:pt x="37255" y="0"/>
                    <a:pt x="35377" y="84"/>
                    <a:pt x="33514" y="205"/>
                  </a:cubicBezTo>
                  <a:cubicBezTo>
                    <a:pt x="22454" y="927"/>
                    <a:pt x="11403" y="2257"/>
                    <a:pt x="419" y="3714"/>
                  </a:cubicBezTo>
                  <a:cubicBezTo>
                    <a:pt x="175" y="3747"/>
                    <a:pt x="0" y="4031"/>
                    <a:pt x="207" y="4231"/>
                  </a:cubicBezTo>
                  <a:cubicBezTo>
                    <a:pt x="2244" y="6219"/>
                    <a:pt x="3252" y="8834"/>
                    <a:pt x="4630" y="11265"/>
                  </a:cubicBezTo>
                  <a:cubicBezTo>
                    <a:pt x="5802" y="13332"/>
                    <a:pt x="7291" y="15209"/>
                    <a:pt x="9013" y="16845"/>
                  </a:cubicBezTo>
                  <a:cubicBezTo>
                    <a:pt x="12478" y="20138"/>
                    <a:pt x="16775" y="22458"/>
                    <a:pt x="21313" y="23902"/>
                  </a:cubicBezTo>
                  <a:cubicBezTo>
                    <a:pt x="26904" y="25683"/>
                    <a:pt x="32825" y="26182"/>
                    <a:pt x="38666" y="26185"/>
                  </a:cubicBezTo>
                  <a:cubicBezTo>
                    <a:pt x="38683" y="26185"/>
                    <a:pt x="38701" y="26185"/>
                    <a:pt x="38718" y="26185"/>
                  </a:cubicBezTo>
                  <a:cubicBezTo>
                    <a:pt x="43891" y="26185"/>
                    <a:pt x="49905" y="25970"/>
                    <a:pt x="54399" y="23088"/>
                  </a:cubicBezTo>
                  <a:cubicBezTo>
                    <a:pt x="56196" y="21938"/>
                    <a:pt x="57657" y="20208"/>
                    <a:pt x="57849" y="18019"/>
                  </a:cubicBezTo>
                  <a:cubicBezTo>
                    <a:pt x="57928" y="17117"/>
                    <a:pt x="57813" y="16195"/>
                    <a:pt x="57429" y="15369"/>
                  </a:cubicBezTo>
                  <a:cubicBezTo>
                    <a:pt x="57054" y="14565"/>
                    <a:pt x="54542" y="12486"/>
                    <a:pt x="54823" y="11863"/>
                  </a:cubicBezTo>
                  <a:cubicBezTo>
                    <a:pt x="54830" y="11843"/>
                    <a:pt x="54834" y="11821"/>
                    <a:pt x="54837" y="11800"/>
                  </a:cubicBezTo>
                  <a:cubicBezTo>
                    <a:pt x="59478" y="10079"/>
                    <a:pt x="63816" y="7559"/>
                    <a:pt x="67484" y="4443"/>
                  </a:cubicBezTo>
                  <a:cubicBezTo>
                    <a:pt x="67573" y="4367"/>
                    <a:pt x="67586" y="4274"/>
                    <a:pt x="67557" y="4193"/>
                  </a:cubicBezTo>
                  <a:cubicBezTo>
                    <a:pt x="67639" y="4170"/>
                    <a:pt x="67706" y="4105"/>
                    <a:pt x="67703" y="4001"/>
                  </a:cubicBezTo>
                  <a:cubicBezTo>
                    <a:pt x="67664" y="2968"/>
                    <a:pt x="66696" y="2105"/>
                    <a:pt x="65689" y="2073"/>
                  </a:cubicBezTo>
                  <a:cubicBezTo>
                    <a:pt x="65687" y="2073"/>
                    <a:pt x="65686" y="2073"/>
                    <a:pt x="65684" y="2073"/>
                  </a:cubicBezTo>
                  <a:cubicBezTo>
                    <a:pt x="65582" y="2073"/>
                    <a:pt x="65530" y="2172"/>
                    <a:pt x="65545" y="2255"/>
                  </a:cubicBezTo>
                  <a:cubicBezTo>
                    <a:pt x="65489" y="2264"/>
                    <a:pt x="65436" y="2288"/>
                    <a:pt x="65393" y="2327"/>
                  </a:cubicBezTo>
                  <a:cubicBezTo>
                    <a:pt x="62155" y="5237"/>
                    <a:pt x="58485" y="7543"/>
                    <a:pt x="54556" y="9284"/>
                  </a:cubicBezTo>
                  <a:cubicBezTo>
                    <a:pt x="54197" y="8049"/>
                    <a:pt x="54863" y="6819"/>
                    <a:pt x="54677" y="5563"/>
                  </a:cubicBezTo>
                  <a:cubicBezTo>
                    <a:pt x="54569" y="4842"/>
                    <a:pt x="54247" y="4183"/>
                    <a:pt x="53807" y="3607"/>
                  </a:cubicBezTo>
                  <a:cubicBezTo>
                    <a:pt x="52635" y="2071"/>
                    <a:pt x="50725" y="1436"/>
                    <a:pt x="48918" y="1010"/>
                  </a:cubicBezTo>
                  <a:cubicBezTo>
                    <a:pt x="45716" y="256"/>
                    <a:pt x="42425" y="0"/>
                    <a:pt x="391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9" name="Google Shape;1359;p20"/>
            <p:cNvSpPr/>
            <p:nvPr/>
          </p:nvSpPr>
          <p:spPr>
            <a:xfrm>
              <a:off x="5670025" y="1885275"/>
              <a:ext cx="1717600" cy="692550"/>
            </a:xfrm>
            <a:custGeom>
              <a:avLst/>
              <a:gdLst/>
              <a:ahLst/>
              <a:cxnLst/>
              <a:rect l="l" t="t" r="r" b="b"/>
              <a:pathLst>
                <a:path w="68704" h="27702" extrusionOk="0">
                  <a:moveTo>
                    <a:pt x="12737" y="3126"/>
                  </a:moveTo>
                  <a:lnTo>
                    <a:pt x="12737" y="3126"/>
                  </a:lnTo>
                  <a:cubicBezTo>
                    <a:pt x="12107" y="5034"/>
                    <a:pt x="12014" y="7556"/>
                    <a:pt x="13094" y="9281"/>
                  </a:cubicBezTo>
                  <a:cubicBezTo>
                    <a:pt x="11561" y="8813"/>
                    <a:pt x="10042" y="8298"/>
                    <a:pt x="8540" y="7737"/>
                  </a:cubicBezTo>
                  <a:cubicBezTo>
                    <a:pt x="8540" y="7725"/>
                    <a:pt x="8538" y="7714"/>
                    <a:pt x="8533" y="7702"/>
                  </a:cubicBezTo>
                  <a:cubicBezTo>
                    <a:pt x="8030" y="6449"/>
                    <a:pt x="7830" y="5175"/>
                    <a:pt x="7841" y="3828"/>
                  </a:cubicBezTo>
                  <a:cubicBezTo>
                    <a:pt x="7841" y="3790"/>
                    <a:pt x="7815" y="3772"/>
                    <a:pt x="7787" y="3772"/>
                  </a:cubicBezTo>
                  <a:cubicBezTo>
                    <a:pt x="7759" y="3772"/>
                    <a:pt x="7729" y="3791"/>
                    <a:pt x="7727" y="3828"/>
                  </a:cubicBezTo>
                  <a:cubicBezTo>
                    <a:pt x="7626" y="5145"/>
                    <a:pt x="7858" y="6434"/>
                    <a:pt x="8337" y="7661"/>
                  </a:cubicBezTo>
                  <a:cubicBezTo>
                    <a:pt x="8022" y="7542"/>
                    <a:pt x="7707" y="7426"/>
                    <a:pt x="7394" y="7303"/>
                  </a:cubicBezTo>
                  <a:cubicBezTo>
                    <a:pt x="6913" y="6169"/>
                    <a:pt x="6719" y="5087"/>
                    <a:pt x="6546" y="3879"/>
                  </a:cubicBezTo>
                  <a:cubicBezTo>
                    <a:pt x="8609" y="3623"/>
                    <a:pt x="10674" y="3372"/>
                    <a:pt x="12737" y="3126"/>
                  </a:cubicBezTo>
                  <a:close/>
                  <a:moveTo>
                    <a:pt x="18341" y="2481"/>
                  </a:moveTo>
                  <a:lnTo>
                    <a:pt x="18341" y="2481"/>
                  </a:lnTo>
                  <a:cubicBezTo>
                    <a:pt x="16787" y="5013"/>
                    <a:pt x="16850" y="8251"/>
                    <a:pt x="18502" y="10724"/>
                  </a:cubicBezTo>
                  <a:cubicBezTo>
                    <a:pt x="16801" y="10335"/>
                    <a:pt x="15113" y="9890"/>
                    <a:pt x="13440" y="9389"/>
                  </a:cubicBezTo>
                  <a:cubicBezTo>
                    <a:pt x="12171" y="7629"/>
                    <a:pt x="12383" y="5129"/>
                    <a:pt x="12901" y="3106"/>
                  </a:cubicBezTo>
                  <a:cubicBezTo>
                    <a:pt x="14715" y="2891"/>
                    <a:pt x="16527" y="2682"/>
                    <a:pt x="18341" y="2481"/>
                  </a:cubicBezTo>
                  <a:close/>
                  <a:moveTo>
                    <a:pt x="20231" y="2279"/>
                  </a:moveTo>
                  <a:lnTo>
                    <a:pt x="20231" y="2279"/>
                  </a:lnTo>
                  <a:cubicBezTo>
                    <a:pt x="18568" y="4947"/>
                    <a:pt x="18541" y="8382"/>
                    <a:pt x="20153" y="11077"/>
                  </a:cubicBezTo>
                  <a:cubicBezTo>
                    <a:pt x="19648" y="10974"/>
                    <a:pt x="19145" y="10870"/>
                    <a:pt x="18644" y="10757"/>
                  </a:cubicBezTo>
                  <a:cubicBezTo>
                    <a:pt x="18644" y="10750"/>
                    <a:pt x="18645" y="10743"/>
                    <a:pt x="18639" y="10734"/>
                  </a:cubicBezTo>
                  <a:cubicBezTo>
                    <a:pt x="17056" y="8098"/>
                    <a:pt x="17040" y="5109"/>
                    <a:pt x="18576" y="2455"/>
                  </a:cubicBezTo>
                  <a:cubicBezTo>
                    <a:pt x="19128" y="2395"/>
                    <a:pt x="19680" y="2338"/>
                    <a:pt x="20231" y="2279"/>
                  </a:cubicBezTo>
                  <a:close/>
                  <a:moveTo>
                    <a:pt x="51782" y="2389"/>
                  </a:moveTo>
                  <a:cubicBezTo>
                    <a:pt x="53606" y="3213"/>
                    <a:pt x="55164" y="4517"/>
                    <a:pt x="54758" y="6539"/>
                  </a:cubicBezTo>
                  <a:cubicBezTo>
                    <a:pt x="54532" y="7671"/>
                    <a:pt x="53712" y="8781"/>
                    <a:pt x="54516" y="9764"/>
                  </a:cubicBezTo>
                  <a:cubicBezTo>
                    <a:pt x="52962" y="10322"/>
                    <a:pt x="51365" y="10779"/>
                    <a:pt x="49745" y="11156"/>
                  </a:cubicBezTo>
                  <a:cubicBezTo>
                    <a:pt x="49196" y="8045"/>
                    <a:pt x="49100" y="4544"/>
                    <a:pt x="51782" y="2389"/>
                  </a:cubicBezTo>
                  <a:close/>
                  <a:moveTo>
                    <a:pt x="26017" y="1699"/>
                  </a:moveTo>
                  <a:lnTo>
                    <a:pt x="26017" y="1699"/>
                  </a:lnTo>
                  <a:cubicBezTo>
                    <a:pt x="23738" y="4193"/>
                    <a:pt x="23306" y="8862"/>
                    <a:pt x="24799" y="11882"/>
                  </a:cubicBezTo>
                  <a:cubicBezTo>
                    <a:pt x="23314" y="11670"/>
                    <a:pt x="21831" y="11419"/>
                    <a:pt x="20358" y="11120"/>
                  </a:cubicBezTo>
                  <a:cubicBezTo>
                    <a:pt x="18790" y="8241"/>
                    <a:pt x="18852" y="5069"/>
                    <a:pt x="20521" y="2247"/>
                  </a:cubicBezTo>
                  <a:cubicBezTo>
                    <a:pt x="22352" y="2052"/>
                    <a:pt x="24183" y="1871"/>
                    <a:pt x="26017" y="1699"/>
                  </a:cubicBezTo>
                  <a:close/>
                  <a:moveTo>
                    <a:pt x="47644" y="1196"/>
                  </a:moveTo>
                  <a:cubicBezTo>
                    <a:pt x="47948" y="1250"/>
                    <a:pt x="48250" y="1307"/>
                    <a:pt x="48551" y="1372"/>
                  </a:cubicBezTo>
                  <a:cubicBezTo>
                    <a:pt x="49422" y="1558"/>
                    <a:pt x="50539" y="1855"/>
                    <a:pt x="51590" y="2306"/>
                  </a:cubicBezTo>
                  <a:cubicBezTo>
                    <a:pt x="48935" y="4517"/>
                    <a:pt x="48878" y="8015"/>
                    <a:pt x="49589" y="11191"/>
                  </a:cubicBezTo>
                  <a:cubicBezTo>
                    <a:pt x="48366" y="11471"/>
                    <a:pt x="47135" y="11706"/>
                    <a:pt x="45892" y="11896"/>
                  </a:cubicBezTo>
                  <a:cubicBezTo>
                    <a:pt x="44765" y="8171"/>
                    <a:pt x="44368" y="3955"/>
                    <a:pt x="47644" y="1196"/>
                  </a:cubicBezTo>
                  <a:close/>
                  <a:moveTo>
                    <a:pt x="30432" y="1307"/>
                  </a:moveTo>
                  <a:lnTo>
                    <a:pt x="30432" y="1307"/>
                  </a:lnTo>
                  <a:cubicBezTo>
                    <a:pt x="27526" y="4190"/>
                    <a:pt x="26561" y="8460"/>
                    <a:pt x="28049" y="12282"/>
                  </a:cubicBezTo>
                  <a:cubicBezTo>
                    <a:pt x="27019" y="12179"/>
                    <a:pt x="25990" y="12050"/>
                    <a:pt x="24964" y="11905"/>
                  </a:cubicBezTo>
                  <a:cubicBezTo>
                    <a:pt x="23607" y="8758"/>
                    <a:pt x="24034" y="4382"/>
                    <a:pt x="26245" y="1772"/>
                  </a:cubicBezTo>
                  <a:cubicBezTo>
                    <a:pt x="26268" y="1746"/>
                    <a:pt x="26277" y="1710"/>
                    <a:pt x="26270" y="1677"/>
                  </a:cubicBezTo>
                  <a:cubicBezTo>
                    <a:pt x="27657" y="1547"/>
                    <a:pt x="29044" y="1421"/>
                    <a:pt x="30432" y="1307"/>
                  </a:cubicBezTo>
                  <a:close/>
                  <a:moveTo>
                    <a:pt x="41234" y="688"/>
                  </a:moveTo>
                  <a:cubicBezTo>
                    <a:pt x="43291" y="688"/>
                    <a:pt x="45341" y="810"/>
                    <a:pt x="47350" y="1145"/>
                  </a:cubicBezTo>
                  <a:cubicBezTo>
                    <a:pt x="44076" y="3768"/>
                    <a:pt x="44464" y="8307"/>
                    <a:pt x="45723" y="11924"/>
                  </a:cubicBezTo>
                  <a:cubicBezTo>
                    <a:pt x="43201" y="12303"/>
                    <a:pt x="40652" y="12514"/>
                    <a:pt x="38134" y="12601"/>
                  </a:cubicBezTo>
                  <a:cubicBezTo>
                    <a:pt x="38140" y="8148"/>
                    <a:pt x="39596" y="4110"/>
                    <a:pt x="42817" y="938"/>
                  </a:cubicBezTo>
                  <a:cubicBezTo>
                    <a:pt x="42902" y="853"/>
                    <a:pt x="42820" y="734"/>
                    <a:pt x="42727" y="734"/>
                  </a:cubicBezTo>
                  <a:cubicBezTo>
                    <a:pt x="42700" y="734"/>
                    <a:pt x="42671" y="744"/>
                    <a:pt x="42646" y="769"/>
                  </a:cubicBezTo>
                  <a:cubicBezTo>
                    <a:pt x="39482" y="3791"/>
                    <a:pt x="37600" y="8205"/>
                    <a:pt x="37994" y="12606"/>
                  </a:cubicBezTo>
                  <a:cubicBezTo>
                    <a:pt x="37304" y="12627"/>
                    <a:pt x="36618" y="12642"/>
                    <a:pt x="35936" y="12647"/>
                  </a:cubicBezTo>
                  <a:cubicBezTo>
                    <a:pt x="35769" y="12648"/>
                    <a:pt x="35603" y="12649"/>
                    <a:pt x="35437" y="12649"/>
                  </a:cubicBezTo>
                  <a:cubicBezTo>
                    <a:pt x="33023" y="12649"/>
                    <a:pt x="30612" y="12532"/>
                    <a:pt x="28211" y="12298"/>
                  </a:cubicBezTo>
                  <a:cubicBezTo>
                    <a:pt x="26914" y="8298"/>
                    <a:pt x="27777" y="4283"/>
                    <a:pt x="30790" y="1279"/>
                  </a:cubicBezTo>
                  <a:cubicBezTo>
                    <a:pt x="31395" y="1230"/>
                    <a:pt x="32000" y="1180"/>
                    <a:pt x="32606" y="1134"/>
                  </a:cubicBezTo>
                  <a:cubicBezTo>
                    <a:pt x="35012" y="955"/>
                    <a:pt x="37472" y="759"/>
                    <a:pt x="39932" y="703"/>
                  </a:cubicBezTo>
                  <a:lnTo>
                    <a:pt x="39932" y="703"/>
                  </a:lnTo>
                  <a:cubicBezTo>
                    <a:pt x="36833" y="3351"/>
                    <a:pt x="35571" y="8652"/>
                    <a:pt x="36585" y="12481"/>
                  </a:cubicBezTo>
                  <a:cubicBezTo>
                    <a:pt x="36595" y="12519"/>
                    <a:pt x="36623" y="12536"/>
                    <a:pt x="36652" y="12536"/>
                  </a:cubicBezTo>
                  <a:cubicBezTo>
                    <a:pt x="36696" y="12536"/>
                    <a:pt x="36742" y="12498"/>
                    <a:pt x="36731" y="12441"/>
                  </a:cubicBezTo>
                  <a:cubicBezTo>
                    <a:pt x="35980" y="8554"/>
                    <a:pt x="37045" y="3321"/>
                    <a:pt x="40237" y="697"/>
                  </a:cubicBezTo>
                  <a:cubicBezTo>
                    <a:pt x="40570" y="691"/>
                    <a:pt x="40902" y="688"/>
                    <a:pt x="41234" y="688"/>
                  </a:cubicBezTo>
                  <a:close/>
                  <a:moveTo>
                    <a:pt x="7327" y="8268"/>
                  </a:moveTo>
                  <a:cubicBezTo>
                    <a:pt x="7881" y="8595"/>
                    <a:pt x="8444" y="8910"/>
                    <a:pt x="9013" y="9205"/>
                  </a:cubicBezTo>
                  <a:cubicBezTo>
                    <a:pt x="8241" y="9784"/>
                    <a:pt x="7565" y="10469"/>
                    <a:pt x="7014" y="11265"/>
                  </a:cubicBezTo>
                  <a:cubicBezTo>
                    <a:pt x="6625" y="11829"/>
                    <a:pt x="6170" y="12518"/>
                    <a:pt x="6105" y="13229"/>
                  </a:cubicBezTo>
                  <a:cubicBezTo>
                    <a:pt x="5498" y="12177"/>
                    <a:pt x="4950" y="11090"/>
                    <a:pt x="4447" y="9982"/>
                  </a:cubicBezTo>
                  <a:lnTo>
                    <a:pt x="4445" y="9982"/>
                  </a:lnTo>
                  <a:cubicBezTo>
                    <a:pt x="4445" y="9981"/>
                    <a:pt x="4444" y="9978"/>
                    <a:pt x="4442" y="9976"/>
                  </a:cubicBezTo>
                  <a:cubicBezTo>
                    <a:pt x="4521" y="9588"/>
                    <a:pt x="5467" y="9085"/>
                    <a:pt x="5693" y="8973"/>
                  </a:cubicBezTo>
                  <a:cubicBezTo>
                    <a:pt x="6223" y="8710"/>
                    <a:pt x="6781" y="8498"/>
                    <a:pt x="7327" y="8268"/>
                  </a:cubicBezTo>
                  <a:close/>
                  <a:moveTo>
                    <a:pt x="66535" y="3086"/>
                  </a:moveTo>
                  <a:cubicBezTo>
                    <a:pt x="67086" y="3556"/>
                    <a:pt x="67720" y="3895"/>
                    <a:pt x="67785" y="4662"/>
                  </a:cubicBezTo>
                  <a:cubicBezTo>
                    <a:pt x="67723" y="4673"/>
                    <a:pt x="67667" y="4703"/>
                    <a:pt x="67624" y="4746"/>
                  </a:cubicBezTo>
                  <a:cubicBezTo>
                    <a:pt x="60182" y="12232"/>
                    <a:pt x="49592" y="15081"/>
                    <a:pt x="39274" y="15081"/>
                  </a:cubicBezTo>
                  <a:cubicBezTo>
                    <a:pt x="39104" y="15081"/>
                    <a:pt x="38935" y="15080"/>
                    <a:pt x="38766" y="15079"/>
                  </a:cubicBezTo>
                  <a:cubicBezTo>
                    <a:pt x="33001" y="15026"/>
                    <a:pt x="27261" y="14201"/>
                    <a:pt x="21624" y="13033"/>
                  </a:cubicBezTo>
                  <a:cubicBezTo>
                    <a:pt x="19263" y="12544"/>
                    <a:pt x="16911" y="11958"/>
                    <a:pt x="14612" y="11217"/>
                  </a:cubicBezTo>
                  <a:cubicBezTo>
                    <a:pt x="14623" y="11206"/>
                    <a:pt x="14633" y="11194"/>
                    <a:pt x="14645" y="11181"/>
                  </a:cubicBezTo>
                  <a:cubicBezTo>
                    <a:pt x="14682" y="11143"/>
                    <a:pt x="14648" y="11093"/>
                    <a:pt x="14605" y="11093"/>
                  </a:cubicBezTo>
                  <a:cubicBezTo>
                    <a:pt x="14593" y="11093"/>
                    <a:pt x="14581" y="11097"/>
                    <a:pt x="14569" y="11107"/>
                  </a:cubicBezTo>
                  <a:cubicBezTo>
                    <a:pt x="14541" y="11130"/>
                    <a:pt x="14516" y="11154"/>
                    <a:pt x="14487" y="11176"/>
                  </a:cubicBezTo>
                  <a:cubicBezTo>
                    <a:pt x="12045" y="10383"/>
                    <a:pt x="9667" y="9415"/>
                    <a:pt x="7403" y="8197"/>
                  </a:cubicBezTo>
                  <a:cubicBezTo>
                    <a:pt x="7413" y="8147"/>
                    <a:pt x="7380" y="8092"/>
                    <a:pt x="7323" y="8092"/>
                  </a:cubicBezTo>
                  <a:cubicBezTo>
                    <a:pt x="7310" y="8092"/>
                    <a:pt x="7295" y="8095"/>
                    <a:pt x="7280" y="8102"/>
                  </a:cubicBezTo>
                  <a:lnTo>
                    <a:pt x="7249" y="8115"/>
                  </a:lnTo>
                  <a:cubicBezTo>
                    <a:pt x="6937" y="7945"/>
                    <a:pt x="6629" y="7771"/>
                    <a:pt x="6321" y="7592"/>
                  </a:cubicBezTo>
                  <a:cubicBezTo>
                    <a:pt x="6316" y="7589"/>
                    <a:pt x="6311" y="7588"/>
                    <a:pt x="6307" y="7588"/>
                  </a:cubicBezTo>
                  <a:cubicBezTo>
                    <a:pt x="6282" y="7588"/>
                    <a:pt x="6266" y="7625"/>
                    <a:pt x="6292" y="7642"/>
                  </a:cubicBezTo>
                  <a:cubicBezTo>
                    <a:pt x="6573" y="7821"/>
                    <a:pt x="6861" y="7988"/>
                    <a:pt x="7146" y="8158"/>
                  </a:cubicBezTo>
                  <a:cubicBezTo>
                    <a:pt x="6430" y="8462"/>
                    <a:pt x="5652" y="8735"/>
                    <a:pt x="5028" y="9203"/>
                  </a:cubicBezTo>
                  <a:cubicBezTo>
                    <a:pt x="4888" y="9309"/>
                    <a:pt x="4515" y="9595"/>
                    <a:pt x="4391" y="9859"/>
                  </a:cubicBezTo>
                  <a:cubicBezTo>
                    <a:pt x="3490" y="7874"/>
                    <a:pt x="2597" y="5870"/>
                    <a:pt x="794" y="4599"/>
                  </a:cubicBezTo>
                  <a:cubicBezTo>
                    <a:pt x="2684" y="4361"/>
                    <a:pt x="4573" y="4124"/>
                    <a:pt x="6463" y="3889"/>
                  </a:cubicBezTo>
                  <a:lnTo>
                    <a:pt x="6463" y="3889"/>
                  </a:lnTo>
                  <a:cubicBezTo>
                    <a:pt x="6407" y="5016"/>
                    <a:pt x="6729" y="6196"/>
                    <a:pt x="7198" y="7222"/>
                  </a:cubicBezTo>
                  <a:cubicBezTo>
                    <a:pt x="5339" y="6486"/>
                    <a:pt x="3510" y="5679"/>
                    <a:pt x="1710" y="4805"/>
                  </a:cubicBezTo>
                  <a:cubicBezTo>
                    <a:pt x="1692" y="4796"/>
                    <a:pt x="1675" y="4792"/>
                    <a:pt x="1658" y="4792"/>
                  </a:cubicBezTo>
                  <a:cubicBezTo>
                    <a:pt x="1555" y="4792"/>
                    <a:pt x="1487" y="4940"/>
                    <a:pt x="1598" y="4997"/>
                  </a:cubicBezTo>
                  <a:cubicBezTo>
                    <a:pt x="12086" y="10432"/>
                    <a:pt x="23728" y="13315"/>
                    <a:pt x="35540" y="13315"/>
                  </a:cubicBezTo>
                  <a:cubicBezTo>
                    <a:pt x="35873" y="13315"/>
                    <a:pt x="36207" y="13312"/>
                    <a:pt x="36541" y="13308"/>
                  </a:cubicBezTo>
                  <a:cubicBezTo>
                    <a:pt x="47114" y="13163"/>
                    <a:pt x="58773" y="10998"/>
                    <a:pt x="66479" y="3170"/>
                  </a:cubicBezTo>
                  <a:cubicBezTo>
                    <a:pt x="66502" y="3146"/>
                    <a:pt x="66521" y="3117"/>
                    <a:pt x="66535" y="3086"/>
                  </a:cubicBezTo>
                  <a:close/>
                  <a:moveTo>
                    <a:pt x="9161" y="9279"/>
                  </a:moveTo>
                  <a:cubicBezTo>
                    <a:pt x="10549" y="9985"/>
                    <a:pt x="11977" y="10611"/>
                    <a:pt x="13437" y="11156"/>
                  </a:cubicBezTo>
                  <a:cubicBezTo>
                    <a:pt x="11274" y="12809"/>
                    <a:pt x="9879" y="15239"/>
                    <a:pt x="9586" y="17940"/>
                  </a:cubicBezTo>
                  <a:lnTo>
                    <a:pt x="9488" y="17842"/>
                  </a:lnTo>
                  <a:cubicBezTo>
                    <a:pt x="8205" y="16490"/>
                    <a:pt x="7133" y="14981"/>
                    <a:pt x="6199" y="13387"/>
                  </a:cubicBezTo>
                  <a:cubicBezTo>
                    <a:pt x="6245" y="11831"/>
                    <a:pt x="8048" y="10145"/>
                    <a:pt x="9145" y="9304"/>
                  </a:cubicBezTo>
                  <a:cubicBezTo>
                    <a:pt x="9155" y="9297"/>
                    <a:pt x="9155" y="9287"/>
                    <a:pt x="9161" y="9279"/>
                  </a:cubicBezTo>
                  <a:close/>
                  <a:moveTo>
                    <a:pt x="13620" y="11224"/>
                  </a:moveTo>
                  <a:cubicBezTo>
                    <a:pt x="13809" y="11293"/>
                    <a:pt x="13997" y="11366"/>
                    <a:pt x="14186" y="11434"/>
                  </a:cubicBezTo>
                  <a:cubicBezTo>
                    <a:pt x="12090" y="13308"/>
                    <a:pt x="10836" y="16013"/>
                    <a:pt x="10443" y="18777"/>
                  </a:cubicBezTo>
                  <a:cubicBezTo>
                    <a:pt x="10194" y="18548"/>
                    <a:pt x="9952" y="18311"/>
                    <a:pt x="9711" y="18068"/>
                  </a:cubicBezTo>
                  <a:cubicBezTo>
                    <a:pt x="10092" y="15315"/>
                    <a:pt x="11408" y="12981"/>
                    <a:pt x="13607" y="11250"/>
                  </a:cubicBezTo>
                  <a:cubicBezTo>
                    <a:pt x="13616" y="11243"/>
                    <a:pt x="13616" y="11232"/>
                    <a:pt x="13620" y="11224"/>
                  </a:cubicBezTo>
                  <a:close/>
                  <a:moveTo>
                    <a:pt x="54884" y="13299"/>
                  </a:moveTo>
                  <a:cubicBezTo>
                    <a:pt x="56037" y="14506"/>
                    <a:pt x="58290" y="16274"/>
                    <a:pt x="58312" y="17985"/>
                  </a:cubicBezTo>
                  <a:cubicBezTo>
                    <a:pt x="58316" y="18383"/>
                    <a:pt x="58236" y="18779"/>
                    <a:pt x="58100" y="19165"/>
                  </a:cubicBezTo>
                  <a:cubicBezTo>
                    <a:pt x="55895" y="18137"/>
                    <a:pt x="53550" y="16308"/>
                    <a:pt x="52850" y="13934"/>
                  </a:cubicBezTo>
                  <a:cubicBezTo>
                    <a:pt x="53533" y="13739"/>
                    <a:pt x="54212" y="13529"/>
                    <a:pt x="54884" y="13299"/>
                  </a:cubicBezTo>
                  <a:close/>
                  <a:moveTo>
                    <a:pt x="14357" y="11495"/>
                  </a:moveTo>
                  <a:cubicBezTo>
                    <a:pt x="15400" y="11862"/>
                    <a:pt x="16454" y="12196"/>
                    <a:pt x="17522" y="12498"/>
                  </a:cubicBezTo>
                  <a:cubicBezTo>
                    <a:pt x="14834" y="14334"/>
                    <a:pt x="13163" y="17707"/>
                    <a:pt x="13306" y="20961"/>
                  </a:cubicBezTo>
                  <a:cubicBezTo>
                    <a:pt x="12368" y="20365"/>
                    <a:pt x="11479" y="19694"/>
                    <a:pt x="10650" y="18955"/>
                  </a:cubicBezTo>
                  <a:lnTo>
                    <a:pt x="10650" y="18955"/>
                  </a:lnTo>
                  <a:cubicBezTo>
                    <a:pt x="11087" y="16014"/>
                    <a:pt x="12388" y="13660"/>
                    <a:pt x="14357" y="11495"/>
                  </a:cubicBezTo>
                  <a:close/>
                  <a:moveTo>
                    <a:pt x="52702" y="13976"/>
                  </a:moveTo>
                  <a:cubicBezTo>
                    <a:pt x="53201" y="16430"/>
                    <a:pt x="55802" y="18375"/>
                    <a:pt x="58017" y="19388"/>
                  </a:cubicBezTo>
                  <a:cubicBezTo>
                    <a:pt x="57469" y="20707"/>
                    <a:pt x="56261" y="21907"/>
                    <a:pt x="55273" y="22719"/>
                  </a:cubicBezTo>
                  <a:cubicBezTo>
                    <a:pt x="54972" y="22968"/>
                    <a:pt x="54658" y="23201"/>
                    <a:pt x="54337" y="23423"/>
                  </a:cubicBezTo>
                  <a:cubicBezTo>
                    <a:pt x="51245" y="21478"/>
                    <a:pt x="49412" y="18456"/>
                    <a:pt x="49097" y="14818"/>
                  </a:cubicBezTo>
                  <a:cubicBezTo>
                    <a:pt x="50312" y="14585"/>
                    <a:pt x="51516" y="14308"/>
                    <a:pt x="52702" y="13976"/>
                  </a:cubicBezTo>
                  <a:close/>
                  <a:moveTo>
                    <a:pt x="17651" y="12534"/>
                  </a:moveTo>
                  <a:cubicBezTo>
                    <a:pt x="19114" y="12945"/>
                    <a:pt x="20597" y="13304"/>
                    <a:pt x="22091" y="13622"/>
                  </a:cubicBezTo>
                  <a:cubicBezTo>
                    <a:pt x="22147" y="13633"/>
                    <a:pt x="22205" y="13645"/>
                    <a:pt x="22260" y="13656"/>
                  </a:cubicBezTo>
                  <a:cubicBezTo>
                    <a:pt x="19449" y="16443"/>
                    <a:pt x="18819" y="20524"/>
                    <a:pt x="20398" y="24100"/>
                  </a:cubicBezTo>
                  <a:cubicBezTo>
                    <a:pt x="17996" y="23371"/>
                    <a:pt x="15675" y="22421"/>
                    <a:pt x="13560" y="21117"/>
                  </a:cubicBezTo>
                  <a:lnTo>
                    <a:pt x="13560" y="21117"/>
                  </a:lnTo>
                  <a:cubicBezTo>
                    <a:pt x="13653" y="17616"/>
                    <a:pt x="15003" y="14814"/>
                    <a:pt x="17651" y="12534"/>
                  </a:cubicBezTo>
                  <a:close/>
                  <a:moveTo>
                    <a:pt x="22440" y="13692"/>
                  </a:moveTo>
                  <a:cubicBezTo>
                    <a:pt x="23834" y="13984"/>
                    <a:pt x="25234" y="14252"/>
                    <a:pt x="26642" y="14494"/>
                  </a:cubicBezTo>
                  <a:cubicBezTo>
                    <a:pt x="24281" y="17522"/>
                    <a:pt x="23656" y="21599"/>
                    <a:pt x="24894" y="25228"/>
                  </a:cubicBezTo>
                  <a:cubicBezTo>
                    <a:pt x="23491" y="24937"/>
                    <a:pt x="22091" y="24602"/>
                    <a:pt x="20713" y="24196"/>
                  </a:cubicBezTo>
                  <a:lnTo>
                    <a:pt x="20713" y="24198"/>
                  </a:lnTo>
                  <a:cubicBezTo>
                    <a:pt x="19049" y="20540"/>
                    <a:pt x="19763" y="16649"/>
                    <a:pt x="22440" y="13692"/>
                  </a:cubicBezTo>
                  <a:close/>
                  <a:moveTo>
                    <a:pt x="26856" y="14530"/>
                  </a:moveTo>
                  <a:cubicBezTo>
                    <a:pt x="28850" y="14864"/>
                    <a:pt x="30856" y="15142"/>
                    <a:pt x="32870" y="15340"/>
                  </a:cubicBezTo>
                  <a:cubicBezTo>
                    <a:pt x="31488" y="16784"/>
                    <a:pt x="31000" y="19095"/>
                    <a:pt x="30763" y="21012"/>
                  </a:cubicBezTo>
                  <a:cubicBezTo>
                    <a:pt x="30535" y="22859"/>
                    <a:pt x="30684" y="24689"/>
                    <a:pt x="31425" y="26383"/>
                  </a:cubicBezTo>
                  <a:cubicBezTo>
                    <a:pt x="29628" y="26115"/>
                    <a:pt x="27843" y="25797"/>
                    <a:pt x="26088" y="25463"/>
                  </a:cubicBezTo>
                  <a:lnTo>
                    <a:pt x="26086" y="25464"/>
                  </a:lnTo>
                  <a:cubicBezTo>
                    <a:pt x="25791" y="25409"/>
                    <a:pt x="25497" y="25348"/>
                    <a:pt x="25202" y="25290"/>
                  </a:cubicBezTo>
                  <a:cubicBezTo>
                    <a:pt x="23958" y="21554"/>
                    <a:pt x="24603" y="17724"/>
                    <a:pt x="26856" y="14530"/>
                  </a:cubicBezTo>
                  <a:close/>
                  <a:moveTo>
                    <a:pt x="48980" y="14838"/>
                  </a:moveTo>
                  <a:cubicBezTo>
                    <a:pt x="49071" y="18413"/>
                    <a:pt x="51063" y="21749"/>
                    <a:pt x="54144" y="23552"/>
                  </a:cubicBezTo>
                  <a:cubicBezTo>
                    <a:pt x="53821" y="23767"/>
                    <a:pt x="53490" y="23967"/>
                    <a:pt x="53152" y="24159"/>
                  </a:cubicBezTo>
                  <a:cubicBezTo>
                    <a:pt x="50205" y="22000"/>
                    <a:pt x="48448" y="18701"/>
                    <a:pt x="48330" y="15040"/>
                  </a:cubicBezTo>
                  <a:cubicBezTo>
                    <a:pt x="48329" y="14997"/>
                    <a:pt x="48295" y="14976"/>
                    <a:pt x="48262" y="14976"/>
                  </a:cubicBezTo>
                  <a:cubicBezTo>
                    <a:pt x="48229" y="14976"/>
                    <a:pt x="48196" y="14997"/>
                    <a:pt x="48197" y="15040"/>
                  </a:cubicBezTo>
                  <a:cubicBezTo>
                    <a:pt x="48229" y="18741"/>
                    <a:pt x="49934" y="22099"/>
                    <a:pt x="52900" y="24292"/>
                  </a:cubicBezTo>
                  <a:cubicBezTo>
                    <a:pt x="51126" y="25254"/>
                    <a:pt x="49167" y="25907"/>
                    <a:pt x="47206" y="26341"/>
                  </a:cubicBezTo>
                  <a:cubicBezTo>
                    <a:pt x="47195" y="26339"/>
                    <a:pt x="47185" y="26337"/>
                    <a:pt x="47174" y="26337"/>
                  </a:cubicBezTo>
                  <a:cubicBezTo>
                    <a:pt x="47145" y="26337"/>
                    <a:pt x="47117" y="26347"/>
                    <a:pt x="47095" y="26367"/>
                  </a:cubicBezTo>
                  <a:cubicBezTo>
                    <a:pt x="47067" y="26373"/>
                    <a:pt x="47038" y="26380"/>
                    <a:pt x="47011" y="26386"/>
                  </a:cubicBezTo>
                  <a:cubicBezTo>
                    <a:pt x="46922" y="26191"/>
                    <a:pt x="46865" y="25999"/>
                    <a:pt x="46660" y="25754"/>
                  </a:cubicBezTo>
                  <a:cubicBezTo>
                    <a:pt x="46409" y="25456"/>
                    <a:pt x="46137" y="25194"/>
                    <a:pt x="45896" y="24883"/>
                  </a:cubicBezTo>
                  <a:cubicBezTo>
                    <a:pt x="45291" y="24100"/>
                    <a:pt x="44763" y="23264"/>
                    <a:pt x="44317" y="22381"/>
                  </a:cubicBezTo>
                  <a:cubicBezTo>
                    <a:pt x="43142" y="20054"/>
                    <a:pt x="43325" y="18042"/>
                    <a:pt x="43294" y="15566"/>
                  </a:cubicBezTo>
                  <a:cubicBezTo>
                    <a:pt x="45202" y="15434"/>
                    <a:pt x="47101" y="15191"/>
                    <a:pt x="48980" y="14838"/>
                  </a:cubicBezTo>
                  <a:close/>
                  <a:moveTo>
                    <a:pt x="33019" y="15353"/>
                  </a:moveTo>
                  <a:cubicBezTo>
                    <a:pt x="33466" y="15397"/>
                    <a:pt x="33914" y="15437"/>
                    <a:pt x="34361" y="15473"/>
                  </a:cubicBezTo>
                  <a:cubicBezTo>
                    <a:pt x="32600" y="18461"/>
                    <a:pt x="31311" y="23507"/>
                    <a:pt x="33328" y="26644"/>
                  </a:cubicBezTo>
                  <a:cubicBezTo>
                    <a:pt x="32798" y="26578"/>
                    <a:pt x="32266" y="26503"/>
                    <a:pt x="31736" y="26426"/>
                  </a:cubicBezTo>
                  <a:lnTo>
                    <a:pt x="31736" y="26427"/>
                  </a:lnTo>
                  <a:cubicBezTo>
                    <a:pt x="30351" y="23059"/>
                    <a:pt x="30739" y="18274"/>
                    <a:pt x="33011" y="15374"/>
                  </a:cubicBezTo>
                  <a:cubicBezTo>
                    <a:pt x="33017" y="15368"/>
                    <a:pt x="33016" y="15360"/>
                    <a:pt x="33019" y="15353"/>
                  </a:cubicBezTo>
                  <a:close/>
                  <a:moveTo>
                    <a:pt x="43168" y="15576"/>
                  </a:moveTo>
                  <a:lnTo>
                    <a:pt x="43168" y="15576"/>
                  </a:lnTo>
                  <a:cubicBezTo>
                    <a:pt x="43086" y="17877"/>
                    <a:pt x="42848" y="19766"/>
                    <a:pt x="43835" y="21948"/>
                  </a:cubicBezTo>
                  <a:cubicBezTo>
                    <a:pt x="44635" y="23713"/>
                    <a:pt x="45764" y="24964"/>
                    <a:pt x="46938" y="26403"/>
                  </a:cubicBezTo>
                  <a:cubicBezTo>
                    <a:pt x="46642" y="26466"/>
                    <a:pt x="46347" y="26523"/>
                    <a:pt x="46052" y="26575"/>
                  </a:cubicBezTo>
                  <a:lnTo>
                    <a:pt x="46052" y="26576"/>
                  </a:lnTo>
                  <a:cubicBezTo>
                    <a:pt x="44946" y="26776"/>
                    <a:pt x="43830" y="26906"/>
                    <a:pt x="42709" y="26988"/>
                  </a:cubicBezTo>
                  <a:cubicBezTo>
                    <a:pt x="40134" y="23976"/>
                    <a:pt x="38478" y="19486"/>
                    <a:pt x="40303" y="15684"/>
                  </a:cubicBezTo>
                  <a:cubicBezTo>
                    <a:pt x="41258" y="15671"/>
                    <a:pt x="42213" y="15641"/>
                    <a:pt x="43168" y="15576"/>
                  </a:cubicBezTo>
                  <a:close/>
                  <a:moveTo>
                    <a:pt x="34549" y="15489"/>
                  </a:moveTo>
                  <a:cubicBezTo>
                    <a:pt x="36169" y="15612"/>
                    <a:pt x="37792" y="15688"/>
                    <a:pt x="39415" y="15695"/>
                  </a:cubicBezTo>
                  <a:cubicBezTo>
                    <a:pt x="39433" y="15695"/>
                    <a:pt x="39450" y="15695"/>
                    <a:pt x="39468" y="15695"/>
                  </a:cubicBezTo>
                  <a:cubicBezTo>
                    <a:pt x="39681" y="15695"/>
                    <a:pt x="39896" y="15688"/>
                    <a:pt x="40110" y="15686"/>
                  </a:cubicBezTo>
                  <a:lnTo>
                    <a:pt x="40110" y="15686"/>
                  </a:lnTo>
                  <a:cubicBezTo>
                    <a:pt x="38144" y="19254"/>
                    <a:pt x="39770" y="24185"/>
                    <a:pt x="42398" y="27012"/>
                  </a:cubicBezTo>
                  <a:cubicBezTo>
                    <a:pt x="41581" y="27064"/>
                    <a:pt x="40762" y="27088"/>
                    <a:pt x="39941" y="27088"/>
                  </a:cubicBezTo>
                  <a:cubicBezTo>
                    <a:pt x="37834" y="27088"/>
                    <a:pt x="35719" y="26929"/>
                    <a:pt x="33616" y="26677"/>
                  </a:cubicBezTo>
                  <a:lnTo>
                    <a:pt x="33616" y="26678"/>
                  </a:lnTo>
                  <a:cubicBezTo>
                    <a:pt x="31593" y="23354"/>
                    <a:pt x="32900" y="18706"/>
                    <a:pt x="34549" y="15489"/>
                  </a:cubicBezTo>
                  <a:close/>
                  <a:moveTo>
                    <a:pt x="41547" y="0"/>
                  </a:moveTo>
                  <a:cubicBezTo>
                    <a:pt x="39088" y="0"/>
                    <a:pt x="36624" y="179"/>
                    <a:pt x="34258" y="344"/>
                  </a:cubicBezTo>
                  <a:cubicBezTo>
                    <a:pt x="22985" y="1133"/>
                    <a:pt x="11656" y="2270"/>
                    <a:pt x="518" y="4203"/>
                  </a:cubicBezTo>
                  <a:cubicBezTo>
                    <a:pt x="443" y="4216"/>
                    <a:pt x="400" y="4268"/>
                    <a:pt x="380" y="4329"/>
                  </a:cubicBezTo>
                  <a:cubicBezTo>
                    <a:pt x="374" y="4325"/>
                    <a:pt x="370" y="4322"/>
                    <a:pt x="366" y="4319"/>
                  </a:cubicBezTo>
                  <a:cubicBezTo>
                    <a:pt x="330" y="4298"/>
                    <a:pt x="295" y="4289"/>
                    <a:pt x="263" y="4289"/>
                  </a:cubicBezTo>
                  <a:cubicBezTo>
                    <a:pt x="96" y="4289"/>
                    <a:pt x="0" y="4537"/>
                    <a:pt x="168" y="4657"/>
                  </a:cubicBezTo>
                  <a:cubicBezTo>
                    <a:pt x="2484" y="6320"/>
                    <a:pt x="3315" y="9045"/>
                    <a:pt x="4494" y="11504"/>
                  </a:cubicBezTo>
                  <a:cubicBezTo>
                    <a:pt x="5596" y="13799"/>
                    <a:pt x="6960" y="15982"/>
                    <a:pt x="8659" y="17883"/>
                  </a:cubicBezTo>
                  <a:cubicBezTo>
                    <a:pt x="12120" y="21756"/>
                    <a:pt x="16893" y="23901"/>
                    <a:pt x="21842" y="25181"/>
                  </a:cubicBezTo>
                  <a:cubicBezTo>
                    <a:pt x="27095" y="26539"/>
                    <a:pt x="32656" y="27406"/>
                    <a:pt x="38077" y="27652"/>
                  </a:cubicBezTo>
                  <a:cubicBezTo>
                    <a:pt x="38769" y="27684"/>
                    <a:pt x="39468" y="27701"/>
                    <a:pt x="40169" y="27701"/>
                  </a:cubicBezTo>
                  <a:cubicBezTo>
                    <a:pt x="44916" y="27701"/>
                    <a:pt x="49799" y="26914"/>
                    <a:pt x="53899" y="24454"/>
                  </a:cubicBezTo>
                  <a:cubicBezTo>
                    <a:pt x="55879" y="23268"/>
                    <a:pt x="58005" y="21460"/>
                    <a:pt x="58722" y="19176"/>
                  </a:cubicBezTo>
                  <a:cubicBezTo>
                    <a:pt x="59543" y="16565"/>
                    <a:pt x="57217" y="14774"/>
                    <a:pt x="55524" y="13073"/>
                  </a:cubicBezTo>
                  <a:cubicBezTo>
                    <a:pt x="60190" y="11386"/>
                    <a:pt x="64508" y="8829"/>
                    <a:pt x="68099" y="5218"/>
                  </a:cubicBezTo>
                  <a:cubicBezTo>
                    <a:pt x="68124" y="5192"/>
                    <a:pt x="68144" y="5160"/>
                    <a:pt x="68159" y="5127"/>
                  </a:cubicBezTo>
                  <a:cubicBezTo>
                    <a:pt x="68218" y="5097"/>
                    <a:pt x="68262" y="5047"/>
                    <a:pt x="68285" y="4987"/>
                  </a:cubicBezTo>
                  <a:cubicBezTo>
                    <a:pt x="68703" y="3829"/>
                    <a:pt x="67288" y="2938"/>
                    <a:pt x="66449" y="2502"/>
                  </a:cubicBezTo>
                  <a:cubicBezTo>
                    <a:pt x="66419" y="2487"/>
                    <a:pt x="66388" y="2480"/>
                    <a:pt x="66360" y="2480"/>
                  </a:cubicBezTo>
                  <a:cubicBezTo>
                    <a:pt x="66267" y="2480"/>
                    <a:pt x="66193" y="2554"/>
                    <a:pt x="66180" y="2641"/>
                  </a:cubicBezTo>
                  <a:cubicBezTo>
                    <a:pt x="66123" y="2653"/>
                    <a:pt x="66070" y="2680"/>
                    <a:pt x="66027" y="2722"/>
                  </a:cubicBezTo>
                  <a:cubicBezTo>
                    <a:pt x="62903" y="5807"/>
                    <a:pt x="59196" y="7992"/>
                    <a:pt x="55195" y="9514"/>
                  </a:cubicBezTo>
                  <a:cubicBezTo>
                    <a:pt x="54211" y="8598"/>
                    <a:pt x="55572" y="7033"/>
                    <a:pt x="55584" y="5950"/>
                  </a:cubicBezTo>
                  <a:cubicBezTo>
                    <a:pt x="55591" y="5234"/>
                    <a:pt x="55297" y="4559"/>
                    <a:pt x="54896" y="3980"/>
                  </a:cubicBezTo>
                  <a:cubicBezTo>
                    <a:pt x="53817" y="2422"/>
                    <a:pt x="51860" y="1607"/>
                    <a:pt x="50112" y="1078"/>
                  </a:cubicBezTo>
                  <a:cubicBezTo>
                    <a:pt x="47378" y="252"/>
                    <a:pt x="44466" y="0"/>
                    <a:pt x="41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360" name="Google Shape;1360;p20"/>
          <p:cNvGrpSpPr/>
          <p:nvPr/>
        </p:nvGrpSpPr>
        <p:grpSpPr>
          <a:xfrm rot="294983">
            <a:off x="-1294336" y="4002122"/>
            <a:ext cx="3264267" cy="3519564"/>
            <a:chOff x="-690798" y="2654793"/>
            <a:chExt cx="2448251" cy="2639728"/>
          </a:xfrm>
        </p:grpSpPr>
        <p:sp>
          <p:nvSpPr>
            <p:cNvPr id="1361" name="Google Shape;1361;p20"/>
            <p:cNvSpPr/>
            <p:nvPr/>
          </p:nvSpPr>
          <p:spPr>
            <a:xfrm rot="3719449">
              <a:off x="684474" y="3519921"/>
              <a:ext cx="480635" cy="871778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2" name="Google Shape;1362;p20"/>
            <p:cNvSpPr/>
            <p:nvPr/>
          </p:nvSpPr>
          <p:spPr>
            <a:xfrm rot="3719449">
              <a:off x="412532" y="3532611"/>
              <a:ext cx="479727" cy="120332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3" name="Google Shape;1363;p20"/>
            <p:cNvSpPr/>
            <p:nvPr/>
          </p:nvSpPr>
          <p:spPr>
            <a:xfrm rot="3719449">
              <a:off x="696783" y="3558113"/>
              <a:ext cx="459614" cy="847470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4" name="Google Shape;1364;p20"/>
            <p:cNvSpPr/>
            <p:nvPr/>
          </p:nvSpPr>
          <p:spPr>
            <a:xfrm rot="3719449">
              <a:off x="718912" y="3603639"/>
              <a:ext cx="424319" cy="814164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5" name="Google Shape;1365;p20"/>
            <p:cNvSpPr/>
            <p:nvPr/>
          </p:nvSpPr>
          <p:spPr>
            <a:xfrm rot="3719449">
              <a:off x="774500" y="3599453"/>
              <a:ext cx="335346" cy="672422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6" name="Google Shape;1366;p20"/>
            <p:cNvSpPr/>
            <p:nvPr/>
          </p:nvSpPr>
          <p:spPr>
            <a:xfrm rot="3719449">
              <a:off x="706003" y="3719291"/>
              <a:ext cx="381541" cy="837608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7" name="Google Shape;1367;p20"/>
            <p:cNvSpPr/>
            <p:nvPr/>
          </p:nvSpPr>
          <p:spPr>
            <a:xfrm rot="3719449">
              <a:off x="17121" y="3851941"/>
              <a:ext cx="856164" cy="81533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8" name="Google Shape;1368;p20"/>
            <p:cNvSpPr/>
            <p:nvPr/>
          </p:nvSpPr>
          <p:spPr>
            <a:xfrm rot="3719449">
              <a:off x="-31239" y="3878972"/>
              <a:ext cx="914600" cy="90703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9" name="Google Shape;1369;p20"/>
            <p:cNvSpPr/>
            <p:nvPr/>
          </p:nvSpPr>
          <p:spPr>
            <a:xfrm rot="3719449">
              <a:off x="-34638" y="3880517"/>
              <a:ext cx="874287" cy="7024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0" name="Google Shape;1370;p20"/>
            <p:cNvSpPr/>
            <p:nvPr/>
          </p:nvSpPr>
          <p:spPr>
            <a:xfrm rot="3719449">
              <a:off x="746563" y="3809218"/>
              <a:ext cx="272498" cy="706852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1" name="Google Shape;1371;p20"/>
            <p:cNvSpPr/>
            <p:nvPr/>
          </p:nvSpPr>
          <p:spPr>
            <a:xfrm rot="3719449">
              <a:off x="-46459" y="3974944"/>
              <a:ext cx="1131993" cy="1089864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2" name="Google Shape;1372;p20"/>
            <p:cNvSpPr/>
            <p:nvPr/>
          </p:nvSpPr>
          <p:spPr>
            <a:xfrm rot="3719449">
              <a:off x="-27708" y="3955771"/>
              <a:ext cx="847513" cy="59128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3" name="Google Shape;1373;p20"/>
            <p:cNvSpPr/>
            <p:nvPr/>
          </p:nvSpPr>
          <p:spPr>
            <a:xfrm rot="3719449">
              <a:off x="24189" y="3999890"/>
              <a:ext cx="725062" cy="68168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4" name="Google Shape;1374;p20"/>
            <p:cNvSpPr/>
            <p:nvPr/>
          </p:nvSpPr>
          <p:spPr>
            <a:xfrm rot="3719449">
              <a:off x="143178" y="4112222"/>
              <a:ext cx="557670" cy="75218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5" name="Google Shape;1375;p20"/>
            <p:cNvSpPr/>
            <p:nvPr/>
          </p:nvSpPr>
          <p:spPr>
            <a:xfrm rot="3719449">
              <a:off x="842433" y="4224090"/>
              <a:ext cx="152253" cy="999896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6" name="Google Shape;1376;p20"/>
            <p:cNvSpPr/>
            <p:nvPr/>
          </p:nvSpPr>
          <p:spPr>
            <a:xfrm rot="3719449">
              <a:off x="-155521" y="4352014"/>
              <a:ext cx="834840" cy="62761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7" name="Google Shape;1377;p20"/>
            <p:cNvSpPr/>
            <p:nvPr/>
          </p:nvSpPr>
          <p:spPr>
            <a:xfrm rot="3719449">
              <a:off x="321630" y="4228740"/>
              <a:ext cx="298148" cy="71498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8" name="Google Shape;1378;p20"/>
            <p:cNvSpPr/>
            <p:nvPr/>
          </p:nvSpPr>
          <p:spPr>
            <a:xfrm rot="3719449">
              <a:off x="-214492" y="4396135"/>
              <a:ext cx="919920" cy="9169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9" name="Google Shape;1379;p20"/>
            <p:cNvSpPr/>
            <p:nvPr/>
          </p:nvSpPr>
          <p:spPr>
            <a:xfrm rot="3719449">
              <a:off x="834178" y="4214370"/>
              <a:ext cx="90227" cy="914427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0" name="Google Shape;1380;p20"/>
            <p:cNvSpPr/>
            <p:nvPr/>
          </p:nvSpPr>
          <p:spPr>
            <a:xfrm rot="3719449">
              <a:off x="-119292" y="4371580"/>
              <a:ext cx="846994" cy="89492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1" name="Google Shape;1381;p20"/>
            <p:cNvSpPr/>
            <p:nvPr/>
          </p:nvSpPr>
          <p:spPr>
            <a:xfrm rot="3719449">
              <a:off x="-216152" y="4422348"/>
              <a:ext cx="827530" cy="72839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2" name="Google Shape;1382;p20"/>
            <p:cNvSpPr/>
            <p:nvPr/>
          </p:nvSpPr>
          <p:spPr>
            <a:xfrm rot="3719449">
              <a:off x="841132" y="4333929"/>
              <a:ext cx="172366" cy="916849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3" name="Google Shape;1383;p20"/>
            <p:cNvSpPr/>
            <p:nvPr/>
          </p:nvSpPr>
          <p:spPr>
            <a:xfrm rot="3719449">
              <a:off x="769009" y="4343510"/>
              <a:ext cx="88930" cy="646210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4" name="Google Shape;1384;p20"/>
            <p:cNvSpPr/>
            <p:nvPr/>
          </p:nvSpPr>
          <p:spPr>
            <a:xfrm rot="3719449">
              <a:off x="845211" y="4432405"/>
              <a:ext cx="128290" cy="689767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5" name="Google Shape;1385;p20"/>
            <p:cNvSpPr/>
            <p:nvPr/>
          </p:nvSpPr>
          <p:spPr>
            <a:xfrm rot="3719449">
              <a:off x="671034" y="4440883"/>
              <a:ext cx="74699" cy="499624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6" name="Google Shape;1386;p20"/>
            <p:cNvSpPr/>
            <p:nvPr/>
          </p:nvSpPr>
          <p:spPr>
            <a:xfrm rot="3719449">
              <a:off x="-73708" y="4543384"/>
              <a:ext cx="628001" cy="10121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7" name="Google Shape;1387;p20"/>
            <p:cNvSpPr/>
            <p:nvPr/>
          </p:nvSpPr>
          <p:spPr>
            <a:xfrm rot="3719449">
              <a:off x="594264" y="4543782"/>
              <a:ext cx="77554" cy="320380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8" name="Google Shape;1388;p20"/>
            <p:cNvSpPr/>
            <p:nvPr/>
          </p:nvSpPr>
          <p:spPr>
            <a:xfrm rot="3719449">
              <a:off x="77752" y="4601449"/>
              <a:ext cx="401524" cy="69941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9" name="Google Shape;1389;p20"/>
            <p:cNvSpPr/>
            <p:nvPr/>
          </p:nvSpPr>
          <p:spPr>
            <a:xfrm rot="3719449">
              <a:off x="595342" y="4761941"/>
              <a:ext cx="156146" cy="343132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0" name="Google Shape;1390;p20"/>
            <p:cNvSpPr/>
            <p:nvPr/>
          </p:nvSpPr>
          <p:spPr>
            <a:xfrm rot="3719449">
              <a:off x="491750" y="4895948"/>
              <a:ext cx="111811" cy="15065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1" name="Google Shape;1391;p20"/>
            <p:cNvSpPr/>
            <p:nvPr/>
          </p:nvSpPr>
          <p:spPr>
            <a:xfrm rot="3719449">
              <a:off x="210952" y="3079961"/>
              <a:ext cx="1018538" cy="466448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2" name="Google Shape;1392;p20"/>
            <p:cNvSpPr/>
            <p:nvPr/>
          </p:nvSpPr>
          <p:spPr>
            <a:xfrm rot="3719449">
              <a:off x="298208" y="3071551"/>
              <a:ext cx="886398" cy="331929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3" name="Google Shape;1393;p20"/>
            <p:cNvSpPr/>
            <p:nvPr/>
          </p:nvSpPr>
          <p:spPr>
            <a:xfrm rot="3719449">
              <a:off x="253942" y="3133528"/>
              <a:ext cx="923813" cy="386991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4" name="Google Shape;1394;p20"/>
            <p:cNvSpPr/>
            <p:nvPr/>
          </p:nvSpPr>
          <p:spPr>
            <a:xfrm rot="3719449">
              <a:off x="217887" y="3141003"/>
              <a:ext cx="963563" cy="421637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5" name="Google Shape;1395;p20"/>
            <p:cNvSpPr/>
            <p:nvPr/>
          </p:nvSpPr>
          <p:spPr>
            <a:xfrm rot="3719449">
              <a:off x="314559" y="3294061"/>
              <a:ext cx="704776" cy="25130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6" name="Google Shape;1396;p20"/>
            <p:cNvSpPr/>
            <p:nvPr/>
          </p:nvSpPr>
          <p:spPr>
            <a:xfrm rot="3719449">
              <a:off x="-522993" y="3150004"/>
              <a:ext cx="2112641" cy="1649307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397" name="Google Shape;1397;p20"/>
          <p:cNvSpPr txBox="1">
            <a:spLocks noGrp="1"/>
          </p:cNvSpPr>
          <p:nvPr>
            <p:ph type="title" idx="2"/>
          </p:nvPr>
        </p:nvSpPr>
        <p:spPr>
          <a:xfrm>
            <a:off x="1902679" y="4113412"/>
            <a:ext cx="26488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398" name="Google Shape;1398;p20"/>
          <p:cNvSpPr txBox="1">
            <a:spLocks noGrp="1"/>
          </p:cNvSpPr>
          <p:nvPr>
            <p:ph type="subTitle" idx="1"/>
          </p:nvPr>
        </p:nvSpPr>
        <p:spPr>
          <a:xfrm>
            <a:off x="1902681" y="4536799"/>
            <a:ext cx="2648800" cy="12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99" name="Google Shape;1399;p20"/>
          <p:cNvSpPr txBox="1">
            <a:spLocks noGrp="1"/>
          </p:cNvSpPr>
          <p:nvPr>
            <p:ph type="title" idx="3"/>
          </p:nvPr>
        </p:nvSpPr>
        <p:spPr>
          <a:xfrm>
            <a:off x="4771600" y="4113412"/>
            <a:ext cx="26488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00" name="Google Shape;1400;p20"/>
          <p:cNvSpPr txBox="1">
            <a:spLocks noGrp="1"/>
          </p:cNvSpPr>
          <p:nvPr>
            <p:ph type="subTitle" idx="4"/>
          </p:nvPr>
        </p:nvSpPr>
        <p:spPr>
          <a:xfrm>
            <a:off x="4771599" y="4536799"/>
            <a:ext cx="2648800" cy="12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401" name="Google Shape;1401;p20"/>
          <p:cNvSpPr txBox="1">
            <a:spLocks noGrp="1"/>
          </p:cNvSpPr>
          <p:nvPr>
            <p:ph type="title" idx="5"/>
          </p:nvPr>
        </p:nvSpPr>
        <p:spPr>
          <a:xfrm>
            <a:off x="7640521" y="4113412"/>
            <a:ext cx="26488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02" name="Google Shape;1402;p20"/>
          <p:cNvSpPr txBox="1">
            <a:spLocks noGrp="1"/>
          </p:cNvSpPr>
          <p:nvPr>
            <p:ph type="subTitle" idx="6"/>
          </p:nvPr>
        </p:nvSpPr>
        <p:spPr>
          <a:xfrm>
            <a:off x="7640517" y="4536799"/>
            <a:ext cx="2648800" cy="12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41817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8567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p27"/>
          <p:cNvSpPr/>
          <p:nvPr/>
        </p:nvSpPr>
        <p:spPr>
          <a:xfrm>
            <a:off x="-1232198" y="4947303"/>
            <a:ext cx="3126932" cy="3102132"/>
          </a:xfrm>
          <a:custGeom>
            <a:avLst/>
            <a:gdLst/>
            <a:ahLst/>
            <a:cxnLst/>
            <a:rect l="l" t="t" r="r" b="b"/>
            <a:pathLst>
              <a:path w="20229" h="20069" extrusionOk="0">
                <a:moveTo>
                  <a:pt x="7232" y="5426"/>
                </a:moveTo>
                <a:cubicBezTo>
                  <a:pt x="7787" y="5722"/>
                  <a:pt x="8401" y="5969"/>
                  <a:pt x="9022" y="6002"/>
                </a:cubicBezTo>
                <a:cubicBezTo>
                  <a:pt x="9024" y="6002"/>
                  <a:pt x="9026" y="6002"/>
                  <a:pt x="9028" y="6002"/>
                </a:cubicBezTo>
                <a:cubicBezTo>
                  <a:pt x="9056" y="6002"/>
                  <a:pt x="9081" y="5984"/>
                  <a:pt x="9089" y="5957"/>
                </a:cubicBezTo>
                <a:cubicBezTo>
                  <a:pt x="9121" y="5937"/>
                  <a:pt x="9150" y="5913"/>
                  <a:pt x="9177" y="5888"/>
                </a:cubicBezTo>
                <a:cubicBezTo>
                  <a:pt x="9322" y="6089"/>
                  <a:pt x="9502" y="6270"/>
                  <a:pt x="9646" y="6470"/>
                </a:cubicBezTo>
                <a:cubicBezTo>
                  <a:pt x="9790" y="6670"/>
                  <a:pt x="9916" y="6885"/>
                  <a:pt x="10001" y="7116"/>
                </a:cubicBezTo>
                <a:cubicBezTo>
                  <a:pt x="9998" y="7120"/>
                  <a:pt x="9997" y="7122"/>
                  <a:pt x="9996" y="7126"/>
                </a:cubicBezTo>
                <a:lnTo>
                  <a:pt x="9997" y="7126"/>
                </a:lnTo>
                <a:cubicBezTo>
                  <a:pt x="9993" y="7160"/>
                  <a:pt x="9992" y="7192"/>
                  <a:pt x="9988" y="7225"/>
                </a:cubicBezTo>
                <a:cubicBezTo>
                  <a:pt x="9323" y="6805"/>
                  <a:pt x="8483" y="6448"/>
                  <a:pt x="7702" y="6400"/>
                </a:cubicBezTo>
                <a:cubicBezTo>
                  <a:pt x="7702" y="6398"/>
                  <a:pt x="7703" y="6397"/>
                  <a:pt x="7704" y="6396"/>
                </a:cubicBezTo>
                <a:cubicBezTo>
                  <a:pt x="7770" y="6034"/>
                  <a:pt x="7488" y="5698"/>
                  <a:pt x="7232" y="5426"/>
                </a:cubicBezTo>
                <a:close/>
                <a:moveTo>
                  <a:pt x="12999" y="5427"/>
                </a:moveTo>
                <a:lnTo>
                  <a:pt x="12999" y="5427"/>
                </a:lnTo>
                <a:cubicBezTo>
                  <a:pt x="12743" y="5698"/>
                  <a:pt x="12461" y="6034"/>
                  <a:pt x="12528" y="6396"/>
                </a:cubicBezTo>
                <a:cubicBezTo>
                  <a:pt x="12528" y="6398"/>
                  <a:pt x="12529" y="6398"/>
                  <a:pt x="12531" y="6400"/>
                </a:cubicBezTo>
                <a:cubicBezTo>
                  <a:pt x="11725" y="6448"/>
                  <a:pt x="10857" y="6825"/>
                  <a:pt x="10186" y="7261"/>
                </a:cubicBezTo>
                <a:lnTo>
                  <a:pt x="10186" y="7262"/>
                </a:lnTo>
                <a:lnTo>
                  <a:pt x="10184" y="7262"/>
                </a:lnTo>
                <a:cubicBezTo>
                  <a:pt x="10266" y="6974"/>
                  <a:pt x="10410" y="6714"/>
                  <a:pt x="10585" y="6470"/>
                </a:cubicBezTo>
                <a:cubicBezTo>
                  <a:pt x="10729" y="6270"/>
                  <a:pt x="10909" y="6089"/>
                  <a:pt x="11054" y="5888"/>
                </a:cubicBezTo>
                <a:cubicBezTo>
                  <a:pt x="11081" y="5913"/>
                  <a:pt x="11110" y="5937"/>
                  <a:pt x="11142" y="5957"/>
                </a:cubicBezTo>
                <a:cubicBezTo>
                  <a:pt x="11150" y="5984"/>
                  <a:pt x="11175" y="6002"/>
                  <a:pt x="11203" y="6002"/>
                </a:cubicBezTo>
                <a:cubicBezTo>
                  <a:pt x="11205" y="6002"/>
                  <a:pt x="11207" y="6002"/>
                  <a:pt x="11209" y="6002"/>
                </a:cubicBezTo>
                <a:cubicBezTo>
                  <a:pt x="11831" y="5969"/>
                  <a:pt x="12444" y="5722"/>
                  <a:pt x="12999" y="5427"/>
                </a:cubicBezTo>
                <a:close/>
                <a:moveTo>
                  <a:pt x="4290" y="4539"/>
                </a:moveTo>
                <a:cubicBezTo>
                  <a:pt x="4308" y="4539"/>
                  <a:pt x="4326" y="4539"/>
                  <a:pt x="4344" y="4539"/>
                </a:cubicBezTo>
                <a:cubicBezTo>
                  <a:pt x="4981" y="4547"/>
                  <a:pt x="5611" y="4681"/>
                  <a:pt x="6198" y="4929"/>
                </a:cubicBezTo>
                <a:cubicBezTo>
                  <a:pt x="6836" y="5199"/>
                  <a:pt x="7192" y="5613"/>
                  <a:pt x="7479" y="6225"/>
                </a:cubicBezTo>
                <a:cubicBezTo>
                  <a:pt x="7482" y="6230"/>
                  <a:pt x="7486" y="6233"/>
                  <a:pt x="7491" y="6233"/>
                </a:cubicBezTo>
                <a:cubicBezTo>
                  <a:pt x="7499" y="6233"/>
                  <a:pt x="7508" y="6226"/>
                  <a:pt x="7508" y="6217"/>
                </a:cubicBezTo>
                <a:cubicBezTo>
                  <a:pt x="7508" y="6145"/>
                  <a:pt x="7499" y="6073"/>
                  <a:pt x="7480" y="6002"/>
                </a:cubicBezTo>
                <a:lnTo>
                  <a:pt x="7480" y="6002"/>
                </a:lnTo>
                <a:cubicBezTo>
                  <a:pt x="7552" y="6117"/>
                  <a:pt x="7598" y="6246"/>
                  <a:pt x="7611" y="6382"/>
                </a:cubicBezTo>
                <a:cubicBezTo>
                  <a:pt x="7611" y="6388"/>
                  <a:pt x="7616" y="6390"/>
                  <a:pt x="7618" y="6396"/>
                </a:cubicBezTo>
                <a:cubicBezTo>
                  <a:pt x="7591" y="6394"/>
                  <a:pt x="7562" y="6393"/>
                  <a:pt x="7535" y="6393"/>
                </a:cubicBezTo>
                <a:cubicBezTo>
                  <a:pt x="7516" y="6394"/>
                  <a:pt x="7505" y="6409"/>
                  <a:pt x="7505" y="6423"/>
                </a:cubicBezTo>
                <a:lnTo>
                  <a:pt x="7505" y="6423"/>
                </a:lnTo>
                <a:cubicBezTo>
                  <a:pt x="7504" y="6396"/>
                  <a:pt x="7483" y="6368"/>
                  <a:pt x="7456" y="6368"/>
                </a:cubicBezTo>
                <a:cubicBezTo>
                  <a:pt x="7450" y="6368"/>
                  <a:pt x="7444" y="6369"/>
                  <a:pt x="7438" y="6372"/>
                </a:cubicBezTo>
                <a:cubicBezTo>
                  <a:pt x="7178" y="6481"/>
                  <a:pt x="6955" y="6642"/>
                  <a:pt x="6683" y="6732"/>
                </a:cubicBezTo>
                <a:cubicBezTo>
                  <a:pt x="6312" y="6853"/>
                  <a:pt x="5917" y="6889"/>
                  <a:pt x="5532" y="6926"/>
                </a:cubicBezTo>
                <a:cubicBezTo>
                  <a:pt x="4899" y="6986"/>
                  <a:pt x="4256" y="6974"/>
                  <a:pt x="3629" y="7086"/>
                </a:cubicBezTo>
                <a:cubicBezTo>
                  <a:pt x="3129" y="7176"/>
                  <a:pt x="2646" y="7380"/>
                  <a:pt x="2150" y="7489"/>
                </a:cubicBezTo>
                <a:cubicBezTo>
                  <a:pt x="1953" y="7533"/>
                  <a:pt x="1711" y="7583"/>
                  <a:pt x="1469" y="7600"/>
                </a:cubicBezTo>
                <a:cubicBezTo>
                  <a:pt x="1694" y="7545"/>
                  <a:pt x="1917" y="7477"/>
                  <a:pt x="2135" y="7412"/>
                </a:cubicBezTo>
                <a:cubicBezTo>
                  <a:pt x="2713" y="7240"/>
                  <a:pt x="3281" y="7037"/>
                  <a:pt x="3852" y="6845"/>
                </a:cubicBezTo>
                <a:cubicBezTo>
                  <a:pt x="4741" y="6545"/>
                  <a:pt x="5651" y="6286"/>
                  <a:pt x="6580" y="6286"/>
                </a:cubicBezTo>
                <a:cubicBezTo>
                  <a:pt x="6866" y="6286"/>
                  <a:pt x="7155" y="6311"/>
                  <a:pt x="7444" y="6366"/>
                </a:cubicBezTo>
                <a:cubicBezTo>
                  <a:pt x="7446" y="6367"/>
                  <a:pt x="7447" y="6367"/>
                  <a:pt x="7449" y="6367"/>
                </a:cubicBezTo>
                <a:cubicBezTo>
                  <a:pt x="7457" y="6367"/>
                  <a:pt x="7464" y="6364"/>
                  <a:pt x="7470" y="6357"/>
                </a:cubicBezTo>
                <a:lnTo>
                  <a:pt x="7474" y="6361"/>
                </a:lnTo>
                <a:cubicBezTo>
                  <a:pt x="7479" y="6366"/>
                  <a:pt x="7485" y="6368"/>
                  <a:pt x="7491" y="6368"/>
                </a:cubicBezTo>
                <a:cubicBezTo>
                  <a:pt x="7511" y="6368"/>
                  <a:pt x="7532" y="6347"/>
                  <a:pt x="7516" y="6328"/>
                </a:cubicBezTo>
                <a:cubicBezTo>
                  <a:pt x="6775" y="5367"/>
                  <a:pt x="5478" y="5008"/>
                  <a:pt x="4267" y="5008"/>
                </a:cubicBezTo>
                <a:cubicBezTo>
                  <a:pt x="3954" y="5008"/>
                  <a:pt x="3648" y="5032"/>
                  <a:pt x="3358" y="5075"/>
                </a:cubicBezTo>
                <a:cubicBezTo>
                  <a:pt x="2407" y="5218"/>
                  <a:pt x="919" y="5702"/>
                  <a:pt x="420" y="6669"/>
                </a:cubicBezTo>
                <a:cubicBezTo>
                  <a:pt x="440" y="6553"/>
                  <a:pt x="466" y="6437"/>
                  <a:pt x="498" y="6325"/>
                </a:cubicBezTo>
                <a:cubicBezTo>
                  <a:pt x="1406" y="5095"/>
                  <a:pt x="2766" y="4539"/>
                  <a:pt x="4290" y="4539"/>
                </a:cubicBezTo>
                <a:close/>
                <a:moveTo>
                  <a:pt x="15940" y="4540"/>
                </a:moveTo>
                <a:cubicBezTo>
                  <a:pt x="17464" y="4540"/>
                  <a:pt x="18824" y="5097"/>
                  <a:pt x="19732" y="6326"/>
                </a:cubicBezTo>
                <a:cubicBezTo>
                  <a:pt x="19763" y="6438"/>
                  <a:pt x="19788" y="6553"/>
                  <a:pt x="19809" y="6670"/>
                </a:cubicBezTo>
                <a:cubicBezTo>
                  <a:pt x="19309" y="5704"/>
                  <a:pt x="17822" y="5218"/>
                  <a:pt x="16870" y="5075"/>
                </a:cubicBezTo>
                <a:cubicBezTo>
                  <a:pt x="16581" y="5032"/>
                  <a:pt x="16276" y="5009"/>
                  <a:pt x="15965" y="5009"/>
                </a:cubicBezTo>
                <a:cubicBezTo>
                  <a:pt x="14753" y="5009"/>
                  <a:pt x="13454" y="5367"/>
                  <a:pt x="12713" y="6328"/>
                </a:cubicBezTo>
                <a:cubicBezTo>
                  <a:pt x="12698" y="6347"/>
                  <a:pt x="12718" y="6368"/>
                  <a:pt x="12738" y="6368"/>
                </a:cubicBezTo>
                <a:cubicBezTo>
                  <a:pt x="12744" y="6368"/>
                  <a:pt x="12751" y="6366"/>
                  <a:pt x="12756" y="6361"/>
                </a:cubicBezTo>
                <a:lnTo>
                  <a:pt x="12760" y="6358"/>
                </a:lnTo>
                <a:cubicBezTo>
                  <a:pt x="12765" y="6364"/>
                  <a:pt x="12772" y="6368"/>
                  <a:pt x="12780" y="6368"/>
                </a:cubicBezTo>
                <a:cubicBezTo>
                  <a:pt x="12782" y="6368"/>
                  <a:pt x="12783" y="6368"/>
                  <a:pt x="12784" y="6368"/>
                </a:cubicBezTo>
                <a:cubicBezTo>
                  <a:pt x="13075" y="6312"/>
                  <a:pt x="13364" y="6287"/>
                  <a:pt x="13651" y="6287"/>
                </a:cubicBezTo>
                <a:cubicBezTo>
                  <a:pt x="14580" y="6287"/>
                  <a:pt x="15490" y="6546"/>
                  <a:pt x="16378" y="6846"/>
                </a:cubicBezTo>
                <a:cubicBezTo>
                  <a:pt x="16949" y="7038"/>
                  <a:pt x="17517" y="7241"/>
                  <a:pt x="18094" y="7413"/>
                </a:cubicBezTo>
                <a:cubicBezTo>
                  <a:pt x="18313" y="7477"/>
                  <a:pt x="18536" y="7547"/>
                  <a:pt x="18761" y="7601"/>
                </a:cubicBezTo>
                <a:cubicBezTo>
                  <a:pt x="18519" y="7583"/>
                  <a:pt x="18277" y="7535"/>
                  <a:pt x="18080" y="7491"/>
                </a:cubicBezTo>
                <a:cubicBezTo>
                  <a:pt x="17584" y="7380"/>
                  <a:pt x="17100" y="7177"/>
                  <a:pt x="16601" y="7088"/>
                </a:cubicBezTo>
                <a:cubicBezTo>
                  <a:pt x="15974" y="6974"/>
                  <a:pt x="15331" y="6988"/>
                  <a:pt x="14698" y="6926"/>
                </a:cubicBezTo>
                <a:cubicBezTo>
                  <a:pt x="14312" y="6890"/>
                  <a:pt x="13916" y="6854"/>
                  <a:pt x="13547" y="6733"/>
                </a:cubicBezTo>
                <a:cubicBezTo>
                  <a:pt x="13274" y="6644"/>
                  <a:pt x="13052" y="6481"/>
                  <a:pt x="12792" y="6372"/>
                </a:cubicBezTo>
                <a:cubicBezTo>
                  <a:pt x="12786" y="6369"/>
                  <a:pt x="12780" y="6368"/>
                  <a:pt x="12775" y="6368"/>
                </a:cubicBezTo>
                <a:cubicBezTo>
                  <a:pt x="12747" y="6368"/>
                  <a:pt x="12726" y="6396"/>
                  <a:pt x="12725" y="6424"/>
                </a:cubicBezTo>
                <a:lnTo>
                  <a:pt x="12725" y="6424"/>
                </a:lnTo>
                <a:cubicBezTo>
                  <a:pt x="12724" y="6409"/>
                  <a:pt x="12714" y="6394"/>
                  <a:pt x="12695" y="6394"/>
                </a:cubicBezTo>
                <a:cubicBezTo>
                  <a:pt x="12667" y="6394"/>
                  <a:pt x="12639" y="6396"/>
                  <a:pt x="12611" y="6397"/>
                </a:cubicBezTo>
                <a:cubicBezTo>
                  <a:pt x="12613" y="6392"/>
                  <a:pt x="12617" y="6388"/>
                  <a:pt x="12617" y="6382"/>
                </a:cubicBezTo>
                <a:cubicBezTo>
                  <a:pt x="12631" y="6248"/>
                  <a:pt x="12676" y="6117"/>
                  <a:pt x="12749" y="6002"/>
                </a:cubicBezTo>
                <a:lnTo>
                  <a:pt x="12749" y="6002"/>
                </a:lnTo>
                <a:cubicBezTo>
                  <a:pt x="12731" y="6073"/>
                  <a:pt x="12721" y="6145"/>
                  <a:pt x="12721" y="6217"/>
                </a:cubicBezTo>
                <a:cubicBezTo>
                  <a:pt x="12721" y="6227"/>
                  <a:pt x="12729" y="6233"/>
                  <a:pt x="12737" y="6233"/>
                </a:cubicBezTo>
                <a:cubicBezTo>
                  <a:pt x="12742" y="6233"/>
                  <a:pt x="12747" y="6231"/>
                  <a:pt x="12749" y="6225"/>
                </a:cubicBezTo>
                <a:cubicBezTo>
                  <a:pt x="13037" y="5613"/>
                  <a:pt x="13394" y="5201"/>
                  <a:pt x="14032" y="4930"/>
                </a:cubicBezTo>
                <a:cubicBezTo>
                  <a:pt x="14619" y="4681"/>
                  <a:pt x="15249" y="4549"/>
                  <a:pt x="15886" y="4541"/>
                </a:cubicBezTo>
                <a:cubicBezTo>
                  <a:pt x="15904" y="4540"/>
                  <a:pt x="15922" y="4540"/>
                  <a:pt x="15940" y="4540"/>
                </a:cubicBezTo>
                <a:close/>
                <a:moveTo>
                  <a:pt x="10598" y="7423"/>
                </a:moveTo>
                <a:lnTo>
                  <a:pt x="10600" y="7424"/>
                </a:lnTo>
                <a:cubicBezTo>
                  <a:pt x="10724" y="7452"/>
                  <a:pt x="10848" y="7480"/>
                  <a:pt x="10969" y="7517"/>
                </a:cubicBezTo>
                <a:cubicBezTo>
                  <a:pt x="11284" y="7612"/>
                  <a:pt x="11537" y="7767"/>
                  <a:pt x="11813" y="7937"/>
                </a:cubicBezTo>
                <a:cubicBezTo>
                  <a:pt x="11818" y="7940"/>
                  <a:pt x="11823" y="7942"/>
                  <a:pt x="11828" y="7942"/>
                </a:cubicBezTo>
                <a:cubicBezTo>
                  <a:pt x="11850" y="7942"/>
                  <a:pt x="11866" y="7912"/>
                  <a:pt x="11849" y="7892"/>
                </a:cubicBezTo>
                <a:cubicBezTo>
                  <a:pt x="11832" y="7872"/>
                  <a:pt x="11816" y="7855"/>
                  <a:pt x="11799" y="7837"/>
                </a:cubicBezTo>
                <a:cubicBezTo>
                  <a:pt x="11855" y="7808"/>
                  <a:pt x="11911" y="7780"/>
                  <a:pt x="11968" y="7755"/>
                </a:cubicBezTo>
                <a:lnTo>
                  <a:pt x="11968" y="7755"/>
                </a:lnTo>
                <a:cubicBezTo>
                  <a:pt x="11920" y="7776"/>
                  <a:pt x="11873" y="7800"/>
                  <a:pt x="11827" y="7824"/>
                </a:cubicBezTo>
                <a:cubicBezTo>
                  <a:pt x="11840" y="7856"/>
                  <a:pt x="11855" y="7888"/>
                  <a:pt x="11868" y="7921"/>
                </a:cubicBezTo>
                <a:cubicBezTo>
                  <a:pt x="11873" y="7929"/>
                  <a:pt x="11879" y="7939"/>
                  <a:pt x="11884" y="7948"/>
                </a:cubicBezTo>
                <a:cubicBezTo>
                  <a:pt x="11879" y="7947"/>
                  <a:pt x="11874" y="7946"/>
                  <a:pt x="11869" y="7946"/>
                </a:cubicBezTo>
                <a:cubicBezTo>
                  <a:pt x="11833" y="7946"/>
                  <a:pt x="11800" y="7980"/>
                  <a:pt x="11824" y="8021"/>
                </a:cubicBezTo>
                <a:cubicBezTo>
                  <a:pt x="12045" y="8388"/>
                  <a:pt x="12292" y="8740"/>
                  <a:pt x="12561" y="9075"/>
                </a:cubicBezTo>
                <a:cubicBezTo>
                  <a:pt x="12276" y="8782"/>
                  <a:pt x="11936" y="8589"/>
                  <a:pt x="11527" y="8589"/>
                </a:cubicBezTo>
                <a:cubicBezTo>
                  <a:pt x="11459" y="8589"/>
                  <a:pt x="11390" y="8594"/>
                  <a:pt x="11318" y="8605"/>
                </a:cubicBezTo>
                <a:cubicBezTo>
                  <a:pt x="11317" y="8605"/>
                  <a:pt x="11316" y="8607"/>
                  <a:pt x="11313" y="8608"/>
                </a:cubicBezTo>
                <a:cubicBezTo>
                  <a:pt x="11281" y="8588"/>
                  <a:pt x="11245" y="8577"/>
                  <a:pt x="11209" y="8576"/>
                </a:cubicBezTo>
                <a:cubicBezTo>
                  <a:pt x="11200" y="8576"/>
                  <a:pt x="11190" y="8580"/>
                  <a:pt x="11184" y="8585"/>
                </a:cubicBezTo>
                <a:cubicBezTo>
                  <a:pt x="11092" y="8169"/>
                  <a:pt x="10862" y="7756"/>
                  <a:pt x="10598" y="7423"/>
                </a:cubicBezTo>
                <a:close/>
                <a:moveTo>
                  <a:pt x="9630" y="7424"/>
                </a:moveTo>
                <a:lnTo>
                  <a:pt x="9630" y="7424"/>
                </a:lnTo>
                <a:cubicBezTo>
                  <a:pt x="9367" y="7756"/>
                  <a:pt x="9138" y="8169"/>
                  <a:pt x="9046" y="8585"/>
                </a:cubicBezTo>
                <a:cubicBezTo>
                  <a:pt x="9039" y="8580"/>
                  <a:pt x="9031" y="8576"/>
                  <a:pt x="9022" y="8576"/>
                </a:cubicBezTo>
                <a:cubicBezTo>
                  <a:pt x="8985" y="8577"/>
                  <a:pt x="8949" y="8588"/>
                  <a:pt x="8917" y="8608"/>
                </a:cubicBezTo>
                <a:cubicBezTo>
                  <a:pt x="8915" y="8607"/>
                  <a:pt x="8914" y="8607"/>
                  <a:pt x="8911" y="8605"/>
                </a:cubicBezTo>
                <a:cubicBezTo>
                  <a:pt x="8840" y="8594"/>
                  <a:pt x="8771" y="8589"/>
                  <a:pt x="8703" y="8589"/>
                </a:cubicBezTo>
                <a:cubicBezTo>
                  <a:pt x="8295" y="8589"/>
                  <a:pt x="7954" y="8782"/>
                  <a:pt x="7670" y="9076"/>
                </a:cubicBezTo>
                <a:cubicBezTo>
                  <a:pt x="7939" y="8741"/>
                  <a:pt x="8185" y="8388"/>
                  <a:pt x="8406" y="8021"/>
                </a:cubicBezTo>
                <a:cubicBezTo>
                  <a:pt x="8413" y="8011"/>
                  <a:pt x="8415" y="7999"/>
                  <a:pt x="8413" y="7988"/>
                </a:cubicBezTo>
                <a:cubicBezTo>
                  <a:pt x="8434" y="7959"/>
                  <a:pt x="8455" y="7929"/>
                  <a:pt x="8478" y="7900"/>
                </a:cubicBezTo>
                <a:cubicBezTo>
                  <a:pt x="8731" y="7745"/>
                  <a:pt x="8970" y="7604"/>
                  <a:pt x="9261" y="7516"/>
                </a:cubicBezTo>
                <a:cubicBezTo>
                  <a:pt x="9382" y="7480"/>
                  <a:pt x="9506" y="7451"/>
                  <a:pt x="9630" y="7424"/>
                </a:cubicBezTo>
                <a:close/>
                <a:moveTo>
                  <a:pt x="4396" y="0"/>
                </a:moveTo>
                <a:cubicBezTo>
                  <a:pt x="4379" y="0"/>
                  <a:pt x="4364" y="20"/>
                  <a:pt x="4380" y="33"/>
                </a:cubicBezTo>
                <a:lnTo>
                  <a:pt x="4428" y="73"/>
                </a:lnTo>
                <a:cubicBezTo>
                  <a:pt x="4381" y="85"/>
                  <a:pt x="4336" y="102"/>
                  <a:pt x="4294" y="125"/>
                </a:cubicBezTo>
                <a:cubicBezTo>
                  <a:pt x="4268" y="140"/>
                  <a:pt x="4242" y="157"/>
                  <a:pt x="4218" y="174"/>
                </a:cubicBezTo>
                <a:cubicBezTo>
                  <a:pt x="4200" y="160"/>
                  <a:pt x="4181" y="144"/>
                  <a:pt x="4162" y="129"/>
                </a:cubicBezTo>
                <a:cubicBezTo>
                  <a:pt x="4158" y="126"/>
                  <a:pt x="4154" y="124"/>
                  <a:pt x="4149" y="124"/>
                </a:cubicBezTo>
                <a:cubicBezTo>
                  <a:pt x="4132" y="124"/>
                  <a:pt x="4116" y="144"/>
                  <a:pt x="4132" y="158"/>
                </a:cubicBezTo>
                <a:lnTo>
                  <a:pt x="4182" y="204"/>
                </a:lnTo>
                <a:cubicBezTo>
                  <a:pt x="4140" y="238"/>
                  <a:pt x="4101" y="277"/>
                  <a:pt x="4066" y="321"/>
                </a:cubicBezTo>
                <a:cubicBezTo>
                  <a:pt x="4058" y="310"/>
                  <a:pt x="4050" y="301"/>
                  <a:pt x="4041" y="290"/>
                </a:cubicBezTo>
                <a:cubicBezTo>
                  <a:pt x="4037" y="285"/>
                  <a:pt x="4031" y="283"/>
                  <a:pt x="4025" y="283"/>
                </a:cubicBezTo>
                <a:cubicBezTo>
                  <a:pt x="4007" y="283"/>
                  <a:pt x="3988" y="304"/>
                  <a:pt x="4001" y="322"/>
                </a:cubicBezTo>
                <a:cubicBezTo>
                  <a:pt x="4012" y="337"/>
                  <a:pt x="4024" y="352"/>
                  <a:pt x="4034" y="366"/>
                </a:cubicBezTo>
                <a:cubicBezTo>
                  <a:pt x="3972" y="461"/>
                  <a:pt x="3924" y="565"/>
                  <a:pt x="3894" y="675"/>
                </a:cubicBezTo>
                <a:lnTo>
                  <a:pt x="3880" y="659"/>
                </a:lnTo>
                <a:cubicBezTo>
                  <a:pt x="3874" y="652"/>
                  <a:pt x="3866" y="649"/>
                  <a:pt x="3859" y="649"/>
                </a:cubicBezTo>
                <a:cubicBezTo>
                  <a:pt x="3838" y="649"/>
                  <a:pt x="3817" y="674"/>
                  <a:pt x="3830" y="696"/>
                </a:cubicBezTo>
                <a:cubicBezTo>
                  <a:pt x="3845" y="717"/>
                  <a:pt x="3860" y="739"/>
                  <a:pt x="3873" y="760"/>
                </a:cubicBezTo>
                <a:cubicBezTo>
                  <a:pt x="3838" y="935"/>
                  <a:pt x="3825" y="1112"/>
                  <a:pt x="3834" y="1291"/>
                </a:cubicBezTo>
                <a:cubicBezTo>
                  <a:pt x="3831" y="1284"/>
                  <a:pt x="3825" y="1281"/>
                  <a:pt x="3819" y="1281"/>
                </a:cubicBezTo>
                <a:cubicBezTo>
                  <a:pt x="3805" y="1281"/>
                  <a:pt x="3791" y="1295"/>
                  <a:pt x="3800" y="1311"/>
                </a:cubicBezTo>
                <a:cubicBezTo>
                  <a:pt x="3812" y="1337"/>
                  <a:pt x="3826" y="1361"/>
                  <a:pt x="3840" y="1388"/>
                </a:cubicBezTo>
                <a:cubicBezTo>
                  <a:pt x="3846" y="1475"/>
                  <a:pt x="3854" y="1557"/>
                  <a:pt x="3866" y="1635"/>
                </a:cubicBezTo>
                <a:cubicBezTo>
                  <a:pt x="3972" y="2370"/>
                  <a:pt x="4382" y="3023"/>
                  <a:pt x="4852" y="3580"/>
                </a:cubicBezTo>
                <a:cubicBezTo>
                  <a:pt x="5096" y="3867"/>
                  <a:pt x="5364" y="4131"/>
                  <a:pt x="5653" y="4371"/>
                </a:cubicBezTo>
                <a:cubicBezTo>
                  <a:pt x="5139" y="4227"/>
                  <a:pt x="4597" y="4154"/>
                  <a:pt x="4054" y="4154"/>
                </a:cubicBezTo>
                <a:cubicBezTo>
                  <a:pt x="3382" y="4154"/>
                  <a:pt x="2710" y="4267"/>
                  <a:pt x="2091" y="4499"/>
                </a:cubicBezTo>
                <a:cubicBezTo>
                  <a:pt x="952" y="4927"/>
                  <a:pt x="0" y="6060"/>
                  <a:pt x="275" y="7340"/>
                </a:cubicBezTo>
                <a:cubicBezTo>
                  <a:pt x="278" y="7356"/>
                  <a:pt x="290" y="7363"/>
                  <a:pt x="301" y="7363"/>
                </a:cubicBezTo>
                <a:cubicBezTo>
                  <a:pt x="317" y="7363"/>
                  <a:pt x="334" y="7351"/>
                  <a:pt x="336" y="7332"/>
                </a:cubicBezTo>
                <a:lnTo>
                  <a:pt x="336" y="7325"/>
                </a:lnTo>
                <a:cubicBezTo>
                  <a:pt x="340" y="7326"/>
                  <a:pt x="343" y="7326"/>
                  <a:pt x="347" y="7326"/>
                </a:cubicBezTo>
                <a:cubicBezTo>
                  <a:pt x="350" y="7326"/>
                  <a:pt x="354" y="7326"/>
                  <a:pt x="358" y="7325"/>
                </a:cubicBezTo>
                <a:cubicBezTo>
                  <a:pt x="430" y="7463"/>
                  <a:pt x="542" y="7575"/>
                  <a:pt x="679" y="7648"/>
                </a:cubicBezTo>
                <a:cubicBezTo>
                  <a:pt x="668" y="7675"/>
                  <a:pt x="688" y="7705"/>
                  <a:pt x="718" y="7707"/>
                </a:cubicBezTo>
                <a:cubicBezTo>
                  <a:pt x="747" y="7707"/>
                  <a:pt x="775" y="7704"/>
                  <a:pt x="804" y="7703"/>
                </a:cubicBezTo>
                <a:cubicBezTo>
                  <a:pt x="963" y="7761"/>
                  <a:pt x="1146" y="7785"/>
                  <a:pt x="1341" y="7785"/>
                </a:cubicBezTo>
                <a:cubicBezTo>
                  <a:pt x="2056" y="7785"/>
                  <a:pt x="2934" y="7459"/>
                  <a:pt x="3381" y="7329"/>
                </a:cubicBezTo>
                <a:cubicBezTo>
                  <a:pt x="4112" y="7116"/>
                  <a:pt x="4892" y="7162"/>
                  <a:pt x="5644" y="7110"/>
                </a:cubicBezTo>
                <a:cubicBezTo>
                  <a:pt x="6195" y="7073"/>
                  <a:pt x="7191" y="6997"/>
                  <a:pt x="7499" y="6452"/>
                </a:cubicBezTo>
                <a:cubicBezTo>
                  <a:pt x="7503" y="6444"/>
                  <a:pt x="7505" y="6435"/>
                  <a:pt x="7505" y="6426"/>
                </a:cubicBezTo>
                <a:lnTo>
                  <a:pt x="7505" y="6426"/>
                </a:lnTo>
                <a:cubicBezTo>
                  <a:pt x="7506" y="6438"/>
                  <a:pt x="7513" y="6449"/>
                  <a:pt x="7527" y="6453"/>
                </a:cubicBezTo>
                <a:cubicBezTo>
                  <a:pt x="7934" y="6570"/>
                  <a:pt x="8347" y="6656"/>
                  <a:pt x="8749" y="6794"/>
                </a:cubicBezTo>
                <a:cubicBezTo>
                  <a:pt x="9106" y="6917"/>
                  <a:pt x="9442" y="7082"/>
                  <a:pt x="9780" y="7248"/>
                </a:cubicBezTo>
                <a:cubicBezTo>
                  <a:pt x="9762" y="7268"/>
                  <a:pt x="9745" y="7288"/>
                  <a:pt x="9726" y="7308"/>
                </a:cubicBezTo>
                <a:cubicBezTo>
                  <a:pt x="9279" y="7377"/>
                  <a:pt x="8807" y="7481"/>
                  <a:pt x="8479" y="7789"/>
                </a:cubicBezTo>
                <a:cubicBezTo>
                  <a:pt x="7945" y="7435"/>
                  <a:pt x="7367" y="7282"/>
                  <a:pt x="6786" y="7282"/>
                </a:cubicBezTo>
                <a:cubicBezTo>
                  <a:pt x="5982" y="7282"/>
                  <a:pt x="5172" y="7573"/>
                  <a:pt x="4461" y="8024"/>
                </a:cubicBezTo>
                <a:cubicBezTo>
                  <a:pt x="3282" y="8772"/>
                  <a:pt x="2139" y="10084"/>
                  <a:pt x="1895" y="11495"/>
                </a:cubicBezTo>
                <a:cubicBezTo>
                  <a:pt x="1838" y="11818"/>
                  <a:pt x="1875" y="12282"/>
                  <a:pt x="2237" y="12415"/>
                </a:cubicBezTo>
                <a:cubicBezTo>
                  <a:pt x="2357" y="12460"/>
                  <a:pt x="2483" y="12479"/>
                  <a:pt x="2612" y="12479"/>
                </a:cubicBezTo>
                <a:cubicBezTo>
                  <a:pt x="3170" y="12479"/>
                  <a:pt x="3781" y="12116"/>
                  <a:pt x="4225" y="11881"/>
                </a:cubicBezTo>
                <a:cubicBezTo>
                  <a:pt x="5435" y="11241"/>
                  <a:pt x="6536" y="10395"/>
                  <a:pt x="7428" y="9364"/>
                </a:cubicBezTo>
                <a:lnTo>
                  <a:pt x="7428" y="9364"/>
                </a:lnTo>
                <a:cubicBezTo>
                  <a:pt x="6982" y="9982"/>
                  <a:pt x="6710" y="10835"/>
                  <a:pt x="6564" y="11402"/>
                </a:cubicBezTo>
                <a:cubicBezTo>
                  <a:pt x="6239" y="12674"/>
                  <a:pt x="6254" y="14164"/>
                  <a:pt x="6624" y="15424"/>
                </a:cubicBezTo>
                <a:cubicBezTo>
                  <a:pt x="6686" y="15632"/>
                  <a:pt x="6804" y="15891"/>
                  <a:pt x="6979" y="16038"/>
                </a:cubicBezTo>
                <a:cubicBezTo>
                  <a:pt x="6980" y="16046"/>
                  <a:pt x="6983" y="16055"/>
                  <a:pt x="6986" y="16064"/>
                </a:cubicBezTo>
                <a:cubicBezTo>
                  <a:pt x="6992" y="16088"/>
                  <a:pt x="7014" y="16106"/>
                  <a:pt x="7039" y="16106"/>
                </a:cubicBezTo>
                <a:lnTo>
                  <a:pt x="7084" y="16107"/>
                </a:lnTo>
                <a:cubicBezTo>
                  <a:pt x="7146" y="16138"/>
                  <a:pt x="7213" y="16155"/>
                  <a:pt x="7282" y="16155"/>
                </a:cubicBezTo>
                <a:cubicBezTo>
                  <a:pt x="7291" y="16155"/>
                  <a:pt x="7301" y="16154"/>
                  <a:pt x="7311" y="16154"/>
                </a:cubicBezTo>
                <a:lnTo>
                  <a:pt x="7311" y="16154"/>
                </a:lnTo>
                <a:cubicBezTo>
                  <a:pt x="7307" y="16187"/>
                  <a:pt x="7303" y="16222"/>
                  <a:pt x="7302" y="16256"/>
                </a:cubicBezTo>
                <a:cubicBezTo>
                  <a:pt x="7301" y="16271"/>
                  <a:pt x="7316" y="16283"/>
                  <a:pt x="7330" y="16283"/>
                </a:cubicBezTo>
                <a:cubicBezTo>
                  <a:pt x="7336" y="16283"/>
                  <a:pt x="7343" y="16281"/>
                  <a:pt x="7347" y="16275"/>
                </a:cubicBezTo>
                <a:cubicBezTo>
                  <a:pt x="7384" y="16227"/>
                  <a:pt x="7418" y="16176"/>
                  <a:pt x="7447" y="16123"/>
                </a:cubicBezTo>
                <a:cubicBezTo>
                  <a:pt x="7463" y="16118"/>
                  <a:pt x="7478" y="16112"/>
                  <a:pt x="7494" y="16104"/>
                </a:cubicBezTo>
                <a:cubicBezTo>
                  <a:pt x="8050" y="15848"/>
                  <a:pt x="8385" y="15139"/>
                  <a:pt x="8650" y="14625"/>
                </a:cubicBezTo>
                <a:cubicBezTo>
                  <a:pt x="9463" y="13057"/>
                  <a:pt x="10317" y="10986"/>
                  <a:pt x="9557" y="9260"/>
                </a:cubicBezTo>
                <a:cubicBezTo>
                  <a:pt x="9446" y="9009"/>
                  <a:pt x="9326" y="8763"/>
                  <a:pt x="9198" y="8521"/>
                </a:cubicBezTo>
                <a:cubicBezTo>
                  <a:pt x="9257" y="8347"/>
                  <a:pt x="9325" y="8175"/>
                  <a:pt x="9401" y="8008"/>
                </a:cubicBezTo>
                <a:cubicBezTo>
                  <a:pt x="9503" y="7792"/>
                  <a:pt x="9637" y="7595"/>
                  <a:pt x="9764" y="7393"/>
                </a:cubicBezTo>
                <a:cubicBezTo>
                  <a:pt x="9834" y="7377"/>
                  <a:pt x="9906" y="7360"/>
                  <a:pt x="9976" y="7342"/>
                </a:cubicBezTo>
                <a:lnTo>
                  <a:pt x="9976" y="7342"/>
                </a:lnTo>
                <a:cubicBezTo>
                  <a:pt x="9885" y="8327"/>
                  <a:pt x="9978" y="9342"/>
                  <a:pt x="10037" y="10320"/>
                </a:cubicBezTo>
                <a:cubicBezTo>
                  <a:pt x="10101" y="11383"/>
                  <a:pt x="10144" y="12450"/>
                  <a:pt x="10157" y="13514"/>
                </a:cubicBezTo>
                <a:cubicBezTo>
                  <a:pt x="10186" y="15669"/>
                  <a:pt x="10097" y="17822"/>
                  <a:pt x="10000" y="19974"/>
                </a:cubicBezTo>
                <a:cubicBezTo>
                  <a:pt x="9996" y="20037"/>
                  <a:pt x="10043" y="20069"/>
                  <a:pt x="10092" y="20069"/>
                </a:cubicBezTo>
                <a:cubicBezTo>
                  <a:pt x="10141" y="20069"/>
                  <a:pt x="10192" y="20037"/>
                  <a:pt x="10196" y="19974"/>
                </a:cubicBezTo>
                <a:cubicBezTo>
                  <a:pt x="10310" y="17867"/>
                  <a:pt x="10449" y="15785"/>
                  <a:pt x="10362" y="13674"/>
                </a:cubicBezTo>
                <a:cubicBezTo>
                  <a:pt x="10318" y="12610"/>
                  <a:pt x="10269" y="11545"/>
                  <a:pt x="10234" y="10480"/>
                </a:cubicBezTo>
                <a:cubicBezTo>
                  <a:pt x="10201" y="9463"/>
                  <a:pt x="10242" y="8428"/>
                  <a:pt x="10144" y="7413"/>
                </a:cubicBezTo>
                <a:cubicBezTo>
                  <a:pt x="10161" y="7409"/>
                  <a:pt x="10176" y="7396"/>
                  <a:pt x="10178" y="7378"/>
                </a:cubicBezTo>
                <a:lnTo>
                  <a:pt x="10254" y="7342"/>
                </a:lnTo>
                <a:cubicBezTo>
                  <a:pt x="10325" y="7358"/>
                  <a:pt x="10396" y="7376"/>
                  <a:pt x="10468" y="7392"/>
                </a:cubicBezTo>
                <a:cubicBezTo>
                  <a:pt x="10594" y="7593"/>
                  <a:pt x="10728" y="7792"/>
                  <a:pt x="10830" y="8007"/>
                </a:cubicBezTo>
                <a:cubicBezTo>
                  <a:pt x="10906" y="8175"/>
                  <a:pt x="10974" y="8345"/>
                  <a:pt x="11032" y="8520"/>
                </a:cubicBezTo>
                <a:cubicBezTo>
                  <a:pt x="10904" y="8763"/>
                  <a:pt x="10785" y="9009"/>
                  <a:pt x="10674" y="9260"/>
                </a:cubicBezTo>
                <a:cubicBezTo>
                  <a:pt x="9913" y="10985"/>
                  <a:pt x="10768" y="13057"/>
                  <a:pt x="11580" y="14625"/>
                </a:cubicBezTo>
                <a:cubicBezTo>
                  <a:pt x="11847" y="15139"/>
                  <a:pt x="12180" y="15847"/>
                  <a:pt x="12737" y="16104"/>
                </a:cubicBezTo>
                <a:cubicBezTo>
                  <a:pt x="12753" y="16112"/>
                  <a:pt x="12768" y="16116"/>
                  <a:pt x="12783" y="16122"/>
                </a:cubicBezTo>
                <a:cubicBezTo>
                  <a:pt x="12813" y="16175"/>
                  <a:pt x="12847" y="16226"/>
                  <a:pt x="12883" y="16274"/>
                </a:cubicBezTo>
                <a:cubicBezTo>
                  <a:pt x="12887" y="16280"/>
                  <a:pt x="12894" y="16282"/>
                  <a:pt x="12900" y="16282"/>
                </a:cubicBezTo>
                <a:cubicBezTo>
                  <a:pt x="12914" y="16282"/>
                  <a:pt x="12929" y="16270"/>
                  <a:pt x="12928" y="16255"/>
                </a:cubicBezTo>
                <a:cubicBezTo>
                  <a:pt x="12927" y="16222"/>
                  <a:pt x="12924" y="16187"/>
                  <a:pt x="12919" y="16154"/>
                </a:cubicBezTo>
                <a:lnTo>
                  <a:pt x="12919" y="16154"/>
                </a:lnTo>
                <a:cubicBezTo>
                  <a:pt x="12929" y="16154"/>
                  <a:pt x="12939" y="16155"/>
                  <a:pt x="12948" y="16155"/>
                </a:cubicBezTo>
                <a:cubicBezTo>
                  <a:pt x="13017" y="16155"/>
                  <a:pt x="13085" y="16138"/>
                  <a:pt x="13146" y="16107"/>
                </a:cubicBezTo>
                <a:lnTo>
                  <a:pt x="13191" y="16104"/>
                </a:lnTo>
                <a:cubicBezTo>
                  <a:pt x="13216" y="16104"/>
                  <a:pt x="13238" y="16088"/>
                  <a:pt x="13244" y="16064"/>
                </a:cubicBezTo>
                <a:cubicBezTo>
                  <a:pt x="13247" y="16055"/>
                  <a:pt x="13250" y="16046"/>
                  <a:pt x="13251" y="16038"/>
                </a:cubicBezTo>
                <a:cubicBezTo>
                  <a:pt x="13426" y="15889"/>
                  <a:pt x="13544" y="15632"/>
                  <a:pt x="13606" y="15423"/>
                </a:cubicBezTo>
                <a:cubicBezTo>
                  <a:pt x="13976" y="14162"/>
                  <a:pt x="13991" y="12674"/>
                  <a:pt x="13666" y="11402"/>
                </a:cubicBezTo>
                <a:cubicBezTo>
                  <a:pt x="13520" y="10835"/>
                  <a:pt x="13248" y="9983"/>
                  <a:pt x="12801" y="9364"/>
                </a:cubicBezTo>
                <a:lnTo>
                  <a:pt x="12801" y="9364"/>
                </a:lnTo>
                <a:cubicBezTo>
                  <a:pt x="13694" y="10395"/>
                  <a:pt x="14795" y="11241"/>
                  <a:pt x="16005" y="11882"/>
                </a:cubicBezTo>
                <a:cubicBezTo>
                  <a:pt x="16449" y="12116"/>
                  <a:pt x="17060" y="12480"/>
                  <a:pt x="17619" y="12480"/>
                </a:cubicBezTo>
                <a:cubicBezTo>
                  <a:pt x="17747" y="12480"/>
                  <a:pt x="17873" y="12461"/>
                  <a:pt x="17993" y="12417"/>
                </a:cubicBezTo>
                <a:cubicBezTo>
                  <a:pt x="18355" y="12283"/>
                  <a:pt x="18392" y="11819"/>
                  <a:pt x="18336" y="11497"/>
                </a:cubicBezTo>
                <a:cubicBezTo>
                  <a:pt x="18090" y="10086"/>
                  <a:pt x="16948" y="8773"/>
                  <a:pt x="15770" y="8025"/>
                </a:cubicBezTo>
                <a:cubicBezTo>
                  <a:pt x="15058" y="7574"/>
                  <a:pt x="14248" y="7283"/>
                  <a:pt x="13444" y="7283"/>
                </a:cubicBezTo>
                <a:cubicBezTo>
                  <a:pt x="12862" y="7283"/>
                  <a:pt x="12284" y="7435"/>
                  <a:pt x="11751" y="7789"/>
                </a:cubicBezTo>
                <a:cubicBezTo>
                  <a:pt x="11423" y="7483"/>
                  <a:pt x="10950" y="7377"/>
                  <a:pt x="10504" y="7308"/>
                </a:cubicBezTo>
                <a:cubicBezTo>
                  <a:pt x="10486" y="7288"/>
                  <a:pt x="10468" y="7268"/>
                  <a:pt x="10450" y="7249"/>
                </a:cubicBezTo>
                <a:cubicBezTo>
                  <a:pt x="10788" y="7084"/>
                  <a:pt x="11124" y="6917"/>
                  <a:pt x="11481" y="6794"/>
                </a:cubicBezTo>
                <a:cubicBezTo>
                  <a:pt x="11884" y="6656"/>
                  <a:pt x="12296" y="6572"/>
                  <a:pt x="12703" y="6454"/>
                </a:cubicBezTo>
                <a:cubicBezTo>
                  <a:pt x="12717" y="6450"/>
                  <a:pt x="12724" y="6439"/>
                  <a:pt x="12724" y="6427"/>
                </a:cubicBezTo>
                <a:lnTo>
                  <a:pt x="12724" y="6427"/>
                </a:lnTo>
                <a:cubicBezTo>
                  <a:pt x="12724" y="6436"/>
                  <a:pt x="12726" y="6445"/>
                  <a:pt x="12731" y="6453"/>
                </a:cubicBezTo>
                <a:cubicBezTo>
                  <a:pt x="13039" y="6998"/>
                  <a:pt x="14036" y="7074"/>
                  <a:pt x="14586" y="7112"/>
                </a:cubicBezTo>
                <a:cubicBezTo>
                  <a:pt x="15338" y="7164"/>
                  <a:pt x="16119" y="7116"/>
                  <a:pt x="16849" y="7329"/>
                </a:cubicBezTo>
                <a:cubicBezTo>
                  <a:pt x="17296" y="7460"/>
                  <a:pt x="18174" y="7787"/>
                  <a:pt x="18889" y="7787"/>
                </a:cubicBezTo>
                <a:cubicBezTo>
                  <a:pt x="19084" y="7787"/>
                  <a:pt x="19267" y="7763"/>
                  <a:pt x="19425" y="7704"/>
                </a:cubicBezTo>
                <a:cubicBezTo>
                  <a:pt x="19453" y="7705"/>
                  <a:pt x="19483" y="7708"/>
                  <a:pt x="19512" y="7708"/>
                </a:cubicBezTo>
                <a:cubicBezTo>
                  <a:pt x="19543" y="7707"/>
                  <a:pt x="19561" y="7676"/>
                  <a:pt x="19551" y="7648"/>
                </a:cubicBezTo>
                <a:cubicBezTo>
                  <a:pt x="19688" y="7575"/>
                  <a:pt x="19800" y="7463"/>
                  <a:pt x="19872" y="7325"/>
                </a:cubicBezTo>
                <a:cubicBezTo>
                  <a:pt x="19875" y="7326"/>
                  <a:pt x="19879" y="7327"/>
                  <a:pt x="19883" y="7327"/>
                </a:cubicBezTo>
                <a:cubicBezTo>
                  <a:pt x="19886" y="7327"/>
                  <a:pt x="19890" y="7326"/>
                  <a:pt x="19893" y="7325"/>
                </a:cubicBezTo>
                <a:lnTo>
                  <a:pt x="19893" y="7333"/>
                </a:lnTo>
                <a:cubicBezTo>
                  <a:pt x="19896" y="7352"/>
                  <a:pt x="19913" y="7364"/>
                  <a:pt x="19928" y="7364"/>
                </a:cubicBezTo>
                <a:cubicBezTo>
                  <a:pt x="19940" y="7364"/>
                  <a:pt x="19951" y="7357"/>
                  <a:pt x="19955" y="7341"/>
                </a:cubicBezTo>
                <a:cubicBezTo>
                  <a:pt x="20228" y="6060"/>
                  <a:pt x="19277" y="4927"/>
                  <a:pt x="18137" y="4499"/>
                </a:cubicBezTo>
                <a:cubicBezTo>
                  <a:pt x="17520" y="4267"/>
                  <a:pt x="16849" y="4154"/>
                  <a:pt x="16178" y="4154"/>
                </a:cubicBezTo>
                <a:cubicBezTo>
                  <a:pt x="15635" y="4154"/>
                  <a:pt x="15091" y="4228"/>
                  <a:pt x="14575" y="4373"/>
                </a:cubicBezTo>
                <a:cubicBezTo>
                  <a:pt x="14866" y="4133"/>
                  <a:pt x="15134" y="3867"/>
                  <a:pt x="15378" y="3582"/>
                </a:cubicBezTo>
                <a:cubicBezTo>
                  <a:pt x="15846" y="3024"/>
                  <a:pt x="16257" y="2371"/>
                  <a:pt x="16363" y="1636"/>
                </a:cubicBezTo>
                <a:cubicBezTo>
                  <a:pt x="16374" y="1559"/>
                  <a:pt x="16383" y="1475"/>
                  <a:pt x="16390" y="1388"/>
                </a:cubicBezTo>
                <a:cubicBezTo>
                  <a:pt x="16403" y="1363"/>
                  <a:pt x="16417" y="1337"/>
                  <a:pt x="16430" y="1311"/>
                </a:cubicBezTo>
                <a:cubicBezTo>
                  <a:pt x="16437" y="1295"/>
                  <a:pt x="16424" y="1281"/>
                  <a:pt x="16411" y="1281"/>
                </a:cubicBezTo>
                <a:cubicBezTo>
                  <a:pt x="16405" y="1281"/>
                  <a:pt x="16399" y="1284"/>
                  <a:pt x="16395" y="1291"/>
                </a:cubicBezTo>
                <a:cubicBezTo>
                  <a:pt x="16403" y="1113"/>
                  <a:pt x="16390" y="935"/>
                  <a:pt x="16355" y="760"/>
                </a:cubicBezTo>
                <a:cubicBezTo>
                  <a:pt x="16369" y="739"/>
                  <a:pt x="16385" y="719"/>
                  <a:pt x="16398" y="697"/>
                </a:cubicBezTo>
                <a:cubicBezTo>
                  <a:pt x="16412" y="675"/>
                  <a:pt x="16390" y="650"/>
                  <a:pt x="16369" y="650"/>
                </a:cubicBezTo>
                <a:cubicBezTo>
                  <a:pt x="16362" y="650"/>
                  <a:pt x="16355" y="652"/>
                  <a:pt x="16349" y="659"/>
                </a:cubicBezTo>
                <a:cubicBezTo>
                  <a:pt x="16345" y="665"/>
                  <a:pt x="16339" y="671"/>
                  <a:pt x="16335" y="676"/>
                </a:cubicBezTo>
                <a:cubicBezTo>
                  <a:pt x="16305" y="567"/>
                  <a:pt x="16258" y="461"/>
                  <a:pt x="16195" y="368"/>
                </a:cubicBezTo>
                <a:cubicBezTo>
                  <a:pt x="16206" y="352"/>
                  <a:pt x="16218" y="338"/>
                  <a:pt x="16229" y="322"/>
                </a:cubicBezTo>
                <a:cubicBezTo>
                  <a:pt x="16241" y="305"/>
                  <a:pt x="16222" y="284"/>
                  <a:pt x="16204" y="284"/>
                </a:cubicBezTo>
                <a:cubicBezTo>
                  <a:pt x="16198" y="284"/>
                  <a:pt x="16192" y="286"/>
                  <a:pt x="16187" y="292"/>
                </a:cubicBezTo>
                <a:cubicBezTo>
                  <a:pt x="16179" y="301"/>
                  <a:pt x="16171" y="312"/>
                  <a:pt x="16163" y="321"/>
                </a:cubicBezTo>
                <a:cubicBezTo>
                  <a:pt x="16129" y="278"/>
                  <a:pt x="16090" y="238"/>
                  <a:pt x="16047" y="205"/>
                </a:cubicBezTo>
                <a:cubicBezTo>
                  <a:pt x="16063" y="189"/>
                  <a:pt x="16081" y="174"/>
                  <a:pt x="16097" y="160"/>
                </a:cubicBezTo>
                <a:cubicBezTo>
                  <a:pt x="16114" y="145"/>
                  <a:pt x="16098" y="124"/>
                  <a:pt x="16081" y="124"/>
                </a:cubicBezTo>
                <a:cubicBezTo>
                  <a:pt x="16076" y="124"/>
                  <a:pt x="16072" y="125"/>
                  <a:pt x="16067" y="129"/>
                </a:cubicBezTo>
                <a:cubicBezTo>
                  <a:pt x="16049" y="146"/>
                  <a:pt x="16030" y="160"/>
                  <a:pt x="16011" y="176"/>
                </a:cubicBezTo>
                <a:cubicBezTo>
                  <a:pt x="15987" y="157"/>
                  <a:pt x="15962" y="141"/>
                  <a:pt x="15935" y="125"/>
                </a:cubicBezTo>
                <a:cubicBezTo>
                  <a:pt x="15893" y="102"/>
                  <a:pt x="15849" y="85"/>
                  <a:pt x="15802" y="74"/>
                </a:cubicBezTo>
                <a:lnTo>
                  <a:pt x="15849" y="34"/>
                </a:lnTo>
                <a:cubicBezTo>
                  <a:pt x="15864" y="21"/>
                  <a:pt x="15851" y="1"/>
                  <a:pt x="15834" y="1"/>
                </a:cubicBezTo>
                <a:cubicBezTo>
                  <a:pt x="15830" y="1"/>
                  <a:pt x="15825" y="3"/>
                  <a:pt x="15821" y="6"/>
                </a:cubicBezTo>
                <a:lnTo>
                  <a:pt x="15751" y="61"/>
                </a:lnTo>
                <a:cubicBezTo>
                  <a:pt x="15708" y="53"/>
                  <a:pt x="15663" y="49"/>
                  <a:pt x="15618" y="49"/>
                </a:cubicBezTo>
                <a:cubicBezTo>
                  <a:pt x="15150" y="49"/>
                  <a:pt x="14591" y="440"/>
                  <a:pt x="14286" y="657"/>
                </a:cubicBezTo>
                <a:cubicBezTo>
                  <a:pt x="13738" y="1045"/>
                  <a:pt x="13222" y="1495"/>
                  <a:pt x="12724" y="1947"/>
                </a:cubicBezTo>
                <a:cubicBezTo>
                  <a:pt x="11804" y="2784"/>
                  <a:pt x="10322" y="4325"/>
                  <a:pt x="10934" y="5702"/>
                </a:cubicBezTo>
                <a:cubicBezTo>
                  <a:pt x="10945" y="5737"/>
                  <a:pt x="10961" y="5770"/>
                  <a:pt x="10981" y="5801"/>
                </a:cubicBezTo>
                <a:cubicBezTo>
                  <a:pt x="10766" y="5996"/>
                  <a:pt x="10578" y="6257"/>
                  <a:pt x="10428" y="6492"/>
                </a:cubicBezTo>
                <a:cubicBezTo>
                  <a:pt x="10289" y="6706"/>
                  <a:pt x="10161" y="6929"/>
                  <a:pt x="10118" y="7178"/>
                </a:cubicBezTo>
                <a:cubicBezTo>
                  <a:pt x="10117" y="7161"/>
                  <a:pt x="10116" y="7144"/>
                  <a:pt x="10113" y="7126"/>
                </a:cubicBezTo>
                <a:cubicBezTo>
                  <a:pt x="10112" y="7109"/>
                  <a:pt x="10104" y="7093"/>
                  <a:pt x="10090" y="7082"/>
                </a:cubicBezTo>
                <a:cubicBezTo>
                  <a:pt x="10036" y="6872"/>
                  <a:pt x="9922" y="6678"/>
                  <a:pt x="9802" y="6492"/>
                </a:cubicBezTo>
                <a:cubicBezTo>
                  <a:pt x="9650" y="6257"/>
                  <a:pt x="9463" y="5996"/>
                  <a:pt x="9247" y="5801"/>
                </a:cubicBezTo>
                <a:cubicBezTo>
                  <a:pt x="9269" y="5769"/>
                  <a:pt x="9285" y="5736"/>
                  <a:pt x="9295" y="5701"/>
                </a:cubicBezTo>
                <a:cubicBezTo>
                  <a:pt x="9906" y="4323"/>
                  <a:pt x="8426" y="2783"/>
                  <a:pt x="7504" y="1945"/>
                </a:cubicBezTo>
                <a:cubicBezTo>
                  <a:pt x="7008" y="1493"/>
                  <a:pt x="6492" y="1045"/>
                  <a:pt x="5944" y="656"/>
                </a:cubicBezTo>
                <a:cubicBezTo>
                  <a:pt x="5639" y="440"/>
                  <a:pt x="5081" y="49"/>
                  <a:pt x="4614" y="49"/>
                </a:cubicBezTo>
                <a:cubicBezTo>
                  <a:pt x="4568" y="49"/>
                  <a:pt x="4522" y="53"/>
                  <a:pt x="4479" y="61"/>
                </a:cubicBezTo>
                <a:cubicBezTo>
                  <a:pt x="4456" y="42"/>
                  <a:pt x="4432" y="24"/>
                  <a:pt x="4409" y="5"/>
                </a:cubicBezTo>
                <a:cubicBezTo>
                  <a:pt x="4405" y="2"/>
                  <a:pt x="4400" y="0"/>
                  <a:pt x="4396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43" name="Google Shape;1643;p27"/>
          <p:cNvSpPr/>
          <p:nvPr/>
        </p:nvSpPr>
        <p:spPr>
          <a:xfrm>
            <a:off x="10070519" y="-242463"/>
            <a:ext cx="3126932" cy="3102132"/>
          </a:xfrm>
          <a:custGeom>
            <a:avLst/>
            <a:gdLst/>
            <a:ahLst/>
            <a:cxnLst/>
            <a:rect l="l" t="t" r="r" b="b"/>
            <a:pathLst>
              <a:path w="20229" h="20069" extrusionOk="0">
                <a:moveTo>
                  <a:pt x="7232" y="5426"/>
                </a:moveTo>
                <a:cubicBezTo>
                  <a:pt x="7787" y="5722"/>
                  <a:pt x="8401" y="5969"/>
                  <a:pt x="9022" y="6002"/>
                </a:cubicBezTo>
                <a:cubicBezTo>
                  <a:pt x="9024" y="6002"/>
                  <a:pt x="9026" y="6002"/>
                  <a:pt x="9028" y="6002"/>
                </a:cubicBezTo>
                <a:cubicBezTo>
                  <a:pt x="9056" y="6002"/>
                  <a:pt x="9081" y="5984"/>
                  <a:pt x="9089" y="5957"/>
                </a:cubicBezTo>
                <a:cubicBezTo>
                  <a:pt x="9121" y="5937"/>
                  <a:pt x="9150" y="5913"/>
                  <a:pt x="9177" y="5888"/>
                </a:cubicBezTo>
                <a:cubicBezTo>
                  <a:pt x="9322" y="6089"/>
                  <a:pt x="9502" y="6270"/>
                  <a:pt x="9646" y="6470"/>
                </a:cubicBezTo>
                <a:cubicBezTo>
                  <a:pt x="9790" y="6670"/>
                  <a:pt x="9916" y="6885"/>
                  <a:pt x="10001" y="7116"/>
                </a:cubicBezTo>
                <a:cubicBezTo>
                  <a:pt x="9998" y="7120"/>
                  <a:pt x="9997" y="7122"/>
                  <a:pt x="9996" y="7126"/>
                </a:cubicBezTo>
                <a:lnTo>
                  <a:pt x="9997" y="7126"/>
                </a:lnTo>
                <a:cubicBezTo>
                  <a:pt x="9993" y="7160"/>
                  <a:pt x="9992" y="7192"/>
                  <a:pt x="9988" y="7225"/>
                </a:cubicBezTo>
                <a:cubicBezTo>
                  <a:pt x="9323" y="6805"/>
                  <a:pt x="8483" y="6448"/>
                  <a:pt x="7702" y="6400"/>
                </a:cubicBezTo>
                <a:cubicBezTo>
                  <a:pt x="7702" y="6398"/>
                  <a:pt x="7703" y="6397"/>
                  <a:pt x="7704" y="6396"/>
                </a:cubicBezTo>
                <a:cubicBezTo>
                  <a:pt x="7770" y="6034"/>
                  <a:pt x="7488" y="5698"/>
                  <a:pt x="7232" y="5426"/>
                </a:cubicBezTo>
                <a:close/>
                <a:moveTo>
                  <a:pt x="12999" y="5427"/>
                </a:moveTo>
                <a:lnTo>
                  <a:pt x="12999" y="5427"/>
                </a:lnTo>
                <a:cubicBezTo>
                  <a:pt x="12743" y="5698"/>
                  <a:pt x="12461" y="6034"/>
                  <a:pt x="12528" y="6396"/>
                </a:cubicBezTo>
                <a:cubicBezTo>
                  <a:pt x="12528" y="6398"/>
                  <a:pt x="12529" y="6398"/>
                  <a:pt x="12531" y="6400"/>
                </a:cubicBezTo>
                <a:cubicBezTo>
                  <a:pt x="11725" y="6448"/>
                  <a:pt x="10857" y="6825"/>
                  <a:pt x="10186" y="7261"/>
                </a:cubicBezTo>
                <a:lnTo>
                  <a:pt x="10186" y="7262"/>
                </a:lnTo>
                <a:lnTo>
                  <a:pt x="10184" y="7262"/>
                </a:lnTo>
                <a:cubicBezTo>
                  <a:pt x="10266" y="6974"/>
                  <a:pt x="10410" y="6714"/>
                  <a:pt x="10585" y="6470"/>
                </a:cubicBezTo>
                <a:cubicBezTo>
                  <a:pt x="10729" y="6270"/>
                  <a:pt x="10909" y="6089"/>
                  <a:pt x="11054" y="5888"/>
                </a:cubicBezTo>
                <a:cubicBezTo>
                  <a:pt x="11081" y="5913"/>
                  <a:pt x="11110" y="5937"/>
                  <a:pt x="11142" y="5957"/>
                </a:cubicBezTo>
                <a:cubicBezTo>
                  <a:pt x="11150" y="5984"/>
                  <a:pt x="11175" y="6002"/>
                  <a:pt x="11203" y="6002"/>
                </a:cubicBezTo>
                <a:cubicBezTo>
                  <a:pt x="11205" y="6002"/>
                  <a:pt x="11207" y="6002"/>
                  <a:pt x="11209" y="6002"/>
                </a:cubicBezTo>
                <a:cubicBezTo>
                  <a:pt x="11831" y="5969"/>
                  <a:pt x="12444" y="5722"/>
                  <a:pt x="12999" y="5427"/>
                </a:cubicBezTo>
                <a:close/>
                <a:moveTo>
                  <a:pt x="4290" y="4539"/>
                </a:moveTo>
                <a:cubicBezTo>
                  <a:pt x="4308" y="4539"/>
                  <a:pt x="4326" y="4539"/>
                  <a:pt x="4344" y="4539"/>
                </a:cubicBezTo>
                <a:cubicBezTo>
                  <a:pt x="4981" y="4547"/>
                  <a:pt x="5611" y="4681"/>
                  <a:pt x="6198" y="4929"/>
                </a:cubicBezTo>
                <a:cubicBezTo>
                  <a:pt x="6836" y="5199"/>
                  <a:pt x="7192" y="5613"/>
                  <a:pt x="7479" y="6225"/>
                </a:cubicBezTo>
                <a:cubicBezTo>
                  <a:pt x="7482" y="6230"/>
                  <a:pt x="7486" y="6233"/>
                  <a:pt x="7491" y="6233"/>
                </a:cubicBezTo>
                <a:cubicBezTo>
                  <a:pt x="7499" y="6233"/>
                  <a:pt x="7508" y="6226"/>
                  <a:pt x="7508" y="6217"/>
                </a:cubicBezTo>
                <a:cubicBezTo>
                  <a:pt x="7508" y="6145"/>
                  <a:pt x="7499" y="6073"/>
                  <a:pt x="7480" y="6002"/>
                </a:cubicBezTo>
                <a:lnTo>
                  <a:pt x="7480" y="6002"/>
                </a:lnTo>
                <a:cubicBezTo>
                  <a:pt x="7552" y="6117"/>
                  <a:pt x="7598" y="6246"/>
                  <a:pt x="7611" y="6382"/>
                </a:cubicBezTo>
                <a:cubicBezTo>
                  <a:pt x="7611" y="6388"/>
                  <a:pt x="7616" y="6390"/>
                  <a:pt x="7618" y="6396"/>
                </a:cubicBezTo>
                <a:cubicBezTo>
                  <a:pt x="7591" y="6394"/>
                  <a:pt x="7562" y="6393"/>
                  <a:pt x="7535" y="6393"/>
                </a:cubicBezTo>
                <a:cubicBezTo>
                  <a:pt x="7516" y="6394"/>
                  <a:pt x="7505" y="6409"/>
                  <a:pt x="7505" y="6423"/>
                </a:cubicBezTo>
                <a:lnTo>
                  <a:pt x="7505" y="6423"/>
                </a:lnTo>
                <a:cubicBezTo>
                  <a:pt x="7504" y="6396"/>
                  <a:pt x="7483" y="6368"/>
                  <a:pt x="7456" y="6368"/>
                </a:cubicBezTo>
                <a:cubicBezTo>
                  <a:pt x="7450" y="6368"/>
                  <a:pt x="7444" y="6369"/>
                  <a:pt x="7438" y="6372"/>
                </a:cubicBezTo>
                <a:cubicBezTo>
                  <a:pt x="7178" y="6481"/>
                  <a:pt x="6955" y="6642"/>
                  <a:pt x="6683" y="6732"/>
                </a:cubicBezTo>
                <a:cubicBezTo>
                  <a:pt x="6312" y="6853"/>
                  <a:pt x="5917" y="6889"/>
                  <a:pt x="5532" y="6926"/>
                </a:cubicBezTo>
                <a:cubicBezTo>
                  <a:pt x="4899" y="6986"/>
                  <a:pt x="4256" y="6974"/>
                  <a:pt x="3629" y="7086"/>
                </a:cubicBezTo>
                <a:cubicBezTo>
                  <a:pt x="3129" y="7176"/>
                  <a:pt x="2646" y="7380"/>
                  <a:pt x="2150" y="7489"/>
                </a:cubicBezTo>
                <a:cubicBezTo>
                  <a:pt x="1953" y="7533"/>
                  <a:pt x="1711" y="7583"/>
                  <a:pt x="1469" y="7600"/>
                </a:cubicBezTo>
                <a:cubicBezTo>
                  <a:pt x="1694" y="7545"/>
                  <a:pt x="1917" y="7477"/>
                  <a:pt x="2135" y="7412"/>
                </a:cubicBezTo>
                <a:cubicBezTo>
                  <a:pt x="2713" y="7240"/>
                  <a:pt x="3281" y="7037"/>
                  <a:pt x="3852" y="6845"/>
                </a:cubicBezTo>
                <a:cubicBezTo>
                  <a:pt x="4741" y="6545"/>
                  <a:pt x="5651" y="6286"/>
                  <a:pt x="6580" y="6286"/>
                </a:cubicBezTo>
                <a:cubicBezTo>
                  <a:pt x="6866" y="6286"/>
                  <a:pt x="7155" y="6311"/>
                  <a:pt x="7444" y="6366"/>
                </a:cubicBezTo>
                <a:cubicBezTo>
                  <a:pt x="7446" y="6367"/>
                  <a:pt x="7447" y="6367"/>
                  <a:pt x="7449" y="6367"/>
                </a:cubicBezTo>
                <a:cubicBezTo>
                  <a:pt x="7457" y="6367"/>
                  <a:pt x="7464" y="6364"/>
                  <a:pt x="7470" y="6357"/>
                </a:cubicBezTo>
                <a:lnTo>
                  <a:pt x="7474" y="6361"/>
                </a:lnTo>
                <a:cubicBezTo>
                  <a:pt x="7479" y="6366"/>
                  <a:pt x="7485" y="6368"/>
                  <a:pt x="7491" y="6368"/>
                </a:cubicBezTo>
                <a:cubicBezTo>
                  <a:pt x="7511" y="6368"/>
                  <a:pt x="7532" y="6347"/>
                  <a:pt x="7516" y="6328"/>
                </a:cubicBezTo>
                <a:cubicBezTo>
                  <a:pt x="6775" y="5367"/>
                  <a:pt x="5478" y="5008"/>
                  <a:pt x="4267" y="5008"/>
                </a:cubicBezTo>
                <a:cubicBezTo>
                  <a:pt x="3954" y="5008"/>
                  <a:pt x="3648" y="5032"/>
                  <a:pt x="3358" y="5075"/>
                </a:cubicBezTo>
                <a:cubicBezTo>
                  <a:pt x="2407" y="5218"/>
                  <a:pt x="919" y="5702"/>
                  <a:pt x="420" y="6669"/>
                </a:cubicBezTo>
                <a:cubicBezTo>
                  <a:pt x="440" y="6553"/>
                  <a:pt x="466" y="6437"/>
                  <a:pt x="498" y="6325"/>
                </a:cubicBezTo>
                <a:cubicBezTo>
                  <a:pt x="1406" y="5095"/>
                  <a:pt x="2766" y="4539"/>
                  <a:pt x="4290" y="4539"/>
                </a:cubicBezTo>
                <a:close/>
                <a:moveTo>
                  <a:pt x="15940" y="4540"/>
                </a:moveTo>
                <a:cubicBezTo>
                  <a:pt x="17464" y="4540"/>
                  <a:pt x="18824" y="5097"/>
                  <a:pt x="19732" y="6326"/>
                </a:cubicBezTo>
                <a:cubicBezTo>
                  <a:pt x="19763" y="6438"/>
                  <a:pt x="19788" y="6553"/>
                  <a:pt x="19809" y="6670"/>
                </a:cubicBezTo>
                <a:cubicBezTo>
                  <a:pt x="19309" y="5704"/>
                  <a:pt x="17822" y="5218"/>
                  <a:pt x="16870" y="5075"/>
                </a:cubicBezTo>
                <a:cubicBezTo>
                  <a:pt x="16581" y="5032"/>
                  <a:pt x="16276" y="5009"/>
                  <a:pt x="15965" y="5009"/>
                </a:cubicBezTo>
                <a:cubicBezTo>
                  <a:pt x="14753" y="5009"/>
                  <a:pt x="13454" y="5367"/>
                  <a:pt x="12713" y="6328"/>
                </a:cubicBezTo>
                <a:cubicBezTo>
                  <a:pt x="12698" y="6347"/>
                  <a:pt x="12718" y="6368"/>
                  <a:pt x="12738" y="6368"/>
                </a:cubicBezTo>
                <a:cubicBezTo>
                  <a:pt x="12744" y="6368"/>
                  <a:pt x="12751" y="6366"/>
                  <a:pt x="12756" y="6361"/>
                </a:cubicBezTo>
                <a:lnTo>
                  <a:pt x="12760" y="6358"/>
                </a:lnTo>
                <a:cubicBezTo>
                  <a:pt x="12765" y="6364"/>
                  <a:pt x="12772" y="6368"/>
                  <a:pt x="12780" y="6368"/>
                </a:cubicBezTo>
                <a:cubicBezTo>
                  <a:pt x="12782" y="6368"/>
                  <a:pt x="12783" y="6368"/>
                  <a:pt x="12784" y="6368"/>
                </a:cubicBezTo>
                <a:cubicBezTo>
                  <a:pt x="13075" y="6312"/>
                  <a:pt x="13364" y="6287"/>
                  <a:pt x="13651" y="6287"/>
                </a:cubicBezTo>
                <a:cubicBezTo>
                  <a:pt x="14580" y="6287"/>
                  <a:pt x="15490" y="6546"/>
                  <a:pt x="16378" y="6846"/>
                </a:cubicBezTo>
                <a:cubicBezTo>
                  <a:pt x="16949" y="7038"/>
                  <a:pt x="17517" y="7241"/>
                  <a:pt x="18094" y="7413"/>
                </a:cubicBezTo>
                <a:cubicBezTo>
                  <a:pt x="18313" y="7477"/>
                  <a:pt x="18536" y="7547"/>
                  <a:pt x="18761" y="7601"/>
                </a:cubicBezTo>
                <a:cubicBezTo>
                  <a:pt x="18519" y="7583"/>
                  <a:pt x="18277" y="7535"/>
                  <a:pt x="18080" y="7491"/>
                </a:cubicBezTo>
                <a:cubicBezTo>
                  <a:pt x="17584" y="7380"/>
                  <a:pt x="17100" y="7177"/>
                  <a:pt x="16601" y="7088"/>
                </a:cubicBezTo>
                <a:cubicBezTo>
                  <a:pt x="15974" y="6974"/>
                  <a:pt x="15331" y="6988"/>
                  <a:pt x="14698" y="6926"/>
                </a:cubicBezTo>
                <a:cubicBezTo>
                  <a:pt x="14312" y="6890"/>
                  <a:pt x="13916" y="6854"/>
                  <a:pt x="13547" y="6733"/>
                </a:cubicBezTo>
                <a:cubicBezTo>
                  <a:pt x="13274" y="6644"/>
                  <a:pt x="13052" y="6481"/>
                  <a:pt x="12792" y="6372"/>
                </a:cubicBezTo>
                <a:cubicBezTo>
                  <a:pt x="12786" y="6369"/>
                  <a:pt x="12780" y="6368"/>
                  <a:pt x="12775" y="6368"/>
                </a:cubicBezTo>
                <a:cubicBezTo>
                  <a:pt x="12747" y="6368"/>
                  <a:pt x="12726" y="6396"/>
                  <a:pt x="12725" y="6424"/>
                </a:cubicBezTo>
                <a:lnTo>
                  <a:pt x="12725" y="6424"/>
                </a:lnTo>
                <a:cubicBezTo>
                  <a:pt x="12724" y="6409"/>
                  <a:pt x="12714" y="6394"/>
                  <a:pt x="12695" y="6394"/>
                </a:cubicBezTo>
                <a:cubicBezTo>
                  <a:pt x="12667" y="6394"/>
                  <a:pt x="12639" y="6396"/>
                  <a:pt x="12611" y="6397"/>
                </a:cubicBezTo>
                <a:cubicBezTo>
                  <a:pt x="12613" y="6392"/>
                  <a:pt x="12617" y="6388"/>
                  <a:pt x="12617" y="6382"/>
                </a:cubicBezTo>
                <a:cubicBezTo>
                  <a:pt x="12631" y="6248"/>
                  <a:pt x="12676" y="6117"/>
                  <a:pt x="12749" y="6002"/>
                </a:cubicBezTo>
                <a:lnTo>
                  <a:pt x="12749" y="6002"/>
                </a:lnTo>
                <a:cubicBezTo>
                  <a:pt x="12731" y="6073"/>
                  <a:pt x="12721" y="6145"/>
                  <a:pt x="12721" y="6217"/>
                </a:cubicBezTo>
                <a:cubicBezTo>
                  <a:pt x="12721" y="6227"/>
                  <a:pt x="12729" y="6233"/>
                  <a:pt x="12737" y="6233"/>
                </a:cubicBezTo>
                <a:cubicBezTo>
                  <a:pt x="12742" y="6233"/>
                  <a:pt x="12747" y="6231"/>
                  <a:pt x="12749" y="6225"/>
                </a:cubicBezTo>
                <a:cubicBezTo>
                  <a:pt x="13037" y="5613"/>
                  <a:pt x="13394" y="5201"/>
                  <a:pt x="14032" y="4930"/>
                </a:cubicBezTo>
                <a:cubicBezTo>
                  <a:pt x="14619" y="4681"/>
                  <a:pt x="15249" y="4549"/>
                  <a:pt x="15886" y="4541"/>
                </a:cubicBezTo>
                <a:cubicBezTo>
                  <a:pt x="15904" y="4540"/>
                  <a:pt x="15922" y="4540"/>
                  <a:pt x="15940" y="4540"/>
                </a:cubicBezTo>
                <a:close/>
                <a:moveTo>
                  <a:pt x="10598" y="7423"/>
                </a:moveTo>
                <a:lnTo>
                  <a:pt x="10600" y="7424"/>
                </a:lnTo>
                <a:cubicBezTo>
                  <a:pt x="10724" y="7452"/>
                  <a:pt x="10848" y="7480"/>
                  <a:pt x="10969" y="7517"/>
                </a:cubicBezTo>
                <a:cubicBezTo>
                  <a:pt x="11284" y="7612"/>
                  <a:pt x="11537" y="7767"/>
                  <a:pt x="11813" y="7937"/>
                </a:cubicBezTo>
                <a:cubicBezTo>
                  <a:pt x="11818" y="7940"/>
                  <a:pt x="11823" y="7942"/>
                  <a:pt x="11828" y="7942"/>
                </a:cubicBezTo>
                <a:cubicBezTo>
                  <a:pt x="11850" y="7942"/>
                  <a:pt x="11866" y="7912"/>
                  <a:pt x="11849" y="7892"/>
                </a:cubicBezTo>
                <a:cubicBezTo>
                  <a:pt x="11832" y="7872"/>
                  <a:pt x="11816" y="7855"/>
                  <a:pt x="11799" y="7837"/>
                </a:cubicBezTo>
                <a:cubicBezTo>
                  <a:pt x="11855" y="7808"/>
                  <a:pt x="11911" y="7780"/>
                  <a:pt x="11968" y="7755"/>
                </a:cubicBezTo>
                <a:lnTo>
                  <a:pt x="11968" y="7755"/>
                </a:lnTo>
                <a:cubicBezTo>
                  <a:pt x="11920" y="7776"/>
                  <a:pt x="11873" y="7800"/>
                  <a:pt x="11827" y="7824"/>
                </a:cubicBezTo>
                <a:cubicBezTo>
                  <a:pt x="11840" y="7856"/>
                  <a:pt x="11855" y="7888"/>
                  <a:pt x="11868" y="7921"/>
                </a:cubicBezTo>
                <a:cubicBezTo>
                  <a:pt x="11873" y="7929"/>
                  <a:pt x="11879" y="7939"/>
                  <a:pt x="11884" y="7948"/>
                </a:cubicBezTo>
                <a:cubicBezTo>
                  <a:pt x="11879" y="7947"/>
                  <a:pt x="11874" y="7946"/>
                  <a:pt x="11869" y="7946"/>
                </a:cubicBezTo>
                <a:cubicBezTo>
                  <a:pt x="11833" y="7946"/>
                  <a:pt x="11800" y="7980"/>
                  <a:pt x="11824" y="8021"/>
                </a:cubicBezTo>
                <a:cubicBezTo>
                  <a:pt x="12045" y="8388"/>
                  <a:pt x="12292" y="8740"/>
                  <a:pt x="12561" y="9075"/>
                </a:cubicBezTo>
                <a:cubicBezTo>
                  <a:pt x="12276" y="8782"/>
                  <a:pt x="11936" y="8589"/>
                  <a:pt x="11527" y="8589"/>
                </a:cubicBezTo>
                <a:cubicBezTo>
                  <a:pt x="11459" y="8589"/>
                  <a:pt x="11390" y="8594"/>
                  <a:pt x="11318" y="8605"/>
                </a:cubicBezTo>
                <a:cubicBezTo>
                  <a:pt x="11317" y="8605"/>
                  <a:pt x="11316" y="8607"/>
                  <a:pt x="11313" y="8608"/>
                </a:cubicBezTo>
                <a:cubicBezTo>
                  <a:pt x="11281" y="8588"/>
                  <a:pt x="11245" y="8577"/>
                  <a:pt x="11209" y="8576"/>
                </a:cubicBezTo>
                <a:cubicBezTo>
                  <a:pt x="11200" y="8576"/>
                  <a:pt x="11190" y="8580"/>
                  <a:pt x="11184" y="8585"/>
                </a:cubicBezTo>
                <a:cubicBezTo>
                  <a:pt x="11092" y="8169"/>
                  <a:pt x="10862" y="7756"/>
                  <a:pt x="10598" y="7423"/>
                </a:cubicBezTo>
                <a:close/>
                <a:moveTo>
                  <a:pt x="9630" y="7424"/>
                </a:moveTo>
                <a:lnTo>
                  <a:pt x="9630" y="7424"/>
                </a:lnTo>
                <a:cubicBezTo>
                  <a:pt x="9367" y="7756"/>
                  <a:pt x="9138" y="8169"/>
                  <a:pt x="9046" y="8585"/>
                </a:cubicBezTo>
                <a:cubicBezTo>
                  <a:pt x="9039" y="8580"/>
                  <a:pt x="9031" y="8576"/>
                  <a:pt x="9022" y="8576"/>
                </a:cubicBezTo>
                <a:cubicBezTo>
                  <a:pt x="8985" y="8577"/>
                  <a:pt x="8949" y="8588"/>
                  <a:pt x="8917" y="8608"/>
                </a:cubicBezTo>
                <a:cubicBezTo>
                  <a:pt x="8915" y="8607"/>
                  <a:pt x="8914" y="8607"/>
                  <a:pt x="8911" y="8605"/>
                </a:cubicBezTo>
                <a:cubicBezTo>
                  <a:pt x="8840" y="8594"/>
                  <a:pt x="8771" y="8589"/>
                  <a:pt x="8703" y="8589"/>
                </a:cubicBezTo>
                <a:cubicBezTo>
                  <a:pt x="8295" y="8589"/>
                  <a:pt x="7954" y="8782"/>
                  <a:pt x="7670" y="9076"/>
                </a:cubicBezTo>
                <a:cubicBezTo>
                  <a:pt x="7939" y="8741"/>
                  <a:pt x="8185" y="8388"/>
                  <a:pt x="8406" y="8021"/>
                </a:cubicBezTo>
                <a:cubicBezTo>
                  <a:pt x="8413" y="8011"/>
                  <a:pt x="8415" y="7999"/>
                  <a:pt x="8413" y="7988"/>
                </a:cubicBezTo>
                <a:cubicBezTo>
                  <a:pt x="8434" y="7959"/>
                  <a:pt x="8455" y="7929"/>
                  <a:pt x="8478" y="7900"/>
                </a:cubicBezTo>
                <a:cubicBezTo>
                  <a:pt x="8731" y="7745"/>
                  <a:pt x="8970" y="7604"/>
                  <a:pt x="9261" y="7516"/>
                </a:cubicBezTo>
                <a:cubicBezTo>
                  <a:pt x="9382" y="7480"/>
                  <a:pt x="9506" y="7451"/>
                  <a:pt x="9630" y="7424"/>
                </a:cubicBezTo>
                <a:close/>
                <a:moveTo>
                  <a:pt x="4396" y="0"/>
                </a:moveTo>
                <a:cubicBezTo>
                  <a:pt x="4379" y="0"/>
                  <a:pt x="4364" y="20"/>
                  <a:pt x="4380" y="33"/>
                </a:cubicBezTo>
                <a:lnTo>
                  <a:pt x="4428" y="73"/>
                </a:lnTo>
                <a:cubicBezTo>
                  <a:pt x="4381" y="85"/>
                  <a:pt x="4336" y="102"/>
                  <a:pt x="4294" y="125"/>
                </a:cubicBezTo>
                <a:cubicBezTo>
                  <a:pt x="4268" y="140"/>
                  <a:pt x="4242" y="157"/>
                  <a:pt x="4218" y="174"/>
                </a:cubicBezTo>
                <a:cubicBezTo>
                  <a:pt x="4200" y="160"/>
                  <a:pt x="4181" y="144"/>
                  <a:pt x="4162" y="129"/>
                </a:cubicBezTo>
                <a:cubicBezTo>
                  <a:pt x="4158" y="126"/>
                  <a:pt x="4154" y="124"/>
                  <a:pt x="4149" y="124"/>
                </a:cubicBezTo>
                <a:cubicBezTo>
                  <a:pt x="4132" y="124"/>
                  <a:pt x="4116" y="144"/>
                  <a:pt x="4132" y="158"/>
                </a:cubicBezTo>
                <a:lnTo>
                  <a:pt x="4182" y="204"/>
                </a:lnTo>
                <a:cubicBezTo>
                  <a:pt x="4140" y="238"/>
                  <a:pt x="4101" y="277"/>
                  <a:pt x="4066" y="321"/>
                </a:cubicBezTo>
                <a:cubicBezTo>
                  <a:pt x="4058" y="310"/>
                  <a:pt x="4050" y="301"/>
                  <a:pt x="4041" y="290"/>
                </a:cubicBezTo>
                <a:cubicBezTo>
                  <a:pt x="4037" y="285"/>
                  <a:pt x="4031" y="283"/>
                  <a:pt x="4025" y="283"/>
                </a:cubicBezTo>
                <a:cubicBezTo>
                  <a:pt x="4007" y="283"/>
                  <a:pt x="3988" y="304"/>
                  <a:pt x="4001" y="322"/>
                </a:cubicBezTo>
                <a:cubicBezTo>
                  <a:pt x="4012" y="337"/>
                  <a:pt x="4024" y="352"/>
                  <a:pt x="4034" y="366"/>
                </a:cubicBezTo>
                <a:cubicBezTo>
                  <a:pt x="3972" y="461"/>
                  <a:pt x="3924" y="565"/>
                  <a:pt x="3894" y="675"/>
                </a:cubicBezTo>
                <a:lnTo>
                  <a:pt x="3880" y="659"/>
                </a:lnTo>
                <a:cubicBezTo>
                  <a:pt x="3874" y="652"/>
                  <a:pt x="3866" y="649"/>
                  <a:pt x="3859" y="649"/>
                </a:cubicBezTo>
                <a:cubicBezTo>
                  <a:pt x="3838" y="649"/>
                  <a:pt x="3817" y="674"/>
                  <a:pt x="3830" y="696"/>
                </a:cubicBezTo>
                <a:cubicBezTo>
                  <a:pt x="3845" y="717"/>
                  <a:pt x="3860" y="739"/>
                  <a:pt x="3873" y="760"/>
                </a:cubicBezTo>
                <a:cubicBezTo>
                  <a:pt x="3838" y="935"/>
                  <a:pt x="3825" y="1112"/>
                  <a:pt x="3834" y="1291"/>
                </a:cubicBezTo>
                <a:cubicBezTo>
                  <a:pt x="3831" y="1284"/>
                  <a:pt x="3825" y="1281"/>
                  <a:pt x="3819" y="1281"/>
                </a:cubicBezTo>
                <a:cubicBezTo>
                  <a:pt x="3805" y="1281"/>
                  <a:pt x="3791" y="1295"/>
                  <a:pt x="3800" y="1311"/>
                </a:cubicBezTo>
                <a:cubicBezTo>
                  <a:pt x="3812" y="1337"/>
                  <a:pt x="3826" y="1361"/>
                  <a:pt x="3840" y="1388"/>
                </a:cubicBezTo>
                <a:cubicBezTo>
                  <a:pt x="3846" y="1475"/>
                  <a:pt x="3854" y="1557"/>
                  <a:pt x="3866" y="1635"/>
                </a:cubicBezTo>
                <a:cubicBezTo>
                  <a:pt x="3972" y="2370"/>
                  <a:pt x="4382" y="3023"/>
                  <a:pt x="4852" y="3580"/>
                </a:cubicBezTo>
                <a:cubicBezTo>
                  <a:pt x="5096" y="3867"/>
                  <a:pt x="5364" y="4131"/>
                  <a:pt x="5653" y="4371"/>
                </a:cubicBezTo>
                <a:cubicBezTo>
                  <a:pt x="5139" y="4227"/>
                  <a:pt x="4597" y="4154"/>
                  <a:pt x="4054" y="4154"/>
                </a:cubicBezTo>
                <a:cubicBezTo>
                  <a:pt x="3382" y="4154"/>
                  <a:pt x="2710" y="4267"/>
                  <a:pt x="2091" y="4499"/>
                </a:cubicBezTo>
                <a:cubicBezTo>
                  <a:pt x="952" y="4927"/>
                  <a:pt x="0" y="6060"/>
                  <a:pt x="275" y="7340"/>
                </a:cubicBezTo>
                <a:cubicBezTo>
                  <a:pt x="278" y="7356"/>
                  <a:pt x="290" y="7363"/>
                  <a:pt x="301" y="7363"/>
                </a:cubicBezTo>
                <a:cubicBezTo>
                  <a:pt x="317" y="7363"/>
                  <a:pt x="334" y="7351"/>
                  <a:pt x="336" y="7332"/>
                </a:cubicBezTo>
                <a:lnTo>
                  <a:pt x="336" y="7325"/>
                </a:lnTo>
                <a:cubicBezTo>
                  <a:pt x="340" y="7326"/>
                  <a:pt x="343" y="7326"/>
                  <a:pt x="347" y="7326"/>
                </a:cubicBezTo>
                <a:cubicBezTo>
                  <a:pt x="350" y="7326"/>
                  <a:pt x="354" y="7326"/>
                  <a:pt x="358" y="7325"/>
                </a:cubicBezTo>
                <a:cubicBezTo>
                  <a:pt x="430" y="7463"/>
                  <a:pt x="542" y="7575"/>
                  <a:pt x="679" y="7648"/>
                </a:cubicBezTo>
                <a:cubicBezTo>
                  <a:pt x="668" y="7675"/>
                  <a:pt x="688" y="7705"/>
                  <a:pt x="718" y="7707"/>
                </a:cubicBezTo>
                <a:cubicBezTo>
                  <a:pt x="747" y="7707"/>
                  <a:pt x="775" y="7704"/>
                  <a:pt x="804" y="7703"/>
                </a:cubicBezTo>
                <a:cubicBezTo>
                  <a:pt x="963" y="7761"/>
                  <a:pt x="1146" y="7785"/>
                  <a:pt x="1341" y="7785"/>
                </a:cubicBezTo>
                <a:cubicBezTo>
                  <a:pt x="2056" y="7785"/>
                  <a:pt x="2934" y="7459"/>
                  <a:pt x="3381" y="7329"/>
                </a:cubicBezTo>
                <a:cubicBezTo>
                  <a:pt x="4112" y="7116"/>
                  <a:pt x="4892" y="7162"/>
                  <a:pt x="5644" y="7110"/>
                </a:cubicBezTo>
                <a:cubicBezTo>
                  <a:pt x="6195" y="7073"/>
                  <a:pt x="7191" y="6997"/>
                  <a:pt x="7499" y="6452"/>
                </a:cubicBezTo>
                <a:cubicBezTo>
                  <a:pt x="7503" y="6444"/>
                  <a:pt x="7505" y="6435"/>
                  <a:pt x="7505" y="6426"/>
                </a:cubicBezTo>
                <a:lnTo>
                  <a:pt x="7505" y="6426"/>
                </a:lnTo>
                <a:cubicBezTo>
                  <a:pt x="7506" y="6438"/>
                  <a:pt x="7513" y="6449"/>
                  <a:pt x="7527" y="6453"/>
                </a:cubicBezTo>
                <a:cubicBezTo>
                  <a:pt x="7934" y="6570"/>
                  <a:pt x="8347" y="6656"/>
                  <a:pt x="8749" y="6794"/>
                </a:cubicBezTo>
                <a:cubicBezTo>
                  <a:pt x="9106" y="6917"/>
                  <a:pt x="9442" y="7082"/>
                  <a:pt x="9780" y="7248"/>
                </a:cubicBezTo>
                <a:cubicBezTo>
                  <a:pt x="9762" y="7268"/>
                  <a:pt x="9745" y="7288"/>
                  <a:pt x="9726" y="7308"/>
                </a:cubicBezTo>
                <a:cubicBezTo>
                  <a:pt x="9279" y="7377"/>
                  <a:pt x="8807" y="7481"/>
                  <a:pt x="8479" y="7789"/>
                </a:cubicBezTo>
                <a:cubicBezTo>
                  <a:pt x="7945" y="7435"/>
                  <a:pt x="7367" y="7282"/>
                  <a:pt x="6786" y="7282"/>
                </a:cubicBezTo>
                <a:cubicBezTo>
                  <a:pt x="5982" y="7282"/>
                  <a:pt x="5172" y="7573"/>
                  <a:pt x="4461" y="8024"/>
                </a:cubicBezTo>
                <a:cubicBezTo>
                  <a:pt x="3282" y="8772"/>
                  <a:pt x="2139" y="10084"/>
                  <a:pt x="1895" y="11495"/>
                </a:cubicBezTo>
                <a:cubicBezTo>
                  <a:pt x="1838" y="11818"/>
                  <a:pt x="1875" y="12282"/>
                  <a:pt x="2237" y="12415"/>
                </a:cubicBezTo>
                <a:cubicBezTo>
                  <a:pt x="2357" y="12460"/>
                  <a:pt x="2483" y="12479"/>
                  <a:pt x="2612" y="12479"/>
                </a:cubicBezTo>
                <a:cubicBezTo>
                  <a:pt x="3170" y="12479"/>
                  <a:pt x="3781" y="12116"/>
                  <a:pt x="4225" y="11881"/>
                </a:cubicBezTo>
                <a:cubicBezTo>
                  <a:pt x="5435" y="11241"/>
                  <a:pt x="6536" y="10395"/>
                  <a:pt x="7428" y="9364"/>
                </a:cubicBezTo>
                <a:lnTo>
                  <a:pt x="7428" y="9364"/>
                </a:lnTo>
                <a:cubicBezTo>
                  <a:pt x="6982" y="9982"/>
                  <a:pt x="6710" y="10835"/>
                  <a:pt x="6564" y="11402"/>
                </a:cubicBezTo>
                <a:cubicBezTo>
                  <a:pt x="6239" y="12674"/>
                  <a:pt x="6254" y="14164"/>
                  <a:pt x="6624" y="15424"/>
                </a:cubicBezTo>
                <a:cubicBezTo>
                  <a:pt x="6686" y="15632"/>
                  <a:pt x="6804" y="15891"/>
                  <a:pt x="6979" y="16038"/>
                </a:cubicBezTo>
                <a:cubicBezTo>
                  <a:pt x="6980" y="16046"/>
                  <a:pt x="6983" y="16055"/>
                  <a:pt x="6986" y="16064"/>
                </a:cubicBezTo>
                <a:cubicBezTo>
                  <a:pt x="6992" y="16088"/>
                  <a:pt x="7014" y="16106"/>
                  <a:pt x="7039" y="16106"/>
                </a:cubicBezTo>
                <a:lnTo>
                  <a:pt x="7084" y="16107"/>
                </a:lnTo>
                <a:cubicBezTo>
                  <a:pt x="7146" y="16138"/>
                  <a:pt x="7213" y="16155"/>
                  <a:pt x="7282" y="16155"/>
                </a:cubicBezTo>
                <a:cubicBezTo>
                  <a:pt x="7291" y="16155"/>
                  <a:pt x="7301" y="16154"/>
                  <a:pt x="7311" y="16154"/>
                </a:cubicBezTo>
                <a:lnTo>
                  <a:pt x="7311" y="16154"/>
                </a:lnTo>
                <a:cubicBezTo>
                  <a:pt x="7307" y="16187"/>
                  <a:pt x="7303" y="16222"/>
                  <a:pt x="7302" y="16256"/>
                </a:cubicBezTo>
                <a:cubicBezTo>
                  <a:pt x="7301" y="16271"/>
                  <a:pt x="7316" y="16283"/>
                  <a:pt x="7330" y="16283"/>
                </a:cubicBezTo>
                <a:cubicBezTo>
                  <a:pt x="7336" y="16283"/>
                  <a:pt x="7343" y="16281"/>
                  <a:pt x="7347" y="16275"/>
                </a:cubicBezTo>
                <a:cubicBezTo>
                  <a:pt x="7384" y="16227"/>
                  <a:pt x="7418" y="16176"/>
                  <a:pt x="7447" y="16123"/>
                </a:cubicBezTo>
                <a:cubicBezTo>
                  <a:pt x="7463" y="16118"/>
                  <a:pt x="7478" y="16112"/>
                  <a:pt x="7494" y="16104"/>
                </a:cubicBezTo>
                <a:cubicBezTo>
                  <a:pt x="8050" y="15848"/>
                  <a:pt x="8385" y="15139"/>
                  <a:pt x="8650" y="14625"/>
                </a:cubicBezTo>
                <a:cubicBezTo>
                  <a:pt x="9463" y="13057"/>
                  <a:pt x="10317" y="10986"/>
                  <a:pt x="9557" y="9260"/>
                </a:cubicBezTo>
                <a:cubicBezTo>
                  <a:pt x="9446" y="9009"/>
                  <a:pt x="9326" y="8763"/>
                  <a:pt x="9198" y="8521"/>
                </a:cubicBezTo>
                <a:cubicBezTo>
                  <a:pt x="9257" y="8347"/>
                  <a:pt x="9325" y="8175"/>
                  <a:pt x="9401" y="8008"/>
                </a:cubicBezTo>
                <a:cubicBezTo>
                  <a:pt x="9503" y="7792"/>
                  <a:pt x="9637" y="7595"/>
                  <a:pt x="9764" y="7393"/>
                </a:cubicBezTo>
                <a:cubicBezTo>
                  <a:pt x="9834" y="7377"/>
                  <a:pt x="9906" y="7360"/>
                  <a:pt x="9976" y="7342"/>
                </a:cubicBezTo>
                <a:lnTo>
                  <a:pt x="9976" y="7342"/>
                </a:lnTo>
                <a:cubicBezTo>
                  <a:pt x="9885" y="8327"/>
                  <a:pt x="9978" y="9342"/>
                  <a:pt x="10037" y="10320"/>
                </a:cubicBezTo>
                <a:cubicBezTo>
                  <a:pt x="10101" y="11383"/>
                  <a:pt x="10144" y="12450"/>
                  <a:pt x="10157" y="13514"/>
                </a:cubicBezTo>
                <a:cubicBezTo>
                  <a:pt x="10186" y="15669"/>
                  <a:pt x="10097" y="17822"/>
                  <a:pt x="10000" y="19974"/>
                </a:cubicBezTo>
                <a:cubicBezTo>
                  <a:pt x="9996" y="20037"/>
                  <a:pt x="10043" y="20069"/>
                  <a:pt x="10092" y="20069"/>
                </a:cubicBezTo>
                <a:cubicBezTo>
                  <a:pt x="10141" y="20069"/>
                  <a:pt x="10192" y="20037"/>
                  <a:pt x="10196" y="19974"/>
                </a:cubicBezTo>
                <a:cubicBezTo>
                  <a:pt x="10310" y="17867"/>
                  <a:pt x="10449" y="15785"/>
                  <a:pt x="10362" y="13674"/>
                </a:cubicBezTo>
                <a:cubicBezTo>
                  <a:pt x="10318" y="12610"/>
                  <a:pt x="10269" y="11545"/>
                  <a:pt x="10234" y="10480"/>
                </a:cubicBezTo>
                <a:cubicBezTo>
                  <a:pt x="10201" y="9463"/>
                  <a:pt x="10242" y="8428"/>
                  <a:pt x="10144" y="7413"/>
                </a:cubicBezTo>
                <a:cubicBezTo>
                  <a:pt x="10161" y="7409"/>
                  <a:pt x="10176" y="7396"/>
                  <a:pt x="10178" y="7378"/>
                </a:cubicBezTo>
                <a:lnTo>
                  <a:pt x="10254" y="7342"/>
                </a:lnTo>
                <a:cubicBezTo>
                  <a:pt x="10325" y="7358"/>
                  <a:pt x="10396" y="7376"/>
                  <a:pt x="10468" y="7392"/>
                </a:cubicBezTo>
                <a:cubicBezTo>
                  <a:pt x="10594" y="7593"/>
                  <a:pt x="10728" y="7792"/>
                  <a:pt x="10830" y="8007"/>
                </a:cubicBezTo>
                <a:cubicBezTo>
                  <a:pt x="10906" y="8175"/>
                  <a:pt x="10974" y="8345"/>
                  <a:pt x="11032" y="8520"/>
                </a:cubicBezTo>
                <a:cubicBezTo>
                  <a:pt x="10904" y="8763"/>
                  <a:pt x="10785" y="9009"/>
                  <a:pt x="10674" y="9260"/>
                </a:cubicBezTo>
                <a:cubicBezTo>
                  <a:pt x="9913" y="10985"/>
                  <a:pt x="10768" y="13057"/>
                  <a:pt x="11580" y="14625"/>
                </a:cubicBezTo>
                <a:cubicBezTo>
                  <a:pt x="11847" y="15139"/>
                  <a:pt x="12180" y="15847"/>
                  <a:pt x="12737" y="16104"/>
                </a:cubicBezTo>
                <a:cubicBezTo>
                  <a:pt x="12753" y="16112"/>
                  <a:pt x="12768" y="16116"/>
                  <a:pt x="12783" y="16122"/>
                </a:cubicBezTo>
                <a:cubicBezTo>
                  <a:pt x="12813" y="16175"/>
                  <a:pt x="12847" y="16226"/>
                  <a:pt x="12883" y="16274"/>
                </a:cubicBezTo>
                <a:cubicBezTo>
                  <a:pt x="12887" y="16280"/>
                  <a:pt x="12894" y="16282"/>
                  <a:pt x="12900" y="16282"/>
                </a:cubicBezTo>
                <a:cubicBezTo>
                  <a:pt x="12914" y="16282"/>
                  <a:pt x="12929" y="16270"/>
                  <a:pt x="12928" y="16255"/>
                </a:cubicBezTo>
                <a:cubicBezTo>
                  <a:pt x="12927" y="16222"/>
                  <a:pt x="12924" y="16187"/>
                  <a:pt x="12919" y="16154"/>
                </a:cubicBezTo>
                <a:lnTo>
                  <a:pt x="12919" y="16154"/>
                </a:lnTo>
                <a:cubicBezTo>
                  <a:pt x="12929" y="16154"/>
                  <a:pt x="12939" y="16155"/>
                  <a:pt x="12948" y="16155"/>
                </a:cubicBezTo>
                <a:cubicBezTo>
                  <a:pt x="13017" y="16155"/>
                  <a:pt x="13085" y="16138"/>
                  <a:pt x="13146" y="16107"/>
                </a:cubicBezTo>
                <a:lnTo>
                  <a:pt x="13191" y="16104"/>
                </a:lnTo>
                <a:cubicBezTo>
                  <a:pt x="13216" y="16104"/>
                  <a:pt x="13238" y="16088"/>
                  <a:pt x="13244" y="16064"/>
                </a:cubicBezTo>
                <a:cubicBezTo>
                  <a:pt x="13247" y="16055"/>
                  <a:pt x="13250" y="16046"/>
                  <a:pt x="13251" y="16038"/>
                </a:cubicBezTo>
                <a:cubicBezTo>
                  <a:pt x="13426" y="15889"/>
                  <a:pt x="13544" y="15632"/>
                  <a:pt x="13606" y="15423"/>
                </a:cubicBezTo>
                <a:cubicBezTo>
                  <a:pt x="13976" y="14162"/>
                  <a:pt x="13991" y="12674"/>
                  <a:pt x="13666" y="11402"/>
                </a:cubicBezTo>
                <a:cubicBezTo>
                  <a:pt x="13520" y="10835"/>
                  <a:pt x="13248" y="9983"/>
                  <a:pt x="12801" y="9364"/>
                </a:cubicBezTo>
                <a:lnTo>
                  <a:pt x="12801" y="9364"/>
                </a:lnTo>
                <a:cubicBezTo>
                  <a:pt x="13694" y="10395"/>
                  <a:pt x="14795" y="11241"/>
                  <a:pt x="16005" y="11882"/>
                </a:cubicBezTo>
                <a:cubicBezTo>
                  <a:pt x="16449" y="12116"/>
                  <a:pt x="17060" y="12480"/>
                  <a:pt x="17619" y="12480"/>
                </a:cubicBezTo>
                <a:cubicBezTo>
                  <a:pt x="17747" y="12480"/>
                  <a:pt x="17873" y="12461"/>
                  <a:pt x="17993" y="12417"/>
                </a:cubicBezTo>
                <a:cubicBezTo>
                  <a:pt x="18355" y="12283"/>
                  <a:pt x="18392" y="11819"/>
                  <a:pt x="18336" y="11497"/>
                </a:cubicBezTo>
                <a:cubicBezTo>
                  <a:pt x="18090" y="10086"/>
                  <a:pt x="16948" y="8773"/>
                  <a:pt x="15770" y="8025"/>
                </a:cubicBezTo>
                <a:cubicBezTo>
                  <a:pt x="15058" y="7574"/>
                  <a:pt x="14248" y="7283"/>
                  <a:pt x="13444" y="7283"/>
                </a:cubicBezTo>
                <a:cubicBezTo>
                  <a:pt x="12862" y="7283"/>
                  <a:pt x="12284" y="7435"/>
                  <a:pt x="11751" y="7789"/>
                </a:cubicBezTo>
                <a:cubicBezTo>
                  <a:pt x="11423" y="7483"/>
                  <a:pt x="10950" y="7377"/>
                  <a:pt x="10504" y="7308"/>
                </a:cubicBezTo>
                <a:cubicBezTo>
                  <a:pt x="10486" y="7288"/>
                  <a:pt x="10468" y="7268"/>
                  <a:pt x="10450" y="7249"/>
                </a:cubicBezTo>
                <a:cubicBezTo>
                  <a:pt x="10788" y="7084"/>
                  <a:pt x="11124" y="6917"/>
                  <a:pt x="11481" y="6794"/>
                </a:cubicBezTo>
                <a:cubicBezTo>
                  <a:pt x="11884" y="6656"/>
                  <a:pt x="12296" y="6572"/>
                  <a:pt x="12703" y="6454"/>
                </a:cubicBezTo>
                <a:cubicBezTo>
                  <a:pt x="12717" y="6450"/>
                  <a:pt x="12724" y="6439"/>
                  <a:pt x="12724" y="6427"/>
                </a:cubicBezTo>
                <a:lnTo>
                  <a:pt x="12724" y="6427"/>
                </a:lnTo>
                <a:cubicBezTo>
                  <a:pt x="12724" y="6436"/>
                  <a:pt x="12726" y="6445"/>
                  <a:pt x="12731" y="6453"/>
                </a:cubicBezTo>
                <a:cubicBezTo>
                  <a:pt x="13039" y="6998"/>
                  <a:pt x="14036" y="7074"/>
                  <a:pt x="14586" y="7112"/>
                </a:cubicBezTo>
                <a:cubicBezTo>
                  <a:pt x="15338" y="7164"/>
                  <a:pt x="16119" y="7116"/>
                  <a:pt x="16849" y="7329"/>
                </a:cubicBezTo>
                <a:cubicBezTo>
                  <a:pt x="17296" y="7460"/>
                  <a:pt x="18174" y="7787"/>
                  <a:pt x="18889" y="7787"/>
                </a:cubicBezTo>
                <a:cubicBezTo>
                  <a:pt x="19084" y="7787"/>
                  <a:pt x="19267" y="7763"/>
                  <a:pt x="19425" y="7704"/>
                </a:cubicBezTo>
                <a:cubicBezTo>
                  <a:pt x="19453" y="7705"/>
                  <a:pt x="19483" y="7708"/>
                  <a:pt x="19512" y="7708"/>
                </a:cubicBezTo>
                <a:cubicBezTo>
                  <a:pt x="19543" y="7707"/>
                  <a:pt x="19561" y="7676"/>
                  <a:pt x="19551" y="7648"/>
                </a:cubicBezTo>
                <a:cubicBezTo>
                  <a:pt x="19688" y="7575"/>
                  <a:pt x="19800" y="7463"/>
                  <a:pt x="19872" y="7325"/>
                </a:cubicBezTo>
                <a:cubicBezTo>
                  <a:pt x="19875" y="7326"/>
                  <a:pt x="19879" y="7327"/>
                  <a:pt x="19883" y="7327"/>
                </a:cubicBezTo>
                <a:cubicBezTo>
                  <a:pt x="19886" y="7327"/>
                  <a:pt x="19890" y="7326"/>
                  <a:pt x="19893" y="7325"/>
                </a:cubicBezTo>
                <a:lnTo>
                  <a:pt x="19893" y="7333"/>
                </a:lnTo>
                <a:cubicBezTo>
                  <a:pt x="19896" y="7352"/>
                  <a:pt x="19913" y="7364"/>
                  <a:pt x="19928" y="7364"/>
                </a:cubicBezTo>
                <a:cubicBezTo>
                  <a:pt x="19940" y="7364"/>
                  <a:pt x="19951" y="7357"/>
                  <a:pt x="19955" y="7341"/>
                </a:cubicBezTo>
                <a:cubicBezTo>
                  <a:pt x="20228" y="6060"/>
                  <a:pt x="19277" y="4927"/>
                  <a:pt x="18137" y="4499"/>
                </a:cubicBezTo>
                <a:cubicBezTo>
                  <a:pt x="17520" y="4267"/>
                  <a:pt x="16849" y="4154"/>
                  <a:pt x="16178" y="4154"/>
                </a:cubicBezTo>
                <a:cubicBezTo>
                  <a:pt x="15635" y="4154"/>
                  <a:pt x="15091" y="4228"/>
                  <a:pt x="14575" y="4373"/>
                </a:cubicBezTo>
                <a:cubicBezTo>
                  <a:pt x="14866" y="4133"/>
                  <a:pt x="15134" y="3867"/>
                  <a:pt x="15378" y="3582"/>
                </a:cubicBezTo>
                <a:cubicBezTo>
                  <a:pt x="15846" y="3024"/>
                  <a:pt x="16257" y="2371"/>
                  <a:pt x="16363" y="1636"/>
                </a:cubicBezTo>
                <a:cubicBezTo>
                  <a:pt x="16374" y="1559"/>
                  <a:pt x="16383" y="1475"/>
                  <a:pt x="16390" y="1388"/>
                </a:cubicBezTo>
                <a:cubicBezTo>
                  <a:pt x="16403" y="1363"/>
                  <a:pt x="16417" y="1337"/>
                  <a:pt x="16430" y="1311"/>
                </a:cubicBezTo>
                <a:cubicBezTo>
                  <a:pt x="16437" y="1295"/>
                  <a:pt x="16424" y="1281"/>
                  <a:pt x="16411" y="1281"/>
                </a:cubicBezTo>
                <a:cubicBezTo>
                  <a:pt x="16405" y="1281"/>
                  <a:pt x="16399" y="1284"/>
                  <a:pt x="16395" y="1291"/>
                </a:cubicBezTo>
                <a:cubicBezTo>
                  <a:pt x="16403" y="1113"/>
                  <a:pt x="16390" y="935"/>
                  <a:pt x="16355" y="760"/>
                </a:cubicBezTo>
                <a:cubicBezTo>
                  <a:pt x="16369" y="739"/>
                  <a:pt x="16385" y="719"/>
                  <a:pt x="16398" y="697"/>
                </a:cubicBezTo>
                <a:cubicBezTo>
                  <a:pt x="16412" y="675"/>
                  <a:pt x="16390" y="650"/>
                  <a:pt x="16369" y="650"/>
                </a:cubicBezTo>
                <a:cubicBezTo>
                  <a:pt x="16362" y="650"/>
                  <a:pt x="16355" y="652"/>
                  <a:pt x="16349" y="659"/>
                </a:cubicBezTo>
                <a:cubicBezTo>
                  <a:pt x="16345" y="665"/>
                  <a:pt x="16339" y="671"/>
                  <a:pt x="16335" y="676"/>
                </a:cubicBezTo>
                <a:cubicBezTo>
                  <a:pt x="16305" y="567"/>
                  <a:pt x="16258" y="461"/>
                  <a:pt x="16195" y="368"/>
                </a:cubicBezTo>
                <a:cubicBezTo>
                  <a:pt x="16206" y="352"/>
                  <a:pt x="16218" y="338"/>
                  <a:pt x="16229" y="322"/>
                </a:cubicBezTo>
                <a:cubicBezTo>
                  <a:pt x="16241" y="305"/>
                  <a:pt x="16222" y="284"/>
                  <a:pt x="16204" y="284"/>
                </a:cubicBezTo>
                <a:cubicBezTo>
                  <a:pt x="16198" y="284"/>
                  <a:pt x="16192" y="286"/>
                  <a:pt x="16187" y="292"/>
                </a:cubicBezTo>
                <a:cubicBezTo>
                  <a:pt x="16179" y="301"/>
                  <a:pt x="16171" y="312"/>
                  <a:pt x="16163" y="321"/>
                </a:cubicBezTo>
                <a:cubicBezTo>
                  <a:pt x="16129" y="278"/>
                  <a:pt x="16090" y="238"/>
                  <a:pt x="16047" y="205"/>
                </a:cubicBezTo>
                <a:cubicBezTo>
                  <a:pt x="16063" y="189"/>
                  <a:pt x="16081" y="174"/>
                  <a:pt x="16097" y="160"/>
                </a:cubicBezTo>
                <a:cubicBezTo>
                  <a:pt x="16114" y="145"/>
                  <a:pt x="16098" y="124"/>
                  <a:pt x="16081" y="124"/>
                </a:cubicBezTo>
                <a:cubicBezTo>
                  <a:pt x="16076" y="124"/>
                  <a:pt x="16072" y="125"/>
                  <a:pt x="16067" y="129"/>
                </a:cubicBezTo>
                <a:cubicBezTo>
                  <a:pt x="16049" y="146"/>
                  <a:pt x="16030" y="160"/>
                  <a:pt x="16011" y="176"/>
                </a:cubicBezTo>
                <a:cubicBezTo>
                  <a:pt x="15987" y="157"/>
                  <a:pt x="15962" y="141"/>
                  <a:pt x="15935" y="125"/>
                </a:cubicBezTo>
                <a:cubicBezTo>
                  <a:pt x="15893" y="102"/>
                  <a:pt x="15849" y="85"/>
                  <a:pt x="15802" y="74"/>
                </a:cubicBezTo>
                <a:lnTo>
                  <a:pt x="15849" y="34"/>
                </a:lnTo>
                <a:cubicBezTo>
                  <a:pt x="15864" y="21"/>
                  <a:pt x="15851" y="1"/>
                  <a:pt x="15834" y="1"/>
                </a:cubicBezTo>
                <a:cubicBezTo>
                  <a:pt x="15830" y="1"/>
                  <a:pt x="15825" y="3"/>
                  <a:pt x="15821" y="6"/>
                </a:cubicBezTo>
                <a:lnTo>
                  <a:pt x="15751" y="61"/>
                </a:lnTo>
                <a:cubicBezTo>
                  <a:pt x="15708" y="53"/>
                  <a:pt x="15663" y="49"/>
                  <a:pt x="15618" y="49"/>
                </a:cubicBezTo>
                <a:cubicBezTo>
                  <a:pt x="15150" y="49"/>
                  <a:pt x="14591" y="440"/>
                  <a:pt x="14286" y="657"/>
                </a:cubicBezTo>
                <a:cubicBezTo>
                  <a:pt x="13738" y="1045"/>
                  <a:pt x="13222" y="1495"/>
                  <a:pt x="12724" y="1947"/>
                </a:cubicBezTo>
                <a:cubicBezTo>
                  <a:pt x="11804" y="2784"/>
                  <a:pt x="10322" y="4325"/>
                  <a:pt x="10934" y="5702"/>
                </a:cubicBezTo>
                <a:cubicBezTo>
                  <a:pt x="10945" y="5737"/>
                  <a:pt x="10961" y="5770"/>
                  <a:pt x="10981" y="5801"/>
                </a:cubicBezTo>
                <a:cubicBezTo>
                  <a:pt x="10766" y="5996"/>
                  <a:pt x="10578" y="6257"/>
                  <a:pt x="10428" y="6492"/>
                </a:cubicBezTo>
                <a:cubicBezTo>
                  <a:pt x="10289" y="6706"/>
                  <a:pt x="10161" y="6929"/>
                  <a:pt x="10118" y="7178"/>
                </a:cubicBezTo>
                <a:cubicBezTo>
                  <a:pt x="10117" y="7161"/>
                  <a:pt x="10116" y="7144"/>
                  <a:pt x="10113" y="7126"/>
                </a:cubicBezTo>
                <a:cubicBezTo>
                  <a:pt x="10112" y="7109"/>
                  <a:pt x="10104" y="7093"/>
                  <a:pt x="10090" y="7082"/>
                </a:cubicBezTo>
                <a:cubicBezTo>
                  <a:pt x="10036" y="6872"/>
                  <a:pt x="9922" y="6678"/>
                  <a:pt x="9802" y="6492"/>
                </a:cubicBezTo>
                <a:cubicBezTo>
                  <a:pt x="9650" y="6257"/>
                  <a:pt x="9463" y="5996"/>
                  <a:pt x="9247" y="5801"/>
                </a:cubicBezTo>
                <a:cubicBezTo>
                  <a:pt x="9269" y="5769"/>
                  <a:pt x="9285" y="5736"/>
                  <a:pt x="9295" y="5701"/>
                </a:cubicBezTo>
                <a:cubicBezTo>
                  <a:pt x="9906" y="4323"/>
                  <a:pt x="8426" y="2783"/>
                  <a:pt x="7504" y="1945"/>
                </a:cubicBezTo>
                <a:cubicBezTo>
                  <a:pt x="7008" y="1493"/>
                  <a:pt x="6492" y="1045"/>
                  <a:pt x="5944" y="656"/>
                </a:cubicBezTo>
                <a:cubicBezTo>
                  <a:pt x="5639" y="440"/>
                  <a:pt x="5081" y="49"/>
                  <a:pt x="4614" y="49"/>
                </a:cubicBezTo>
                <a:cubicBezTo>
                  <a:pt x="4568" y="49"/>
                  <a:pt x="4522" y="53"/>
                  <a:pt x="4479" y="61"/>
                </a:cubicBezTo>
                <a:cubicBezTo>
                  <a:pt x="4456" y="42"/>
                  <a:pt x="4432" y="24"/>
                  <a:pt x="4409" y="5"/>
                </a:cubicBezTo>
                <a:cubicBezTo>
                  <a:pt x="4405" y="2"/>
                  <a:pt x="4400" y="0"/>
                  <a:pt x="4396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644" name="Google Shape;1644;p27"/>
          <p:cNvGrpSpPr/>
          <p:nvPr/>
        </p:nvGrpSpPr>
        <p:grpSpPr>
          <a:xfrm>
            <a:off x="10592746" y="3953708"/>
            <a:ext cx="2673405" cy="3208851"/>
            <a:chOff x="1900450" y="3143950"/>
            <a:chExt cx="384825" cy="461900"/>
          </a:xfrm>
        </p:grpSpPr>
        <p:sp>
          <p:nvSpPr>
            <p:cNvPr id="1645" name="Google Shape;1645;p27"/>
            <p:cNvSpPr/>
            <p:nvPr/>
          </p:nvSpPr>
          <p:spPr>
            <a:xfrm>
              <a:off x="1900450" y="3143950"/>
              <a:ext cx="384825" cy="461900"/>
            </a:xfrm>
            <a:custGeom>
              <a:avLst/>
              <a:gdLst/>
              <a:ahLst/>
              <a:cxnLst/>
              <a:rect l="l" t="t" r="r" b="b"/>
              <a:pathLst>
                <a:path w="15393" h="18476" extrusionOk="0">
                  <a:moveTo>
                    <a:pt x="14024" y="172"/>
                  </a:moveTo>
                  <a:cubicBezTo>
                    <a:pt x="14072" y="187"/>
                    <a:pt x="14119" y="203"/>
                    <a:pt x="14167" y="216"/>
                  </a:cubicBezTo>
                  <a:cubicBezTo>
                    <a:pt x="14212" y="230"/>
                    <a:pt x="14265" y="254"/>
                    <a:pt x="14312" y="263"/>
                  </a:cubicBezTo>
                  <a:cubicBezTo>
                    <a:pt x="14316" y="266"/>
                    <a:pt x="14321" y="267"/>
                    <a:pt x="14327" y="267"/>
                  </a:cubicBezTo>
                  <a:cubicBezTo>
                    <a:pt x="12344" y="3625"/>
                    <a:pt x="10633" y="7031"/>
                    <a:pt x="8223" y="10126"/>
                  </a:cubicBezTo>
                  <a:cubicBezTo>
                    <a:pt x="6096" y="12856"/>
                    <a:pt x="3667" y="15234"/>
                    <a:pt x="1090" y="17520"/>
                  </a:cubicBezTo>
                  <a:cubicBezTo>
                    <a:pt x="6507" y="12616"/>
                    <a:pt x="10453" y="6521"/>
                    <a:pt x="14019" y="191"/>
                  </a:cubicBezTo>
                  <a:cubicBezTo>
                    <a:pt x="14021" y="184"/>
                    <a:pt x="14023" y="178"/>
                    <a:pt x="14024" y="172"/>
                  </a:cubicBezTo>
                  <a:close/>
                  <a:moveTo>
                    <a:pt x="11243" y="3437"/>
                  </a:moveTo>
                  <a:cubicBezTo>
                    <a:pt x="11465" y="3437"/>
                    <a:pt x="11690" y="3451"/>
                    <a:pt x="11914" y="3480"/>
                  </a:cubicBezTo>
                  <a:cubicBezTo>
                    <a:pt x="10658" y="5599"/>
                    <a:pt x="9339" y="7679"/>
                    <a:pt x="7894" y="9675"/>
                  </a:cubicBezTo>
                  <a:cubicBezTo>
                    <a:pt x="5753" y="12635"/>
                    <a:pt x="3326" y="15266"/>
                    <a:pt x="685" y="17781"/>
                  </a:cubicBezTo>
                  <a:cubicBezTo>
                    <a:pt x="656" y="17808"/>
                    <a:pt x="685" y="17842"/>
                    <a:pt x="717" y="17842"/>
                  </a:cubicBezTo>
                  <a:cubicBezTo>
                    <a:pt x="721" y="17842"/>
                    <a:pt x="725" y="17841"/>
                    <a:pt x="729" y="17840"/>
                  </a:cubicBezTo>
                  <a:lnTo>
                    <a:pt x="729" y="17840"/>
                  </a:lnTo>
                  <a:lnTo>
                    <a:pt x="692" y="17873"/>
                  </a:lnTo>
                  <a:cubicBezTo>
                    <a:pt x="669" y="17893"/>
                    <a:pt x="693" y="17928"/>
                    <a:pt x="718" y="17928"/>
                  </a:cubicBezTo>
                  <a:cubicBezTo>
                    <a:pt x="724" y="17928"/>
                    <a:pt x="729" y="17927"/>
                    <a:pt x="735" y="17922"/>
                  </a:cubicBezTo>
                  <a:cubicBezTo>
                    <a:pt x="5598" y="14179"/>
                    <a:pt x="9554" y="9187"/>
                    <a:pt x="12585" y="3813"/>
                  </a:cubicBezTo>
                  <a:cubicBezTo>
                    <a:pt x="13276" y="4221"/>
                    <a:pt x="13849" y="4744"/>
                    <a:pt x="14192" y="5485"/>
                  </a:cubicBezTo>
                  <a:cubicBezTo>
                    <a:pt x="14459" y="6064"/>
                    <a:pt x="14612" y="6840"/>
                    <a:pt x="14292" y="7447"/>
                  </a:cubicBezTo>
                  <a:cubicBezTo>
                    <a:pt x="14073" y="7860"/>
                    <a:pt x="13612" y="8100"/>
                    <a:pt x="13273" y="8398"/>
                  </a:cubicBezTo>
                  <a:cubicBezTo>
                    <a:pt x="12898" y="8726"/>
                    <a:pt x="12722" y="9049"/>
                    <a:pt x="12634" y="9539"/>
                  </a:cubicBezTo>
                  <a:cubicBezTo>
                    <a:pt x="12581" y="9837"/>
                    <a:pt x="12592" y="10144"/>
                    <a:pt x="12534" y="10440"/>
                  </a:cubicBezTo>
                  <a:cubicBezTo>
                    <a:pt x="12392" y="11158"/>
                    <a:pt x="12036" y="11444"/>
                    <a:pt x="11526" y="11852"/>
                  </a:cubicBezTo>
                  <a:cubicBezTo>
                    <a:pt x="11153" y="12152"/>
                    <a:pt x="10923" y="12452"/>
                    <a:pt x="10722" y="12889"/>
                  </a:cubicBezTo>
                  <a:cubicBezTo>
                    <a:pt x="10306" y="13794"/>
                    <a:pt x="9913" y="14296"/>
                    <a:pt x="8983" y="14675"/>
                  </a:cubicBezTo>
                  <a:cubicBezTo>
                    <a:pt x="7884" y="15123"/>
                    <a:pt x="7124" y="15525"/>
                    <a:pt x="6249" y="16338"/>
                  </a:cubicBezTo>
                  <a:cubicBezTo>
                    <a:pt x="4948" y="17550"/>
                    <a:pt x="3321" y="17782"/>
                    <a:pt x="1626" y="18022"/>
                  </a:cubicBezTo>
                  <a:cubicBezTo>
                    <a:pt x="1518" y="18038"/>
                    <a:pt x="426" y="18224"/>
                    <a:pt x="421" y="18233"/>
                  </a:cubicBezTo>
                  <a:lnTo>
                    <a:pt x="421" y="18233"/>
                  </a:lnTo>
                  <a:cubicBezTo>
                    <a:pt x="423" y="18224"/>
                    <a:pt x="691" y="17710"/>
                    <a:pt x="723" y="17593"/>
                  </a:cubicBezTo>
                  <a:cubicBezTo>
                    <a:pt x="811" y="17280"/>
                    <a:pt x="817" y="16969"/>
                    <a:pt x="834" y="16643"/>
                  </a:cubicBezTo>
                  <a:cubicBezTo>
                    <a:pt x="890" y="15534"/>
                    <a:pt x="1111" y="14782"/>
                    <a:pt x="1819" y="13900"/>
                  </a:cubicBezTo>
                  <a:cubicBezTo>
                    <a:pt x="2160" y="13476"/>
                    <a:pt x="2488" y="13088"/>
                    <a:pt x="2611" y="12543"/>
                  </a:cubicBezTo>
                  <a:cubicBezTo>
                    <a:pt x="2750" y="11921"/>
                    <a:pt x="2641" y="11269"/>
                    <a:pt x="2785" y="10642"/>
                  </a:cubicBezTo>
                  <a:cubicBezTo>
                    <a:pt x="3010" y="9661"/>
                    <a:pt x="3570" y="8846"/>
                    <a:pt x="4420" y="8305"/>
                  </a:cubicBezTo>
                  <a:cubicBezTo>
                    <a:pt x="4970" y="7951"/>
                    <a:pt x="5512" y="7692"/>
                    <a:pt x="5957" y="7196"/>
                  </a:cubicBezTo>
                  <a:cubicBezTo>
                    <a:pt x="6464" y="6631"/>
                    <a:pt x="6812" y="5952"/>
                    <a:pt x="7277" y="5356"/>
                  </a:cubicBezTo>
                  <a:cubicBezTo>
                    <a:pt x="8247" y="4111"/>
                    <a:pt x="9703" y="3437"/>
                    <a:pt x="11243" y="3437"/>
                  </a:cubicBezTo>
                  <a:close/>
                  <a:moveTo>
                    <a:pt x="14003" y="1"/>
                  </a:moveTo>
                  <a:cubicBezTo>
                    <a:pt x="13966" y="1"/>
                    <a:pt x="13938" y="29"/>
                    <a:pt x="13927" y="62"/>
                  </a:cubicBezTo>
                  <a:cubicBezTo>
                    <a:pt x="13897" y="63"/>
                    <a:pt x="13869" y="80"/>
                    <a:pt x="13856" y="107"/>
                  </a:cubicBezTo>
                  <a:cubicBezTo>
                    <a:pt x="13257" y="1172"/>
                    <a:pt x="12649" y="2231"/>
                    <a:pt x="12029" y="3285"/>
                  </a:cubicBezTo>
                  <a:cubicBezTo>
                    <a:pt x="12025" y="3282"/>
                    <a:pt x="12020" y="3281"/>
                    <a:pt x="12014" y="3280"/>
                  </a:cubicBezTo>
                  <a:cubicBezTo>
                    <a:pt x="11750" y="3241"/>
                    <a:pt x="11485" y="3222"/>
                    <a:pt x="11221" y="3222"/>
                  </a:cubicBezTo>
                  <a:cubicBezTo>
                    <a:pt x="10022" y="3222"/>
                    <a:pt x="8844" y="3616"/>
                    <a:pt x="7904" y="4397"/>
                  </a:cubicBezTo>
                  <a:cubicBezTo>
                    <a:pt x="7323" y="4880"/>
                    <a:pt x="6921" y="5492"/>
                    <a:pt x="6501" y="6112"/>
                  </a:cubicBezTo>
                  <a:cubicBezTo>
                    <a:pt x="6148" y="6635"/>
                    <a:pt x="5789" y="7159"/>
                    <a:pt x="5273" y="7539"/>
                  </a:cubicBezTo>
                  <a:cubicBezTo>
                    <a:pt x="4892" y="7820"/>
                    <a:pt x="4444" y="7995"/>
                    <a:pt x="4057" y="8269"/>
                  </a:cubicBezTo>
                  <a:cubicBezTo>
                    <a:pt x="2671" y="9249"/>
                    <a:pt x="2634" y="10705"/>
                    <a:pt x="2448" y="12223"/>
                  </a:cubicBezTo>
                  <a:cubicBezTo>
                    <a:pt x="2304" y="13404"/>
                    <a:pt x="1212" y="14035"/>
                    <a:pt x="840" y="15130"/>
                  </a:cubicBezTo>
                  <a:cubicBezTo>
                    <a:pt x="484" y="16181"/>
                    <a:pt x="923" y="17469"/>
                    <a:pt x="71" y="18316"/>
                  </a:cubicBezTo>
                  <a:cubicBezTo>
                    <a:pt x="1" y="18386"/>
                    <a:pt x="74" y="18475"/>
                    <a:pt x="152" y="18475"/>
                  </a:cubicBezTo>
                  <a:cubicBezTo>
                    <a:pt x="159" y="18475"/>
                    <a:pt x="166" y="18475"/>
                    <a:pt x="173" y="18473"/>
                  </a:cubicBezTo>
                  <a:cubicBezTo>
                    <a:pt x="2355" y="18010"/>
                    <a:pt x="4676" y="18098"/>
                    <a:pt x="6397" y="16473"/>
                  </a:cubicBezTo>
                  <a:cubicBezTo>
                    <a:pt x="6931" y="15969"/>
                    <a:pt x="7399" y="15521"/>
                    <a:pt x="8084" y="15230"/>
                  </a:cubicBezTo>
                  <a:cubicBezTo>
                    <a:pt x="8515" y="15046"/>
                    <a:pt x="8968" y="14919"/>
                    <a:pt x="9394" y="14720"/>
                  </a:cubicBezTo>
                  <a:cubicBezTo>
                    <a:pt x="10254" y="14320"/>
                    <a:pt x="10510" y="13806"/>
                    <a:pt x="10902" y="12983"/>
                  </a:cubicBezTo>
                  <a:cubicBezTo>
                    <a:pt x="11310" y="12127"/>
                    <a:pt x="12302" y="11797"/>
                    <a:pt x="12636" y="10916"/>
                  </a:cubicBezTo>
                  <a:cubicBezTo>
                    <a:pt x="12917" y="10170"/>
                    <a:pt x="12637" y="9383"/>
                    <a:pt x="13211" y="8717"/>
                  </a:cubicBezTo>
                  <a:cubicBezTo>
                    <a:pt x="13523" y="8353"/>
                    <a:pt x="14004" y="8175"/>
                    <a:pt x="14297" y="7788"/>
                  </a:cubicBezTo>
                  <a:cubicBezTo>
                    <a:pt x="15392" y="6344"/>
                    <a:pt x="14033" y="4356"/>
                    <a:pt x="12649" y="3698"/>
                  </a:cubicBezTo>
                  <a:cubicBezTo>
                    <a:pt x="13288" y="2561"/>
                    <a:pt x="13885" y="1410"/>
                    <a:pt x="14443" y="246"/>
                  </a:cubicBezTo>
                  <a:cubicBezTo>
                    <a:pt x="14456" y="220"/>
                    <a:pt x="14441" y="191"/>
                    <a:pt x="14413" y="186"/>
                  </a:cubicBezTo>
                  <a:cubicBezTo>
                    <a:pt x="14412" y="166"/>
                    <a:pt x="14404" y="147"/>
                    <a:pt x="14388" y="134"/>
                  </a:cubicBezTo>
                  <a:cubicBezTo>
                    <a:pt x="14292" y="60"/>
                    <a:pt x="14136" y="32"/>
                    <a:pt x="14020" y="3"/>
                  </a:cubicBezTo>
                  <a:cubicBezTo>
                    <a:pt x="14014" y="1"/>
                    <a:pt x="14008" y="1"/>
                    <a:pt x="14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6" name="Google Shape;1646;p27"/>
            <p:cNvSpPr/>
            <p:nvPr/>
          </p:nvSpPr>
          <p:spPr>
            <a:xfrm>
              <a:off x="2183200" y="3288975"/>
              <a:ext cx="57850" cy="61275"/>
            </a:xfrm>
            <a:custGeom>
              <a:avLst/>
              <a:gdLst/>
              <a:ahLst/>
              <a:cxnLst/>
              <a:rect l="l" t="t" r="r" b="b"/>
              <a:pathLst>
                <a:path w="2314" h="2451" extrusionOk="0">
                  <a:moveTo>
                    <a:pt x="39" y="1"/>
                  </a:moveTo>
                  <a:cubicBezTo>
                    <a:pt x="21" y="1"/>
                    <a:pt x="0" y="18"/>
                    <a:pt x="4" y="42"/>
                  </a:cubicBezTo>
                  <a:cubicBezTo>
                    <a:pt x="103" y="528"/>
                    <a:pt x="526" y="793"/>
                    <a:pt x="902" y="1070"/>
                  </a:cubicBezTo>
                  <a:cubicBezTo>
                    <a:pt x="1431" y="1459"/>
                    <a:pt x="1951" y="1838"/>
                    <a:pt x="2257" y="2437"/>
                  </a:cubicBezTo>
                  <a:cubicBezTo>
                    <a:pt x="2261" y="2446"/>
                    <a:pt x="2269" y="2450"/>
                    <a:pt x="2277" y="2450"/>
                  </a:cubicBezTo>
                  <a:cubicBezTo>
                    <a:pt x="2294" y="2450"/>
                    <a:pt x="2313" y="2429"/>
                    <a:pt x="2302" y="2407"/>
                  </a:cubicBezTo>
                  <a:cubicBezTo>
                    <a:pt x="2077" y="1957"/>
                    <a:pt x="1738" y="1627"/>
                    <a:pt x="1343" y="1322"/>
                  </a:cubicBezTo>
                  <a:cubicBezTo>
                    <a:pt x="890" y="970"/>
                    <a:pt x="191" y="630"/>
                    <a:pt x="63" y="22"/>
                  </a:cubicBezTo>
                  <a:cubicBezTo>
                    <a:pt x="60" y="7"/>
                    <a:pt x="50" y="1"/>
                    <a:pt x="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7" name="Google Shape;1647;p27"/>
            <p:cNvSpPr/>
            <p:nvPr/>
          </p:nvSpPr>
          <p:spPr>
            <a:xfrm>
              <a:off x="2194825" y="3268900"/>
              <a:ext cx="64550" cy="62525"/>
            </a:xfrm>
            <a:custGeom>
              <a:avLst/>
              <a:gdLst/>
              <a:ahLst/>
              <a:cxnLst/>
              <a:rect l="l" t="t" r="r" b="b"/>
              <a:pathLst>
                <a:path w="2582" h="2501" extrusionOk="0">
                  <a:moveTo>
                    <a:pt x="53" y="1"/>
                  </a:moveTo>
                  <a:cubicBezTo>
                    <a:pt x="27" y="1"/>
                    <a:pt x="1" y="23"/>
                    <a:pt x="13" y="54"/>
                  </a:cubicBezTo>
                  <a:cubicBezTo>
                    <a:pt x="462" y="1242"/>
                    <a:pt x="1842" y="1507"/>
                    <a:pt x="2538" y="2492"/>
                  </a:cubicBezTo>
                  <a:cubicBezTo>
                    <a:pt x="2542" y="2498"/>
                    <a:pt x="2548" y="2501"/>
                    <a:pt x="2554" y="2501"/>
                  </a:cubicBezTo>
                  <a:cubicBezTo>
                    <a:pt x="2567" y="2501"/>
                    <a:pt x="2581" y="2485"/>
                    <a:pt x="2572" y="2470"/>
                  </a:cubicBezTo>
                  <a:cubicBezTo>
                    <a:pt x="1962" y="1425"/>
                    <a:pt x="541" y="1215"/>
                    <a:pt x="91" y="27"/>
                  </a:cubicBezTo>
                  <a:cubicBezTo>
                    <a:pt x="84" y="9"/>
                    <a:pt x="68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8" name="Google Shape;1648;p27"/>
            <p:cNvSpPr/>
            <p:nvPr/>
          </p:nvSpPr>
          <p:spPr>
            <a:xfrm>
              <a:off x="2198725" y="3262475"/>
              <a:ext cx="63000" cy="61225"/>
            </a:xfrm>
            <a:custGeom>
              <a:avLst/>
              <a:gdLst/>
              <a:ahLst/>
              <a:cxnLst/>
              <a:rect l="l" t="t" r="r" b="b"/>
              <a:pathLst>
                <a:path w="2520" h="2449" extrusionOk="0">
                  <a:moveTo>
                    <a:pt x="51" y="0"/>
                  </a:moveTo>
                  <a:cubicBezTo>
                    <a:pt x="26" y="0"/>
                    <a:pt x="1" y="28"/>
                    <a:pt x="17" y="57"/>
                  </a:cubicBezTo>
                  <a:cubicBezTo>
                    <a:pt x="626" y="1103"/>
                    <a:pt x="1705" y="1563"/>
                    <a:pt x="2486" y="2443"/>
                  </a:cubicBezTo>
                  <a:cubicBezTo>
                    <a:pt x="2489" y="2447"/>
                    <a:pt x="2493" y="2448"/>
                    <a:pt x="2496" y="2448"/>
                  </a:cubicBezTo>
                  <a:cubicBezTo>
                    <a:pt x="2508" y="2448"/>
                    <a:pt x="2520" y="2433"/>
                    <a:pt x="2510" y="2423"/>
                  </a:cubicBezTo>
                  <a:cubicBezTo>
                    <a:pt x="1781" y="1500"/>
                    <a:pt x="687" y="1067"/>
                    <a:pt x="79" y="17"/>
                  </a:cubicBezTo>
                  <a:cubicBezTo>
                    <a:pt x="72" y="5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9" name="Google Shape;1649;p27"/>
            <p:cNvSpPr/>
            <p:nvPr/>
          </p:nvSpPr>
          <p:spPr>
            <a:xfrm>
              <a:off x="2156300" y="3331525"/>
              <a:ext cx="61650" cy="84550"/>
            </a:xfrm>
            <a:custGeom>
              <a:avLst/>
              <a:gdLst/>
              <a:ahLst/>
              <a:cxnLst/>
              <a:rect l="l" t="t" r="r" b="b"/>
              <a:pathLst>
                <a:path w="2466" h="3382" extrusionOk="0">
                  <a:moveTo>
                    <a:pt x="57" y="0"/>
                  </a:moveTo>
                  <a:cubicBezTo>
                    <a:pt x="27" y="0"/>
                    <a:pt x="1" y="39"/>
                    <a:pt x="31" y="63"/>
                  </a:cubicBezTo>
                  <a:cubicBezTo>
                    <a:pt x="536" y="463"/>
                    <a:pt x="992" y="918"/>
                    <a:pt x="1374" y="1440"/>
                  </a:cubicBezTo>
                  <a:cubicBezTo>
                    <a:pt x="1699" y="1890"/>
                    <a:pt x="2383" y="2787"/>
                    <a:pt x="2242" y="3366"/>
                  </a:cubicBezTo>
                  <a:cubicBezTo>
                    <a:pt x="2240" y="3375"/>
                    <a:pt x="2248" y="3382"/>
                    <a:pt x="2256" y="3382"/>
                  </a:cubicBezTo>
                  <a:cubicBezTo>
                    <a:pt x="2261" y="3382"/>
                    <a:pt x="2265" y="3379"/>
                    <a:pt x="2267" y="3374"/>
                  </a:cubicBezTo>
                  <a:cubicBezTo>
                    <a:pt x="2466" y="2901"/>
                    <a:pt x="1924" y="2151"/>
                    <a:pt x="1684" y="1764"/>
                  </a:cubicBezTo>
                  <a:cubicBezTo>
                    <a:pt x="1259" y="1083"/>
                    <a:pt x="713" y="499"/>
                    <a:pt x="79" y="8"/>
                  </a:cubicBezTo>
                  <a:cubicBezTo>
                    <a:pt x="72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0" name="Google Shape;1650;p27"/>
            <p:cNvSpPr/>
            <p:nvPr/>
          </p:nvSpPr>
          <p:spPr>
            <a:xfrm>
              <a:off x="2152950" y="3337450"/>
              <a:ext cx="57075" cy="86675"/>
            </a:xfrm>
            <a:custGeom>
              <a:avLst/>
              <a:gdLst/>
              <a:ahLst/>
              <a:cxnLst/>
              <a:rect l="l" t="t" r="r" b="b"/>
              <a:pathLst>
                <a:path w="2283" h="3467" extrusionOk="0">
                  <a:moveTo>
                    <a:pt x="55" y="1"/>
                  </a:moveTo>
                  <a:cubicBezTo>
                    <a:pt x="26" y="1"/>
                    <a:pt x="0" y="42"/>
                    <a:pt x="27" y="70"/>
                  </a:cubicBezTo>
                  <a:cubicBezTo>
                    <a:pt x="987" y="1055"/>
                    <a:pt x="1889" y="2085"/>
                    <a:pt x="2234" y="3450"/>
                  </a:cubicBezTo>
                  <a:cubicBezTo>
                    <a:pt x="2237" y="3461"/>
                    <a:pt x="2245" y="3466"/>
                    <a:pt x="2254" y="3466"/>
                  </a:cubicBezTo>
                  <a:cubicBezTo>
                    <a:pt x="2267" y="3466"/>
                    <a:pt x="2283" y="3453"/>
                    <a:pt x="2278" y="3436"/>
                  </a:cubicBezTo>
                  <a:cubicBezTo>
                    <a:pt x="2000" y="2058"/>
                    <a:pt x="1043" y="979"/>
                    <a:pt x="79" y="12"/>
                  </a:cubicBezTo>
                  <a:cubicBezTo>
                    <a:pt x="72" y="4"/>
                    <a:pt x="63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1" name="Google Shape;1651;p27"/>
            <p:cNvSpPr/>
            <p:nvPr/>
          </p:nvSpPr>
          <p:spPr>
            <a:xfrm>
              <a:off x="2129150" y="3369925"/>
              <a:ext cx="52750" cy="83100"/>
            </a:xfrm>
            <a:custGeom>
              <a:avLst/>
              <a:gdLst/>
              <a:ahLst/>
              <a:cxnLst/>
              <a:rect l="l" t="t" r="r" b="b"/>
              <a:pathLst>
                <a:path w="2110" h="3324" extrusionOk="0">
                  <a:moveTo>
                    <a:pt x="67" y="0"/>
                  </a:moveTo>
                  <a:cubicBezTo>
                    <a:pt x="31" y="0"/>
                    <a:pt x="1" y="49"/>
                    <a:pt x="35" y="80"/>
                  </a:cubicBezTo>
                  <a:cubicBezTo>
                    <a:pt x="998" y="982"/>
                    <a:pt x="1641" y="2054"/>
                    <a:pt x="2050" y="3305"/>
                  </a:cubicBezTo>
                  <a:cubicBezTo>
                    <a:pt x="2054" y="3318"/>
                    <a:pt x="2064" y="3323"/>
                    <a:pt x="2074" y="3323"/>
                  </a:cubicBezTo>
                  <a:cubicBezTo>
                    <a:pt x="2091" y="3323"/>
                    <a:pt x="2109" y="3308"/>
                    <a:pt x="2104" y="3286"/>
                  </a:cubicBezTo>
                  <a:cubicBezTo>
                    <a:pt x="1773" y="2027"/>
                    <a:pt x="1049" y="892"/>
                    <a:pt x="96" y="12"/>
                  </a:cubicBezTo>
                  <a:cubicBezTo>
                    <a:pt x="87" y="4"/>
                    <a:pt x="77" y="0"/>
                    <a:pt x="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2" name="Google Shape;1652;p27"/>
            <p:cNvSpPr/>
            <p:nvPr/>
          </p:nvSpPr>
          <p:spPr>
            <a:xfrm>
              <a:off x="2093575" y="3419975"/>
              <a:ext cx="42925" cy="88875"/>
            </a:xfrm>
            <a:custGeom>
              <a:avLst/>
              <a:gdLst/>
              <a:ahLst/>
              <a:cxnLst/>
              <a:rect l="l" t="t" r="r" b="b"/>
              <a:pathLst>
                <a:path w="1717" h="3555" extrusionOk="0">
                  <a:moveTo>
                    <a:pt x="54" y="1"/>
                  </a:moveTo>
                  <a:cubicBezTo>
                    <a:pt x="25" y="1"/>
                    <a:pt x="0" y="43"/>
                    <a:pt x="26" y="72"/>
                  </a:cubicBezTo>
                  <a:cubicBezTo>
                    <a:pt x="901" y="1059"/>
                    <a:pt x="1465" y="2220"/>
                    <a:pt x="1657" y="3529"/>
                  </a:cubicBezTo>
                  <a:cubicBezTo>
                    <a:pt x="1659" y="3546"/>
                    <a:pt x="1674" y="3554"/>
                    <a:pt x="1688" y="3554"/>
                  </a:cubicBezTo>
                  <a:cubicBezTo>
                    <a:pt x="1703" y="3554"/>
                    <a:pt x="1717" y="3544"/>
                    <a:pt x="1714" y="3525"/>
                  </a:cubicBezTo>
                  <a:cubicBezTo>
                    <a:pt x="1534" y="2207"/>
                    <a:pt x="986" y="992"/>
                    <a:pt x="79" y="13"/>
                  </a:cubicBezTo>
                  <a:cubicBezTo>
                    <a:pt x="71" y="5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3" name="Google Shape;1653;p27"/>
            <p:cNvSpPr/>
            <p:nvPr/>
          </p:nvSpPr>
          <p:spPr>
            <a:xfrm>
              <a:off x="2094075" y="34194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3" y="0"/>
                  </a:moveTo>
                  <a:cubicBezTo>
                    <a:pt x="2" y="0"/>
                    <a:pt x="1" y="4"/>
                    <a:pt x="3" y="5"/>
                  </a:cubicBezTo>
                  <a:lnTo>
                    <a:pt x="4" y="1"/>
                  </a:ln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4" name="Google Shape;1654;p27"/>
            <p:cNvSpPr/>
            <p:nvPr/>
          </p:nvSpPr>
          <p:spPr>
            <a:xfrm>
              <a:off x="2102925" y="3407450"/>
              <a:ext cx="48300" cy="90175"/>
            </a:xfrm>
            <a:custGeom>
              <a:avLst/>
              <a:gdLst/>
              <a:ahLst/>
              <a:cxnLst/>
              <a:rect l="l" t="t" r="r" b="b"/>
              <a:pathLst>
                <a:path w="1932" h="3607" extrusionOk="0">
                  <a:moveTo>
                    <a:pt x="47" y="0"/>
                  </a:moveTo>
                  <a:cubicBezTo>
                    <a:pt x="24" y="0"/>
                    <a:pt x="0" y="29"/>
                    <a:pt x="19" y="50"/>
                  </a:cubicBezTo>
                  <a:cubicBezTo>
                    <a:pt x="896" y="1089"/>
                    <a:pt x="1716" y="2189"/>
                    <a:pt x="1878" y="3583"/>
                  </a:cubicBezTo>
                  <a:cubicBezTo>
                    <a:pt x="1879" y="3599"/>
                    <a:pt x="1892" y="3607"/>
                    <a:pt x="1905" y="3607"/>
                  </a:cubicBezTo>
                  <a:cubicBezTo>
                    <a:pt x="1918" y="3607"/>
                    <a:pt x="1932" y="3597"/>
                    <a:pt x="1930" y="3579"/>
                  </a:cubicBezTo>
                  <a:cubicBezTo>
                    <a:pt x="1792" y="2185"/>
                    <a:pt x="984" y="1024"/>
                    <a:pt x="67" y="9"/>
                  </a:cubicBezTo>
                  <a:cubicBezTo>
                    <a:pt x="61" y="3"/>
                    <a:pt x="54" y="0"/>
                    <a:pt x="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5" name="Google Shape;1655;p27"/>
            <p:cNvSpPr/>
            <p:nvPr/>
          </p:nvSpPr>
          <p:spPr>
            <a:xfrm>
              <a:off x="2102725" y="3403075"/>
              <a:ext cx="53950" cy="88600"/>
            </a:xfrm>
            <a:custGeom>
              <a:avLst/>
              <a:gdLst/>
              <a:ahLst/>
              <a:cxnLst/>
              <a:rect l="l" t="t" r="r" b="b"/>
              <a:pathLst>
                <a:path w="2158" h="3544" extrusionOk="0">
                  <a:moveTo>
                    <a:pt x="53" y="0"/>
                  </a:moveTo>
                  <a:cubicBezTo>
                    <a:pt x="25" y="0"/>
                    <a:pt x="0" y="40"/>
                    <a:pt x="25" y="68"/>
                  </a:cubicBezTo>
                  <a:cubicBezTo>
                    <a:pt x="948" y="1091"/>
                    <a:pt x="1626" y="2256"/>
                    <a:pt x="2126" y="3537"/>
                  </a:cubicBezTo>
                  <a:cubicBezTo>
                    <a:pt x="2129" y="3541"/>
                    <a:pt x="2134" y="3543"/>
                    <a:pt x="2139" y="3543"/>
                  </a:cubicBezTo>
                  <a:cubicBezTo>
                    <a:pt x="2148" y="3543"/>
                    <a:pt x="2157" y="3536"/>
                    <a:pt x="2156" y="3526"/>
                  </a:cubicBezTo>
                  <a:cubicBezTo>
                    <a:pt x="1719" y="2216"/>
                    <a:pt x="995" y="1039"/>
                    <a:pt x="77" y="12"/>
                  </a:cubicBezTo>
                  <a:cubicBezTo>
                    <a:pt x="70" y="4"/>
                    <a:pt x="61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6" name="Google Shape;1656;p27"/>
            <p:cNvSpPr/>
            <p:nvPr/>
          </p:nvSpPr>
          <p:spPr>
            <a:xfrm>
              <a:off x="2122925" y="3379575"/>
              <a:ext cx="50750" cy="80875"/>
            </a:xfrm>
            <a:custGeom>
              <a:avLst/>
              <a:gdLst/>
              <a:ahLst/>
              <a:cxnLst/>
              <a:rect l="l" t="t" r="r" b="b"/>
              <a:pathLst>
                <a:path w="2030" h="3235" extrusionOk="0">
                  <a:moveTo>
                    <a:pt x="43" y="69"/>
                  </a:moveTo>
                  <a:cubicBezTo>
                    <a:pt x="43" y="70"/>
                    <a:pt x="43" y="70"/>
                    <a:pt x="43" y="70"/>
                  </a:cubicBezTo>
                  <a:lnTo>
                    <a:pt x="43" y="70"/>
                  </a:lnTo>
                  <a:cubicBezTo>
                    <a:pt x="43" y="70"/>
                    <a:pt x="43" y="70"/>
                    <a:pt x="43" y="69"/>
                  </a:cubicBezTo>
                  <a:close/>
                  <a:moveTo>
                    <a:pt x="72" y="1"/>
                  </a:moveTo>
                  <a:cubicBezTo>
                    <a:pt x="71" y="1"/>
                    <a:pt x="70" y="1"/>
                    <a:pt x="69" y="1"/>
                  </a:cubicBezTo>
                  <a:lnTo>
                    <a:pt x="41" y="6"/>
                  </a:lnTo>
                  <a:cubicBezTo>
                    <a:pt x="15" y="9"/>
                    <a:pt x="0" y="40"/>
                    <a:pt x="13" y="62"/>
                  </a:cubicBezTo>
                  <a:cubicBezTo>
                    <a:pt x="97" y="226"/>
                    <a:pt x="299" y="334"/>
                    <a:pt x="433" y="460"/>
                  </a:cubicBezTo>
                  <a:cubicBezTo>
                    <a:pt x="698" y="709"/>
                    <a:pt x="936" y="983"/>
                    <a:pt x="1148" y="1277"/>
                  </a:cubicBezTo>
                  <a:cubicBezTo>
                    <a:pt x="1550" y="1833"/>
                    <a:pt x="1944" y="2527"/>
                    <a:pt x="1998" y="3224"/>
                  </a:cubicBezTo>
                  <a:cubicBezTo>
                    <a:pt x="2001" y="3231"/>
                    <a:pt x="2007" y="3235"/>
                    <a:pt x="2013" y="3235"/>
                  </a:cubicBezTo>
                  <a:cubicBezTo>
                    <a:pt x="2021" y="3235"/>
                    <a:pt x="2028" y="3230"/>
                    <a:pt x="2030" y="3222"/>
                  </a:cubicBezTo>
                  <a:cubicBezTo>
                    <a:pt x="2026" y="2623"/>
                    <a:pt x="1707" y="2016"/>
                    <a:pt x="1399" y="1516"/>
                  </a:cubicBezTo>
                  <a:cubicBezTo>
                    <a:pt x="1250" y="1275"/>
                    <a:pt x="1080" y="1044"/>
                    <a:pt x="895" y="828"/>
                  </a:cubicBezTo>
                  <a:cubicBezTo>
                    <a:pt x="786" y="700"/>
                    <a:pt x="670" y="577"/>
                    <a:pt x="548" y="460"/>
                  </a:cubicBezTo>
                  <a:cubicBezTo>
                    <a:pt x="482" y="395"/>
                    <a:pt x="126" y="166"/>
                    <a:pt x="55" y="87"/>
                  </a:cubicBezTo>
                  <a:lnTo>
                    <a:pt x="55" y="87"/>
                  </a:lnTo>
                  <a:cubicBezTo>
                    <a:pt x="60" y="91"/>
                    <a:pt x="67" y="93"/>
                    <a:pt x="73" y="93"/>
                  </a:cubicBezTo>
                  <a:cubicBezTo>
                    <a:pt x="94" y="93"/>
                    <a:pt x="116" y="74"/>
                    <a:pt x="109" y="46"/>
                  </a:cubicBezTo>
                  <a:cubicBezTo>
                    <a:pt x="108" y="40"/>
                    <a:pt x="107" y="33"/>
                    <a:pt x="105" y="26"/>
                  </a:cubicBezTo>
                  <a:cubicBezTo>
                    <a:pt x="100" y="11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7" name="Google Shape;1657;p27"/>
            <p:cNvSpPr/>
            <p:nvPr/>
          </p:nvSpPr>
          <p:spPr>
            <a:xfrm>
              <a:off x="2111300" y="3392900"/>
              <a:ext cx="55900" cy="80475"/>
            </a:xfrm>
            <a:custGeom>
              <a:avLst/>
              <a:gdLst/>
              <a:ahLst/>
              <a:cxnLst/>
              <a:rect l="l" t="t" r="r" b="b"/>
              <a:pathLst>
                <a:path w="2236" h="3219" extrusionOk="0">
                  <a:moveTo>
                    <a:pt x="47" y="1"/>
                  </a:moveTo>
                  <a:cubicBezTo>
                    <a:pt x="22" y="1"/>
                    <a:pt x="1" y="35"/>
                    <a:pt x="25" y="58"/>
                  </a:cubicBezTo>
                  <a:cubicBezTo>
                    <a:pt x="968" y="963"/>
                    <a:pt x="1681" y="1994"/>
                    <a:pt x="2181" y="3202"/>
                  </a:cubicBezTo>
                  <a:cubicBezTo>
                    <a:pt x="2186" y="3213"/>
                    <a:pt x="2195" y="3218"/>
                    <a:pt x="2205" y="3218"/>
                  </a:cubicBezTo>
                  <a:cubicBezTo>
                    <a:pt x="2220" y="3218"/>
                    <a:pt x="2236" y="3205"/>
                    <a:pt x="2228" y="3186"/>
                  </a:cubicBezTo>
                  <a:cubicBezTo>
                    <a:pt x="1769" y="1971"/>
                    <a:pt x="1029" y="883"/>
                    <a:pt x="68" y="9"/>
                  </a:cubicBezTo>
                  <a:cubicBezTo>
                    <a:pt x="61" y="3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8" name="Google Shape;1658;p27"/>
            <p:cNvSpPr/>
            <p:nvPr/>
          </p:nvSpPr>
          <p:spPr>
            <a:xfrm>
              <a:off x="2079075" y="3433175"/>
              <a:ext cx="32550" cy="86150"/>
            </a:xfrm>
            <a:custGeom>
              <a:avLst/>
              <a:gdLst/>
              <a:ahLst/>
              <a:cxnLst/>
              <a:rect l="l" t="t" r="r" b="b"/>
              <a:pathLst>
                <a:path w="1302" h="3446" extrusionOk="0">
                  <a:moveTo>
                    <a:pt x="50" y="0"/>
                  </a:moveTo>
                  <a:cubicBezTo>
                    <a:pt x="25" y="0"/>
                    <a:pt x="0" y="27"/>
                    <a:pt x="19" y="55"/>
                  </a:cubicBezTo>
                  <a:cubicBezTo>
                    <a:pt x="729" y="1074"/>
                    <a:pt x="1110" y="2198"/>
                    <a:pt x="1255" y="3425"/>
                  </a:cubicBezTo>
                  <a:cubicBezTo>
                    <a:pt x="1257" y="3439"/>
                    <a:pt x="1268" y="3446"/>
                    <a:pt x="1279" y="3446"/>
                  </a:cubicBezTo>
                  <a:cubicBezTo>
                    <a:pt x="1290" y="3446"/>
                    <a:pt x="1302" y="3437"/>
                    <a:pt x="1302" y="3422"/>
                  </a:cubicBezTo>
                  <a:cubicBezTo>
                    <a:pt x="1229" y="2191"/>
                    <a:pt x="779" y="1023"/>
                    <a:pt x="79" y="16"/>
                  </a:cubicBezTo>
                  <a:cubicBezTo>
                    <a:pt x="71" y="5"/>
                    <a:pt x="61" y="0"/>
                    <a:pt x="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9" name="Google Shape;1659;p27"/>
            <p:cNvSpPr/>
            <p:nvPr/>
          </p:nvSpPr>
          <p:spPr>
            <a:xfrm>
              <a:off x="2073200" y="3438875"/>
              <a:ext cx="32475" cy="83650"/>
            </a:xfrm>
            <a:custGeom>
              <a:avLst/>
              <a:gdLst/>
              <a:ahLst/>
              <a:cxnLst/>
              <a:rect l="l" t="t" r="r" b="b"/>
              <a:pathLst>
                <a:path w="1299" h="3346" extrusionOk="0">
                  <a:moveTo>
                    <a:pt x="57" y="0"/>
                  </a:moveTo>
                  <a:cubicBezTo>
                    <a:pt x="29" y="0"/>
                    <a:pt x="1" y="30"/>
                    <a:pt x="22" y="59"/>
                  </a:cubicBezTo>
                  <a:cubicBezTo>
                    <a:pt x="739" y="1027"/>
                    <a:pt x="1144" y="2123"/>
                    <a:pt x="1246" y="3322"/>
                  </a:cubicBezTo>
                  <a:cubicBezTo>
                    <a:pt x="1247" y="3338"/>
                    <a:pt x="1259" y="3346"/>
                    <a:pt x="1272" y="3346"/>
                  </a:cubicBezTo>
                  <a:cubicBezTo>
                    <a:pt x="1285" y="3346"/>
                    <a:pt x="1298" y="3337"/>
                    <a:pt x="1297" y="3319"/>
                  </a:cubicBezTo>
                  <a:cubicBezTo>
                    <a:pt x="1229" y="2115"/>
                    <a:pt x="807" y="983"/>
                    <a:pt x="89" y="16"/>
                  </a:cubicBezTo>
                  <a:cubicBezTo>
                    <a:pt x="80" y="5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0" name="Google Shape;1660;p27"/>
            <p:cNvSpPr/>
            <p:nvPr/>
          </p:nvSpPr>
          <p:spPr>
            <a:xfrm>
              <a:off x="2046825" y="3471650"/>
              <a:ext cx="21275" cy="84125"/>
            </a:xfrm>
            <a:custGeom>
              <a:avLst/>
              <a:gdLst/>
              <a:ahLst/>
              <a:cxnLst/>
              <a:rect l="l" t="t" r="r" b="b"/>
              <a:pathLst>
                <a:path w="851" h="3365" extrusionOk="0">
                  <a:moveTo>
                    <a:pt x="53" y="1"/>
                  </a:moveTo>
                  <a:cubicBezTo>
                    <a:pt x="28" y="1"/>
                    <a:pt x="1" y="30"/>
                    <a:pt x="17" y="60"/>
                  </a:cubicBezTo>
                  <a:cubicBezTo>
                    <a:pt x="458" y="928"/>
                    <a:pt x="764" y="2411"/>
                    <a:pt x="362" y="3337"/>
                  </a:cubicBezTo>
                  <a:cubicBezTo>
                    <a:pt x="355" y="3352"/>
                    <a:pt x="368" y="3365"/>
                    <a:pt x="380" y="3365"/>
                  </a:cubicBezTo>
                  <a:cubicBezTo>
                    <a:pt x="386" y="3365"/>
                    <a:pt x="392" y="3362"/>
                    <a:pt x="396" y="3354"/>
                  </a:cubicBezTo>
                  <a:cubicBezTo>
                    <a:pt x="850" y="2403"/>
                    <a:pt x="538" y="924"/>
                    <a:pt x="79" y="19"/>
                  </a:cubicBezTo>
                  <a:cubicBezTo>
                    <a:pt x="73" y="6"/>
                    <a:pt x="63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1" name="Google Shape;1661;p27"/>
            <p:cNvSpPr/>
            <p:nvPr/>
          </p:nvSpPr>
          <p:spPr>
            <a:xfrm>
              <a:off x="2041425" y="3476825"/>
              <a:ext cx="16400" cy="84900"/>
            </a:xfrm>
            <a:custGeom>
              <a:avLst/>
              <a:gdLst/>
              <a:ahLst/>
              <a:cxnLst/>
              <a:rect l="l" t="t" r="r" b="b"/>
              <a:pathLst>
                <a:path w="656" h="3396" extrusionOk="0">
                  <a:moveTo>
                    <a:pt x="49" y="1"/>
                  </a:moveTo>
                  <a:cubicBezTo>
                    <a:pt x="24" y="1"/>
                    <a:pt x="0" y="21"/>
                    <a:pt x="13" y="50"/>
                  </a:cubicBezTo>
                  <a:cubicBezTo>
                    <a:pt x="456" y="1132"/>
                    <a:pt x="553" y="2224"/>
                    <a:pt x="334" y="3372"/>
                  </a:cubicBezTo>
                  <a:cubicBezTo>
                    <a:pt x="332" y="3387"/>
                    <a:pt x="343" y="3395"/>
                    <a:pt x="354" y="3395"/>
                  </a:cubicBezTo>
                  <a:cubicBezTo>
                    <a:pt x="362" y="3395"/>
                    <a:pt x="371" y="3391"/>
                    <a:pt x="373" y="3380"/>
                  </a:cubicBezTo>
                  <a:cubicBezTo>
                    <a:pt x="656" y="2252"/>
                    <a:pt x="546" y="1091"/>
                    <a:pt x="86" y="25"/>
                  </a:cubicBezTo>
                  <a:cubicBezTo>
                    <a:pt x="79" y="8"/>
                    <a:pt x="64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2" name="Google Shape;1662;p27"/>
            <p:cNvSpPr/>
            <p:nvPr/>
          </p:nvSpPr>
          <p:spPr>
            <a:xfrm>
              <a:off x="2028300" y="3487525"/>
              <a:ext cx="14350" cy="85400"/>
            </a:xfrm>
            <a:custGeom>
              <a:avLst/>
              <a:gdLst/>
              <a:ahLst/>
              <a:cxnLst/>
              <a:rect l="l" t="t" r="r" b="b"/>
              <a:pathLst>
                <a:path w="574" h="3416" extrusionOk="0">
                  <a:moveTo>
                    <a:pt x="64" y="1"/>
                  </a:moveTo>
                  <a:cubicBezTo>
                    <a:pt x="47" y="1"/>
                    <a:pt x="30" y="10"/>
                    <a:pt x="22" y="27"/>
                  </a:cubicBezTo>
                  <a:lnTo>
                    <a:pt x="11" y="49"/>
                  </a:lnTo>
                  <a:cubicBezTo>
                    <a:pt x="0" y="71"/>
                    <a:pt x="8" y="99"/>
                    <a:pt x="31" y="109"/>
                  </a:cubicBezTo>
                  <a:lnTo>
                    <a:pt x="47" y="117"/>
                  </a:lnTo>
                  <a:cubicBezTo>
                    <a:pt x="53" y="120"/>
                    <a:pt x="59" y="122"/>
                    <a:pt x="66" y="122"/>
                  </a:cubicBezTo>
                  <a:cubicBezTo>
                    <a:pt x="92" y="122"/>
                    <a:pt x="114" y="95"/>
                    <a:pt x="111" y="71"/>
                  </a:cubicBezTo>
                  <a:lnTo>
                    <a:pt x="111" y="71"/>
                  </a:lnTo>
                  <a:cubicBezTo>
                    <a:pt x="158" y="185"/>
                    <a:pt x="214" y="642"/>
                    <a:pt x="242" y="759"/>
                  </a:cubicBezTo>
                  <a:cubicBezTo>
                    <a:pt x="324" y="1081"/>
                    <a:pt x="384" y="1411"/>
                    <a:pt x="423" y="1743"/>
                  </a:cubicBezTo>
                  <a:cubicBezTo>
                    <a:pt x="487" y="2292"/>
                    <a:pt x="459" y="2850"/>
                    <a:pt x="340" y="3391"/>
                  </a:cubicBezTo>
                  <a:cubicBezTo>
                    <a:pt x="337" y="3407"/>
                    <a:pt x="349" y="3416"/>
                    <a:pt x="361" y="3416"/>
                  </a:cubicBezTo>
                  <a:cubicBezTo>
                    <a:pt x="370" y="3416"/>
                    <a:pt x="378" y="3411"/>
                    <a:pt x="380" y="3399"/>
                  </a:cubicBezTo>
                  <a:cubicBezTo>
                    <a:pt x="555" y="2738"/>
                    <a:pt x="574" y="2079"/>
                    <a:pt x="471" y="1403"/>
                  </a:cubicBezTo>
                  <a:cubicBezTo>
                    <a:pt x="412" y="1012"/>
                    <a:pt x="366" y="303"/>
                    <a:pt x="96" y="13"/>
                  </a:cubicBezTo>
                  <a:cubicBezTo>
                    <a:pt x="87" y="5"/>
                    <a:pt x="75" y="1"/>
                    <a:pt x="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3" name="Google Shape;1663;p27"/>
            <p:cNvSpPr/>
            <p:nvPr/>
          </p:nvSpPr>
          <p:spPr>
            <a:xfrm>
              <a:off x="2004450" y="3512650"/>
              <a:ext cx="10725" cy="73200"/>
            </a:xfrm>
            <a:custGeom>
              <a:avLst/>
              <a:gdLst/>
              <a:ahLst/>
              <a:cxnLst/>
              <a:rect l="l" t="t" r="r" b="b"/>
              <a:pathLst>
                <a:path w="429" h="2928" extrusionOk="0">
                  <a:moveTo>
                    <a:pt x="126" y="0"/>
                  </a:moveTo>
                  <a:cubicBezTo>
                    <a:pt x="102" y="0"/>
                    <a:pt x="78" y="17"/>
                    <a:pt x="82" y="48"/>
                  </a:cubicBezTo>
                  <a:cubicBezTo>
                    <a:pt x="212" y="1014"/>
                    <a:pt x="306" y="1947"/>
                    <a:pt x="7" y="2892"/>
                  </a:cubicBezTo>
                  <a:cubicBezTo>
                    <a:pt x="1" y="2912"/>
                    <a:pt x="20" y="2927"/>
                    <a:pt x="38" y="2927"/>
                  </a:cubicBezTo>
                  <a:cubicBezTo>
                    <a:pt x="48" y="2927"/>
                    <a:pt x="58" y="2923"/>
                    <a:pt x="62" y="2912"/>
                  </a:cubicBezTo>
                  <a:cubicBezTo>
                    <a:pt x="429" y="1989"/>
                    <a:pt x="314" y="1002"/>
                    <a:pt x="177" y="43"/>
                  </a:cubicBezTo>
                  <a:cubicBezTo>
                    <a:pt x="173" y="14"/>
                    <a:pt x="149" y="0"/>
                    <a:pt x="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4" name="Google Shape;1664;p27"/>
            <p:cNvSpPr/>
            <p:nvPr/>
          </p:nvSpPr>
          <p:spPr>
            <a:xfrm>
              <a:off x="1974700" y="3542900"/>
              <a:ext cx="6575" cy="48850"/>
            </a:xfrm>
            <a:custGeom>
              <a:avLst/>
              <a:gdLst/>
              <a:ahLst/>
              <a:cxnLst/>
              <a:rect l="l" t="t" r="r" b="b"/>
              <a:pathLst>
                <a:path w="263" h="1954" extrusionOk="0">
                  <a:moveTo>
                    <a:pt x="46" y="0"/>
                  </a:moveTo>
                  <a:cubicBezTo>
                    <a:pt x="24" y="0"/>
                    <a:pt x="1" y="16"/>
                    <a:pt x="5" y="41"/>
                  </a:cubicBezTo>
                  <a:cubicBezTo>
                    <a:pt x="129" y="692"/>
                    <a:pt x="63" y="1286"/>
                    <a:pt x="13" y="1939"/>
                  </a:cubicBezTo>
                  <a:cubicBezTo>
                    <a:pt x="13" y="1947"/>
                    <a:pt x="21" y="1954"/>
                    <a:pt x="27" y="1954"/>
                  </a:cubicBezTo>
                  <a:cubicBezTo>
                    <a:pt x="31" y="1954"/>
                    <a:pt x="34" y="1952"/>
                    <a:pt x="36" y="1947"/>
                  </a:cubicBezTo>
                  <a:cubicBezTo>
                    <a:pt x="263" y="1351"/>
                    <a:pt x="212" y="637"/>
                    <a:pt x="81" y="25"/>
                  </a:cubicBezTo>
                  <a:cubicBezTo>
                    <a:pt x="77" y="8"/>
                    <a:pt x="62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5" name="Google Shape;1665;p27"/>
            <p:cNvSpPr/>
            <p:nvPr/>
          </p:nvSpPr>
          <p:spPr>
            <a:xfrm>
              <a:off x="1962125" y="3546000"/>
              <a:ext cx="9775" cy="49650"/>
            </a:xfrm>
            <a:custGeom>
              <a:avLst/>
              <a:gdLst/>
              <a:ahLst/>
              <a:cxnLst/>
              <a:rect l="l" t="t" r="r" b="b"/>
              <a:pathLst>
                <a:path w="391" h="1986" extrusionOk="0">
                  <a:moveTo>
                    <a:pt x="374" y="0"/>
                  </a:moveTo>
                  <a:cubicBezTo>
                    <a:pt x="364" y="0"/>
                    <a:pt x="353" y="7"/>
                    <a:pt x="352" y="20"/>
                  </a:cubicBezTo>
                  <a:cubicBezTo>
                    <a:pt x="315" y="676"/>
                    <a:pt x="199" y="1324"/>
                    <a:pt x="7" y="1951"/>
                  </a:cubicBezTo>
                  <a:cubicBezTo>
                    <a:pt x="1" y="1973"/>
                    <a:pt x="17" y="1985"/>
                    <a:pt x="35" y="1985"/>
                  </a:cubicBezTo>
                  <a:cubicBezTo>
                    <a:pt x="48" y="1985"/>
                    <a:pt x="60" y="1979"/>
                    <a:pt x="65" y="1964"/>
                  </a:cubicBezTo>
                  <a:cubicBezTo>
                    <a:pt x="279" y="1338"/>
                    <a:pt x="388" y="680"/>
                    <a:pt x="391" y="19"/>
                  </a:cubicBezTo>
                  <a:cubicBezTo>
                    <a:pt x="391" y="6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6" name="Google Shape;1666;p27"/>
            <p:cNvSpPr/>
            <p:nvPr/>
          </p:nvSpPr>
          <p:spPr>
            <a:xfrm>
              <a:off x="1949625" y="3553750"/>
              <a:ext cx="12175" cy="41975"/>
            </a:xfrm>
            <a:custGeom>
              <a:avLst/>
              <a:gdLst/>
              <a:ahLst/>
              <a:cxnLst/>
              <a:rect l="l" t="t" r="r" b="b"/>
              <a:pathLst>
                <a:path w="487" h="1679" extrusionOk="0">
                  <a:moveTo>
                    <a:pt x="470" y="0"/>
                  </a:moveTo>
                  <a:cubicBezTo>
                    <a:pt x="463" y="0"/>
                    <a:pt x="456" y="4"/>
                    <a:pt x="455" y="11"/>
                  </a:cubicBezTo>
                  <a:cubicBezTo>
                    <a:pt x="352" y="572"/>
                    <a:pt x="219" y="1097"/>
                    <a:pt x="11" y="1629"/>
                  </a:cubicBezTo>
                  <a:cubicBezTo>
                    <a:pt x="1" y="1656"/>
                    <a:pt x="23" y="1678"/>
                    <a:pt x="44" y="1678"/>
                  </a:cubicBezTo>
                  <a:cubicBezTo>
                    <a:pt x="55" y="1678"/>
                    <a:pt x="65" y="1673"/>
                    <a:pt x="71" y="1660"/>
                  </a:cubicBezTo>
                  <a:cubicBezTo>
                    <a:pt x="299" y="1142"/>
                    <a:pt x="449" y="580"/>
                    <a:pt x="485" y="14"/>
                  </a:cubicBezTo>
                  <a:cubicBezTo>
                    <a:pt x="486" y="5"/>
                    <a:pt x="478" y="0"/>
                    <a:pt x="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7" name="Google Shape;1667;p27"/>
            <p:cNvSpPr/>
            <p:nvPr/>
          </p:nvSpPr>
          <p:spPr>
            <a:xfrm>
              <a:off x="1932825" y="3575750"/>
              <a:ext cx="7850" cy="21675"/>
            </a:xfrm>
            <a:custGeom>
              <a:avLst/>
              <a:gdLst/>
              <a:ahLst/>
              <a:cxnLst/>
              <a:rect l="l" t="t" r="r" b="b"/>
              <a:pathLst>
                <a:path w="314" h="867" extrusionOk="0">
                  <a:moveTo>
                    <a:pt x="292" y="0"/>
                  </a:moveTo>
                  <a:cubicBezTo>
                    <a:pt x="284" y="0"/>
                    <a:pt x="276" y="5"/>
                    <a:pt x="273" y="16"/>
                  </a:cubicBezTo>
                  <a:cubicBezTo>
                    <a:pt x="209" y="296"/>
                    <a:pt x="116" y="558"/>
                    <a:pt x="9" y="824"/>
                  </a:cubicBezTo>
                  <a:cubicBezTo>
                    <a:pt x="0" y="847"/>
                    <a:pt x="19" y="866"/>
                    <a:pt x="37" y="866"/>
                  </a:cubicBezTo>
                  <a:cubicBezTo>
                    <a:pt x="46" y="866"/>
                    <a:pt x="55" y="861"/>
                    <a:pt x="60" y="850"/>
                  </a:cubicBezTo>
                  <a:cubicBezTo>
                    <a:pt x="185" y="592"/>
                    <a:pt x="264" y="306"/>
                    <a:pt x="311" y="24"/>
                  </a:cubicBezTo>
                  <a:cubicBezTo>
                    <a:pt x="314" y="9"/>
                    <a:pt x="303" y="0"/>
                    <a:pt x="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8" name="Google Shape;1668;p27"/>
            <p:cNvSpPr/>
            <p:nvPr/>
          </p:nvSpPr>
          <p:spPr>
            <a:xfrm>
              <a:off x="1917925" y="3575050"/>
              <a:ext cx="14550" cy="2075"/>
            </a:xfrm>
            <a:custGeom>
              <a:avLst/>
              <a:gdLst/>
              <a:ahLst/>
              <a:cxnLst/>
              <a:rect l="l" t="t" r="r" b="b"/>
              <a:pathLst>
                <a:path w="582" h="83" extrusionOk="0">
                  <a:moveTo>
                    <a:pt x="359" y="0"/>
                  </a:moveTo>
                  <a:cubicBezTo>
                    <a:pt x="248" y="0"/>
                    <a:pt x="137" y="9"/>
                    <a:pt x="28" y="32"/>
                  </a:cubicBezTo>
                  <a:cubicBezTo>
                    <a:pt x="1" y="37"/>
                    <a:pt x="10" y="82"/>
                    <a:pt x="36" y="82"/>
                  </a:cubicBezTo>
                  <a:cubicBezTo>
                    <a:pt x="37" y="82"/>
                    <a:pt x="38" y="82"/>
                    <a:pt x="38" y="82"/>
                  </a:cubicBezTo>
                  <a:cubicBezTo>
                    <a:pt x="184" y="64"/>
                    <a:pt x="324" y="48"/>
                    <a:pt x="469" y="48"/>
                  </a:cubicBezTo>
                  <a:cubicBezTo>
                    <a:pt x="497" y="48"/>
                    <a:pt x="525" y="49"/>
                    <a:pt x="553" y="50"/>
                  </a:cubicBezTo>
                  <a:cubicBezTo>
                    <a:pt x="554" y="50"/>
                    <a:pt x="554" y="50"/>
                    <a:pt x="555" y="50"/>
                  </a:cubicBezTo>
                  <a:cubicBezTo>
                    <a:pt x="581" y="50"/>
                    <a:pt x="578" y="9"/>
                    <a:pt x="551" y="8"/>
                  </a:cubicBezTo>
                  <a:cubicBezTo>
                    <a:pt x="487" y="3"/>
                    <a:pt x="423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9" name="Google Shape;1669;p27"/>
            <p:cNvSpPr/>
            <p:nvPr/>
          </p:nvSpPr>
          <p:spPr>
            <a:xfrm>
              <a:off x="1919200" y="3560450"/>
              <a:ext cx="25225" cy="2500"/>
            </a:xfrm>
            <a:custGeom>
              <a:avLst/>
              <a:gdLst/>
              <a:ahLst/>
              <a:cxnLst/>
              <a:rect l="l" t="t" r="r" b="b"/>
              <a:pathLst>
                <a:path w="1009" h="100" extrusionOk="0">
                  <a:moveTo>
                    <a:pt x="583" y="0"/>
                  </a:moveTo>
                  <a:cubicBezTo>
                    <a:pt x="398" y="0"/>
                    <a:pt x="213" y="15"/>
                    <a:pt x="31" y="49"/>
                  </a:cubicBezTo>
                  <a:cubicBezTo>
                    <a:pt x="1" y="54"/>
                    <a:pt x="1" y="100"/>
                    <a:pt x="30" y="100"/>
                  </a:cubicBezTo>
                  <a:cubicBezTo>
                    <a:pt x="32" y="100"/>
                    <a:pt x="33" y="100"/>
                    <a:pt x="34" y="99"/>
                  </a:cubicBezTo>
                  <a:cubicBezTo>
                    <a:pt x="264" y="67"/>
                    <a:pt x="489" y="46"/>
                    <a:pt x="717" y="46"/>
                  </a:cubicBezTo>
                  <a:cubicBezTo>
                    <a:pt x="804" y="46"/>
                    <a:pt x="891" y="49"/>
                    <a:pt x="980" y="55"/>
                  </a:cubicBezTo>
                  <a:cubicBezTo>
                    <a:pt x="980" y="56"/>
                    <a:pt x="981" y="56"/>
                    <a:pt x="981" y="56"/>
                  </a:cubicBezTo>
                  <a:cubicBezTo>
                    <a:pt x="1003" y="56"/>
                    <a:pt x="1009" y="23"/>
                    <a:pt x="988" y="22"/>
                  </a:cubicBezTo>
                  <a:cubicBezTo>
                    <a:pt x="853" y="8"/>
                    <a:pt x="718" y="0"/>
                    <a:pt x="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0" name="Google Shape;1670;p27"/>
            <p:cNvSpPr/>
            <p:nvPr/>
          </p:nvSpPr>
          <p:spPr>
            <a:xfrm>
              <a:off x="1920775" y="3554700"/>
              <a:ext cx="28400" cy="3300"/>
            </a:xfrm>
            <a:custGeom>
              <a:avLst/>
              <a:gdLst/>
              <a:ahLst/>
              <a:cxnLst/>
              <a:rect l="l" t="t" r="r" b="b"/>
              <a:pathLst>
                <a:path w="1136" h="132" extrusionOk="0">
                  <a:moveTo>
                    <a:pt x="404" y="0"/>
                  </a:moveTo>
                  <a:cubicBezTo>
                    <a:pt x="284" y="0"/>
                    <a:pt x="164" y="7"/>
                    <a:pt x="45" y="21"/>
                  </a:cubicBezTo>
                  <a:cubicBezTo>
                    <a:pt x="1" y="28"/>
                    <a:pt x="3" y="95"/>
                    <a:pt x="45" y="95"/>
                  </a:cubicBezTo>
                  <a:cubicBezTo>
                    <a:pt x="47" y="95"/>
                    <a:pt x="48" y="95"/>
                    <a:pt x="50" y="95"/>
                  </a:cubicBezTo>
                  <a:cubicBezTo>
                    <a:pt x="179" y="82"/>
                    <a:pt x="309" y="75"/>
                    <a:pt x="438" y="75"/>
                  </a:cubicBezTo>
                  <a:cubicBezTo>
                    <a:pt x="658" y="75"/>
                    <a:pt x="877" y="94"/>
                    <a:pt x="1094" y="131"/>
                  </a:cubicBezTo>
                  <a:cubicBezTo>
                    <a:pt x="1096" y="131"/>
                    <a:pt x="1098" y="131"/>
                    <a:pt x="1100" y="131"/>
                  </a:cubicBezTo>
                  <a:cubicBezTo>
                    <a:pt x="1129" y="131"/>
                    <a:pt x="1136" y="86"/>
                    <a:pt x="1105" y="80"/>
                  </a:cubicBezTo>
                  <a:cubicBezTo>
                    <a:pt x="874" y="27"/>
                    <a:pt x="639" y="0"/>
                    <a:pt x="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1" name="Google Shape;1671;p27"/>
            <p:cNvSpPr/>
            <p:nvPr/>
          </p:nvSpPr>
          <p:spPr>
            <a:xfrm>
              <a:off x="1922975" y="3524825"/>
              <a:ext cx="58325" cy="6650"/>
            </a:xfrm>
            <a:custGeom>
              <a:avLst/>
              <a:gdLst/>
              <a:ahLst/>
              <a:cxnLst/>
              <a:rect l="l" t="t" r="r" b="b"/>
              <a:pathLst>
                <a:path w="2333" h="266" extrusionOk="0">
                  <a:moveTo>
                    <a:pt x="1478" y="0"/>
                  </a:moveTo>
                  <a:cubicBezTo>
                    <a:pt x="993" y="0"/>
                    <a:pt x="509" y="67"/>
                    <a:pt x="39" y="200"/>
                  </a:cubicBezTo>
                  <a:cubicBezTo>
                    <a:pt x="1" y="211"/>
                    <a:pt x="16" y="265"/>
                    <a:pt x="53" y="265"/>
                  </a:cubicBezTo>
                  <a:cubicBezTo>
                    <a:pt x="56" y="265"/>
                    <a:pt x="59" y="265"/>
                    <a:pt x="62" y="264"/>
                  </a:cubicBezTo>
                  <a:cubicBezTo>
                    <a:pt x="616" y="142"/>
                    <a:pt x="1151" y="81"/>
                    <a:pt x="1702" y="81"/>
                  </a:cubicBezTo>
                  <a:cubicBezTo>
                    <a:pt x="1898" y="81"/>
                    <a:pt x="2096" y="88"/>
                    <a:pt x="2298" y="104"/>
                  </a:cubicBezTo>
                  <a:cubicBezTo>
                    <a:pt x="2299" y="104"/>
                    <a:pt x="2300" y="104"/>
                    <a:pt x="2301" y="104"/>
                  </a:cubicBezTo>
                  <a:cubicBezTo>
                    <a:pt x="2323" y="104"/>
                    <a:pt x="2332" y="69"/>
                    <a:pt x="2306" y="66"/>
                  </a:cubicBezTo>
                  <a:cubicBezTo>
                    <a:pt x="2031" y="22"/>
                    <a:pt x="1754" y="0"/>
                    <a:pt x="1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2" name="Google Shape;1672;p27"/>
            <p:cNvSpPr/>
            <p:nvPr/>
          </p:nvSpPr>
          <p:spPr>
            <a:xfrm>
              <a:off x="1924050" y="3518525"/>
              <a:ext cx="63700" cy="5450"/>
            </a:xfrm>
            <a:custGeom>
              <a:avLst/>
              <a:gdLst/>
              <a:ahLst/>
              <a:cxnLst/>
              <a:rect l="l" t="t" r="r" b="b"/>
              <a:pathLst>
                <a:path w="2548" h="218" extrusionOk="0">
                  <a:moveTo>
                    <a:pt x="1871" y="0"/>
                  </a:moveTo>
                  <a:cubicBezTo>
                    <a:pt x="1260" y="0"/>
                    <a:pt x="647" y="53"/>
                    <a:pt x="46" y="143"/>
                  </a:cubicBezTo>
                  <a:cubicBezTo>
                    <a:pt x="1" y="151"/>
                    <a:pt x="3" y="218"/>
                    <a:pt x="45" y="218"/>
                  </a:cubicBezTo>
                  <a:cubicBezTo>
                    <a:pt x="46" y="218"/>
                    <a:pt x="48" y="218"/>
                    <a:pt x="50" y="218"/>
                  </a:cubicBezTo>
                  <a:cubicBezTo>
                    <a:pt x="872" y="115"/>
                    <a:pt x="1683" y="79"/>
                    <a:pt x="2513" y="73"/>
                  </a:cubicBezTo>
                  <a:cubicBezTo>
                    <a:pt x="2547" y="73"/>
                    <a:pt x="2542" y="23"/>
                    <a:pt x="2509" y="20"/>
                  </a:cubicBezTo>
                  <a:cubicBezTo>
                    <a:pt x="2297" y="7"/>
                    <a:pt x="2084" y="0"/>
                    <a:pt x="1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3" name="Google Shape;1673;p27"/>
            <p:cNvSpPr/>
            <p:nvPr/>
          </p:nvSpPr>
          <p:spPr>
            <a:xfrm>
              <a:off x="1948025" y="3485475"/>
              <a:ext cx="65500" cy="5525"/>
            </a:xfrm>
            <a:custGeom>
              <a:avLst/>
              <a:gdLst/>
              <a:ahLst/>
              <a:cxnLst/>
              <a:rect l="l" t="t" r="r" b="b"/>
              <a:pathLst>
                <a:path w="2620" h="221" extrusionOk="0">
                  <a:moveTo>
                    <a:pt x="1168" y="0"/>
                  </a:moveTo>
                  <a:cubicBezTo>
                    <a:pt x="918" y="0"/>
                    <a:pt x="665" y="19"/>
                    <a:pt x="416" y="19"/>
                  </a:cubicBezTo>
                  <a:cubicBezTo>
                    <a:pt x="296" y="19"/>
                    <a:pt x="177" y="14"/>
                    <a:pt x="59" y="2"/>
                  </a:cubicBezTo>
                  <a:cubicBezTo>
                    <a:pt x="57" y="2"/>
                    <a:pt x="55" y="2"/>
                    <a:pt x="54" y="2"/>
                  </a:cubicBezTo>
                  <a:cubicBezTo>
                    <a:pt x="28" y="2"/>
                    <a:pt x="0" y="20"/>
                    <a:pt x="4" y="50"/>
                  </a:cubicBezTo>
                  <a:lnTo>
                    <a:pt x="7" y="69"/>
                  </a:lnTo>
                  <a:cubicBezTo>
                    <a:pt x="9" y="92"/>
                    <a:pt x="29" y="109"/>
                    <a:pt x="51" y="109"/>
                  </a:cubicBezTo>
                  <a:cubicBezTo>
                    <a:pt x="56" y="109"/>
                    <a:pt x="60" y="109"/>
                    <a:pt x="64" y="107"/>
                  </a:cubicBezTo>
                  <a:lnTo>
                    <a:pt x="73" y="105"/>
                  </a:lnTo>
                  <a:cubicBezTo>
                    <a:pt x="79" y="102"/>
                    <a:pt x="83" y="99"/>
                    <a:pt x="87" y="94"/>
                  </a:cubicBezTo>
                  <a:cubicBezTo>
                    <a:pt x="93" y="98"/>
                    <a:pt x="101" y="101"/>
                    <a:pt x="109" y="101"/>
                  </a:cubicBezTo>
                  <a:cubicBezTo>
                    <a:pt x="237" y="91"/>
                    <a:pt x="365" y="83"/>
                    <a:pt x="493" y="79"/>
                  </a:cubicBezTo>
                  <a:cubicBezTo>
                    <a:pt x="595" y="76"/>
                    <a:pt x="696" y="74"/>
                    <a:pt x="798" y="74"/>
                  </a:cubicBezTo>
                  <a:cubicBezTo>
                    <a:pt x="888" y="74"/>
                    <a:pt x="979" y="75"/>
                    <a:pt x="1070" y="78"/>
                  </a:cubicBezTo>
                  <a:cubicBezTo>
                    <a:pt x="1580" y="91"/>
                    <a:pt x="2084" y="158"/>
                    <a:pt x="2591" y="221"/>
                  </a:cubicBezTo>
                  <a:cubicBezTo>
                    <a:pt x="2592" y="221"/>
                    <a:pt x="2593" y="221"/>
                    <a:pt x="2594" y="221"/>
                  </a:cubicBezTo>
                  <a:cubicBezTo>
                    <a:pt x="2614" y="221"/>
                    <a:pt x="2620" y="191"/>
                    <a:pt x="2599" y="185"/>
                  </a:cubicBezTo>
                  <a:cubicBezTo>
                    <a:pt x="2220" y="94"/>
                    <a:pt x="1836" y="37"/>
                    <a:pt x="1448" y="10"/>
                  </a:cubicBezTo>
                  <a:cubicBezTo>
                    <a:pt x="1356" y="3"/>
                    <a:pt x="1262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4" name="Google Shape;1674;p27"/>
            <p:cNvSpPr/>
            <p:nvPr/>
          </p:nvSpPr>
          <p:spPr>
            <a:xfrm>
              <a:off x="1956025" y="3474750"/>
              <a:ext cx="62800" cy="9400"/>
            </a:xfrm>
            <a:custGeom>
              <a:avLst/>
              <a:gdLst/>
              <a:ahLst/>
              <a:cxnLst/>
              <a:rect l="l" t="t" r="r" b="b"/>
              <a:pathLst>
                <a:path w="2512" h="376" extrusionOk="0">
                  <a:moveTo>
                    <a:pt x="382" y="1"/>
                  </a:moveTo>
                  <a:cubicBezTo>
                    <a:pt x="248" y="1"/>
                    <a:pt x="124" y="17"/>
                    <a:pt x="33" y="67"/>
                  </a:cubicBezTo>
                  <a:cubicBezTo>
                    <a:pt x="0" y="84"/>
                    <a:pt x="11" y="125"/>
                    <a:pt x="36" y="143"/>
                  </a:cubicBezTo>
                  <a:lnTo>
                    <a:pt x="53" y="153"/>
                  </a:lnTo>
                  <a:cubicBezTo>
                    <a:pt x="59" y="157"/>
                    <a:pt x="65" y="159"/>
                    <a:pt x="71" y="159"/>
                  </a:cubicBezTo>
                  <a:cubicBezTo>
                    <a:pt x="86" y="159"/>
                    <a:pt x="102" y="147"/>
                    <a:pt x="109" y="135"/>
                  </a:cubicBezTo>
                  <a:lnTo>
                    <a:pt x="117" y="123"/>
                  </a:lnTo>
                  <a:cubicBezTo>
                    <a:pt x="124" y="113"/>
                    <a:pt x="124" y="100"/>
                    <a:pt x="117" y="89"/>
                  </a:cubicBezTo>
                  <a:lnTo>
                    <a:pt x="117" y="89"/>
                  </a:lnTo>
                  <a:cubicBezTo>
                    <a:pt x="271" y="105"/>
                    <a:pt x="631" y="123"/>
                    <a:pt x="658" y="123"/>
                  </a:cubicBezTo>
                  <a:cubicBezTo>
                    <a:pt x="900" y="131"/>
                    <a:pt x="1143" y="149"/>
                    <a:pt x="1384" y="178"/>
                  </a:cubicBezTo>
                  <a:cubicBezTo>
                    <a:pt x="1752" y="220"/>
                    <a:pt x="2115" y="292"/>
                    <a:pt x="2475" y="375"/>
                  </a:cubicBezTo>
                  <a:cubicBezTo>
                    <a:pt x="2477" y="375"/>
                    <a:pt x="2479" y="376"/>
                    <a:pt x="2481" y="376"/>
                  </a:cubicBezTo>
                  <a:cubicBezTo>
                    <a:pt x="2507" y="376"/>
                    <a:pt x="2512" y="336"/>
                    <a:pt x="2485" y="328"/>
                  </a:cubicBezTo>
                  <a:cubicBezTo>
                    <a:pt x="2008" y="194"/>
                    <a:pt x="1520" y="104"/>
                    <a:pt x="1027" y="61"/>
                  </a:cubicBezTo>
                  <a:cubicBezTo>
                    <a:pt x="859" y="47"/>
                    <a:pt x="606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5" name="Google Shape;1675;p27"/>
            <p:cNvSpPr/>
            <p:nvPr/>
          </p:nvSpPr>
          <p:spPr>
            <a:xfrm>
              <a:off x="1964875" y="3438675"/>
              <a:ext cx="88900" cy="9500"/>
            </a:xfrm>
            <a:custGeom>
              <a:avLst/>
              <a:gdLst/>
              <a:ahLst/>
              <a:cxnLst/>
              <a:rect l="l" t="t" r="r" b="b"/>
              <a:pathLst>
                <a:path w="3556" h="380" extrusionOk="0">
                  <a:moveTo>
                    <a:pt x="1969" y="1"/>
                  </a:moveTo>
                  <a:cubicBezTo>
                    <a:pt x="1324" y="1"/>
                    <a:pt x="679" y="102"/>
                    <a:pt x="49" y="295"/>
                  </a:cubicBezTo>
                  <a:cubicBezTo>
                    <a:pt x="0" y="310"/>
                    <a:pt x="19" y="380"/>
                    <a:pt x="63" y="380"/>
                  </a:cubicBezTo>
                  <a:cubicBezTo>
                    <a:pt x="68" y="380"/>
                    <a:pt x="72" y="379"/>
                    <a:pt x="77" y="378"/>
                  </a:cubicBezTo>
                  <a:cubicBezTo>
                    <a:pt x="715" y="183"/>
                    <a:pt x="1350" y="90"/>
                    <a:pt x="1989" y="90"/>
                  </a:cubicBezTo>
                  <a:cubicBezTo>
                    <a:pt x="2493" y="90"/>
                    <a:pt x="2999" y="148"/>
                    <a:pt x="3511" y="258"/>
                  </a:cubicBezTo>
                  <a:cubicBezTo>
                    <a:pt x="3513" y="258"/>
                    <a:pt x="3515" y="258"/>
                    <a:pt x="3517" y="258"/>
                  </a:cubicBezTo>
                  <a:cubicBezTo>
                    <a:pt x="3548" y="258"/>
                    <a:pt x="3555" y="210"/>
                    <a:pt x="3522" y="202"/>
                  </a:cubicBezTo>
                  <a:cubicBezTo>
                    <a:pt x="3008" y="66"/>
                    <a:pt x="2488" y="1"/>
                    <a:pt x="19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6" name="Google Shape;1676;p27"/>
            <p:cNvSpPr/>
            <p:nvPr/>
          </p:nvSpPr>
          <p:spPr>
            <a:xfrm>
              <a:off x="1965375" y="3446575"/>
              <a:ext cx="84050" cy="11425"/>
            </a:xfrm>
            <a:custGeom>
              <a:avLst/>
              <a:gdLst/>
              <a:ahLst/>
              <a:cxnLst/>
              <a:rect l="l" t="t" r="r" b="b"/>
              <a:pathLst>
                <a:path w="3362" h="457" extrusionOk="0">
                  <a:moveTo>
                    <a:pt x="2252" y="0"/>
                  </a:moveTo>
                  <a:cubicBezTo>
                    <a:pt x="1510" y="0"/>
                    <a:pt x="771" y="156"/>
                    <a:pt x="52" y="370"/>
                  </a:cubicBezTo>
                  <a:cubicBezTo>
                    <a:pt x="0" y="384"/>
                    <a:pt x="20" y="457"/>
                    <a:pt x="67" y="457"/>
                  </a:cubicBezTo>
                  <a:cubicBezTo>
                    <a:pt x="72" y="457"/>
                    <a:pt x="76" y="456"/>
                    <a:pt x="81" y="455"/>
                  </a:cubicBezTo>
                  <a:cubicBezTo>
                    <a:pt x="836" y="236"/>
                    <a:pt x="1580" y="83"/>
                    <a:pt x="2341" y="83"/>
                  </a:cubicBezTo>
                  <a:cubicBezTo>
                    <a:pt x="2665" y="83"/>
                    <a:pt x="2991" y="111"/>
                    <a:pt x="3323" y="172"/>
                  </a:cubicBezTo>
                  <a:cubicBezTo>
                    <a:pt x="3324" y="172"/>
                    <a:pt x="3325" y="172"/>
                    <a:pt x="3325" y="172"/>
                  </a:cubicBezTo>
                  <a:cubicBezTo>
                    <a:pt x="3354" y="172"/>
                    <a:pt x="3362" y="131"/>
                    <a:pt x="3333" y="122"/>
                  </a:cubicBezTo>
                  <a:cubicBezTo>
                    <a:pt x="2974" y="37"/>
                    <a:pt x="2613" y="0"/>
                    <a:pt x="2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7" name="Google Shape;1677;p27"/>
            <p:cNvSpPr/>
            <p:nvPr/>
          </p:nvSpPr>
          <p:spPr>
            <a:xfrm>
              <a:off x="1967825" y="3435225"/>
              <a:ext cx="89100" cy="5950"/>
            </a:xfrm>
            <a:custGeom>
              <a:avLst/>
              <a:gdLst/>
              <a:ahLst/>
              <a:cxnLst/>
              <a:rect l="l" t="t" r="r" b="b"/>
              <a:pathLst>
                <a:path w="3564" h="238" extrusionOk="0">
                  <a:moveTo>
                    <a:pt x="1762" y="0"/>
                  </a:moveTo>
                  <a:cubicBezTo>
                    <a:pt x="1193" y="0"/>
                    <a:pt x="623" y="52"/>
                    <a:pt x="54" y="149"/>
                  </a:cubicBezTo>
                  <a:cubicBezTo>
                    <a:pt x="1" y="158"/>
                    <a:pt x="1" y="238"/>
                    <a:pt x="50" y="238"/>
                  </a:cubicBezTo>
                  <a:cubicBezTo>
                    <a:pt x="53" y="238"/>
                    <a:pt x="56" y="237"/>
                    <a:pt x="59" y="237"/>
                  </a:cubicBezTo>
                  <a:cubicBezTo>
                    <a:pt x="639" y="138"/>
                    <a:pt x="1216" y="92"/>
                    <a:pt x="1792" y="92"/>
                  </a:cubicBezTo>
                  <a:cubicBezTo>
                    <a:pt x="2367" y="92"/>
                    <a:pt x="2942" y="138"/>
                    <a:pt x="3524" y="222"/>
                  </a:cubicBezTo>
                  <a:cubicBezTo>
                    <a:pt x="3525" y="222"/>
                    <a:pt x="3527" y="223"/>
                    <a:pt x="3528" y="223"/>
                  </a:cubicBezTo>
                  <a:cubicBezTo>
                    <a:pt x="3555" y="223"/>
                    <a:pt x="3563" y="179"/>
                    <a:pt x="3533" y="174"/>
                  </a:cubicBezTo>
                  <a:cubicBezTo>
                    <a:pt x="2944" y="56"/>
                    <a:pt x="2353" y="0"/>
                    <a:pt x="1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8" name="Google Shape;1678;p27"/>
            <p:cNvSpPr/>
            <p:nvPr/>
          </p:nvSpPr>
          <p:spPr>
            <a:xfrm>
              <a:off x="1966825" y="3407175"/>
              <a:ext cx="113825" cy="10725"/>
            </a:xfrm>
            <a:custGeom>
              <a:avLst/>
              <a:gdLst/>
              <a:ahLst/>
              <a:cxnLst/>
              <a:rect l="l" t="t" r="r" b="b"/>
              <a:pathLst>
                <a:path w="4553" h="429" extrusionOk="0">
                  <a:moveTo>
                    <a:pt x="2527" y="0"/>
                  </a:moveTo>
                  <a:cubicBezTo>
                    <a:pt x="1691" y="0"/>
                    <a:pt x="856" y="117"/>
                    <a:pt x="47" y="349"/>
                  </a:cubicBezTo>
                  <a:cubicBezTo>
                    <a:pt x="0" y="363"/>
                    <a:pt x="18" y="428"/>
                    <a:pt x="61" y="428"/>
                  </a:cubicBezTo>
                  <a:cubicBezTo>
                    <a:pt x="64" y="428"/>
                    <a:pt x="68" y="428"/>
                    <a:pt x="72" y="427"/>
                  </a:cubicBezTo>
                  <a:cubicBezTo>
                    <a:pt x="930" y="208"/>
                    <a:pt x="1775" y="98"/>
                    <a:pt x="2626" y="98"/>
                  </a:cubicBezTo>
                  <a:cubicBezTo>
                    <a:pt x="3249" y="98"/>
                    <a:pt x="3875" y="157"/>
                    <a:pt x="4512" y="275"/>
                  </a:cubicBezTo>
                  <a:cubicBezTo>
                    <a:pt x="4514" y="275"/>
                    <a:pt x="4516" y="275"/>
                    <a:pt x="4518" y="275"/>
                  </a:cubicBezTo>
                  <a:cubicBezTo>
                    <a:pt x="4546" y="275"/>
                    <a:pt x="4552" y="230"/>
                    <a:pt x="4521" y="224"/>
                  </a:cubicBezTo>
                  <a:cubicBezTo>
                    <a:pt x="3864" y="75"/>
                    <a:pt x="3195" y="0"/>
                    <a:pt x="2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9" name="Google Shape;1679;p27"/>
            <p:cNvSpPr/>
            <p:nvPr/>
          </p:nvSpPr>
          <p:spPr>
            <a:xfrm>
              <a:off x="1980550" y="3373500"/>
              <a:ext cx="123650" cy="8000"/>
            </a:xfrm>
            <a:custGeom>
              <a:avLst/>
              <a:gdLst/>
              <a:ahLst/>
              <a:cxnLst/>
              <a:rect l="l" t="t" r="r" b="b"/>
              <a:pathLst>
                <a:path w="4946" h="320" extrusionOk="0">
                  <a:moveTo>
                    <a:pt x="2215" y="1"/>
                  </a:moveTo>
                  <a:cubicBezTo>
                    <a:pt x="1497" y="1"/>
                    <a:pt x="777" y="56"/>
                    <a:pt x="55" y="163"/>
                  </a:cubicBezTo>
                  <a:cubicBezTo>
                    <a:pt x="0" y="170"/>
                    <a:pt x="3" y="253"/>
                    <a:pt x="54" y="253"/>
                  </a:cubicBezTo>
                  <a:cubicBezTo>
                    <a:pt x="56" y="253"/>
                    <a:pt x="58" y="252"/>
                    <a:pt x="61" y="252"/>
                  </a:cubicBezTo>
                  <a:cubicBezTo>
                    <a:pt x="789" y="143"/>
                    <a:pt x="1512" y="91"/>
                    <a:pt x="2235" y="91"/>
                  </a:cubicBezTo>
                  <a:cubicBezTo>
                    <a:pt x="3126" y="91"/>
                    <a:pt x="4015" y="170"/>
                    <a:pt x="4911" y="319"/>
                  </a:cubicBezTo>
                  <a:cubicBezTo>
                    <a:pt x="4913" y="319"/>
                    <a:pt x="4914" y="319"/>
                    <a:pt x="4916" y="319"/>
                  </a:cubicBezTo>
                  <a:cubicBezTo>
                    <a:pt x="4940" y="319"/>
                    <a:pt x="4945" y="282"/>
                    <a:pt x="4919" y="276"/>
                  </a:cubicBezTo>
                  <a:cubicBezTo>
                    <a:pt x="4021" y="89"/>
                    <a:pt x="3119" y="1"/>
                    <a:pt x="2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0" name="Google Shape;1680;p27"/>
            <p:cNvSpPr/>
            <p:nvPr/>
          </p:nvSpPr>
          <p:spPr>
            <a:xfrm>
              <a:off x="1988825" y="3366075"/>
              <a:ext cx="119775" cy="8100"/>
            </a:xfrm>
            <a:custGeom>
              <a:avLst/>
              <a:gdLst/>
              <a:ahLst/>
              <a:cxnLst/>
              <a:rect l="l" t="t" r="r" b="b"/>
              <a:pathLst>
                <a:path w="4791" h="324" extrusionOk="0">
                  <a:moveTo>
                    <a:pt x="1843" y="1"/>
                  </a:moveTo>
                  <a:cubicBezTo>
                    <a:pt x="1242" y="1"/>
                    <a:pt x="641" y="37"/>
                    <a:pt x="44" y="112"/>
                  </a:cubicBezTo>
                  <a:cubicBezTo>
                    <a:pt x="0" y="118"/>
                    <a:pt x="3" y="185"/>
                    <a:pt x="46" y="185"/>
                  </a:cubicBezTo>
                  <a:cubicBezTo>
                    <a:pt x="47" y="185"/>
                    <a:pt x="48" y="185"/>
                    <a:pt x="50" y="185"/>
                  </a:cubicBezTo>
                  <a:cubicBezTo>
                    <a:pt x="656" y="132"/>
                    <a:pt x="1256" y="105"/>
                    <a:pt x="1854" y="105"/>
                  </a:cubicBezTo>
                  <a:cubicBezTo>
                    <a:pt x="2822" y="105"/>
                    <a:pt x="3784" y="176"/>
                    <a:pt x="4761" y="324"/>
                  </a:cubicBezTo>
                  <a:cubicBezTo>
                    <a:pt x="4762" y="324"/>
                    <a:pt x="4764" y="324"/>
                    <a:pt x="4765" y="324"/>
                  </a:cubicBezTo>
                  <a:cubicBezTo>
                    <a:pt x="4785" y="324"/>
                    <a:pt x="4791" y="293"/>
                    <a:pt x="4768" y="288"/>
                  </a:cubicBezTo>
                  <a:cubicBezTo>
                    <a:pt x="3806" y="98"/>
                    <a:pt x="2824" y="1"/>
                    <a:pt x="1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1" name="Google Shape;1681;p27"/>
            <p:cNvSpPr/>
            <p:nvPr/>
          </p:nvSpPr>
          <p:spPr>
            <a:xfrm>
              <a:off x="2011125" y="3346300"/>
              <a:ext cx="108225" cy="12100"/>
            </a:xfrm>
            <a:custGeom>
              <a:avLst/>
              <a:gdLst/>
              <a:ahLst/>
              <a:cxnLst/>
              <a:rect l="l" t="t" r="r" b="b"/>
              <a:pathLst>
                <a:path w="4329" h="484" extrusionOk="0">
                  <a:moveTo>
                    <a:pt x="1209" y="1"/>
                  </a:moveTo>
                  <a:cubicBezTo>
                    <a:pt x="822" y="1"/>
                    <a:pt x="435" y="21"/>
                    <a:pt x="49" y="61"/>
                  </a:cubicBezTo>
                  <a:cubicBezTo>
                    <a:pt x="0" y="66"/>
                    <a:pt x="3" y="139"/>
                    <a:pt x="49" y="139"/>
                  </a:cubicBezTo>
                  <a:cubicBezTo>
                    <a:pt x="50" y="139"/>
                    <a:pt x="51" y="139"/>
                    <a:pt x="53" y="138"/>
                  </a:cubicBezTo>
                  <a:cubicBezTo>
                    <a:pt x="423" y="105"/>
                    <a:pt x="795" y="89"/>
                    <a:pt x="1166" y="89"/>
                  </a:cubicBezTo>
                  <a:cubicBezTo>
                    <a:pt x="2219" y="89"/>
                    <a:pt x="3270" y="221"/>
                    <a:pt x="4292" y="483"/>
                  </a:cubicBezTo>
                  <a:cubicBezTo>
                    <a:pt x="4294" y="483"/>
                    <a:pt x="4297" y="484"/>
                    <a:pt x="4299" y="484"/>
                  </a:cubicBezTo>
                  <a:cubicBezTo>
                    <a:pt x="4323" y="484"/>
                    <a:pt x="4328" y="445"/>
                    <a:pt x="4301" y="437"/>
                  </a:cubicBezTo>
                  <a:cubicBezTo>
                    <a:pt x="3294" y="147"/>
                    <a:pt x="2253" y="1"/>
                    <a:pt x="1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2" name="Google Shape;1682;p27"/>
            <p:cNvSpPr/>
            <p:nvPr/>
          </p:nvSpPr>
          <p:spPr>
            <a:xfrm>
              <a:off x="2043925" y="3325500"/>
              <a:ext cx="91500" cy="10800"/>
            </a:xfrm>
            <a:custGeom>
              <a:avLst/>
              <a:gdLst/>
              <a:ahLst/>
              <a:cxnLst/>
              <a:rect l="l" t="t" r="r" b="b"/>
              <a:pathLst>
                <a:path w="3660" h="432" extrusionOk="0">
                  <a:moveTo>
                    <a:pt x="683" y="1"/>
                  </a:moveTo>
                  <a:cubicBezTo>
                    <a:pt x="472" y="1"/>
                    <a:pt x="261" y="6"/>
                    <a:pt x="49" y="17"/>
                  </a:cubicBezTo>
                  <a:cubicBezTo>
                    <a:pt x="0" y="20"/>
                    <a:pt x="5" y="94"/>
                    <a:pt x="52" y="94"/>
                  </a:cubicBezTo>
                  <a:cubicBezTo>
                    <a:pt x="52" y="94"/>
                    <a:pt x="53" y="94"/>
                    <a:pt x="54" y="94"/>
                  </a:cubicBezTo>
                  <a:cubicBezTo>
                    <a:pt x="290" y="79"/>
                    <a:pt x="526" y="72"/>
                    <a:pt x="760" y="72"/>
                  </a:cubicBezTo>
                  <a:cubicBezTo>
                    <a:pt x="1726" y="72"/>
                    <a:pt x="2679" y="196"/>
                    <a:pt x="3624" y="430"/>
                  </a:cubicBezTo>
                  <a:cubicBezTo>
                    <a:pt x="3626" y="431"/>
                    <a:pt x="3628" y="431"/>
                    <a:pt x="3630" y="431"/>
                  </a:cubicBezTo>
                  <a:cubicBezTo>
                    <a:pt x="3653" y="431"/>
                    <a:pt x="3660" y="392"/>
                    <a:pt x="3633" y="385"/>
                  </a:cubicBezTo>
                  <a:cubicBezTo>
                    <a:pt x="2660" y="123"/>
                    <a:pt x="1681" y="1"/>
                    <a:pt x="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3" name="Google Shape;1683;p27"/>
            <p:cNvSpPr/>
            <p:nvPr/>
          </p:nvSpPr>
          <p:spPr>
            <a:xfrm>
              <a:off x="2049050" y="3320125"/>
              <a:ext cx="88700" cy="10525"/>
            </a:xfrm>
            <a:custGeom>
              <a:avLst/>
              <a:gdLst/>
              <a:ahLst/>
              <a:cxnLst/>
              <a:rect l="l" t="t" r="r" b="b"/>
              <a:pathLst>
                <a:path w="3548" h="421" extrusionOk="0">
                  <a:moveTo>
                    <a:pt x="60" y="1"/>
                  </a:moveTo>
                  <a:cubicBezTo>
                    <a:pt x="27" y="1"/>
                    <a:pt x="0" y="48"/>
                    <a:pt x="29" y="80"/>
                  </a:cubicBezTo>
                  <a:cubicBezTo>
                    <a:pt x="97" y="154"/>
                    <a:pt x="249" y="176"/>
                    <a:pt x="423" y="176"/>
                  </a:cubicBezTo>
                  <a:cubicBezTo>
                    <a:pt x="684" y="176"/>
                    <a:pt x="996" y="126"/>
                    <a:pt x="1149" y="126"/>
                  </a:cubicBezTo>
                  <a:cubicBezTo>
                    <a:pt x="1154" y="126"/>
                    <a:pt x="1158" y="127"/>
                    <a:pt x="1163" y="127"/>
                  </a:cubicBezTo>
                  <a:cubicBezTo>
                    <a:pt x="1963" y="140"/>
                    <a:pt x="2739" y="223"/>
                    <a:pt x="3515" y="420"/>
                  </a:cubicBezTo>
                  <a:cubicBezTo>
                    <a:pt x="3517" y="421"/>
                    <a:pt x="3519" y="421"/>
                    <a:pt x="3521" y="421"/>
                  </a:cubicBezTo>
                  <a:cubicBezTo>
                    <a:pt x="3543" y="421"/>
                    <a:pt x="3548" y="386"/>
                    <a:pt x="3523" y="379"/>
                  </a:cubicBezTo>
                  <a:cubicBezTo>
                    <a:pt x="2928" y="195"/>
                    <a:pt x="2322" y="101"/>
                    <a:pt x="1701" y="61"/>
                  </a:cubicBezTo>
                  <a:cubicBezTo>
                    <a:pt x="1520" y="49"/>
                    <a:pt x="1339" y="44"/>
                    <a:pt x="1157" y="39"/>
                  </a:cubicBezTo>
                  <a:cubicBezTo>
                    <a:pt x="1153" y="38"/>
                    <a:pt x="1148" y="38"/>
                    <a:pt x="1142" y="38"/>
                  </a:cubicBezTo>
                  <a:cubicBezTo>
                    <a:pt x="1011" y="38"/>
                    <a:pt x="695" y="76"/>
                    <a:pt x="439" y="76"/>
                  </a:cubicBezTo>
                  <a:cubicBezTo>
                    <a:pt x="278" y="76"/>
                    <a:pt x="141" y="61"/>
                    <a:pt x="89" y="13"/>
                  </a:cubicBezTo>
                  <a:cubicBezTo>
                    <a:pt x="80" y="4"/>
                    <a:pt x="70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4" name="Google Shape;1684;p27"/>
            <p:cNvSpPr/>
            <p:nvPr/>
          </p:nvSpPr>
          <p:spPr>
            <a:xfrm>
              <a:off x="2069075" y="3289000"/>
              <a:ext cx="85775" cy="13850"/>
            </a:xfrm>
            <a:custGeom>
              <a:avLst/>
              <a:gdLst/>
              <a:ahLst/>
              <a:cxnLst/>
              <a:rect l="l" t="t" r="r" b="b"/>
              <a:pathLst>
                <a:path w="3431" h="554" extrusionOk="0">
                  <a:moveTo>
                    <a:pt x="58" y="1"/>
                  </a:moveTo>
                  <a:cubicBezTo>
                    <a:pt x="0" y="1"/>
                    <a:pt x="6" y="90"/>
                    <a:pt x="64" y="90"/>
                  </a:cubicBezTo>
                  <a:cubicBezTo>
                    <a:pt x="1206" y="93"/>
                    <a:pt x="2303" y="259"/>
                    <a:pt x="3405" y="553"/>
                  </a:cubicBezTo>
                  <a:cubicBezTo>
                    <a:pt x="3407" y="553"/>
                    <a:pt x="3408" y="553"/>
                    <a:pt x="3410" y="553"/>
                  </a:cubicBezTo>
                  <a:cubicBezTo>
                    <a:pt x="3427" y="553"/>
                    <a:pt x="3430" y="526"/>
                    <a:pt x="3412" y="519"/>
                  </a:cubicBezTo>
                  <a:cubicBezTo>
                    <a:pt x="2322" y="167"/>
                    <a:pt x="1201" y="10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5" name="Google Shape;1685;p27"/>
            <p:cNvSpPr/>
            <p:nvPr/>
          </p:nvSpPr>
          <p:spPr>
            <a:xfrm>
              <a:off x="2072900" y="3285500"/>
              <a:ext cx="85425" cy="12025"/>
            </a:xfrm>
            <a:custGeom>
              <a:avLst/>
              <a:gdLst/>
              <a:ahLst/>
              <a:cxnLst/>
              <a:rect l="l" t="t" r="r" b="b"/>
              <a:pathLst>
                <a:path w="3417" h="481" extrusionOk="0">
                  <a:moveTo>
                    <a:pt x="52" y="1"/>
                  </a:moveTo>
                  <a:cubicBezTo>
                    <a:pt x="1" y="1"/>
                    <a:pt x="7" y="82"/>
                    <a:pt x="59" y="83"/>
                  </a:cubicBezTo>
                  <a:cubicBezTo>
                    <a:pt x="1177" y="122"/>
                    <a:pt x="2272" y="262"/>
                    <a:pt x="3367" y="479"/>
                  </a:cubicBezTo>
                  <a:cubicBezTo>
                    <a:pt x="3369" y="480"/>
                    <a:pt x="3371" y="480"/>
                    <a:pt x="3374" y="480"/>
                  </a:cubicBezTo>
                  <a:cubicBezTo>
                    <a:pt x="3407" y="480"/>
                    <a:pt x="3416" y="428"/>
                    <a:pt x="3380" y="421"/>
                  </a:cubicBezTo>
                  <a:cubicBezTo>
                    <a:pt x="2285" y="170"/>
                    <a:pt x="1176" y="38"/>
                    <a:pt x="54" y="1"/>
                  </a:cubicBezTo>
                  <a:cubicBezTo>
                    <a:pt x="53" y="1"/>
                    <a:pt x="52" y="1"/>
                    <a:pt x="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6" name="Google Shape;1686;p27"/>
            <p:cNvSpPr/>
            <p:nvPr/>
          </p:nvSpPr>
          <p:spPr>
            <a:xfrm>
              <a:off x="2096225" y="3259800"/>
              <a:ext cx="78775" cy="11900"/>
            </a:xfrm>
            <a:custGeom>
              <a:avLst/>
              <a:gdLst/>
              <a:ahLst/>
              <a:cxnLst/>
              <a:rect l="l" t="t" r="r" b="b"/>
              <a:pathLst>
                <a:path w="3151" h="476" extrusionOk="0">
                  <a:moveTo>
                    <a:pt x="819" y="1"/>
                  </a:moveTo>
                  <a:cubicBezTo>
                    <a:pt x="562" y="1"/>
                    <a:pt x="304" y="16"/>
                    <a:pt x="48" y="47"/>
                  </a:cubicBezTo>
                  <a:cubicBezTo>
                    <a:pt x="0" y="54"/>
                    <a:pt x="2" y="125"/>
                    <a:pt x="47" y="125"/>
                  </a:cubicBezTo>
                  <a:cubicBezTo>
                    <a:pt x="49" y="125"/>
                    <a:pt x="50" y="125"/>
                    <a:pt x="52" y="124"/>
                  </a:cubicBezTo>
                  <a:cubicBezTo>
                    <a:pt x="300" y="98"/>
                    <a:pt x="548" y="85"/>
                    <a:pt x="796" y="85"/>
                  </a:cubicBezTo>
                  <a:cubicBezTo>
                    <a:pt x="1582" y="85"/>
                    <a:pt x="2365" y="216"/>
                    <a:pt x="3111" y="474"/>
                  </a:cubicBezTo>
                  <a:cubicBezTo>
                    <a:pt x="3114" y="475"/>
                    <a:pt x="3116" y="475"/>
                    <a:pt x="3118" y="475"/>
                  </a:cubicBezTo>
                  <a:cubicBezTo>
                    <a:pt x="3139" y="475"/>
                    <a:pt x="3150" y="438"/>
                    <a:pt x="3127" y="429"/>
                  </a:cubicBezTo>
                  <a:cubicBezTo>
                    <a:pt x="2388" y="145"/>
                    <a:pt x="1606" y="1"/>
                    <a:pt x="8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7" name="Google Shape;1687;p27"/>
            <p:cNvSpPr/>
            <p:nvPr/>
          </p:nvSpPr>
          <p:spPr>
            <a:xfrm>
              <a:off x="2104575" y="3251150"/>
              <a:ext cx="74100" cy="13100"/>
            </a:xfrm>
            <a:custGeom>
              <a:avLst/>
              <a:gdLst/>
              <a:ahLst/>
              <a:cxnLst/>
              <a:rect l="l" t="t" r="r" b="b"/>
              <a:pathLst>
                <a:path w="2964" h="524" extrusionOk="0">
                  <a:moveTo>
                    <a:pt x="377" y="0"/>
                  </a:moveTo>
                  <a:cubicBezTo>
                    <a:pt x="243" y="0"/>
                    <a:pt x="121" y="16"/>
                    <a:pt x="31" y="58"/>
                  </a:cubicBezTo>
                  <a:cubicBezTo>
                    <a:pt x="13" y="65"/>
                    <a:pt x="1" y="84"/>
                    <a:pt x="1" y="102"/>
                  </a:cubicBezTo>
                  <a:cubicBezTo>
                    <a:pt x="3" y="113"/>
                    <a:pt x="5" y="124"/>
                    <a:pt x="6" y="134"/>
                  </a:cubicBezTo>
                  <a:cubicBezTo>
                    <a:pt x="9" y="159"/>
                    <a:pt x="28" y="170"/>
                    <a:pt x="46" y="170"/>
                  </a:cubicBezTo>
                  <a:cubicBezTo>
                    <a:pt x="67" y="170"/>
                    <a:pt x="87" y="156"/>
                    <a:pt x="87" y="129"/>
                  </a:cubicBezTo>
                  <a:cubicBezTo>
                    <a:pt x="89" y="91"/>
                    <a:pt x="164" y="76"/>
                    <a:pt x="288" y="76"/>
                  </a:cubicBezTo>
                  <a:cubicBezTo>
                    <a:pt x="900" y="76"/>
                    <a:pt x="2715" y="459"/>
                    <a:pt x="2937" y="522"/>
                  </a:cubicBezTo>
                  <a:cubicBezTo>
                    <a:pt x="2939" y="523"/>
                    <a:pt x="2941" y="523"/>
                    <a:pt x="2943" y="523"/>
                  </a:cubicBezTo>
                  <a:cubicBezTo>
                    <a:pt x="2961" y="523"/>
                    <a:pt x="2963" y="494"/>
                    <a:pt x="2944" y="488"/>
                  </a:cubicBezTo>
                  <a:cubicBezTo>
                    <a:pt x="2381" y="296"/>
                    <a:pt x="1801" y="165"/>
                    <a:pt x="1210" y="94"/>
                  </a:cubicBezTo>
                  <a:cubicBezTo>
                    <a:pt x="1001" y="69"/>
                    <a:pt x="661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8" name="Google Shape;1688;p27"/>
            <p:cNvSpPr/>
            <p:nvPr/>
          </p:nvSpPr>
          <p:spPr>
            <a:xfrm>
              <a:off x="2143700" y="3233075"/>
              <a:ext cx="47100" cy="11750"/>
            </a:xfrm>
            <a:custGeom>
              <a:avLst/>
              <a:gdLst/>
              <a:ahLst/>
              <a:cxnLst/>
              <a:rect l="l" t="t" r="r" b="b"/>
              <a:pathLst>
                <a:path w="1884" h="470" extrusionOk="0">
                  <a:moveTo>
                    <a:pt x="55" y="1"/>
                  </a:moveTo>
                  <a:cubicBezTo>
                    <a:pt x="13" y="1"/>
                    <a:pt x="0" y="63"/>
                    <a:pt x="44" y="72"/>
                  </a:cubicBezTo>
                  <a:cubicBezTo>
                    <a:pt x="628" y="180"/>
                    <a:pt x="1303" y="211"/>
                    <a:pt x="1844" y="468"/>
                  </a:cubicBezTo>
                  <a:cubicBezTo>
                    <a:pt x="1847" y="469"/>
                    <a:pt x="1850" y="470"/>
                    <a:pt x="1853" y="470"/>
                  </a:cubicBezTo>
                  <a:cubicBezTo>
                    <a:pt x="1872" y="470"/>
                    <a:pt x="1883" y="442"/>
                    <a:pt x="1864" y="431"/>
                  </a:cubicBezTo>
                  <a:cubicBezTo>
                    <a:pt x="1371" y="135"/>
                    <a:pt x="619" y="72"/>
                    <a:pt x="60" y="1"/>
                  </a:cubicBezTo>
                  <a:cubicBezTo>
                    <a:pt x="58" y="1"/>
                    <a:pt x="56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9" name="Google Shape;1689;p27"/>
            <p:cNvSpPr/>
            <p:nvPr/>
          </p:nvSpPr>
          <p:spPr>
            <a:xfrm>
              <a:off x="2202775" y="3245550"/>
              <a:ext cx="59800" cy="47625"/>
            </a:xfrm>
            <a:custGeom>
              <a:avLst/>
              <a:gdLst/>
              <a:ahLst/>
              <a:cxnLst/>
              <a:rect l="l" t="t" r="r" b="b"/>
              <a:pathLst>
                <a:path w="2392" h="1905" extrusionOk="0">
                  <a:moveTo>
                    <a:pt x="24" y="0"/>
                  </a:moveTo>
                  <a:cubicBezTo>
                    <a:pt x="8" y="0"/>
                    <a:pt x="0" y="27"/>
                    <a:pt x="16" y="33"/>
                  </a:cubicBezTo>
                  <a:cubicBezTo>
                    <a:pt x="505" y="234"/>
                    <a:pt x="952" y="525"/>
                    <a:pt x="1334" y="892"/>
                  </a:cubicBezTo>
                  <a:cubicBezTo>
                    <a:pt x="1484" y="1036"/>
                    <a:pt x="1632" y="1184"/>
                    <a:pt x="1780" y="1331"/>
                  </a:cubicBezTo>
                  <a:cubicBezTo>
                    <a:pt x="1834" y="1383"/>
                    <a:pt x="2234" y="1708"/>
                    <a:pt x="2334" y="1811"/>
                  </a:cubicBezTo>
                  <a:cubicBezTo>
                    <a:pt x="2329" y="1809"/>
                    <a:pt x="2324" y="1808"/>
                    <a:pt x="2319" y="1808"/>
                  </a:cubicBezTo>
                  <a:cubicBezTo>
                    <a:pt x="2303" y="1808"/>
                    <a:pt x="2288" y="1818"/>
                    <a:pt x="2283" y="1835"/>
                  </a:cubicBezTo>
                  <a:lnTo>
                    <a:pt x="2279" y="1853"/>
                  </a:lnTo>
                  <a:cubicBezTo>
                    <a:pt x="2274" y="1875"/>
                    <a:pt x="2288" y="1895"/>
                    <a:pt x="2310" y="1900"/>
                  </a:cubicBezTo>
                  <a:lnTo>
                    <a:pt x="2335" y="1904"/>
                  </a:lnTo>
                  <a:cubicBezTo>
                    <a:pt x="2338" y="1905"/>
                    <a:pt x="2341" y="1905"/>
                    <a:pt x="2344" y="1905"/>
                  </a:cubicBezTo>
                  <a:cubicBezTo>
                    <a:pt x="2371" y="1905"/>
                    <a:pt x="2392" y="1878"/>
                    <a:pt x="2383" y="1851"/>
                  </a:cubicBezTo>
                  <a:cubicBezTo>
                    <a:pt x="2334" y="1709"/>
                    <a:pt x="2199" y="1621"/>
                    <a:pt x="2094" y="1517"/>
                  </a:cubicBezTo>
                  <a:cubicBezTo>
                    <a:pt x="1859" y="1289"/>
                    <a:pt x="1627" y="1057"/>
                    <a:pt x="1387" y="832"/>
                  </a:cubicBezTo>
                  <a:cubicBezTo>
                    <a:pt x="986" y="456"/>
                    <a:pt x="559" y="162"/>
                    <a:pt x="28" y="1"/>
                  </a:cubicBezTo>
                  <a:cubicBezTo>
                    <a:pt x="27" y="1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690" name="Google Shape;1690;p27"/>
          <p:cNvGrpSpPr/>
          <p:nvPr/>
        </p:nvGrpSpPr>
        <p:grpSpPr>
          <a:xfrm rot="10800000">
            <a:off x="10001821" y="-9"/>
            <a:ext cx="3264335" cy="3519637"/>
            <a:chOff x="-690798" y="2654793"/>
            <a:chExt cx="2448251" cy="2639728"/>
          </a:xfrm>
        </p:grpSpPr>
        <p:sp>
          <p:nvSpPr>
            <p:cNvPr id="1691" name="Google Shape;1691;p27"/>
            <p:cNvSpPr/>
            <p:nvPr/>
          </p:nvSpPr>
          <p:spPr>
            <a:xfrm rot="3719449">
              <a:off x="684474" y="3519921"/>
              <a:ext cx="480635" cy="871778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2" name="Google Shape;1692;p27"/>
            <p:cNvSpPr/>
            <p:nvPr/>
          </p:nvSpPr>
          <p:spPr>
            <a:xfrm rot="3719449">
              <a:off x="412532" y="3532611"/>
              <a:ext cx="479727" cy="120332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3" name="Google Shape;1693;p27"/>
            <p:cNvSpPr/>
            <p:nvPr/>
          </p:nvSpPr>
          <p:spPr>
            <a:xfrm rot="3719449">
              <a:off x="696783" y="3558113"/>
              <a:ext cx="459614" cy="847470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4" name="Google Shape;1694;p27"/>
            <p:cNvSpPr/>
            <p:nvPr/>
          </p:nvSpPr>
          <p:spPr>
            <a:xfrm rot="3719449">
              <a:off x="718912" y="3603639"/>
              <a:ext cx="424319" cy="814164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5" name="Google Shape;1695;p27"/>
            <p:cNvSpPr/>
            <p:nvPr/>
          </p:nvSpPr>
          <p:spPr>
            <a:xfrm rot="3719449">
              <a:off x="774500" y="3599453"/>
              <a:ext cx="335346" cy="672422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6" name="Google Shape;1696;p27"/>
            <p:cNvSpPr/>
            <p:nvPr/>
          </p:nvSpPr>
          <p:spPr>
            <a:xfrm rot="3719449">
              <a:off x="706003" y="3719291"/>
              <a:ext cx="381541" cy="837608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7" name="Google Shape;1697;p27"/>
            <p:cNvSpPr/>
            <p:nvPr/>
          </p:nvSpPr>
          <p:spPr>
            <a:xfrm rot="3719449">
              <a:off x="17121" y="3851941"/>
              <a:ext cx="856164" cy="81533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8" name="Google Shape;1698;p27"/>
            <p:cNvSpPr/>
            <p:nvPr/>
          </p:nvSpPr>
          <p:spPr>
            <a:xfrm rot="3719449">
              <a:off x="-31239" y="3878972"/>
              <a:ext cx="914600" cy="90703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9" name="Google Shape;1699;p27"/>
            <p:cNvSpPr/>
            <p:nvPr/>
          </p:nvSpPr>
          <p:spPr>
            <a:xfrm rot="3719449">
              <a:off x="-34638" y="3880517"/>
              <a:ext cx="874287" cy="7024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27"/>
            <p:cNvSpPr/>
            <p:nvPr/>
          </p:nvSpPr>
          <p:spPr>
            <a:xfrm rot="3719449">
              <a:off x="746563" y="3809218"/>
              <a:ext cx="272498" cy="706852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27"/>
            <p:cNvSpPr/>
            <p:nvPr/>
          </p:nvSpPr>
          <p:spPr>
            <a:xfrm rot="3719449">
              <a:off x="-46459" y="3974944"/>
              <a:ext cx="1131993" cy="1089864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27"/>
            <p:cNvSpPr/>
            <p:nvPr/>
          </p:nvSpPr>
          <p:spPr>
            <a:xfrm rot="3719449">
              <a:off x="-27708" y="3955771"/>
              <a:ext cx="847513" cy="59128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3" name="Google Shape;1703;p27"/>
            <p:cNvSpPr/>
            <p:nvPr/>
          </p:nvSpPr>
          <p:spPr>
            <a:xfrm rot="3719449">
              <a:off x="24189" y="3999890"/>
              <a:ext cx="725062" cy="68168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4" name="Google Shape;1704;p27"/>
            <p:cNvSpPr/>
            <p:nvPr/>
          </p:nvSpPr>
          <p:spPr>
            <a:xfrm rot="3719449">
              <a:off x="143178" y="4112222"/>
              <a:ext cx="557670" cy="75218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27"/>
            <p:cNvSpPr/>
            <p:nvPr/>
          </p:nvSpPr>
          <p:spPr>
            <a:xfrm rot="3719449">
              <a:off x="842433" y="4224090"/>
              <a:ext cx="152253" cy="999896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27"/>
            <p:cNvSpPr/>
            <p:nvPr/>
          </p:nvSpPr>
          <p:spPr>
            <a:xfrm rot="3719449">
              <a:off x="-155521" y="4352014"/>
              <a:ext cx="834840" cy="62761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27"/>
            <p:cNvSpPr/>
            <p:nvPr/>
          </p:nvSpPr>
          <p:spPr>
            <a:xfrm rot="3719449">
              <a:off x="321630" y="4228740"/>
              <a:ext cx="298148" cy="71498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8" name="Google Shape;1708;p27"/>
            <p:cNvSpPr/>
            <p:nvPr/>
          </p:nvSpPr>
          <p:spPr>
            <a:xfrm rot="3719449">
              <a:off x="-214492" y="4396135"/>
              <a:ext cx="919920" cy="9169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9" name="Google Shape;1709;p27"/>
            <p:cNvSpPr/>
            <p:nvPr/>
          </p:nvSpPr>
          <p:spPr>
            <a:xfrm rot="3719449">
              <a:off x="834178" y="4214370"/>
              <a:ext cx="90227" cy="914427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0" name="Google Shape;1710;p27"/>
            <p:cNvSpPr/>
            <p:nvPr/>
          </p:nvSpPr>
          <p:spPr>
            <a:xfrm rot="3719449">
              <a:off x="-119292" y="4371580"/>
              <a:ext cx="846994" cy="89492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1" name="Google Shape;1711;p27"/>
            <p:cNvSpPr/>
            <p:nvPr/>
          </p:nvSpPr>
          <p:spPr>
            <a:xfrm rot="3719449">
              <a:off x="-216152" y="4422348"/>
              <a:ext cx="827530" cy="72839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2" name="Google Shape;1712;p27"/>
            <p:cNvSpPr/>
            <p:nvPr/>
          </p:nvSpPr>
          <p:spPr>
            <a:xfrm rot="3719449">
              <a:off x="841132" y="4333929"/>
              <a:ext cx="172366" cy="916849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3" name="Google Shape;1713;p27"/>
            <p:cNvSpPr/>
            <p:nvPr/>
          </p:nvSpPr>
          <p:spPr>
            <a:xfrm rot="3719449">
              <a:off x="769009" y="4343510"/>
              <a:ext cx="88930" cy="646210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4" name="Google Shape;1714;p27"/>
            <p:cNvSpPr/>
            <p:nvPr/>
          </p:nvSpPr>
          <p:spPr>
            <a:xfrm rot="3719449">
              <a:off x="845211" y="4432405"/>
              <a:ext cx="128290" cy="689767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5" name="Google Shape;1715;p27"/>
            <p:cNvSpPr/>
            <p:nvPr/>
          </p:nvSpPr>
          <p:spPr>
            <a:xfrm rot="3719449">
              <a:off x="671034" y="4440883"/>
              <a:ext cx="74699" cy="499624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6" name="Google Shape;1716;p27"/>
            <p:cNvSpPr/>
            <p:nvPr/>
          </p:nvSpPr>
          <p:spPr>
            <a:xfrm rot="3719449">
              <a:off x="-73708" y="4543384"/>
              <a:ext cx="628001" cy="10121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7" name="Google Shape;1717;p27"/>
            <p:cNvSpPr/>
            <p:nvPr/>
          </p:nvSpPr>
          <p:spPr>
            <a:xfrm rot="3719449">
              <a:off x="594264" y="4543782"/>
              <a:ext cx="77554" cy="320380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8" name="Google Shape;1718;p27"/>
            <p:cNvSpPr/>
            <p:nvPr/>
          </p:nvSpPr>
          <p:spPr>
            <a:xfrm rot="3719449">
              <a:off x="77752" y="4601449"/>
              <a:ext cx="401524" cy="69941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9" name="Google Shape;1719;p27"/>
            <p:cNvSpPr/>
            <p:nvPr/>
          </p:nvSpPr>
          <p:spPr>
            <a:xfrm rot="3719449">
              <a:off x="595342" y="4761941"/>
              <a:ext cx="156146" cy="343132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0" name="Google Shape;1720;p27"/>
            <p:cNvSpPr/>
            <p:nvPr/>
          </p:nvSpPr>
          <p:spPr>
            <a:xfrm rot="3719449">
              <a:off x="491750" y="4895948"/>
              <a:ext cx="111811" cy="15065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1" name="Google Shape;1721;p27"/>
            <p:cNvSpPr/>
            <p:nvPr/>
          </p:nvSpPr>
          <p:spPr>
            <a:xfrm rot="3719449">
              <a:off x="210952" y="3079961"/>
              <a:ext cx="1018538" cy="466448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2" name="Google Shape;1722;p27"/>
            <p:cNvSpPr/>
            <p:nvPr/>
          </p:nvSpPr>
          <p:spPr>
            <a:xfrm rot="3719449">
              <a:off x="298208" y="3071551"/>
              <a:ext cx="886398" cy="331929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3" name="Google Shape;1723;p27"/>
            <p:cNvSpPr/>
            <p:nvPr/>
          </p:nvSpPr>
          <p:spPr>
            <a:xfrm rot="3719449">
              <a:off x="253942" y="3133528"/>
              <a:ext cx="923813" cy="386991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4" name="Google Shape;1724;p27"/>
            <p:cNvSpPr/>
            <p:nvPr/>
          </p:nvSpPr>
          <p:spPr>
            <a:xfrm rot="3719449">
              <a:off x="217887" y="3141003"/>
              <a:ext cx="963563" cy="421637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5" name="Google Shape;1725;p27"/>
            <p:cNvSpPr/>
            <p:nvPr/>
          </p:nvSpPr>
          <p:spPr>
            <a:xfrm rot="3719449">
              <a:off x="314559" y="3294061"/>
              <a:ext cx="704776" cy="25130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6" name="Google Shape;1726;p27"/>
            <p:cNvSpPr/>
            <p:nvPr/>
          </p:nvSpPr>
          <p:spPr>
            <a:xfrm rot="3719449">
              <a:off x="-522993" y="3150004"/>
              <a:ext cx="2112641" cy="1649307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27" name="Google Shape;1727;p27"/>
          <p:cNvGrpSpPr/>
          <p:nvPr/>
        </p:nvGrpSpPr>
        <p:grpSpPr>
          <a:xfrm>
            <a:off x="-1098504" y="4415526"/>
            <a:ext cx="2131261" cy="2006485"/>
            <a:chOff x="5153425" y="621875"/>
            <a:chExt cx="1180275" cy="1111175"/>
          </a:xfrm>
        </p:grpSpPr>
        <p:sp>
          <p:nvSpPr>
            <p:cNvPr id="1728" name="Google Shape;1728;p27"/>
            <p:cNvSpPr/>
            <p:nvPr/>
          </p:nvSpPr>
          <p:spPr>
            <a:xfrm>
              <a:off x="5180500" y="630550"/>
              <a:ext cx="1146100" cy="1097150"/>
            </a:xfrm>
            <a:custGeom>
              <a:avLst/>
              <a:gdLst/>
              <a:ahLst/>
              <a:cxnLst/>
              <a:rect l="l" t="t" r="r" b="b"/>
              <a:pathLst>
                <a:path w="45844" h="43886" extrusionOk="0">
                  <a:moveTo>
                    <a:pt x="20286" y="5994"/>
                  </a:moveTo>
                  <a:cubicBezTo>
                    <a:pt x="20448" y="5994"/>
                    <a:pt x="20618" y="6030"/>
                    <a:pt x="20797" y="6108"/>
                  </a:cubicBezTo>
                  <a:cubicBezTo>
                    <a:pt x="20984" y="6108"/>
                    <a:pt x="21179" y="6176"/>
                    <a:pt x="21363" y="6345"/>
                  </a:cubicBezTo>
                  <a:cubicBezTo>
                    <a:pt x="23584" y="8405"/>
                    <a:pt x="22608" y="12247"/>
                    <a:pt x="21398" y="14608"/>
                  </a:cubicBezTo>
                  <a:cubicBezTo>
                    <a:pt x="21334" y="14737"/>
                    <a:pt x="21241" y="14849"/>
                    <a:pt x="21126" y="14936"/>
                  </a:cubicBezTo>
                  <a:cubicBezTo>
                    <a:pt x="21023" y="15059"/>
                    <a:pt x="20905" y="15170"/>
                    <a:pt x="20775" y="15264"/>
                  </a:cubicBezTo>
                  <a:cubicBezTo>
                    <a:pt x="20446" y="15495"/>
                    <a:pt x="20150" y="15594"/>
                    <a:pt x="19883" y="15594"/>
                  </a:cubicBezTo>
                  <a:cubicBezTo>
                    <a:pt x="18706" y="15594"/>
                    <a:pt x="18114" y="13662"/>
                    <a:pt x="17918" y="12635"/>
                  </a:cubicBezTo>
                  <a:cubicBezTo>
                    <a:pt x="17639" y="11177"/>
                    <a:pt x="18357" y="5994"/>
                    <a:pt x="20286" y="5994"/>
                  </a:cubicBezTo>
                  <a:close/>
                  <a:moveTo>
                    <a:pt x="29420" y="9262"/>
                  </a:moveTo>
                  <a:cubicBezTo>
                    <a:pt x="29635" y="9262"/>
                    <a:pt x="29857" y="9323"/>
                    <a:pt x="30083" y="9464"/>
                  </a:cubicBezTo>
                  <a:cubicBezTo>
                    <a:pt x="31734" y="10491"/>
                    <a:pt x="30516" y="13543"/>
                    <a:pt x="29802" y="14763"/>
                  </a:cubicBezTo>
                  <a:cubicBezTo>
                    <a:pt x="29074" y="16005"/>
                    <a:pt x="28036" y="17849"/>
                    <a:pt x="26504" y="18133"/>
                  </a:cubicBezTo>
                  <a:cubicBezTo>
                    <a:pt x="26448" y="18143"/>
                    <a:pt x="26391" y="18148"/>
                    <a:pt x="26335" y="18148"/>
                  </a:cubicBezTo>
                  <a:cubicBezTo>
                    <a:pt x="26303" y="18148"/>
                    <a:pt x="26270" y="18147"/>
                    <a:pt x="26239" y="18143"/>
                  </a:cubicBezTo>
                  <a:cubicBezTo>
                    <a:pt x="26170" y="18153"/>
                    <a:pt x="26103" y="18158"/>
                    <a:pt x="26038" y="18158"/>
                  </a:cubicBezTo>
                  <a:cubicBezTo>
                    <a:pt x="25205" y="18158"/>
                    <a:pt x="24606" y="17379"/>
                    <a:pt x="24650" y="16607"/>
                  </a:cubicBezTo>
                  <a:cubicBezTo>
                    <a:pt x="24650" y="16604"/>
                    <a:pt x="24648" y="16600"/>
                    <a:pt x="24648" y="16597"/>
                  </a:cubicBezTo>
                  <a:cubicBezTo>
                    <a:pt x="24713" y="14524"/>
                    <a:pt x="25955" y="12924"/>
                    <a:pt x="27088" y="11278"/>
                  </a:cubicBezTo>
                  <a:cubicBezTo>
                    <a:pt x="27580" y="10565"/>
                    <a:pt x="28426" y="9262"/>
                    <a:pt x="29420" y="9262"/>
                  </a:cubicBezTo>
                  <a:close/>
                  <a:moveTo>
                    <a:pt x="37671" y="15962"/>
                  </a:moveTo>
                  <a:cubicBezTo>
                    <a:pt x="37899" y="15962"/>
                    <a:pt x="38124" y="16012"/>
                    <a:pt x="38341" y="16134"/>
                  </a:cubicBezTo>
                  <a:cubicBezTo>
                    <a:pt x="39139" y="16588"/>
                    <a:pt x="39083" y="17494"/>
                    <a:pt x="38703" y="18212"/>
                  </a:cubicBezTo>
                  <a:cubicBezTo>
                    <a:pt x="37858" y="19815"/>
                    <a:pt x="36300" y="20930"/>
                    <a:pt x="34670" y="21689"/>
                  </a:cubicBezTo>
                  <a:cubicBezTo>
                    <a:pt x="34389" y="21891"/>
                    <a:pt x="34064" y="22039"/>
                    <a:pt x="33731" y="22086"/>
                  </a:cubicBezTo>
                  <a:cubicBezTo>
                    <a:pt x="33701" y="22098"/>
                    <a:pt x="33671" y="22111"/>
                    <a:pt x="33642" y="22122"/>
                  </a:cubicBezTo>
                  <a:cubicBezTo>
                    <a:pt x="33523" y="22167"/>
                    <a:pt x="33409" y="22187"/>
                    <a:pt x="33302" y="22187"/>
                  </a:cubicBezTo>
                  <a:cubicBezTo>
                    <a:pt x="32952" y="22187"/>
                    <a:pt x="32677" y="21970"/>
                    <a:pt x="32529" y="21682"/>
                  </a:cubicBezTo>
                  <a:cubicBezTo>
                    <a:pt x="31990" y="21135"/>
                    <a:pt x="32055" y="20310"/>
                    <a:pt x="32414" y="19676"/>
                  </a:cubicBezTo>
                  <a:cubicBezTo>
                    <a:pt x="33233" y="18233"/>
                    <a:pt x="34991" y="17035"/>
                    <a:pt x="36445" y="16319"/>
                  </a:cubicBezTo>
                  <a:cubicBezTo>
                    <a:pt x="36824" y="16132"/>
                    <a:pt x="37250" y="15962"/>
                    <a:pt x="37671" y="15962"/>
                  </a:cubicBezTo>
                  <a:close/>
                  <a:moveTo>
                    <a:pt x="39475" y="24675"/>
                  </a:moveTo>
                  <a:cubicBezTo>
                    <a:pt x="39592" y="24675"/>
                    <a:pt x="39708" y="24684"/>
                    <a:pt x="39825" y="24701"/>
                  </a:cubicBezTo>
                  <a:cubicBezTo>
                    <a:pt x="40317" y="24774"/>
                    <a:pt x="40665" y="25292"/>
                    <a:pt x="40576" y="25773"/>
                  </a:cubicBezTo>
                  <a:cubicBezTo>
                    <a:pt x="40333" y="27067"/>
                    <a:pt x="38870" y="27394"/>
                    <a:pt x="37758" y="27501"/>
                  </a:cubicBezTo>
                  <a:cubicBezTo>
                    <a:pt x="37723" y="27505"/>
                    <a:pt x="37689" y="27507"/>
                    <a:pt x="37655" y="27507"/>
                  </a:cubicBezTo>
                  <a:cubicBezTo>
                    <a:pt x="37561" y="27507"/>
                    <a:pt x="37467" y="27492"/>
                    <a:pt x="37378" y="27464"/>
                  </a:cubicBezTo>
                  <a:cubicBezTo>
                    <a:pt x="37114" y="27434"/>
                    <a:pt x="36859" y="27298"/>
                    <a:pt x="36707" y="27089"/>
                  </a:cubicBezTo>
                  <a:cubicBezTo>
                    <a:pt x="36402" y="26663"/>
                    <a:pt x="36535" y="26116"/>
                    <a:pt x="36919" y="25798"/>
                  </a:cubicBezTo>
                  <a:cubicBezTo>
                    <a:pt x="37622" y="25215"/>
                    <a:pt x="38536" y="24675"/>
                    <a:pt x="39475" y="24675"/>
                  </a:cubicBezTo>
                  <a:close/>
                  <a:moveTo>
                    <a:pt x="13395" y="23711"/>
                  </a:moveTo>
                  <a:cubicBezTo>
                    <a:pt x="13692" y="23711"/>
                    <a:pt x="13924" y="23878"/>
                    <a:pt x="14081" y="24107"/>
                  </a:cubicBezTo>
                  <a:cubicBezTo>
                    <a:pt x="15982" y="25998"/>
                    <a:pt x="11918" y="29305"/>
                    <a:pt x="9326" y="30906"/>
                  </a:cubicBezTo>
                  <a:cubicBezTo>
                    <a:pt x="8433" y="31634"/>
                    <a:pt x="7086" y="32585"/>
                    <a:pt x="5856" y="32585"/>
                  </a:cubicBezTo>
                  <a:cubicBezTo>
                    <a:pt x="5375" y="32585"/>
                    <a:pt x="4913" y="32440"/>
                    <a:pt x="4502" y="32081"/>
                  </a:cubicBezTo>
                  <a:cubicBezTo>
                    <a:pt x="2736" y="30538"/>
                    <a:pt x="4847" y="28275"/>
                    <a:pt x="6043" y="27196"/>
                  </a:cubicBezTo>
                  <a:lnTo>
                    <a:pt x="6042" y="27196"/>
                  </a:lnTo>
                  <a:cubicBezTo>
                    <a:pt x="8101" y="25335"/>
                    <a:pt x="10501" y="24130"/>
                    <a:pt x="13268" y="23721"/>
                  </a:cubicBezTo>
                  <a:cubicBezTo>
                    <a:pt x="13312" y="23715"/>
                    <a:pt x="13354" y="23711"/>
                    <a:pt x="13395" y="23711"/>
                  </a:cubicBezTo>
                  <a:close/>
                  <a:moveTo>
                    <a:pt x="32486" y="34806"/>
                  </a:moveTo>
                  <a:cubicBezTo>
                    <a:pt x="32738" y="34806"/>
                    <a:pt x="32991" y="34917"/>
                    <a:pt x="33182" y="35186"/>
                  </a:cubicBezTo>
                  <a:cubicBezTo>
                    <a:pt x="33793" y="36047"/>
                    <a:pt x="34544" y="37911"/>
                    <a:pt x="33115" y="38427"/>
                  </a:cubicBezTo>
                  <a:lnTo>
                    <a:pt x="33117" y="38427"/>
                  </a:lnTo>
                  <a:cubicBezTo>
                    <a:pt x="32977" y="38477"/>
                    <a:pt x="32843" y="38500"/>
                    <a:pt x="32715" y="38500"/>
                  </a:cubicBezTo>
                  <a:cubicBezTo>
                    <a:pt x="32098" y="38500"/>
                    <a:pt x="31636" y="37961"/>
                    <a:pt x="31483" y="37351"/>
                  </a:cubicBezTo>
                  <a:cubicBezTo>
                    <a:pt x="31360" y="36864"/>
                    <a:pt x="31348" y="36379"/>
                    <a:pt x="31308" y="35882"/>
                  </a:cubicBezTo>
                  <a:cubicBezTo>
                    <a:pt x="31264" y="35345"/>
                    <a:pt x="31618" y="35018"/>
                    <a:pt x="32025" y="34928"/>
                  </a:cubicBezTo>
                  <a:cubicBezTo>
                    <a:pt x="32167" y="34851"/>
                    <a:pt x="32326" y="34806"/>
                    <a:pt x="32486" y="34806"/>
                  </a:cubicBezTo>
                  <a:close/>
                  <a:moveTo>
                    <a:pt x="19553" y="30181"/>
                  </a:moveTo>
                  <a:cubicBezTo>
                    <a:pt x="22406" y="30181"/>
                    <a:pt x="20504" y="35985"/>
                    <a:pt x="19765" y="37501"/>
                  </a:cubicBezTo>
                  <a:cubicBezTo>
                    <a:pt x="19321" y="38411"/>
                    <a:pt x="18765" y="39628"/>
                    <a:pt x="17757" y="40033"/>
                  </a:cubicBezTo>
                  <a:cubicBezTo>
                    <a:pt x="17549" y="40117"/>
                    <a:pt x="17337" y="40159"/>
                    <a:pt x="17133" y="40159"/>
                  </a:cubicBezTo>
                  <a:cubicBezTo>
                    <a:pt x="16608" y="40159"/>
                    <a:pt x="16134" y="39885"/>
                    <a:pt x="15912" y="39338"/>
                  </a:cubicBezTo>
                  <a:cubicBezTo>
                    <a:pt x="15853" y="39184"/>
                    <a:pt x="15816" y="39022"/>
                    <a:pt x="15804" y="38857"/>
                  </a:cubicBezTo>
                  <a:cubicBezTo>
                    <a:pt x="14965" y="36974"/>
                    <a:pt x="17640" y="31992"/>
                    <a:pt x="18318" y="30810"/>
                  </a:cubicBezTo>
                  <a:cubicBezTo>
                    <a:pt x="18372" y="30559"/>
                    <a:pt x="18553" y="30346"/>
                    <a:pt x="18899" y="30262"/>
                  </a:cubicBezTo>
                  <a:cubicBezTo>
                    <a:pt x="18908" y="30261"/>
                    <a:pt x="18915" y="30261"/>
                    <a:pt x="18922" y="30258"/>
                  </a:cubicBezTo>
                  <a:cubicBezTo>
                    <a:pt x="19043" y="30215"/>
                    <a:pt x="19171" y="30194"/>
                    <a:pt x="19298" y="30194"/>
                  </a:cubicBezTo>
                  <a:cubicBezTo>
                    <a:pt x="19302" y="30194"/>
                    <a:pt x="19307" y="30194"/>
                    <a:pt x="19311" y="30194"/>
                  </a:cubicBezTo>
                  <a:cubicBezTo>
                    <a:pt x="19395" y="30185"/>
                    <a:pt x="19476" y="30181"/>
                    <a:pt x="19553" y="30181"/>
                  </a:cubicBezTo>
                  <a:close/>
                  <a:moveTo>
                    <a:pt x="25196" y="33827"/>
                  </a:moveTo>
                  <a:cubicBezTo>
                    <a:pt x="25635" y="33827"/>
                    <a:pt x="26083" y="34133"/>
                    <a:pt x="26167" y="34574"/>
                  </a:cubicBezTo>
                  <a:cubicBezTo>
                    <a:pt x="26173" y="34585"/>
                    <a:pt x="26178" y="34594"/>
                    <a:pt x="26184" y="34605"/>
                  </a:cubicBezTo>
                  <a:cubicBezTo>
                    <a:pt x="26869" y="36246"/>
                    <a:pt x="26850" y="38102"/>
                    <a:pt x="26210" y="39750"/>
                  </a:cubicBezTo>
                  <a:cubicBezTo>
                    <a:pt x="26066" y="40117"/>
                    <a:pt x="25774" y="40271"/>
                    <a:pt x="25466" y="40271"/>
                  </a:cubicBezTo>
                  <a:cubicBezTo>
                    <a:pt x="25088" y="40271"/>
                    <a:pt x="24686" y="40040"/>
                    <a:pt x="24505" y="39688"/>
                  </a:cubicBezTo>
                  <a:cubicBezTo>
                    <a:pt x="23998" y="38704"/>
                    <a:pt x="24172" y="37686"/>
                    <a:pt x="24218" y="36627"/>
                  </a:cubicBezTo>
                  <a:cubicBezTo>
                    <a:pt x="24253" y="35862"/>
                    <a:pt x="24068" y="35063"/>
                    <a:pt x="24409" y="34342"/>
                  </a:cubicBezTo>
                  <a:cubicBezTo>
                    <a:pt x="24581" y="33978"/>
                    <a:pt x="24886" y="33827"/>
                    <a:pt x="25196" y="33827"/>
                  </a:cubicBezTo>
                  <a:close/>
                  <a:moveTo>
                    <a:pt x="23845" y="0"/>
                  </a:moveTo>
                  <a:cubicBezTo>
                    <a:pt x="21322" y="0"/>
                    <a:pt x="18835" y="617"/>
                    <a:pt x="16570" y="2042"/>
                  </a:cubicBezTo>
                  <a:cubicBezTo>
                    <a:pt x="14734" y="3197"/>
                    <a:pt x="13172" y="4841"/>
                    <a:pt x="12191" y="6783"/>
                  </a:cubicBezTo>
                  <a:cubicBezTo>
                    <a:pt x="11728" y="7697"/>
                    <a:pt x="11394" y="8682"/>
                    <a:pt x="11228" y="9695"/>
                  </a:cubicBezTo>
                  <a:cubicBezTo>
                    <a:pt x="11149" y="10175"/>
                    <a:pt x="11109" y="10662"/>
                    <a:pt x="11107" y="11149"/>
                  </a:cubicBezTo>
                  <a:cubicBezTo>
                    <a:pt x="11106" y="11661"/>
                    <a:pt x="11458" y="14025"/>
                    <a:pt x="10444" y="14167"/>
                  </a:cubicBezTo>
                  <a:cubicBezTo>
                    <a:pt x="9452" y="12423"/>
                    <a:pt x="8660" y="10572"/>
                    <a:pt x="8127" y="8613"/>
                  </a:cubicBezTo>
                  <a:cubicBezTo>
                    <a:pt x="7932" y="7899"/>
                    <a:pt x="7884" y="4526"/>
                    <a:pt x="6623" y="4526"/>
                  </a:cubicBezTo>
                  <a:cubicBezTo>
                    <a:pt x="6389" y="4526"/>
                    <a:pt x="6113" y="4642"/>
                    <a:pt x="5787" y="4913"/>
                  </a:cubicBezTo>
                  <a:cubicBezTo>
                    <a:pt x="4043" y="6360"/>
                    <a:pt x="6344" y="9382"/>
                    <a:pt x="7095" y="10766"/>
                  </a:cubicBezTo>
                  <a:cubicBezTo>
                    <a:pt x="7829" y="12121"/>
                    <a:pt x="8614" y="13443"/>
                    <a:pt x="9505" y="14685"/>
                  </a:cubicBezTo>
                  <a:cubicBezTo>
                    <a:pt x="7453" y="15074"/>
                    <a:pt x="5466" y="14833"/>
                    <a:pt x="3790" y="16353"/>
                  </a:cubicBezTo>
                  <a:cubicBezTo>
                    <a:pt x="2367" y="17646"/>
                    <a:pt x="1569" y="19506"/>
                    <a:pt x="1109" y="21340"/>
                  </a:cubicBezTo>
                  <a:cubicBezTo>
                    <a:pt x="1" y="25762"/>
                    <a:pt x="742" y="31402"/>
                    <a:pt x="3413" y="35163"/>
                  </a:cubicBezTo>
                  <a:cubicBezTo>
                    <a:pt x="6048" y="38875"/>
                    <a:pt x="10720" y="40741"/>
                    <a:pt x="14837" y="42261"/>
                  </a:cubicBezTo>
                  <a:cubicBezTo>
                    <a:pt x="17630" y="43291"/>
                    <a:pt x="20380" y="43885"/>
                    <a:pt x="23172" y="43885"/>
                  </a:cubicBezTo>
                  <a:cubicBezTo>
                    <a:pt x="24988" y="43885"/>
                    <a:pt x="26821" y="43634"/>
                    <a:pt x="28695" y="43088"/>
                  </a:cubicBezTo>
                  <a:cubicBezTo>
                    <a:pt x="34337" y="41442"/>
                    <a:pt x="39493" y="38162"/>
                    <a:pt x="45502" y="37966"/>
                  </a:cubicBezTo>
                  <a:cubicBezTo>
                    <a:pt x="45780" y="37956"/>
                    <a:pt x="45843" y="37599"/>
                    <a:pt x="45666" y="37433"/>
                  </a:cubicBezTo>
                  <a:cubicBezTo>
                    <a:pt x="40917" y="32981"/>
                    <a:pt x="44704" y="26028"/>
                    <a:pt x="44869" y="20655"/>
                  </a:cubicBezTo>
                  <a:cubicBezTo>
                    <a:pt x="45002" y="16362"/>
                    <a:pt x="43339" y="12208"/>
                    <a:pt x="40721" y="8856"/>
                  </a:cubicBezTo>
                  <a:cubicBezTo>
                    <a:pt x="36930" y="4006"/>
                    <a:pt x="30273" y="0"/>
                    <a:pt x="23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9" name="Google Shape;1729;p27"/>
            <p:cNvSpPr/>
            <p:nvPr/>
          </p:nvSpPr>
          <p:spPr>
            <a:xfrm>
              <a:off x="5936550" y="1494125"/>
              <a:ext cx="111975" cy="103275"/>
            </a:xfrm>
            <a:custGeom>
              <a:avLst/>
              <a:gdLst/>
              <a:ahLst/>
              <a:cxnLst/>
              <a:rect l="l" t="t" r="r" b="b"/>
              <a:pathLst>
                <a:path w="4479" h="4131" extrusionOk="0">
                  <a:moveTo>
                    <a:pt x="2277" y="495"/>
                  </a:moveTo>
                  <a:cubicBezTo>
                    <a:pt x="3708" y="495"/>
                    <a:pt x="3679" y="3144"/>
                    <a:pt x="2645" y="3752"/>
                  </a:cubicBezTo>
                  <a:cubicBezTo>
                    <a:pt x="2615" y="3718"/>
                    <a:pt x="2574" y="3696"/>
                    <a:pt x="2528" y="3692"/>
                  </a:cubicBezTo>
                  <a:cubicBezTo>
                    <a:pt x="1790" y="3617"/>
                    <a:pt x="1295" y="3125"/>
                    <a:pt x="1197" y="2378"/>
                  </a:cubicBezTo>
                  <a:cubicBezTo>
                    <a:pt x="1103" y="1682"/>
                    <a:pt x="1328" y="584"/>
                    <a:pt x="2155" y="501"/>
                  </a:cubicBezTo>
                  <a:cubicBezTo>
                    <a:pt x="2197" y="497"/>
                    <a:pt x="2237" y="495"/>
                    <a:pt x="2277" y="495"/>
                  </a:cubicBezTo>
                  <a:close/>
                  <a:moveTo>
                    <a:pt x="2252" y="0"/>
                  </a:moveTo>
                  <a:cubicBezTo>
                    <a:pt x="2175" y="0"/>
                    <a:pt x="2095" y="6"/>
                    <a:pt x="2012" y="19"/>
                  </a:cubicBezTo>
                  <a:cubicBezTo>
                    <a:pt x="1" y="339"/>
                    <a:pt x="410" y="4131"/>
                    <a:pt x="2486" y="4131"/>
                  </a:cubicBezTo>
                  <a:cubicBezTo>
                    <a:pt x="2493" y="4131"/>
                    <a:pt x="2501" y="4131"/>
                    <a:pt x="2509" y="4130"/>
                  </a:cubicBezTo>
                  <a:cubicBezTo>
                    <a:pt x="2572" y="4130"/>
                    <a:pt x="2630" y="4097"/>
                    <a:pt x="2662" y="4044"/>
                  </a:cubicBezTo>
                  <a:cubicBezTo>
                    <a:pt x="2667" y="4045"/>
                    <a:pt x="2671" y="4045"/>
                    <a:pt x="2675" y="4045"/>
                  </a:cubicBezTo>
                  <a:cubicBezTo>
                    <a:pt x="2686" y="4045"/>
                    <a:pt x="2696" y="4044"/>
                    <a:pt x="2707" y="4042"/>
                  </a:cubicBezTo>
                  <a:cubicBezTo>
                    <a:pt x="4478" y="3602"/>
                    <a:pt x="4103" y="0"/>
                    <a:pt x="2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0" name="Google Shape;1730;p27"/>
            <p:cNvSpPr/>
            <p:nvPr/>
          </p:nvSpPr>
          <p:spPr>
            <a:xfrm>
              <a:off x="5972075" y="1029225"/>
              <a:ext cx="256050" cy="164575"/>
            </a:xfrm>
            <a:custGeom>
              <a:avLst/>
              <a:gdLst/>
              <a:ahLst/>
              <a:cxnLst/>
              <a:rect l="l" t="t" r="r" b="b"/>
              <a:pathLst>
                <a:path w="10242" h="6583" extrusionOk="0">
                  <a:moveTo>
                    <a:pt x="6104" y="431"/>
                  </a:moveTo>
                  <a:cubicBezTo>
                    <a:pt x="6159" y="431"/>
                    <a:pt x="6214" y="432"/>
                    <a:pt x="6269" y="435"/>
                  </a:cubicBezTo>
                  <a:cubicBezTo>
                    <a:pt x="8098" y="1557"/>
                    <a:pt x="5451" y="3736"/>
                    <a:pt x="4480" y="4454"/>
                  </a:cubicBezTo>
                  <a:cubicBezTo>
                    <a:pt x="3844" y="4924"/>
                    <a:pt x="2608" y="5948"/>
                    <a:pt x="1698" y="5948"/>
                  </a:cubicBezTo>
                  <a:cubicBezTo>
                    <a:pt x="1179" y="5948"/>
                    <a:pt x="765" y="5615"/>
                    <a:pt x="630" y="4653"/>
                  </a:cubicBezTo>
                  <a:cubicBezTo>
                    <a:pt x="650" y="4613"/>
                    <a:pt x="657" y="4569"/>
                    <a:pt x="651" y="4526"/>
                  </a:cubicBezTo>
                  <a:cubicBezTo>
                    <a:pt x="505" y="3378"/>
                    <a:pt x="2141" y="2408"/>
                    <a:pt x="2908" y="1836"/>
                  </a:cubicBezTo>
                  <a:cubicBezTo>
                    <a:pt x="3854" y="1130"/>
                    <a:pt x="4885" y="431"/>
                    <a:pt x="6104" y="431"/>
                  </a:cubicBezTo>
                  <a:close/>
                  <a:moveTo>
                    <a:pt x="6035" y="0"/>
                  </a:moveTo>
                  <a:cubicBezTo>
                    <a:pt x="5956" y="0"/>
                    <a:pt x="5903" y="64"/>
                    <a:pt x="5893" y="133"/>
                  </a:cubicBezTo>
                  <a:cubicBezTo>
                    <a:pt x="5833" y="129"/>
                    <a:pt x="5774" y="128"/>
                    <a:pt x="5716" y="128"/>
                  </a:cubicBezTo>
                  <a:cubicBezTo>
                    <a:pt x="4427" y="128"/>
                    <a:pt x="3295" y="922"/>
                    <a:pt x="2267" y="1716"/>
                  </a:cubicBezTo>
                  <a:cubicBezTo>
                    <a:pt x="1383" y="2399"/>
                    <a:pt x="1" y="3302"/>
                    <a:pt x="160" y="4572"/>
                  </a:cubicBezTo>
                  <a:cubicBezTo>
                    <a:pt x="165" y="4618"/>
                    <a:pt x="185" y="4662"/>
                    <a:pt x="216" y="4698"/>
                  </a:cubicBezTo>
                  <a:cubicBezTo>
                    <a:pt x="97" y="6054"/>
                    <a:pt x="627" y="6583"/>
                    <a:pt x="1449" y="6583"/>
                  </a:cubicBezTo>
                  <a:cubicBezTo>
                    <a:pt x="4206" y="6583"/>
                    <a:pt x="10241" y="630"/>
                    <a:pt x="6059" y="2"/>
                  </a:cubicBezTo>
                  <a:cubicBezTo>
                    <a:pt x="6051" y="1"/>
                    <a:pt x="6043" y="0"/>
                    <a:pt x="6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1" name="Google Shape;1731;p27"/>
            <p:cNvSpPr/>
            <p:nvPr/>
          </p:nvSpPr>
          <p:spPr>
            <a:xfrm>
              <a:off x="5153425" y="621875"/>
              <a:ext cx="1180275" cy="1111175"/>
            </a:xfrm>
            <a:custGeom>
              <a:avLst/>
              <a:gdLst/>
              <a:ahLst/>
              <a:cxnLst/>
              <a:rect l="l" t="t" r="r" b="b"/>
              <a:pathLst>
                <a:path w="47211" h="44447" extrusionOk="0">
                  <a:moveTo>
                    <a:pt x="16174" y="3263"/>
                  </a:moveTo>
                  <a:lnTo>
                    <a:pt x="16174" y="3263"/>
                  </a:lnTo>
                  <a:cubicBezTo>
                    <a:pt x="15442" y="4916"/>
                    <a:pt x="15108" y="6646"/>
                    <a:pt x="15188" y="8476"/>
                  </a:cubicBezTo>
                  <a:cubicBezTo>
                    <a:pt x="15318" y="11475"/>
                    <a:pt x="15664" y="13908"/>
                    <a:pt x="13424" y="16203"/>
                  </a:cubicBezTo>
                  <a:cubicBezTo>
                    <a:pt x="12923" y="15672"/>
                    <a:pt x="12457" y="15154"/>
                    <a:pt x="12031" y="14617"/>
                  </a:cubicBezTo>
                  <a:cubicBezTo>
                    <a:pt x="13539" y="12422"/>
                    <a:pt x="12122" y="9781"/>
                    <a:pt x="12984" y="7381"/>
                  </a:cubicBezTo>
                  <a:lnTo>
                    <a:pt x="12984" y="7381"/>
                  </a:lnTo>
                  <a:lnTo>
                    <a:pt x="12984" y="7382"/>
                  </a:lnTo>
                  <a:cubicBezTo>
                    <a:pt x="13490" y="5971"/>
                    <a:pt x="14741" y="4469"/>
                    <a:pt x="16174" y="3263"/>
                  </a:cubicBezTo>
                  <a:close/>
                  <a:moveTo>
                    <a:pt x="20399" y="914"/>
                  </a:moveTo>
                  <a:lnTo>
                    <a:pt x="20399" y="914"/>
                  </a:lnTo>
                  <a:cubicBezTo>
                    <a:pt x="18819" y="2357"/>
                    <a:pt x="18703" y="5120"/>
                    <a:pt x="18571" y="7080"/>
                  </a:cubicBezTo>
                  <a:cubicBezTo>
                    <a:pt x="18479" y="8453"/>
                    <a:pt x="18428" y="9843"/>
                    <a:pt x="18091" y="11182"/>
                  </a:cubicBezTo>
                  <a:cubicBezTo>
                    <a:pt x="17571" y="13241"/>
                    <a:pt x="16258" y="16064"/>
                    <a:pt x="14204" y="16934"/>
                  </a:cubicBezTo>
                  <a:cubicBezTo>
                    <a:pt x="14185" y="16941"/>
                    <a:pt x="14172" y="16954"/>
                    <a:pt x="14165" y="16973"/>
                  </a:cubicBezTo>
                  <a:cubicBezTo>
                    <a:pt x="14072" y="16878"/>
                    <a:pt x="13980" y="16783"/>
                    <a:pt x="13888" y="16687"/>
                  </a:cubicBezTo>
                  <a:cubicBezTo>
                    <a:pt x="13767" y="16563"/>
                    <a:pt x="13650" y="16440"/>
                    <a:pt x="13533" y="16316"/>
                  </a:cubicBezTo>
                  <a:cubicBezTo>
                    <a:pt x="14916" y="15074"/>
                    <a:pt x="15598" y="13468"/>
                    <a:pt x="15648" y="11599"/>
                  </a:cubicBezTo>
                  <a:cubicBezTo>
                    <a:pt x="15681" y="10337"/>
                    <a:pt x="15430" y="9085"/>
                    <a:pt x="15434" y="7824"/>
                  </a:cubicBezTo>
                  <a:cubicBezTo>
                    <a:pt x="15442" y="6080"/>
                    <a:pt x="15881" y="4456"/>
                    <a:pt x="16641" y="2892"/>
                  </a:cubicBezTo>
                  <a:cubicBezTo>
                    <a:pt x="16644" y="2887"/>
                    <a:pt x="16644" y="2884"/>
                    <a:pt x="16645" y="2882"/>
                  </a:cubicBezTo>
                  <a:lnTo>
                    <a:pt x="16644" y="2882"/>
                  </a:lnTo>
                  <a:cubicBezTo>
                    <a:pt x="17621" y="2125"/>
                    <a:pt x="18650" y="1517"/>
                    <a:pt x="19567" y="1174"/>
                  </a:cubicBezTo>
                  <a:cubicBezTo>
                    <a:pt x="19838" y="1073"/>
                    <a:pt x="20117" y="990"/>
                    <a:pt x="20399" y="914"/>
                  </a:cubicBezTo>
                  <a:close/>
                  <a:moveTo>
                    <a:pt x="30543" y="9854"/>
                  </a:moveTo>
                  <a:cubicBezTo>
                    <a:pt x="30564" y="9880"/>
                    <a:pt x="30593" y="9900"/>
                    <a:pt x="30626" y="9910"/>
                  </a:cubicBezTo>
                  <a:cubicBezTo>
                    <a:pt x="33477" y="10772"/>
                    <a:pt x="29101" y="18220"/>
                    <a:pt x="26789" y="18220"/>
                  </a:cubicBezTo>
                  <a:cubicBezTo>
                    <a:pt x="26658" y="18220"/>
                    <a:pt x="26533" y="18196"/>
                    <a:pt x="26416" y="18145"/>
                  </a:cubicBezTo>
                  <a:cubicBezTo>
                    <a:pt x="26413" y="18133"/>
                    <a:pt x="26407" y="18122"/>
                    <a:pt x="26402" y="18112"/>
                  </a:cubicBezTo>
                  <a:cubicBezTo>
                    <a:pt x="26111" y="17679"/>
                    <a:pt x="26038" y="17185"/>
                    <a:pt x="26095" y="16672"/>
                  </a:cubicBezTo>
                  <a:cubicBezTo>
                    <a:pt x="26107" y="16640"/>
                    <a:pt x="26118" y="16609"/>
                    <a:pt x="26131" y="16579"/>
                  </a:cubicBezTo>
                  <a:cubicBezTo>
                    <a:pt x="26154" y="16536"/>
                    <a:pt x="26152" y="16484"/>
                    <a:pt x="26129" y="16442"/>
                  </a:cubicBezTo>
                  <a:cubicBezTo>
                    <a:pt x="26333" y="15316"/>
                    <a:pt x="27094" y="14124"/>
                    <a:pt x="27554" y="13277"/>
                  </a:cubicBezTo>
                  <a:cubicBezTo>
                    <a:pt x="27994" y="12469"/>
                    <a:pt x="29230" y="10241"/>
                    <a:pt x="30543" y="9854"/>
                  </a:cubicBezTo>
                  <a:close/>
                  <a:moveTo>
                    <a:pt x="23703" y="515"/>
                  </a:moveTo>
                  <a:cubicBezTo>
                    <a:pt x="25697" y="515"/>
                    <a:pt x="27740" y="871"/>
                    <a:pt x="29501" y="1327"/>
                  </a:cubicBezTo>
                  <a:cubicBezTo>
                    <a:pt x="29697" y="1377"/>
                    <a:pt x="29891" y="1439"/>
                    <a:pt x="30086" y="1495"/>
                  </a:cubicBezTo>
                  <a:cubicBezTo>
                    <a:pt x="28763" y="2151"/>
                    <a:pt x="26991" y="7692"/>
                    <a:pt x="26776" y="8444"/>
                  </a:cubicBezTo>
                  <a:cubicBezTo>
                    <a:pt x="25294" y="13620"/>
                    <a:pt x="23312" y="18479"/>
                    <a:pt x="18217" y="20969"/>
                  </a:cubicBezTo>
                  <a:cubicBezTo>
                    <a:pt x="16856" y="19715"/>
                    <a:pt x="15548" y="18401"/>
                    <a:pt x="14257" y="17069"/>
                  </a:cubicBezTo>
                  <a:cubicBezTo>
                    <a:pt x="16634" y="16362"/>
                    <a:pt x="18014" y="12932"/>
                    <a:pt x="18464" y="10729"/>
                  </a:cubicBezTo>
                  <a:cubicBezTo>
                    <a:pt x="19083" y="7699"/>
                    <a:pt x="18223" y="3231"/>
                    <a:pt x="20756" y="931"/>
                  </a:cubicBezTo>
                  <a:cubicBezTo>
                    <a:pt x="20791" y="901"/>
                    <a:pt x="20806" y="857"/>
                    <a:pt x="20798" y="812"/>
                  </a:cubicBezTo>
                  <a:cubicBezTo>
                    <a:pt x="21726" y="604"/>
                    <a:pt x="22708" y="515"/>
                    <a:pt x="23703" y="515"/>
                  </a:cubicBezTo>
                  <a:close/>
                  <a:moveTo>
                    <a:pt x="9423" y="15286"/>
                  </a:moveTo>
                  <a:cubicBezTo>
                    <a:pt x="9710" y="15286"/>
                    <a:pt x="10007" y="15304"/>
                    <a:pt x="10315" y="15339"/>
                  </a:cubicBezTo>
                  <a:cubicBezTo>
                    <a:pt x="11194" y="16543"/>
                    <a:pt x="12150" y="17682"/>
                    <a:pt x="13160" y="18771"/>
                  </a:cubicBezTo>
                  <a:cubicBezTo>
                    <a:pt x="13156" y="18771"/>
                    <a:pt x="13155" y="18769"/>
                    <a:pt x="13150" y="18769"/>
                  </a:cubicBezTo>
                  <a:cubicBezTo>
                    <a:pt x="11248" y="19255"/>
                    <a:pt x="9288" y="19720"/>
                    <a:pt x="7342" y="19720"/>
                  </a:cubicBezTo>
                  <a:cubicBezTo>
                    <a:pt x="6197" y="19720"/>
                    <a:pt x="5057" y="19559"/>
                    <a:pt x="3937" y="19146"/>
                  </a:cubicBezTo>
                  <a:cubicBezTo>
                    <a:pt x="3922" y="19141"/>
                    <a:pt x="3907" y="19138"/>
                    <a:pt x="3893" y="19138"/>
                  </a:cubicBezTo>
                  <a:cubicBezTo>
                    <a:pt x="3781" y="19138"/>
                    <a:pt x="3716" y="19307"/>
                    <a:pt x="3839" y="19355"/>
                  </a:cubicBezTo>
                  <a:cubicBezTo>
                    <a:pt x="4969" y="19800"/>
                    <a:pt x="6153" y="19978"/>
                    <a:pt x="7349" y="19978"/>
                  </a:cubicBezTo>
                  <a:cubicBezTo>
                    <a:pt x="9329" y="19978"/>
                    <a:pt x="11344" y="19489"/>
                    <a:pt x="13203" y="18907"/>
                  </a:cubicBezTo>
                  <a:cubicBezTo>
                    <a:pt x="13225" y="18901"/>
                    <a:pt x="13242" y="18883"/>
                    <a:pt x="13246" y="18861"/>
                  </a:cubicBezTo>
                  <a:cubicBezTo>
                    <a:pt x="13504" y="19136"/>
                    <a:pt x="13762" y="19411"/>
                    <a:pt x="14026" y="19681"/>
                  </a:cubicBezTo>
                  <a:cubicBezTo>
                    <a:pt x="14001" y="19682"/>
                    <a:pt x="13979" y="19691"/>
                    <a:pt x="13961" y="19709"/>
                  </a:cubicBezTo>
                  <a:cubicBezTo>
                    <a:pt x="12553" y="21090"/>
                    <a:pt x="10711" y="21613"/>
                    <a:pt x="8806" y="21613"/>
                  </a:cubicBezTo>
                  <a:cubicBezTo>
                    <a:pt x="6871" y="21613"/>
                    <a:pt x="4871" y="21073"/>
                    <a:pt x="3195" y="20344"/>
                  </a:cubicBezTo>
                  <a:cubicBezTo>
                    <a:pt x="4240" y="17490"/>
                    <a:pt x="6174" y="15286"/>
                    <a:pt x="9423" y="15286"/>
                  </a:cubicBezTo>
                  <a:close/>
                  <a:moveTo>
                    <a:pt x="30612" y="1645"/>
                  </a:moveTo>
                  <a:cubicBezTo>
                    <a:pt x="32590" y="2268"/>
                    <a:pt x="34472" y="3164"/>
                    <a:pt x="36203" y="4307"/>
                  </a:cubicBezTo>
                  <a:cubicBezTo>
                    <a:pt x="33920" y="5180"/>
                    <a:pt x="32069" y="7093"/>
                    <a:pt x="31039" y="9285"/>
                  </a:cubicBezTo>
                  <a:cubicBezTo>
                    <a:pt x="30972" y="9276"/>
                    <a:pt x="30906" y="9272"/>
                    <a:pt x="30840" y="9272"/>
                  </a:cubicBezTo>
                  <a:cubicBezTo>
                    <a:pt x="29411" y="9272"/>
                    <a:pt x="28062" y="11332"/>
                    <a:pt x="27425" y="12392"/>
                  </a:cubicBezTo>
                  <a:cubicBezTo>
                    <a:pt x="26726" y="13557"/>
                    <a:pt x="25346" y="15571"/>
                    <a:pt x="25589" y="17133"/>
                  </a:cubicBezTo>
                  <a:cubicBezTo>
                    <a:pt x="25536" y="17427"/>
                    <a:pt x="25553" y="17732"/>
                    <a:pt x="25670" y="17993"/>
                  </a:cubicBezTo>
                  <a:cubicBezTo>
                    <a:pt x="25671" y="18001"/>
                    <a:pt x="25672" y="18010"/>
                    <a:pt x="25675" y="18019"/>
                  </a:cubicBezTo>
                  <a:cubicBezTo>
                    <a:pt x="25708" y="18093"/>
                    <a:pt x="25744" y="18168"/>
                    <a:pt x="25786" y="18239"/>
                  </a:cubicBezTo>
                  <a:cubicBezTo>
                    <a:pt x="25777" y="18236"/>
                    <a:pt x="25768" y="18234"/>
                    <a:pt x="25759" y="18234"/>
                  </a:cubicBezTo>
                  <a:cubicBezTo>
                    <a:pt x="25736" y="18234"/>
                    <a:pt x="25714" y="18246"/>
                    <a:pt x="25701" y="18266"/>
                  </a:cubicBezTo>
                  <a:cubicBezTo>
                    <a:pt x="24962" y="19473"/>
                    <a:pt x="23866" y="20310"/>
                    <a:pt x="22702" y="21082"/>
                  </a:cubicBezTo>
                  <a:cubicBezTo>
                    <a:pt x="22107" y="21476"/>
                    <a:pt x="21494" y="21837"/>
                    <a:pt x="20844" y="22130"/>
                  </a:cubicBezTo>
                  <a:cubicBezTo>
                    <a:pt x="20544" y="22263"/>
                    <a:pt x="20213" y="22339"/>
                    <a:pt x="19915" y="22475"/>
                  </a:cubicBezTo>
                  <a:cubicBezTo>
                    <a:pt x="19376" y="22016"/>
                    <a:pt x="18846" y="21548"/>
                    <a:pt x="18326" y="21069"/>
                  </a:cubicBezTo>
                  <a:cubicBezTo>
                    <a:pt x="21667" y="19752"/>
                    <a:pt x="23950" y="16798"/>
                    <a:pt x="25361" y="13578"/>
                  </a:cubicBezTo>
                  <a:cubicBezTo>
                    <a:pt x="26164" y="11751"/>
                    <a:pt x="26640" y="9828"/>
                    <a:pt x="27207" y="7922"/>
                  </a:cubicBezTo>
                  <a:cubicBezTo>
                    <a:pt x="27524" y="6858"/>
                    <a:pt x="27859" y="5795"/>
                    <a:pt x="28319" y="4782"/>
                  </a:cubicBezTo>
                  <a:cubicBezTo>
                    <a:pt x="28478" y="4431"/>
                    <a:pt x="29823" y="1695"/>
                    <a:pt x="30384" y="1695"/>
                  </a:cubicBezTo>
                  <a:cubicBezTo>
                    <a:pt x="30408" y="1695"/>
                    <a:pt x="30431" y="1700"/>
                    <a:pt x="30453" y="1711"/>
                  </a:cubicBezTo>
                  <a:lnTo>
                    <a:pt x="30451" y="1711"/>
                  </a:lnTo>
                  <a:cubicBezTo>
                    <a:pt x="30468" y="1719"/>
                    <a:pt x="30484" y="1723"/>
                    <a:pt x="30500" y="1723"/>
                  </a:cubicBezTo>
                  <a:cubicBezTo>
                    <a:pt x="30549" y="1723"/>
                    <a:pt x="30591" y="1688"/>
                    <a:pt x="30612" y="1645"/>
                  </a:cubicBezTo>
                  <a:close/>
                  <a:moveTo>
                    <a:pt x="36307" y="4375"/>
                  </a:moveTo>
                  <a:cubicBezTo>
                    <a:pt x="36891" y="4764"/>
                    <a:pt x="37454" y="5181"/>
                    <a:pt x="37997" y="5626"/>
                  </a:cubicBezTo>
                  <a:cubicBezTo>
                    <a:pt x="38907" y="6376"/>
                    <a:pt x="39758" y="7196"/>
                    <a:pt x="40544" y="8076"/>
                  </a:cubicBezTo>
                  <a:cubicBezTo>
                    <a:pt x="32848" y="11500"/>
                    <a:pt x="30890" y="22643"/>
                    <a:pt x="21834" y="23783"/>
                  </a:cubicBezTo>
                  <a:cubicBezTo>
                    <a:pt x="21745" y="23795"/>
                    <a:pt x="21713" y="23873"/>
                    <a:pt x="21726" y="23939"/>
                  </a:cubicBezTo>
                  <a:cubicBezTo>
                    <a:pt x="21172" y="23515"/>
                    <a:pt x="20630" y="23078"/>
                    <a:pt x="20098" y="22630"/>
                  </a:cubicBezTo>
                  <a:cubicBezTo>
                    <a:pt x="21329" y="22396"/>
                    <a:pt x="22557" y="21470"/>
                    <a:pt x="23520" y="20770"/>
                  </a:cubicBezTo>
                  <a:cubicBezTo>
                    <a:pt x="24452" y="20092"/>
                    <a:pt x="25284" y="19357"/>
                    <a:pt x="25814" y="18319"/>
                  </a:cubicBezTo>
                  <a:cubicBezTo>
                    <a:pt x="25819" y="18311"/>
                    <a:pt x="25819" y="18301"/>
                    <a:pt x="25817" y="18291"/>
                  </a:cubicBezTo>
                  <a:lnTo>
                    <a:pt x="25817" y="18291"/>
                  </a:lnTo>
                  <a:cubicBezTo>
                    <a:pt x="26077" y="18721"/>
                    <a:pt x="26408" y="18895"/>
                    <a:pt x="26771" y="18895"/>
                  </a:cubicBezTo>
                  <a:cubicBezTo>
                    <a:pt x="28028" y="18895"/>
                    <a:pt x="29675" y="16814"/>
                    <a:pt x="30147" y="16077"/>
                  </a:cubicBezTo>
                  <a:cubicBezTo>
                    <a:pt x="30610" y="15353"/>
                    <a:pt x="31980" y="13008"/>
                    <a:pt x="32109" y="11351"/>
                  </a:cubicBezTo>
                  <a:cubicBezTo>
                    <a:pt x="32254" y="10920"/>
                    <a:pt x="32322" y="10350"/>
                    <a:pt x="32066" y="9953"/>
                  </a:cubicBezTo>
                  <a:cubicBezTo>
                    <a:pt x="32000" y="9850"/>
                    <a:pt x="31914" y="9761"/>
                    <a:pt x="31815" y="9691"/>
                  </a:cubicBezTo>
                  <a:cubicBezTo>
                    <a:pt x="31807" y="9639"/>
                    <a:pt x="31778" y="9593"/>
                    <a:pt x="31735" y="9565"/>
                  </a:cubicBezTo>
                  <a:cubicBezTo>
                    <a:pt x="31597" y="9469"/>
                    <a:pt x="31447" y="9394"/>
                    <a:pt x="31286" y="9342"/>
                  </a:cubicBezTo>
                  <a:cubicBezTo>
                    <a:pt x="32408" y="7099"/>
                    <a:pt x="34106" y="5552"/>
                    <a:pt x="36307" y="4375"/>
                  </a:cubicBezTo>
                  <a:close/>
                  <a:moveTo>
                    <a:pt x="40638" y="8182"/>
                  </a:moveTo>
                  <a:cubicBezTo>
                    <a:pt x="40804" y="8370"/>
                    <a:pt x="40971" y="8556"/>
                    <a:pt x="41133" y="8749"/>
                  </a:cubicBezTo>
                  <a:lnTo>
                    <a:pt x="41132" y="8749"/>
                  </a:lnTo>
                  <a:cubicBezTo>
                    <a:pt x="37743" y="10388"/>
                    <a:pt x="35549" y="14368"/>
                    <a:pt x="33287" y="17215"/>
                  </a:cubicBezTo>
                  <a:cubicBezTo>
                    <a:pt x="30547" y="20664"/>
                    <a:pt x="27362" y="23756"/>
                    <a:pt x="22986" y="24869"/>
                  </a:cubicBezTo>
                  <a:cubicBezTo>
                    <a:pt x="22933" y="24832"/>
                    <a:pt x="22878" y="24795"/>
                    <a:pt x="22827" y="24757"/>
                  </a:cubicBezTo>
                  <a:cubicBezTo>
                    <a:pt x="22499" y="24524"/>
                    <a:pt x="22178" y="24282"/>
                    <a:pt x="21859" y="24040"/>
                  </a:cubicBezTo>
                  <a:cubicBezTo>
                    <a:pt x="30791" y="22860"/>
                    <a:pt x="33272" y="12064"/>
                    <a:pt x="40638" y="8182"/>
                  </a:cubicBezTo>
                  <a:close/>
                  <a:moveTo>
                    <a:pt x="40659" y="25279"/>
                  </a:moveTo>
                  <a:cubicBezTo>
                    <a:pt x="41052" y="25279"/>
                    <a:pt x="41386" y="25421"/>
                    <a:pt x="41580" y="25786"/>
                  </a:cubicBezTo>
                  <a:cubicBezTo>
                    <a:pt x="41695" y="26527"/>
                    <a:pt x="40900" y="27089"/>
                    <a:pt x="40242" y="27327"/>
                  </a:cubicBezTo>
                  <a:cubicBezTo>
                    <a:pt x="40014" y="27410"/>
                    <a:pt x="39579" y="27495"/>
                    <a:pt x="39145" y="27495"/>
                  </a:cubicBezTo>
                  <a:cubicBezTo>
                    <a:pt x="38490" y="27495"/>
                    <a:pt x="37837" y="27301"/>
                    <a:pt x="37906" y="26613"/>
                  </a:cubicBezTo>
                  <a:lnTo>
                    <a:pt x="37906" y="26613"/>
                  </a:lnTo>
                  <a:lnTo>
                    <a:pt x="37906" y="26614"/>
                  </a:lnTo>
                  <a:cubicBezTo>
                    <a:pt x="38443" y="26088"/>
                    <a:pt x="39721" y="25279"/>
                    <a:pt x="40659" y="25279"/>
                  </a:cubicBezTo>
                  <a:close/>
                  <a:moveTo>
                    <a:pt x="41302" y="8954"/>
                  </a:moveTo>
                  <a:cubicBezTo>
                    <a:pt x="43645" y="11836"/>
                    <a:pt x="45369" y="15351"/>
                    <a:pt x="45737" y="18969"/>
                  </a:cubicBezTo>
                  <a:cubicBezTo>
                    <a:pt x="45732" y="18968"/>
                    <a:pt x="45727" y="18968"/>
                    <a:pt x="45722" y="18968"/>
                  </a:cubicBezTo>
                  <a:cubicBezTo>
                    <a:pt x="45717" y="18968"/>
                    <a:pt x="45712" y="18968"/>
                    <a:pt x="45707" y="18969"/>
                  </a:cubicBezTo>
                  <a:cubicBezTo>
                    <a:pt x="38779" y="20201"/>
                    <a:pt x="34715" y="27721"/>
                    <a:pt x="27435" y="27721"/>
                  </a:cubicBezTo>
                  <a:cubicBezTo>
                    <a:pt x="27377" y="27721"/>
                    <a:pt x="27318" y="27720"/>
                    <a:pt x="27259" y="27719"/>
                  </a:cubicBezTo>
                  <a:cubicBezTo>
                    <a:pt x="25867" y="26844"/>
                    <a:pt x="24500" y="25932"/>
                    <a:pt x="23156" y="24990"/>
                  </a:cubicBezTo>
                  <a:cubicBezTo>
                    <a:pt x="26625" y="24296"/>
                    <a:pt x="29452" y="22046"/>
                    <a:pt x="31778" y="19463"/>
                  </a:cubicBezTo>
                  <a:cubicBezTo>
                    <a:pt x="33258" y="17819"/>
                    <a:pt x="34559" y="16027"/>
                    <a:pt x="35918" y="14284"/>
                  </a:cubicBezTo>
                  <a:cubicBezTo>
                    <a:pt x="37426" y="12349"/>
                    <a:pt x="39051" y="10063"/>
                    <a:pt x="41302" y="8954"/>
                  </a:cubicBezTo>
                  <a:close/>
                  <a:moveTo>
                    <a:pt x="45759" y="19228"/>
                  </a:moveTo>
                  <a:lnTo>
                    <a:pt x="45759" y="19228"/>
                  </a:lnTo>
                  <a:cubicBezTo>
                    <a:pt x="45846" y="20258"/>
                    <a:pt x="45827" y="21294"/>
                    <a:pt x="45673" y="22327"/>
                  </a:cubicBezTo>
                  <a:cubicBezTo>
                    <a:pt x="45574" y="22986"/>
                    <a:pt x="45452" y="23657"/>
                    <a:pt x="45322" y="24333"/>
                  </a:cubicBezTo>
                  <a:cubicBezTo>
                    <a:pt x="44267" y="25034"/>
                    <a:pt x="43179" y="25627"/>
                    <a:pt x="42012" y="26117"/>
                  </a:cubicBezTo>
                  <a:cubicBezTo>
                    <a:pt x="42047" y="25819"/>
                    <a:pt x="41937" y="25515"/>
                    <a:pt x="41592" y="25236"/>
                  </a:cubicBezTo>
                  <a:cubicBezTo>
                    <a:pt x="41573" y="25222"/>
                    <a:pt x="41550" y="25215"/>
                    <a:pt x="41526" y="25215"/>
                  </a:cubicBezTo>
                  <a:cubicBezTo>
                    <a:pt x="41308" y="25010"/>
                    <a:pt x="40998" y="24924"/>
                    <a:pt x="40645" y="24924"/>
                  </a:cubicBezTo>
                  <a:cubicBezTo>
                    <a:pt x="39617" y="24924"/>
                    <a:pt x="38223" y="25652"/>
                    <a:pt x="37653" y="26314"/>
                  </a:cubicBezTo>
                  <a:cubicBezTo>
                    <a:pt x="37607" y="26329"/>
                    <a:pt x="37571" y="26367"/>
                    <a:pt x="37555" y="26412"/>
                  </a:cubicBezTo>
                  <a:cubicBezTo>
                    <a:pt x="37551" y="26427"/>
                    <a:pt x="37550" y="26440"/>
                    <a:pt x="37545" y="26453"/>
                  </a:cubicBezTo>
                  <a:cubicBezTo>
                    <a:pt x="37525" y="26483"/>
                    <a:pt x="37505" y="26511"/>
                    <a:pt x="37489" y="26540"/>
                  </a:cubicBezTo>
                  <a:cubicBezTo>
                    <a:pt x="37461" y="26586"/>
                    <a:pt x="37459" y="26643"/>
                    <a:pt x="37487" y="26690"/>
                  </a:cubicBezTo>
                  <a:cubicBezTo>
                    <a:pt x="37435" y="27053"/>
                    <a:pt x="37573" y="27318"/>
                    <a:pt x="37812" y="27510"/>
                  </a:cubicBezTo>
                  <a:cubicBezTo>
                    <a:pt x="35645" y="28675"/>
                    <a:pt x="33427" y="29432"/>
                    <a:pt x="30978" y="29751"/>
                  </a:cubicBezTo>
                  <a:cubicBezTo>
                    <a:pt x="30895" y="29763"/>
                    <a:pt x="30862" y="29834"/>
                    <a:pt x="30872" y="29899"/>
                  </a:cubicBezTo>
                  <a:cubicBezTo>
                    <a:pt x="29763" y="29254"/>
                    <a:pt x="28664" y="28592"/>
                    <a:pt x="27577" y="27916"/>
                  </a:cubicBezTo>
                  <a:lnTo>
                    <a:pt x="27577" y="27916"/>
                  </a:lnTo>
                  <a:cubicBezTo>
                    <a:pt x="27725" y="27922"/>
                    <a:pt x="27872" y="27926"/>
                    <a:pt x="28018" y="27926"/>
                  </a:cubicBezTo>
                  <a:cubicBezTo>
                    <a:pt x="34872" y="27926"/>
                    <a:pt x="39139" y="20429"/>
                    <a:pt x="45733" y="19238"/>
                  </a:cubicBezTo>
                  <a:cubicBezTo>
                    <a:pt x="45741" y="19237"/>
                    <a:pt x="45750" y="19232"/>
                    <a:pt x="45759" y="19228"/>
                  </a:cubicBezTo>
                  <a:close/>
                  <a:moveTo>
                    <a:pt x="45284" y="24525"/>
                  </a:moveTo>
                  <a:lnTo>
                    <a:pt x="45284" y="24525"/>
                  </a:lnTo>
                  <a:cubicBezTo>
                    <a:pt x="44988" y="26061"/>
                    <a:pt x="44655" y="27632"/>
                    <a:pt x="44462" y="29188"/>
                  </a:cubicBezTo>
                  <a:lnTo>
                    <a:pt x="44460" y="29188"/>
                  </a:lnTo>
                  <a:cubicBezTo>
                    <a:pt x="42715" y="29813"/>
                    <a:pt x="41125" y="30672"/>
                    <a:pt x="39299" y="31082"/>
                  </a:cubicBezTo>
                  <a:cubicBezTo>
                    <a:pt x="38065" y="31360"/>
                    <a:pt x="36843" y="31465"/>
                    <a:pt x="35609" y="31465"/>
                  </a:cubicBezTo>
                  <a:cubicBezTo>
                    <a:pt x="34896" y="31465"/>
                    <a:pt x="34179" y="31430"/>
                    <a:pt x="33453" y="31373"/>
                  </a:cubicBezTo>
                  <a:cubicBezTo>
                    <a:pt x="32645" y="30920"/>
                    <a:pt x="31840" y="30462"/>
                    <a:pt x="31040" y="29996"/>
                  </a:cubicBezTo>
                  <a:cubicBezTo>
                    <a:pt x="33482" y="29694"/>
                    <a:pt x="35836" y="28900"/>
                    <a:pt x="37924" y="27589"/>
                  </a:cubicBezTo>
                  <a:cubicBezTo>
                    <a:pt x="38292" y="27821"/>
                    <a:pt x="38833" y="27915"/>
                    <a:pt x="39327" y="27915"/>
                  </a:cubicBezTo>
                  <a:cubicBezTo>
                    <a:pt x="39634" y="27915"/>
                    <a:pt x="39923" y="27879"/>
                    <a:pt x="40143" y="27818"/>
                  </a:cubicBezTo>
                  <a:cubicBezTo>
                    <a:pt x="40758" y="27648"/>
                    <a:pt x="41699" y="27036"/>
                    <a:pt x="41953" y="26355"/>
                  </a:cubicBezTo>
                  <a:cubicBezTo>
                    <a:pt x="43139" y="25894"/>
                    <a:pt x="44258" y="25279"/>
                    <a:pt x="45284" y="24525"/>
                  </a:cubicBezTo>
                  <a:close/>
                  <a:moveTo>
                    <a:pt x="13395" y="24446"/>
                  </a:moveTo>
                  <a:cubicBezTo>
                    <a:pt x="13534" y="24446"/>
                    <a:pt x="13671" y="24453"/>
                    <a:pt x="13808" y="24469"/>
                  </a:cubicBezTo>
                  <a:cubicBezTo>
                    <a:pt x="15082" y="24620"/>
                    <a:pt x="14896" y="25250"/>
                    <a:pt x="15172" y="26083"/>
                  </a:cubicBezTo>
                  <a:cubicBezTo>
                    <a:pt x="15032" y="26358"/>
                    <a:pt x="14891" y="26633"/>
                    <a:pt x="14751" y="26908"/>
                  </a:cubicBezTo>
                  <a:cubicBezTo>
                    <a:pt x="14550" y="27193"/>
                    <a:pt x="14288" y="27454"/>
                    <a:pt x="14050" y="27709"/>
                  </a:cubicBezTo>
                  <a:cubicBezTo>
                    <a:pt x="13341" y="28464"/>
                    <a:pt x="12570" y="29161"/>
                    <a:pt x="11748" y="29791"/>
                  </a:cubicBezTo>
                  <a:cubicBezTo>
                    <a:pt x="10945" y="30406"/>
                    <a:pt x="8492" y="32247"/>
                    <a:pt x="6847" y="32247"/>
                  </a:cubicBezTo>
                  <a:cubicBezTo>
                    <a:pt x="6229" y="32247"/>
                    <a:pt x="5726" y="31987"/>
                    <a:pt x="5466" y="31307"/>
                  </a:cubicBezTo>
                  <a:cubicBezTo>
                    <a:pt x="5480" y="31267"/>
                    <a:pt x="5484" y="31224"/>
                    <a:pt x="5480" y="31183"/>
                  </a:cubicBezTo>
                  <a:cubicBezTo>
                    <a:pt x="5183" y="28795"/>
                    <a:pt x="8238" y="26689"/>
                    <a:pt x="10051" y="25584"/>
                  </a:cubicBezTo>
                  <a:cubicBezTo>
                    <a:pt x="11019" y="24996"/>
                    <a:pt x="12225" y="24446"/>
                    <a:pt x="13395" y="24446"/>
                  </a:cubicBezTo>
                  <a:close/>
                  <a:moveTo>
                    <a:pt x="44426" y="29475"/>
                  </a:moveTo>
                  <a:lnTo>
                    <a:pt x="44426" y="29475"/>
                  </a:lnTo>
                  <a:cubicBezTo>
                    <a:pt x="44393" y="29764"/>
                    <a:pt x="44367" y="30053"/>
                    <a:pt x="44346" y="30341"/>
                  </a:cubicBezTo>
                  <a:cubicBezTo>
                    <a:pt x="41764" y="31948"/>
                    <a:pt x="38780" y="32484"/>
                    <a:pt x="35766" y="32495"/>
                  </a:cubicBezTo>
                  <a:lnTo>
                    <a:pt x="35764" y="32495"/>
                  </a:lnTo>
                  <a:cubicBezTo>
                    <a:pt x="35762" y="32495"/>
                    <a:pt x="35761" y="32495"/>
                    <a:pt x="35759" y="32495"/>
                  </a:cubicBezTo>
                  <a:cubicBezTo>
                    <a:pt x="35707" y="32495"/>
                    <a:pt x="35664" y="32536"/>
                    <a:pt x="35661" y="32588"/>
                  </a:cubicBezTo>
                  <a:cubicBezTo>
                    <a:pt x="35033" y="32247"/>
                    <a:pt x="34407" y="31906"/>
                    <a:pt x="33783" y="31559"/>
                  </a:cubicBezTo>
                  <a:lnTo>
                    <a:pt x="33783" y="31559"/>
                  </a:lnTo>
                  <a:cubicBezTo>
                    <a:pt x="34494" y="31667"/>
                    <a:pt x="35210" y="31719"/>
                    <a:pt x="35928" y="31719"/>
                  </a:cubicBezTo>
                  <a:cubicBezTo>
                    <a:pt x="36972" y="31719"/>
                    <a:pt x="38018" y="31609"/>
                    <a:pt x="39046" y="31402"/>
                  </a:cubicBezTo>
                  <a:cubicBezTo>
                    <a:pt x="40953" y="31016"/>
                    <a:pt x="42623" y="30145"/>
                    <a:pt x="44426" y="29475"/>
                  </a:cubicBezTo>
                  <a:close/>
                  <a:moveTo>
                    <a:pt x="14122" y="19777"/>
                  </a:moveTo>
                  <a:cubicBezTo>
                    <a:pt x="14743" y="20406"/>
                    <a:pt x="15383" y="21018"/>
                    <a:pt x="16041" y="21613"/>
                  </a:cubicBezTo>
                  <a:lnTo>
                    <a:pt x="16041" y="21613"/>
                  </a:lnTo>
                  <a:cubicBezTo>
                    <a:pt x="16026" y="21602"/>
                    <a:pt x="16007" y="21596"/>
                    <a:pt x="15989" y="21596"/>
                  </a:cubicBezTo>
                  <a:cubicBezTo>
                    <a:pt x="15963" y="21596"/>
                    <a:pt x="15938" y="21609"/>
                    <a:pt x="15929" y="21640"/>
                  </a:cubicBezTo>
                  <a:cubicBezTo>
                    <a:pt x="15648" y="22526"/>
                    <a:pt x="15238" y="23256"/>
                    <a:pt x="14626" y="23956"/>
                  </a:cubicBezTo>
                  <a:cubicBezTo>
                    <a:pt x="14625" y="23959"/>
                    <a:pt x="14625" y="23961"/>
                    <a:pt x="14623" y="23962"/>
                  </a:cubicBezTo>
                  <a:cubicBezTo>
                    <a:pt x="14331" y="23843"/>
                    <a:pt x="14000" y="23793"/>
                    <a:pt x="13651" y="23793"/>
                  </a:cubicBezTo>
                  <a:cubicBezTo>
                    <a:pt x="12574" y="23793"/>
                    <a:pt x="11329" y="24268"/>
                    <a:pt x="10560" y="24643"/>
                  </a:cubicBezTo>
                  <a:cubicBezTo>
                    <a:pt x="8307" y="25745"/>
                    <a:pt x="4537" y="28330"/>
                    <a:pt x="4948" y="31233"/>
                  </a:cubicBezTo>
                  <a:cubicBezTo>
                    <a:pt x="4953" y="31254"/>
                    <a:pt x="4960" y="31274"/>
                    <a:pt x="4970" y="31294"/>
                  </a:cubicBezTo>
                  <a:cubicBezTo>
                    <a:pt x="5016" y="31511"/>
                    <a:pt x="5087" y="31720"/>
                    <a:pt x="5186" y="31918"/>
                  </a:cubicBezTo>
                  <a:cubicBezTo>
                    <a:pt x="5182" y="31920"/>
                    <a:pt x="5179" y="31918"/>
                    <a:pt x="5175" y="31922"/>
                  </a:cubicBezTo>
                  <a:cubicBezTo>
                    <a:pt x="4622" y="32408"/>
                    <a:pt x="4062" y="32812"/>
                    <a:pt x="3400" y="33104"/>
                  </a:cubicBezTo>
                  <a:cubicBezTo>
                    <a:pt x="2908" y="32098"/>
                    <a:pt x="2570" y="31025"/>
                    <a:pt x="2395" y="29919"/>
                  </a:cubicBezTo>
                  <a:cubicBezTo>
                    <a:pt x="1988" y="27340"/>
                    <a:pt x="2066" y="23624"/>
                    <a:pt x="3114" y="20581"/>
                  </a:cubicBezTo>
                  <a:cubicBezTo>
                    <a:pt x="4778" y="21326"/>
                    <a:pt x="6846" y="21891"/>
                    <a:pt x="8839" y="21891"/>
                  </a:cubicBezTo>
                  <a:cubicBezTo>
                    <a:pt x="10826" y="21891"/>
                    <a:pt x="12739" y="21329"/>
                    <a:pt x="14100" y="19824"/>
                  </a:cubicBezTo>
                  <a:cubicBezTo>
                    <a:pt x="14112" y="19811"/>
                    <a:pt x="14120" y="19794"/>
                    <a:pt x="14122" y="19777"/>
                  </a:cubicBezTo>
                  <a:close/>
                  <a:moveTo>
                    <a:pt x="44336" y="30473"/>
                  </a:moveTo>
                  <a:cubicBezTo>
                    <a:pt x="44227" y="32106"/>
                    <a:pt x="44332" y="33708"/>
                    <a:pt x="44850" y="35220"/>
                  </a:cubicBezTo>
                  <a:cubicBezTo>
                    <a:pt x="44690" y="35357"/>
                    <a:pt x="43751" y="35779"/>
                    <a:pt x="43670" y="35804"/>
                  </a:cubicBezTo>
                  <a:cubicBezTo>
                    <a:pt x="43179" y="35956"/>
                    <a:pt x="42692" y="36019"/>
                    <a:pt x="42182" y="36026"/>
                  </a:cubicBezTo>
                  <a:cubicBezTo>
                    <a:pt x="42161" y="36026"/>
                    <a:pt x="42141" y="36033"/>
                    <a:pt x="42123" y="36047"/>
                  </a:cubicBezTo>
                  <a:cubicBezTo>
                    <a:pt x="40059" y="34951"/>
                    <a:pt x="37987" y="33855"/>
                    <a:pt x="35928" y="32734"/>
                  </a:cubicBezTo>
                  <a:cubicBezTo>
                    <a:pt x="38823" y="32711"/>
                    <a:pt x="41932" y="32167"/>
                    <a:pt x="44336" y="30473"/>
                  </a:cubicBezTo>
                  <a:close/>
                  <a:moveTo>
                    <a:pt x="7357" y="5296"/>
                  </a:moveTo>
                  <a:cubicBezTo>
                    <a:pt x="7359" y="5306"/>
                    <a:pt x="7360" y="5315"/>
                    <a:pt x="7361" y="5325"/>
                  </a:cubicBezTo>
                  <a:cubicBezTo>
                    <a:pt x="8661" y="8956"/>
                    <a:pt x="9522" y="13016"/>
                    <a:pt x="12229" y="15882"/>
                  </a:cubicBezTo>
                  <a:cubicBezTo>
                    <a:pt x="15257" y="19088"/>
                    <a:pt x="18375" y="22236"/>
                    <a:pt x="21974" y="24805"/>
                  </a:cubicBezTo>
                  <a:cubicBezTo>
                    <a:pt x="25440" y="27278"/>
                    <a:pt x="29216" y="29311"/>
                    <a:pt x="32926" y="31389"/>
                  </a:cubicBezTo>
                  <a:cubicBezTo>
                    <a:pt x="36244" y="33249"/>
                    <a:pt x="39579" y="35097"/>
                    <a:pt x="42966" y="36834"/>
                  </a:cubicBezTo>
                  <a:cubicBezTo>
                    <a:pt x="28336" y="29955"/>
                    <a:pt x="12544" y="22610"/>
                    <a:pt x="6228" y="6597"/>
                  </a:cubicBezTo>
                  <a:lnTo>
                    <a:pt x="6228" y="6598"/>
                  </a:lnTo>
                  <a:cubicBezTo>
                    <a:pt x="6207" y="6547"/>
                    <a:pt x="6171" y="6502"/>
                    <a:pt x="6125" y="6472"/>
                  </a:cubicBezTo>
                  <a:cubicBezTo>
                    <a:pt x="6407" y="5941"/>
                    <a:pt x="6828" y="5541"/>
                    <a:pt x="7357" y="5296"/>
                  </a:cubicBezTo>
                  <a:close/>
                  <a:moveTo>
                    <a:pt x="44919" y="35414"/>
                  </a:moveTo>
                  <a:cubicBezTo>
                    <a:pt x="45271" y="36371"/>
                    <a:pt x="45787" y="37258"/>
                    <a:pt x="46444" y="38037"/>
                  </a:cubicBezTo>
                  <a:lnTo>
                    <a:pt x="46442" y="38037"/>
                  </a:lnTo>
                  <a:cubicBezTo>
                    <a:pt x="46183" y="37997"/>
                    <a:pt x="45921" y="37973"/>
                    <a:pt x="45658" y="37964"/>
                  </a:cubicBezTo>
                  <a:cubicBezTo>
                    <a:pt x="45650" y="37937"/>
                    <a:pt x="45631" y="37914"/>
                    <a:pt x="45605" y="37901"/>
                  </a:cubicBezTo>
                  <a:cubicBezTo>
                    <a:pt x="44562" y="37341"/>
                    <a:pt x="43516" y="36784"/>
                    <a:pt x="42466" y="36228"/>
                  </a:cubicBezTo>
                  <a:cubicBezTo>
                    <a:pt x="43340" y="36173"/>
                    <a:pt x="44198" y="35918"/>
                    <a:pt x="44919" y="35414"/>
                  </a:cubicBezTo>
                  <a:close/>
                  <a:moveTo>
                    <a:pt x="39546" y="35592"/>
                  </a:moveTo>
                  <a:lnTo>
                    <a:pt x="39546" y="35592"/>
                  </a:lnTo>
                  <a:cubicBezTo>
                    <a:pt x="41398" y="36410"/>
                    <a:pt x="43241" y="37199"/>
                    <a:pt x="45051" y="37970"/>
                  </a:cubicBezTo>
                  <a:cubicBezTo>
                    <a:pt x="43659" y="38045"/>
                    <a:pt x="42264" y="38485"/>
                    <a:pt x="40923" y="38927"/>
                  </a:cubicBezTo>
                  <a:lnTo>
                    <a:pt x="40921" y="38927"/>
                  </a:lnTo>
                  <a:cubicBezTo>
                    <a:pt x="40937" y="38909"/>
                    <a:pt x="40944" y="38886"/>
                    <a:pt x="40943" y="38861"/>
                  </a:cubicBezTo>
                  <a:cubicBezTo>
                    <a:pt x="40844" y="37679"/>
                    <a:pt x="40381" y="36458"/>
                    <a:pt x="39546" y="35592"/>
                  </a:cubicBezTo>
                  <a:close/>
                  <a:moveTo>
                    <a:pt x="16055" y="21626"/>
                  </a:moveTo>
                  <a:cubicBezTo>
                    <a:pt x="17234" y="22691"/>
                    <a:pt x="18469" y="23701"/>
                    <a:pt x="19752" y="24661"/>
                  </a:cubicBezTo>
                  <a:cubicBezTo>
                    <a:pt x="19737" y="27818"/>
                    <a:pt x="17866" y="31101"/>
                    <a:pt x="16000" y="33537"/>
                  </a:cubicBezTo>
                  <a:cubicBezTo>
                    <a:pt x="14192" y="35900"/>
                    <a:pt x="11927" y="37817"/>
                    <a:pt x="9345" y="39283"/>
                  </a:cubicBezTo>
                  <a:cubicBezTo>
                    <a:pt x="9327" y="39293"/>
                    <a:pt x="9313" y="39308"/>
                    <a:pt x="9303" y="39327"/>
                  </a:cubicBezTo>
                  <a:lnTo>
                    <a:pt x="9303" y="39326"/>
                  </a:lnTo>
                  <a:cubicBezTo>
                    <a:pt x="8453" y="38778"/>
                    <a:pt x="7639" y="38178"/>
                    <a:pt x="6887" y="37523"/>
                  </a:cubicBezTo>
                  <a:cubicBezTo>
                    <a:pt x="12849" y="35308"/>
                    <a:pt x="17552" y="29859"/>
                    <a:pt x="18048" y="23380"/>
                  </a:cubicBezTo>
                  <a:cubicBezTo>
                    <a:pt x="18051" y="23339"/>
                    <a:pt x="18018" y="23314"/>
                    <a:pt x="17987" y="23314"/>
                  </a:cubicBezTo>
                  <a:cubicBezTo>
                    <a:pt x="17964" y="23314"/>
                    <a:pt x="17941" y="23328"/>
                    <a:pt x="17935" y="23360"/>
                  </a:cubicBezTo>
                  <a:cubicBezTo>
                    <a:pt x="16743" y="29827"/>
                    <a:pt x="12963" y="35038"/>
                    <a:pt x="6681" y="37335"/>
                  </a:cubicBezTo>
                  <a:cubicBezTo>
                    <a:pt x="5388" y="36175"/>
                    <a:pt x="4289" y="34842"/>
                    <a:pt x="3508" y="33318"/>
                  </a:cubicBezTo>
                  <a:cubicBezTo>
                    <a:pt x="4172" y="33028"/>
                    <a:pt x="4801" y="32618"/>
                    <a:pt x="5269" y="32070"/>
                  </a:cubicBezTo>
                  <a:cubicBezTo>
                    <a:pt x="5601" y="32603"/>
                    <a:pt x="6116" y="32813"/>
                    <a:pt x="6722" y="32813"/>
                  </a:cubicBezTo>
                  <a:cubicBezTo>
                    <a:pt x="8519" y="32813"/>
                    <a:pt x="11113" y="30966"/>
                    <a:pt x="12066" y="30235"/>
                  </a:cubicBezTo>
                  <a:cubicBezTo>
                    <a:pt x="13259" y="29318"/>
                    <a:pt x="18009" y="25427"/>
                    <a:pt x="14906" y="24054"/>
                  </a:cubicBezTo>
                  <a:cubicBezTo>
                    <a:pt x="14886" y="24045"/>
                    <a:pt x="14866" y="24042"/>
                    <a:pt x="14846" y="24042"/>
                  </a:cubicBezTo>
                  <a:cubicBezTo>
                    <a:pt x="14842" y="24042"/>
                    <a:pt x="14838" y="24042"/>
                    <a:pt x="14834" y="24042"/>
                  </a:cubicBezTo>
                  <a:cubicBezTo>
                    <a:pt x="15460" y="23413"/>
                    <a:pt x="15912" y="22557"/>
                    <a:pt x="16072" y="21685"/>
                  </a:cubicBezTo>
                  <a:cubicBezTo>
                    <a:pt x="16077" y="21662"/>
                    <a:pt x="16069" y="21641"/>
                    <a:pt x="16055" y="21626"/>
                  </a:cubicBezTo>
                  <a:close/>
                  <a:moveTo>
                    <a:pt x="20609" y="30854"/>
                  </a:moveTo>
                  <a:cubicBezTo>
                    <a:pt x="22825" y="31678"/>
                    <a:pt x="21961" y="34782"/>
                    <a:pt x="21176" y="36331"/>
                  </a:cubicBezTo>
                  <a:cubicBezTo>
                    <a:pt x="20928" y="36819"/>
                    <a:pt x="19241" y="39954"/>
                    <a:pt x="17962" y="39954"/>
                  </a:cubicBezTo>
                  <a:cubicBezTo>
                    <a:pt x="17720" y="39954"/>
                    <a:pt x="17492" y="39841"/>
                    <a:pt x="17291" y="39576"/>
                  </a:cubicBezTo>
                  <a:cubicBezTo>
                    <a:pt x="17187" y="38874"/>
                    <a:pt x="17172" y="38162"/>
                    <a:pt x="17250" y="37456"/>
                  </a:cubicBezTo>
                  <a:cubicBezTo>
                    <a:pt x="17284" y="37373"/>
                    <a:pt x="17320" y="37288"/>
                    <a:pt x="17357" y="37202"/>
                  </a:cubicBezTo>
                  <a:cubicBezTo>
                    <a:pt x="17386" y="37143"/>
                    <a:pt x="17346" y="37095"/>
                    <a:pt x="17296" y="37080"/>
                  </a:cubicBezTo>
                  <a:cubicBezTo>
                    <a:pt x="17426" y="36231"/>
                    <a:pt x="17684" y="35398"/>
                    <a:pt x="18058" y="34578"/>
                  </a:cubicBezTo>
                  <a:cubicBezTo>
                    <a:pt x="18581" y="33432"/>
                    <a:pt x="19378" y="31412"/>
                    <a:pt x="20609" y="30854"/>
                  </a:cubicBezTo>
                  <a:close/>
                  <a:moveTo>
                    <a:pt x="26155" y="34362"/>
                  </a:moveTo>
                  <a:cubicBezTo>
                    <a:pt x="26301" y="34362"/>
                    <a:pt x="26441" y="34377"/>
                    <a:pt x="26589" y="34448"/>
                  </a:cubicBezTo>
                  <a:cubicBezTo>
                    <a:pt x="26741" y="34524"/>
                    <a:pt x="26877" y="34630"/>
                    <a:pt x="26991" y="34758"/>
                  </a:cubicBezTo>
                  <a:cubicBezTo>
                    <a:pt x="27139" y="35777"/>
                    <a:pt x="27701" y="40229"/>
                    <a:pt x="26200" y="40229"/>
                  </a:cubicBezTo>
                  <a:cubicBezTo>
                    <a:pt x="26073" y="40229"/>
                    <a:pt x="25931" y="40197"/>
                    <a:pt x="25773" y="40128"/>
                  </a:cubicBezTo>
                  <a:lnTo>
                    <a:pt x="25773" y="40127"/>
                  </a:lnTo>
                  <a:cubicBezTo>
                    <a:pt x="25752" y="40118"/>
                    <a:pt x="25731" y="40114"/>
                    <a:pt x="25709" y="40114"/>
                  </a:cubicBezTo>
                  <a:cubicBezTo>
                    <a:pt x="25698" y="40114"/>
                    <a:pt x="25686" y="40115"/>
                    <a:pt x="25674" y="40118"/>
                  </a:cubicBezTo>
                  <a:cubicBezTo>
                    <a:pt x="25073" y="39254"/>
                    <a:pt x="25498" y="37860"/>
                    <a:pt x="25611" y="36913"/>
                  </a:cubicBezTo>
                  <a:cubicBezTo>
                    <a:pt x="25713" y="36057"/>
                    <a:pt x="25829" y="35213"/>
                    <a:pt x="25979" y="34366"/>
                  </a:cubicBezTo>
                  <a:cubicBezTo>
                    <a:pt x="26039" y="34364"/>
                    <a:pt x="26097" y="34362"/>
                    <a:pt x="26155" y="34362"/>
                  </a:cubicBezTo>
                  <a:close/>
                  <a:moveTo>
                    <a:pt x="29907" y="30986"/>
                  </a:moveTo>
                  <a:cubicBezTo>
                    <a:pt x="32489" y="32349"/>
                    <a:pt x="35129" y="33608"/>
                    <a:pt x="37765" y="34798"/>
                  </a:cubicBezTo>
                  <a:cubicBezTo>
                    <a:pt x="38851" y="36080"/>
                    <a:pt x="39467" y="37474"/>
                    <a:pt x="39647" y="39164"/>
                  </a:cubicBezTo>
                  <a:cubicBezTo>
                    <a:pt x="39653" y="39222"/>
                    <a:pt x="39697" y="39250"/>
                    <a:pt x="39742" y="39250"/>
                  </a:cubicBezTo>
                  <a:cubicBezTo>
                    <a:pt x="39794" y="39250"/>
                    <a:pt x="39846" y="39213"/>
                    <a:pt x="39842" y="39147"/>
                  </a:cubicBezTo>
                  <a:cubicBezTo>
                    <a:pt x="39746" y="37568"/>
                    <a:pt x="39104" y="36072"/>
                    <a:pt x="38025" y="34915"/>
                  </a:cubicBezTo>
                  <a:lnTo>
                    <a:pt x="38025" y="34915"/>
                  </a:lnTo>
                  <a:cubicBezTo>
                    <a:pt x="38464" y="35113"/>
                    <a:pt x="38902" y="35306"/>
                    <a:pt x="39341" y="35500"/>
                  </a:cubicBezTo>
                  <a:cubicBezTo>
                    <a:pt x="40073" y="36563"/>
                    <a:pt x="40573" y="37578"/>
                    <a:pt x="40732" y="38881"/>
                  </a:cubicBezTo>
                  <a:cubicBezTo>
                    <a:pt x="40738" y="38932"/>
                    <a:pt x="40772" y="38955"/>
                    <a:pt x="40809" y="38965"/>
                  </a:cubicBezTo>
                  <a:cubicBezTo>
                    <a:pt x="40441" y="39086"/>
                    <a:pt x="40073" y="39208"/>
                    <a:pt x="39712" y="39321"/>
                  </a:cubicBezTo>
                  <a:lnTo>
                    <a:pt x="39710" y="39321"/>
                  </a:lnTo>
                  <a:cubicBezTo>
                    <a:pt x="37014" y="40168"/>
                    <a:pt x="34400" y="41198"/>
                    <a:pt x="31755" y="42181"/>
                  </a:cubicBezTo>
                  <a:cubicBezTo>
                    <a:pt x="32855" y="38399"/>
                    <a:pt x="31496" y="34441"/>
                    <a:pt x="29907" y="30986"/>
                  </a:cubicBezTo>
                  <a:close/>
                  <a:moveTo>
                    <a:pt x="19891" y="24769"/>
                  </a:moveTo>
                  <a:lnTo>
                    <a:pt x="19891" y="24769"/>
                  </a:lnTo>
                  <a:cubicBezTo>
                    <a:pt x="20428" y="25170"/>
                    <a:pt x="20977" y="25557"/>
                    <a:pt x="21530" y="25941"/>
                  </a:cubicBezTo>
                  <a:lnTo>
                    <a:pt x="21530" y="25942"/>
                  </a:lnTo>
                  <a:cubicBezTo>
                    <a:pt x="21953" y="27526"/>
                    <a:pt x="21960" y="29056"/>
                    <a:pt x="21656" y="30645"/>
                  </a:cubicBezTo>
                  <a:cubicBezTo>
                    <a:pt x="21478" y="30468"/>
                    <a:pt x="21234" y="30352"/>
                    <a:pt x="20984" y="30352"/>
                  </a:cubicBezTo>
                  <a:cubicBezTo>
                    <a:pt x="20961" y="30352"/>
                    <a:pt x="20939" y="30352"/>
                    <a:pt x="20917" y="30354"/>
                  </a:cubicBezTo>
                  <a:cubicBezTo>
                    <a:pt x="20866" y="30302"/>
                    <a:pt x="20797" y="30273"/>
                    <a:pt x="20726" y="30273"/>
                  </a:cubicBezTo>
                  <a:cubicBezTo>
                    <a:pt x="20702" y="30273"/>
                    <a:pt x="20678" y="30276"/>
                    <a:pt x="20654" y="30283"/>
                  </a:cubicBezTo>
                  <a:cubicBezTo>
                    <a:pt x="19138" y="30674"/>
                    <a:pt x="18313" y="32842"/>
                    <a:pt x="17720" y="34088"/>
                  </a:cubicBezTo>
                  <a:cubicBezTo>
                    <a:pt x="17125" y="35341"/>
                    <a:pt x="16735" y="36612"/>
                    <a:pt x="16764" y="37917"/>
                  </a:cubicBezTo>
                  <a:cubicBezTo>
                    <a:pt x="16631" y="38350"/>
                    <a:pt x="16611" y="38821"/>
                    <a:pt x="16685" y="39265"/>
                  </a:cubicBezTo>
                  <a:cubicBezTo>
                    <a:pt x="16664" y="39317"/>
                    <a:pt x="16664" y="39374"/>
                    <a:pt x="16685" y="39426"/>
                  </a:cubicBezTo>
                  <a:cubicBezTo>
                    <a:pt x="16708" y="39486"/>
                    <a:pt x="16734" y="39538"/>
                    <a:pt x="16757" y="39594"/>
                  </a:cubicBezTo>
                  <a:cubicBezTo>
                    <a:pt x="16768" y="39631"/>
                    <a:pt x="16776" y="39671"/>
                    <a:pt x="16787" y="39707"/>
                  </a:cubicBezTo>
                  <a:cubicBezTo>
                    <a:pt x="16794" y="39727"/>
                    <a:pt x="16810" y="39741"/>
                    <a:pt x="16830" y="39747"/>
                  </a:cubicBezTo>
                  <a:cubicBezTo>
                    <a:pt x="17055" y="40185"/>
                    <a:pt x="17329" y="40407"/>
                    <a:pt x="17630" y="40476"/>
                  </a:cubicBezTo>
                  <a:cubicBezTo>
                    <a:pt x="17405" y="40870"/>
                    <a:pt x="17195" y="41267"/>
                    <a:pt x="16929" y="41637"/>
                  </a:cubicBezTo>
                  <a:cubicBezTo>
                    <a:pt x="16691" y="41966"/>
                    <a:pt x="16414" y="42254"/>
                    <a:pt x="16147" y="42557"/>
                  </a:cubicBezTo>
                  <a:cubicBezTo>
                    <a:pt x="15480" y="42342"/>
                    <a:pt x="14818" y="42101"/>
                    <a:pt x="14162" y="41829"/>
                  </a:cubicBezTo>
                  <a:cubicBezTo>
                    <a:pt x="12596" y="41181"/>
                    <a:pt x="11008" y="40399"/>
                    <a:pt x="9522" y="39465"/>
                  </a:cubicBezTo>
                  <a:cubicBezTo>
                    <a:pt x="12412" y="37828"/>
                    <a:pt x="14914" y="35589"/>
                    <a:pt x="16803" y="32849"/>
                  </a:cubicBezTo>
                  <a:cubicBezTo>
                    <a:pt x="18353" y="30599"/>
                    <a:pt x="20033" y="27605"/>
                    <a:pt x="19891" y="24769"/>
                  </a:cubicBezTo>
                  <a:close/>
                  <a:moveTo>
                    <a:pt x="28411" y="30180"/>
                  </a:moveTo>
                  <a:lnTo>
                    <a:pt x="28411" y="30180"/>
                  </a:lnTo>
                  <a:cubicBezTo>
                    <a:pt x="28838" y="30415"/>
                    <a:pt x="29268" y="30647"/>
                    <a:pt x="29699" y="30876"/>
                  </a:cubicBezTo>
                  <a:cubicBezTo>
                    <a:pt x="31069" y="34601"/>
                    <a:pt x="32464" y="38109"/>
                    <a:pt x="31524" y="42150"/>
                  </a:cubicBezTo>
                  <a:cubicBezTo>
                    <a:pt x="31513" y="42189"/>
                    <a:pt x="31527" y="42232"/>
                    <a:pt x="31560" y="42254"/>
                  </a:cubicBezTo>
                  <a:lnTo>
                    <a:pt x="31317" y="42345"/>
                  </a:lnTo>
                  <a:cubicBezTo>
                    <a:pt x="30592" y="42613"/>
                    <a:pt x="29854" y="42843"/>
                    <a:pt x="29107" y="43035"/>
                  </a:cubicBezTo>
                  <a:cubicBezTo>
                    <a:pt x="30912" y="38929"/>
                    <a:pt x="30761" y="34047"/>
                    <a:pt x="28411" y="30180"/>
                  </a:cubicBezTo>
                  <a:close/>
                  <a:moveTo>
                    <a:pt x="21742" y="26091"/>
                  </a:moveTo>
                  <a:lnTo>
                    <a:pt x="21742" y="26091"/>
                  </a:lnTo>
                  <a:cubicBezTo>
                    <a:pt x="22367" y="26521"/>
                    <a:pt x="22999" y="26941"/>
                    <a:pt x="23641" y="27352"/>
                  </a:cubicBezTo>
                  <a:cubicBezTo>
                    <a:pt x="25581" y="33073"/>
                    <a:pt x="23592" y="38754"/>
                    <a:pt x="20183" y="43498"/>
                  </a:cubicBezTo>
                  <a:cubicBezTo>
                    <a:pt x="18899" y="43311"/>
                    <a:pt x="17632" y="43023"/>
                    <a:pt x="16393" y="42637"/>
                  </a:cubicBezTo>
                  <a:cubicBezTo>
                    <a:pt x="16995" y="42073"/>
                    <a:pt x="17506" y="41266"/>
                    <a:pt x="17750" y="40493"/>
                  </a:cubicBezTo>
                  <a:cubicBezTo>
                    <a:pt x="17779" y="40496"/>
                    <a:pt x="17808" y="40497"/>
                    <a:pt x="17838" y="40497"/>
                  </a:cubicBezTo>
                  <a:cubicBezTo>
                    <a:pt x="19223" y="40497"/>
                    <a:pt x="21048" y="37657"/>
                    <a:pt x="21507" y="36799"/>
                  </a:cubicBezTo>
                  <a:cubicBezTo>
                    <a:pt x="22221" y="35463"/>
                    <a:pt x="23022" y="32505"/>
                    <a:pt x="21918" y="31162"/>
                  </a:cubicBezTo>
                  <a:cubicBezTo>
                    <a:pt x="21907" y="31079"/>
                    <a:pt x="21884" y="30999"/>
                    <a:pt x="21848" y="30923"/>
                  </a:cubicBezTo>
                  <a:cubicBezTo>
                    <a:pt x="22274" y="29327"/>
                    <a:pt x="22205" y="27669"/>
                    <a:pt x="21742" y="26091"/>
                  </a:cubicBezTo>
                  <a:close/>
                  <a:moveTo>
                    <a:pt x="25900" y="28742"/>
                  </a:moveTo>
                  <a:cubicBezTo>
                    <a:pt x="26665" y="29197"/>
                    <a:pt x="27439" y="29641"/>
                    <a:pt x="28222" y="30075"/>
                  </a:cubicBezTo>
                  <a:cubicBezTo>
                    <a:pt x="28219" y="30084"/>
                    <a:pt x="28219" y="30094"/>
                    <a:pt x="28223" y="30102"/>
                  </a:cubicBezTo>
                  <a:cubicBezTo>
                    <a:pt x="30342" y="34219"/>
                    <a:pt x="30683" y="38770"/>
                    <a:pt x="28836" y="43064"/>
                  </a:cubicBezTo>
                  <a:cubicBezTo>
                    <a:pt x="28830" y="43076"/>
                    <a:pt x="28828" y="43088"/>
                    <a:pt x="28828" y="43101"/>
                  </a:cubicBezTo>
                  <a:lnTo>
                    <a:pt x="28826" y="43101"/>
                  </a:lnTo>
                  <a:cubicBezTo>
                    <a:pt x="27588" y="43402"/>
                    <a:pt x="26326" y="43597"/>
                    <a:pt x="25055" y="43683"/>
                  </a:cubicBezTo>
                  <a:cubicBezTo>
                    <a:pt x="25187" y="43515"/>
                    <a:pt x="25384" y="43321"/>
                    <a:pt x="25449" y="43225"/>
                  </a:cubicBezTo>
                  <a:cubicBezTo>
                    <a:pt x="25629" y="42958"/>
                    <a:pt x="25791" y="42679"/>
                    <a:pt x="25933" y="42389"/>
                  </a:cubicBezTo>
                  <a:cubicBezTo>
                    <a:pt x="26205" y="41826"/>
                    <a:pt x="26402" y="41220"/>
                    <a:pt x="26489" y="40600"/>
                  </a:cubicBezTo>
                  <a:cubicBezTo>
                    <a:pt x="26949" y="40452"/>
                    <a:pt x="27310" y="39959"/>
                    <a:pt x="27484" y="39435"/>
                  </a:cubicBezTo>
                  <a:cubicBezTo>
                    <a:pt x="27971" y="37962"/>
                    <a:pt x="27882" y="36027"/>
                    <a:pt x="27183" y="34634"/>
                  </a:cubicBezTo>
                  <a:cubicBezTo>
                    <a:pt x="27314" y="32613"/>
                    <a:pt x="26525" y="30632"/>
                    <a:pt x="25900" y="28742"/>
                  </a:cubicBezTo>
                  <a:close/>
                  <a:moveTo>
                    <a:pt x="23884" y="27509"/>
                  </a:moveTo>
                  <a:cubicBezTo>
                    <a:pt x="24513" y="27907"/>
                    <a:pt x="25151" y="28294"/>
                    <a:pt x="25793" y="28676"/>
                  </a:cubicBezTo>
                  <a:cubicBezTo>
                    <a:pt x="25783" y="28689"/>
                    <a:pt x="25778" y="28707"/>
                    <a:pt x="25781" y="28724"/>
                  </a:cubicBezTo>
                  <a:cubicBezTo>
                    <a:pt x="26230" y="30634"/>
                    <a:pt x="26885" y="32419"/>
                    <a:pt x="26978" y="34386"/>
                  </a:cubicBezTo>
                  <a:cubicBezTo>
                    <a:pt x="26766" y="34169"/>
                    <a:pt x="26468" y="34024"/>
                    <a:pt x="26174" y="34024"/>
                  </a:cubicBezTo>
                  <a:cubicBezTo>
                    <a:pt x="26092" y="34024"/>
                    <a:pt x="26011" y="34036"/>
                    <a:pt x="25932" y="34060"/>
                  </a:cubicBezTo>
                  <a:cubicBezTo>
                    <a:pt x="25888" y="34022"/>
                    <a:pt x="25830" y="34000"/>
                    <a:pt x="25774" y="34000"/>
                  </a:cubicBezTo>
                  <a:cubicBezTo>
                    <a:pt x="25705" y="34000"/>
                    <a:pt x="25639" y="34035"/>
                    <a:pt x="25609" y="34119"/>
                  </a:cubicBezTo>
                  <a:cubicBezTo>
                    <a:pt x="25124" y="35501"/>
                    <a:pt x="25000" y="37212"/>
                    <a:pt x="24934" y="38672"/>
                  </a:cubicBezTo>
                  <a:cubicBezTo>
                    <a:pt x="24903" y="39380"/>
                    <a:pt x="25005" y="39958"/>
                    <a:pt x="25533" y="40377"/>
                  </a:cubicBezTo>
                  <a:cubicBezTo>
                    <a:pt x="25545" y="40399"/>
                    <a:pt x="25562" y="40416"/>
                    <a:pt x="25582" y="40429"/>
                  </a:cubicBezTo>
                  <a:cubicBezTo>
                    <a:pt x="25624" y="40456"/>
                    <a:pt x="25665" y="40482"/>
                    <a:pt x="25708" y="40506"/>
                  </a:cubicBezTo>
                  <a:cubicBezTo>
                    <a:pt x="25711" y="40506"/>
                    <a:pt x="25711" y="40508"/>
                    <a:pt x="25714" y="40509"/>
                  </a:cubicBezTo>
                  <a:lnTo>
                    <a:pt x="25715" y="40509"/>
                  </a:lnTo>
                  <a:cubicBezTo>
                    <a:pt x="25886" y="40602"/>
                    <a:pt x="26050" y="40642"/>
                    <a:pt x="26206" y="40642"/>
                  </a:cubicBezTo>
                  <a:cubicBezTo>
                    <a:pt x="26255" y="40642"/>
                    <a:pt x="26303" y="40639"/>
                    <a:pt x="26350" y="40631"/>
                  </a:cubicBezTo>
                  <a:lnTo>
                    <a:pt x="26350" y="40631"/>
                  </a:lnTo>
                  <a:cubicBezTo>
                    <a:pt x="26154" y="41376"/>
                    <a:pt x="25907" y="42081"/>
                    <a:pt x="25500" y="42746"/>
                  </a:cubicBezTo>
                  <a:cubicBezTo>
                    <a:pt x="25301" y="43073"/>
                    <a:pt x="25048" y="43348"/>
                    <a:pt x="24833" y="43660"/>
                  </a:cubicBezTo>
                  <a:cubicBezTo>
                    <a:pt x="24821" y="43677"/>
                    <a:pt x="24811" y="43689"/>
                    <a:pt x="24801" y="43703"/>
                  </a:cubicBezTo>
                  <a:lnTo>
                    <a:pt x="24800" y="43702"/>
                  </a:lnTo>
                  <a:cubicBezTo>
                    <a:pt x="24359" y="43728"/>
                    <a:pt x="23917" y="43740"/>
                    <a:pt x="23475" y="43740"/>
                  </a:cubicBezTo>
                  <a:cubicBezTo>
                    <a:pt x="22470" y="43740"/>
                    <a:pt x="21464" y="43674"/>
                    <a:pt x="20465" y="43541"/>
                  </a:cubicBezTo>
                  <a:cubicBezTo>
                    <a:pt x="23797" y="38937"/>
                    <a:pt x="25982" y="33051"/>
                    <a:pt x="23884" y="27509"/>
                  </a:cubicBezTo>
                  <a:close/>
                  <a:moveTo>
                    <a:pt x="23772" y="0"/>
                  </a:moveTo>
                  <a:cubicBezTo>
                    <a:pt x="21584" y="0"/>
                    <a:pt x="19451" y="422"/>
                    <a:pt x="17756" y="1560"/>
                  </a:cubicBezTo>
                  <a:cubicBezTo>
                    <a:pt x="15923" y="2791"/>
                    <a:pt x="13841" y="4529"/>
                    <a:pt x="12812" y="6524"/>
                  </a:cubicBezTo>
                  <a:cubicBezTo>
                    <a:pt x="11571" y="8936"/>
                    <a:pt x="13105" y="11956"/>
                    <a:pt x="11706" y="14190"/>
                  </a:cubicBezTo>
                  <a:cubicBezTo>
                    <a:pt x="11139" y="13412"/>
                    <a:pt x="10656" y="12574"/>
                    <a:pt x="10285" y="11565"/>
                  </a:cubicBezTo>
                  <a:cubicBezTo>
                    <a:pt x="9494" y="9414"/>
                    <a:pt x="8736" y="7252"/>
                    <a:pt x="7960" y="5095"/>
                  </a:cubicBezTo>
                  <a:cubicBezTo>
                    <a:pt x="7945" y="5051"/>
                    <a:pt x="7919" y="5009"/>
                    <a:pt x="7886" y="4976"/>
                  </a:cubicBezTo>
                  <a:cubicBezTo>
                    <a:pt x="7891" y="4868"/>
                    <a:pt x="7821" y="4751"/>
                    <a:pt x="7701" y="4751"/>
                  </a:cubicBezTo>
                  <a:cubicBezTo>
                    <a:pt x="7691" y="4751"/>
                    <a:pt x="7681" y="4751"/>
                    <a:pt x="7671" y="4753"/>
                  </a:cubicBezTo>
                  <a:cubicBezTo>
                    <a:pt x="6787" y="4888"/>
                    <a:pt x="6023" y="5434"/>
                    <a:pt x="5636" y="6246"/>
                  </a:cubicBezTo>
                  <a:cubicBezTo>
                    <a:pt x="5570" y="6382"/>
                    <a:pt x="5625" y="6497"/>
                    <a:pt x="5718" y="6561"/>
                  </a:cubicBezTo>
                  <a:cubicBezTo>
                    <a:pt x="5674" y="6633"/>
                    <a:pt x="5665" y="6720"/>
                    <a:pt x="5696" y="6799"/>
                  </a:cubicBezTo>
                  <a:cubicBezTo>
                    <a:pt x="6778" y="9712"/>
                    <a:pt x="8210" y="12347"/>
                    <a:pt x="9906" y="14759"/>
                  </a:cubicBezTo>
                  <a:cubicBezTo>
                    <a:pt x="9710" y="14744"/>
                    <a:pt x="9517" y="14737"/>
                    <a:pt x="9329" y="14737"/>
                  </a:cubicBezTo>
                  <a:cubicBezTo>
                    <a:pt x="648" y="14737"/>
                    <a:pt x="1" y="29597"/>
                    <a:pt x="3698" y="34974"/>
                  </a:cubicBezTo>
                  <a:cubicBezTo>
                    <a:pt x="6215" y="38636"/>
                    <a:pt x="10620" y="41158"/>
                    <a:pt x="14691" y="42706"/>
                  </a:cubicBezTo>
                  <a:cubicBezTo>
                    <a:pt x="17574" y="43802"/>
                    <a:pt x="20642" y="44447"/>
                    <a:pt x="23715" y="44447"/>
                  </a:cubicBezTo>
                  <a:cubicBezTo>
                    <a:pt x="25189" y="44447"/>
                    <a:pt x="26664" y="44299"/>
                    <a:pt x="28120" y="43981"/>
                  </a:cubicBezTo>
                  <a:cubicBezTo>
                    <a:pt x="31026" y="43349"/>
                    <a:pt x="33742" y="42017"/>
                    <a:pt x="36529" y="41015"/>
                  </a:cubicBezTo>
                  <a:cubicBezTo>
                    <a:pt x="38060" y="40463"/>
                    <a:pt x="39603" y="39950"/>
                    <a:pt x="41159" y="39475"/>
                  </a:cubicBezTo>
                  <a:cubicBezTo>
                    <a:pt x="42640" y="39024"/>
                    <a:pt x="44179" y="38455"/>
                    <a:pt x="45739" y="38455"/>
                  </a:cubicBezTo>
                  <a:cubicBezTo>
                    <a:pt x="46082" y="38455"/>
                    <a:pt x="46426" y="38483"/>
                    <a:pt x="46770" y="38545"/>
                  </a:cubicBezTo>
                  <a:cubicBezTo>
                    <a:pt x="46786" y="38548"/>
                    <a:pt x="46801" y="38549"/>
                    <a:pt x="46816" y="38549"/>
                  </a:cubicBezTo>
                  <a:cubicBezTo>
                    <a:pt x="46916" y="38549"/>
                    <a:pt x="46982" y="38483"/>
                    <a:pt x="47010" y="38403"/>
                  </a:cubicBezTo>
                  <a:cubicBezTo>
                    <a:pt x="47133" y="38346"/>
                    <a:pt x="47210" y="38207"/>
                    <a:pt x="47097" y="38068"/>
                  </a:cubicBezTo>
                  <a:cubicBezTo>
                    <a:pt x="42954" y="32998"/>
                    <a:pt x="45790" y="27238"/>
                    <a:pt x="46338" y="21561"/>
                  </a:cubicBezTo>
                  <a:cubicBezTo>
                    <a:pt x="46775" y="17018"/>
                    <a:pt x="44614" y="12340"/>
                    <a:pt x="41864" y="8835"/>
                  </a:cubicBezTo>
                  <a:cubicBezTo>
                    <a:pt x="39017" y="5211"/>
                    <a:pt x="35140" y="2535"/>
                    <a:pt x="30742" y="1158"/>
                  </a:cubicBezTo>
                  <a:cubicBezTo>
                    <a:pt x="28703" y="521"/>
                    <a:pt x="26204" y="0"/>
                    <a:pt x="23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2" name="Google Shape;1732;p27"/>
            <p:cNvSpPr/>
            <p:nvPr/>
          </p:nvSpPr>
          <p:spPr>
            <a:xfrm>
              <a:off x="5612250" y="771050"/>
              <a:ext cx="155875" cy="254625"/>
            </a:xfrm>
            <a:custGeom>
              <a:avLst/>
              <a:gdLst/>
              <a:ahLst/>
              <a:cxnLst/>
              <a:rect l="l" t="t" r="r" b="b"/>
              <a:pathLst>
                <a:path w="6235" h="10185" extrusionOk="0">
                  <a:moveTo>
                    <a:pt x="3151" y="578"/>
                  </a:moveTo>
                  <a:cubicBezTo>
                    <a:pt x="6234" y="1749"/>
                    <a:pt x="5234" y="9625"/>
                    <a:pt x="2148" y="9625"/>
                  </a:cubicBezTo>
                  <a:cubicBezTo>
                    <a:pt x="1978" y="9625"/>
                    <a:pt x="1802" y="9601"/>
                    <a:pt x="1621" y="9551"/>
                  </a:cubicBezTo>
                  <a:cubicBezTo>
                    <a:pt x="658" y="8636"/>
                    <a:pt x="688" y="6221"/>
                    <a:pt x="757" y="5125"/>
                  </a:cubicBezTo>
                  <a:cubicBezTo>
                    <a:pt x="840" y="3814"/>
                    <a:pt x="1483" y="929"/>
                    <a:pt x="3151" y="578"/>
                  </a:cubicBezTo>
                  <a:close/>
                  <a:moveTo>
                    <a:pt x="3345" y="1"/>
                  </a:moveTo>
                  <a:cubicBezTo>
                    <a:pt x="3341" y="1"/>
                    <a:pt x="3337" y="1"/>
                    <a:pt x="3333" y="1"/>
                  </a:cubicBezTo>
                  <a:cubicBezTo>
                    <a:pt x="1410" y="44"/>
                    <a:pt x="442" y="2903"/>
                    <a:pt x="244" y="4460"/>
                  </a:cubicBezTo>
                  <a:cubicBezTo>
                    <a:pt x="79" y="5771"/>
                    <a:pt x="0" y="8670"/>
                    <a:pt x="1240" y="9722"/>
                  </a:cubicBezTo>
                  <a:cubicBezTo>
                    <a:pt x="1235" y="9792"/>
                    <a:pt x="1268" y="9865"/>
                    <a:pt x="1359" y="9909"/>
                  </a:cubicBezTo>
                  <a:cubicBezTo>
                    <a:pt x="1743" y="10100"/>
                    <a:pt x="2099" y="10185"/>
                    <a:pt x="2426" y="10185"/>
                  </a:cubicBezTo>
                  <a:cubicBezTo>
                    <a:pt x="4091" y="10185"/>
                    <a:pt x="5016" y="7993"/>
                    <a:pt x="5276" y="6439"/>
                  </a:cubicBezTo>
                  <a:cubicBezTo>
                    <a:pt x="5533" y="4912"/>
                    <a:pt x="5770" y="2487"/>
                    <a:pt x="4765" y="1152"/>
                  </a:cubicBezTo>
                  <a:cubicBezTo>
                    <a:pt x="4687" y="891"/>
                    <a:pt x="4502" y="647"/>
                    <a:pt x="4309" y="475"/>
                  </a:cubicBezTo>
                  <a:cubicBezTo>
                    <a:pt x="4103" y="288"/>
                    <a:pt x="3845" y="167"/>
                    <a:pt x="3568" y="129"/>
                  </a:cubicBezTo>
                  <a:cubicBezTo>
                    <a:pt x="3521" y="49"/>
                    <a:pt x="3436" y="1"/>
                    <a:pt x="3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602086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4" name="Google Shape;1734;p28"/>
          <p:cNvGrpSpPr/>
          <p:nvPr/>
        </p:nvGrpSpPr>
        <p:grpSpPr>
          <a:xfrm>
            <a:off x="9839987" y="5508766"/>
            <a:ext cx="3786672" cy="2585351"/>
            <a:chOff x="2639775" y="3965525"/>
            <a:chExt cx="545075" cy="372150"/>
          </a:xfrm>
        </p:grpSpPr>
        <p:sp>
          <p:nvSpPr>
            <p:cNvPr id="1735" name="Google Shape;1735;p28"/>
            <p:cNvSpPr/>
            <p:nvPr/>
          </p:nvSpPr>
          <p:spPr>
            <a:xfrm>
              <a:off x="2639775" y="3965525"/>
              <a:ext cx="545075" cy="372150"/>
            </a:xfrm>
            <a:custGeom>
              <a:avLst/>
              <a:gdLst/>
              <a:ahLst/>
              <a:cxnLst/>
              <a:rect l="l" t="t" r="r" b="b"/>
              <a:pathLst>
                <a:path w="21803" h="14886" extrusionOk="0">
                  <a:moveTo>
                    <a:pt x="18008" y="250"/>
                  </a:moveTo>
                  <a:cubicBezTo>
                    <a:pt x="18573" y="250"/>
                    <a:pt x="19135" y="383"/>
                    <a:pt x="19742" y="521"/>
                  </a:cubicBezTo>
                  <a:cubicBezTo>
                    <a:pt x="20099" y="602"/>
                    <a:pt x="20440" y="673"/>
                    <a:pt x="20773" y="673"/>
                  </a:cubicBezTo>
                  <a:cubicBezTo>
                    <a:pt x="20932" y="673"/>
                    <a:pt x="21088" y="657"/>
                    <a:pt x="21243" y="618"/>
                  </a:cubicBezTo>
                  <a:lnTo>
                    <a:pt x="21243" y="618"/>
                  </a:lnTo>
                  <a:cubicBezTo>
                    <a:pt x="20419" y="1248"/>
                    <a:pt x="19331" y="1555"/>
                    <a:pt x="18374" y="1897"/>
                  </a:cubicBezTo>
                  <a:cubicBezTo>
                    <a:pt x="17245" y="2301"/>
                    <a:pt x="16102" y="2667"/>
                    <a:pt x="14972" y="3067"/>
                  </a:cubicBezTo>
                  <a:cubicBezTo>
                    <a:pt x="12782" y="3840"/>
                    <a:pt x="10741" y="4791"/>
                    <a:pt x="8829" y="6114"/>
                  </a:cubicBezTo>
                  <a:cubicBezTo>
                    <a:pt x="7263" y="7197"/>
                    <a:pt x="5624" y="8353"/>
                    <a:pt x="4127" y="9653"/>
                  </a:cubicBezTo>
                  <a:cubicBezTo>
                    <a:pt x="4399" y="8795"/>
                    <a:pt x="4435" y="7886"/>
                    <a:pt x="4731" y="7033"/>
                  </a:cubicBezTo>
                  <a:cubicBezTo>
                    <a:pt x="5131" y="5879"/>
                    <a:pt x="6002" y="5070"/>
                    <a:pt x="7121" y="4627"/>
                  </a:cubicBezTo>
                  <a:cubicBezTo>
                    <a:pt x="7918" y="4310"/>
                    <a:pt x="8581" y="4068"/>
                    <a:pt x="9157" y="3412"/>
                  </a:cubicBezTo>
                  <a:cubicBezTo>
                    <a:pt x="9959" y="2498"/>
                    <a:pt x="10754" y="1380"/>
                    <a:pt x="12089" y="1380"/>
                  </a:cubicBezTo>
                  <a:cubicBezTo>
                    <a:pt x="12137" y="1380"/>
                    <a:pt x="12185" y="1381"/>
                    <a:pt x="12234" y="1384"/>
                  </a:cubicBezTo>
                  <a:cubicBezTo>
                    <a:pt x="12888" y="1423"/>
                    <a:pt x="13401" y="1742"/>
                    <a:pt x="14022" y="1742"/>
                  </a:cubicBezTo>
                  <a:cubicBezTo>
                    <a:pt x="14149" y="1742"/>
                    <a:pt x="14280" y="1729"/>
                    <a:pt x="14418" y="1697"/>
                  </a:cubicBezTo>
                  <a:cubicBezTo>
                    <a:pt x="15266" y="1503"/>
                    <a:pt x="15905" y="906"/>
                    <a:pt x="16676" y="545"/>
                  </a:cubicBezTo>
                  <a:cubicBezTo>
                    <a:pt x="17135" y="329"/>
                    <a:pt x="17572" y="250"/>
                    <a:pt x="18008" y="250"/>
                  </a:cubicBezTo>
                  <a:close/>
                  <a:moveTo>
                    <a:pt x="21413" y="693"/>
                  </a:moveTo>
                  <a:lnTo>
                    <a:pt x="21413" y="693"/>
                  </a:lnTo>
                  <a:cubicBezTo>
                    <a:pt x="20529" y="2088"/>
                    <a:pt x="18807" y="2307"/>
                    <a:pt x="17575" y="3359"/>
                  </a:cubicBezTo>
                  <a:cubicBezTo>
                    <a:pt x="17120" y="3747"/>
                    <a:pt x="16820" y="4244"/>
                    <a:pt x="16456" y="4710"/>
                  </a:cubicBezTo>
                  <a:cubicBezTo>
                    <a:pt x="15694" y="5681"/>
                    <a:pt x="14777" y="6027"/>
                    <a:pt x="13601" y="6275"/>
                  </a:cubicBezTo>
                  <a:cubicBezTo>
                    <a:pt x="12038" y="6604"/>
                    <a:pt x="10653" y="6938"/>
                    <a:pt x="9360" y="7920"/>
                  </a:cubicBezTo>
                  <a:cubicBezTo>
                    <a:pt x="8468" y="8596"/>
                    <a:pt x="7730" y="9176"/>
                    <a:pt x="6566" y="9257"/>
                  </a:cubicBezTo>
                  <a:cubicBezTo>
                    <a:pt x="5810" y="9309"/>
                    <a:pt x="5251" y="9524"/>
                    <a:pt x="4595" y="9880"/>
                  </a:cubicBezTo>
                  <a:cubicBezTo>
                    <a:pt x="4659" y="9819"/>
                    <a:pt x="4724" y="9756"/>
                    <a:pt x="4788" y="9693"/>
                  </a:cubicBezTo>
                  <a:cubicBezTo>
                    <a:pt x="4818" y="9675"/>
                    <a:pt x="4846" y="9656"/>
                    <a:pt x="4874" y="9636"/>
                  </a:cubicBezTo>
                  <a:cubicBezTo>
                    <a:pt x="4876" y="9637"/>
                    <a:pt x="4879" y="9637"/>
                    <a:pt x="4882" y="9637"/>
                  </a:cubicBezTo>
                  <a:cubicBezTo>
                    <a:pt x="4895" y="9637"/>
                    <a:pt x="4908" y="9631"/>
                    <a:pt x="4918" y="9621"/>
                  </a:cubicBezTo>
                  <a:cubicBezTo>
                    <a:pt x="4940" y="9597"/>
                    <a:pt x="4964" y="9577"/>
                    <a:pt x="4987" y="9555"/>
                  </a:cubicBezTo>
                  <a:cubicBezTo>
                    <a:pt x="5020" y="9528"/>
                    <a:pt x="5054" y="9503"/>
                    <a:pt x="5084" y="9475"/>
                  </a:cubicBezTo>
                  <a:cubicBezTo>
                    <a:pt x="5091" y="9469"/>
                    <a:pt x="5095" y="9460"/>
                    <a:pt x="5095" y="9452"/>
                  </a:cubicBezTo>
                  <a:cubicBezTo>
                    <a:pt x="6206" y="8383"/>
                    <a:pt x="7579" y="7564"/>
                    <a:pt x="8834" y="6684"/>
                  </a:cubicBezTo>
                  <a:cubicBezTo>
                    <a:pt x="10372" y="5605"/>
                    <a:pt x="11890" y="4754"/>
                    <a:pt x="13643" y="4078"/>
                  </a:cubicBezTo>
                  <a:cubicBezTo>
                    <a:pt x="15277" y="3447"/>
                    <a:pt x="16911" y="2816"/>
                    <a:pt x="18546" y="2185"/>
                  </a:cubicBezTo>
                  <a:cubicBezTo>
                    <a:pt x="19570" y="1787"/>
                    <a:pt x="20610" y="1436"/>
                    <a:pt x="21413" y="693"/>
                  </a:cubicBezTo>
                  <a:close/>
                  <a:moveTo>
                    <a:pt x="21379" y="580"/>
                  </a:moveTo>
                  <a:cubicBezTo>
                    <a:pt x="20250" y="1636"/>
                    <a:pt x="18488" y="2057"/>
                    <a:pt x="17092" y="2601"/>
                  </a:cubicBezTo>
                  <a:cubicBezTo>
                    <a:pt x="15580" y="3191"/>
                    <a:pt x="14061" y="3763"/>
                    <a:pt x="12554" y="4368"/>
                  </a:cubicBezTo>
                  <a:cubicBezTo>
                    <a:pt x="11159" y="4930"/>
                    <a:pt x="9989" y="5734"/>
                    <a:pt x="8760" y="6589"/>
                  </a:cubicBezTo>
                  <a:cubicBezTo>
                    <a:pt x="7433" y="7510"/>
                    <a:pt x="5974" y="8359"/>
                    <a:pt x="4836" y="9517"/>
                  </a:cubicBezTo>
                  <a:cubicBezTo>
                    <a:pt x="4832" y="9521"/>
                    <a:pt x="4832" y="9525"/>
                    <a:pt x="4831" y="9529"/>
                  </a:cubicBezTo>
                  <a:cubicBezTo>
                    <a:pt x="4722" y="9589"/>
                    <a:pt x="4616" y="9655"/>
                    <a:pt x="4515" y="9727"/>
                  </a:cubicBezTo>
                  <a:cubicBezTo>
                    <a:pt x="4496" y="9741"/>
                    <a:pt x="4491" y="9767"/>
                    <a:pt x="4502" y="9788"/>
                  </a:cubicBezTo>
                  <a:cubicBezTo>
                    <a:pt x="3664" y="10434"/>
                    <a:pt x="2945" y="11258"/>
                    <a:pt x="2238" y="12029"/>
                  </a:cubicBezTo>
                  <a:cubicBezTo>
                    <a:pt x="1490" y="12846"/>
                    <a:pt x="796" y="13689"/>
                    <a:pt x="385" y="14728"/>
                  </a:cubicBezTo>
                  <a:cubicBezTo>
                    <a:pt x="273" y="14709"/>
                    <a:pt x="177" y="14638"/>
                    <a:pt x="126" y="14538"/>
                  </a:cubicBezTo>
                  <a:cubicBezTo>
                    <a:pt x="119" y="14526"/>
                    <a:pt x="109" y="14517"/>
                    <a:pt x="97" y="14512"/>
                  </a:cubicBezTo>
                  <a:cubicBezTo>
                    <a:pt x="97" y="14512"/>
                    <a:pt x="98" y="14512"/>
                    <a:pt x="98" y="14510"/>
                  </a:cubicBezTo>
                  <a:cubicBezTo>
                    <a:pt x="2613" y="10843"/>
                    <a:pt x="5983" y="8123"/>
                    <a:pt x="9680" y="5702"/>
                  </a:cubicBezTo>
                  <a:cubicBezTo>
                    <a:pt x="11747" y="4348"/>
                    <a:pt x="14050" y="3502"/>
                    <a:pt x="16372" y="2695"/>
                  </a:cubicBezTo>
                  <a:cubicBezTo>
                    <a:pt x="17504" y="2303"/>
                    <a:pt x="18642" y="1920"/>
                    <a:pt x="19752" y="1471"/>
                  </a:cubicBezTo>
                  <a:cubicBezTo>
                    <a:pt x="20342" y="1233"/>
                    <a:pt x="20910" y="990"/>
                    <a:pt x="21374" y="581"/>
                  </a:cubicBezTo>
                  <a:lnTo>
                    <a:pt x="21379" y="580"/>
                  </a:lnTo>
                  <a:close/>
                  <a:moveTo>
                    <a:pt x="17993" y="0"/>
                  </a:moveTo>
                  <a:cubicBezTo>
                    <a:pt x="17257" y="0"/>
                    <a:pt x="16651" y="317"/>
                    <a:pt x="16026" y="692"/>
                  </a:cubicBezTo>
                  <a:cubicBezTo>
                    <a:pt x="15534" y="986"/>
                    <a:pt x="15069" y="1311"/>
                    <a:pt x="14511" y="1468"/>
                  </a:cubicBezTo>
                  <a:cubicBezTo>
                    <a:pt x="14319" y="1522"/>
                    <a:pt x="14147" y="1544"/>
                    <a:pt x="13987" y="1544"/>
                  </a:cubicBezTo>
                  <a:cubicBezTo>
                    <a:pt x="13579" y="1544"/>
                    <a:pt x="13239" y="1401"/>
                    <a:pt x="12792" y="1276"/>
                  </a:cubicBezTo>
                  <a:cubicBezTo>
                    <a:pt x="12583" y="1217"/>
                    <a:pt x="12371" y="1190"/>
                    <a:pt x="12160" y="1190"/>
                  </a:cubicBezTo>
                  <a:cubicBezTo>
                    <a:pt x="11716" y="1190"/>
                    <a:pt x="11276" y="1311"/>
                    <a:pt x="10873" y="1520"/>
                  </a:cubicBezTo>
                  <a:cubicBezTo>
                    <a:pt x="10061" y="1941"/>
                    <a:pt x="9608" y="2649"/>
                    <a:pt x="9024" y="3314"/>
                  </a:cubicBezTo>
                  <a:cubicBezTo>
                    <a:pt x="8217" y="4232"/>
                    <a:pt x="7055" y="4304"/>
                    <a:pt x="6091" y="4963"/>
                  </a:cubicBezTo>
                  <a:cubicBezTo>
                    <a:pt x="4386" y="6129"/>
                    <a:pt x="4474" y="8012"/>
                    <a:pt x="3960" y="9795"/>
                  </a:cubicBezTo>
                  <a:cubicBezTo>
                    <a:pt x="2406" y="11163"/>
                    <a:pt x="1016" y="12693"/>
                    <a:pt x="31" y="14473"/>
                  </a:cubicBezTo>
                  <a:cubicBezTo>
                    <a:pt x="23" y="14486"/>
                    <a:pt x="27" y="14502"/>
                    <a:pt x="41" y="14512"/>
                  </a:cubicBezTo>
                  <a:cubicBezTo>
                    <a:pt x="13" y="14525"/>
                    <a:pt x="1" y="14557"/>
                    <a:pt x="11" y="14585"/>
                  </a:cubicBezTo>
                  <a:cubicBezTo>
                    <a:pt x="68" y="14755"/>
                    <a:pt x="248" y="14886"/>
                    <a:pt x="427" y="14886"/>
                  </a:cubicBezTo>
                  <a:cubicBezTo>
                    <a:pt x="447" y="14886"/>
                    <a:pt x="466" y="14884"/>
                    <a:pt x="485" y="14881"/>
                  </a:cubicBezTo>
                  <a:cubicBezTo>
                    <a:pt x="530" y="14873"/>
                    <a:pt x="550" y="14829"/>
                    <a:pt x="546" y="14793"/>
                  </a:cubicBezTo>
                  <a:cubicBezTo>
                    <a:pt x="1365" y="12905"/>
                    <a:pt x="3005" y="11412"/>
                    <a:pt x="4484" y="9987"/>
                  </a:cubicBezTo>
                  <a:cubicBezTo>
                    <a:pt x="4484" y="10026"/>
                    <a:pt x="4510" y="10063"/>
                    <a:pt x="4548" y="10063"/>
                  </a:cubicBezTo>
                  <a:cubicBezTo>
                    <a:pt x="4558" y="10063"/>
                    <a:pt x="4569" y="10060"/>
                    <a:pt x="4580" y="10054"/>
                  </a:cubicBezTo>
                  <a:cubicBezTo>
                    <a:pt x="5044" y="9804"/>
                    <a:pt x="5518" y="9552"/>
                    <a:pt x="6047" y="9471"/>
                  </a:cubicBezTo>
                  <a:cubicBezTo>
                    <a:pt x="6462" y="9407"/>
                    <a:pt x="6881" y="9453"/>
                    <a:pt x="7291" y="9364"/>
                  </a:cubicBezTo>
                  <a:cubicBezTo>
                    <a:pt x="8030" y="9203"/>
                    <a:pt x="8618" y="8728"/>
                    <a:pt x="9201" y="8273"/>
                  </a:cubicBezTo>
                  <a:cubicBezTo>
                    <a:pt x="10212" y="7484"/>
                    <a:pt x="11231" y="6972"/>
                    <a:pt x="12487" y="6674"/>
                  </a:cubicBezTo>
                  <a:cubicBezTo>
                    <a:pt x="13289" y="6485"/>
                    <a:pt x="14121" y="6397"/>
                    <a:pt x="14894" y="6102"/>
                  </a:cubicBezTo>
                  <a:cubicBezTo>
                    <a:pt x="16516" y="5482"/>
                    <a:pt x="17063" y="3740"/>
                    <a:pt x="18559" y="2918"/>
                  </a:cubicBezTo>
                  <a:cubicBezTo>
                    <a:pt x="19743" y="2265"/>
                    <a:pt x="21257" y="1803"/>
                    <a:pt x="21748" y="406"/>
                  </a:cubicBezTo>
                  <a:cubicBezTo>
                    <a:pt x="21750" y="405"/>
                    <a:pt x="21754" y="404"/>
                    <a:pt x="21757" y="401"/>
                  </a:cubicBezTo>
                  <a:cubicBezTo>
                    <a:pt x="21802" y="373"/>
                    <a:pt x="21797" y="328"/>
                    <a:pt x="21770" y="294"/>
                  </a:cubicBezTo>
                  <a:cubicBezTo>
                    <a:pt x="21760" y="266"/>
                    <a:pt x="21734" y="246"/>
                    <a:pt x="21704" y="244"/>
                  </a:cubicBezTo>
                  <a:cubicBezTo>
                    <a:pt x="21711" y="233"/>
                    <a:pt x="21702" y="221"/>
                    <a:pt x="21691" y="221"/>
                  </a:cubicBezTo>
                  <a:cubicBezTo>
                    <a:pt x="21687" y="221"/>
                    <a:pt x="21683" y="223"/>
                    <a:pt x="21680" y="226"/>
                  </a:cubicBezTo>
                  <a:cubicBezTo>
                    <a:pt x="21661" y="246"/>
                    <a:pt x="21641" y="265"/>
                    <a:pt x="21622" y="285"/>
                  </a:cubicBezTo>
                  <a:cubicBezTo>
                    <a:pt x="21344" y="454"/>
                    <a:pt x="21042" y="517"/>
                    <a:pt x="20728" y="517"/>
                  </a:cubicBezTo>
                  <a:cubicBezTo>
                    <a:pt x="19855" y="517"/>
                    <a:pt x="18891" y="33"/>
                    <a:pt x="18089" y="2"/>
                  </a:cubicBezTo>
                  <a:cubicBezTo>
                    <a:pt x="18057" y="1"/>
                    <a:pt x="18025" y="0"/>
                    <a:pt x="17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6" name="Google Shape;1736;p28"/>
            <p:cNvSpPr/>
            <p:nvPr/>
          </p:nvSpPr>
          <p:spPr>
            <a:xfrm>
              <a:off x="3129775" y="3979275"/>
              <a:ext cx="14150" cy="22225"/>
            </a:xfrm>
            <a:custGeom>
              <a:avLst/>
              <a:gdLst/>
              <a:ahLst/>
              <a:cxnLst/>
              <a:rect l="l" t="t" r="r" b="b"/>
              <a:pathLst>
                <a:path w="566" h="889" extrusionOk="0">
                  <a:moveTo>
                    <a:pt x="537" y="1"/>
                  </a:moveTo>
                  <a:cubicBezTo>
                    <a:pt x="532" y="1"/>
                    <a:pt x="528" y="2"/>
                    <a:pt x="525" y="6"/>
                  </a:cubicBezTo>
                  <a:cubicBezTo>
                    <a:pt x="274" y="224"/>
                    <a:pt x="84" y="542"/>
                    <a:pt x="4" y="863"/>
                  </a:cubicBezTo>
                  <a:cubicBezTo>
                    <a:pt x="0" y="879"/>
                    <a:pt x="14" y="889"/>
                    <a:pt x="27" y="889"/>
                  </a:cubicBezTo>
                  <a:cubicBezTo>
                    <a:pt x="35" y="889"/>
                    <a:pt x="43" y="885"/>
                    <a:pt x="47" y="875"/>
                  </a:cubicBezTo>
                  <a:cubicBezTo>
                    <a:pt x="166" y="567"/>
                    <a:pt x="337" y="283"/>
                    <a:pt x="554" y="35"/>
                  </a:cubicBezTo>
                  <a:cubicBezTo>
                    <a:pt x="565" y="20"/>
                    <a:pt x="551" y="1"/>
                    <a:pt x="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7" name="Google Shape;1737;p28"/>
            <p:cNvSpPr/>
            <p:nvPr/>
          </p:nvSpPr>
          <p:spPr>
            <a:xfrm>
              <a:off x="3133525" y="3980225"/>
              <a:ext cx="13500" cy="21825"/>
            </a:xfrm>
            <a:custGeom>
              <a:avLst/>
              <a:gdLst/>
              <a:ahLst/>
              <a:cxnLst/>
              <a:rect l="l" t="t" r="r" b="b"/>
              <a:pathLst>
                <a:path w="540" h="873" extrusionOk="0">
                  <a:moveTo>
                    <a:pt x="518" y="1"/>
                  </a:moveTo>
                  <a:cubicBezTo>
                    <a:pt x="514" y="1"/>
                    <a:pt x="510" y="2"/>
                    <a:pt x="507" y="6"/>
                  </a:cubicBezTo>
                  <a:cubicBezTo>
                    <a:pt x="295" y="256"/>
                    <a:pt x="118" y="537"/>
                    <a:pt x="5" y="847"/>
                  </a:cubicBezTo>
                  <a:cubicBezTo>
                    <a:pt x="1" y="862"/>
                    <a:pt x="13" y="873"/>
                    <a:pt x="25" y="873"/>
                  </a:cubicBezTo>
                  <a:cubicBezTo>
                    <a:pt x="32" y="873"/>
                    <a:pt x="39" y="869"/>
                    <a:pt x="44" y="861"/>
                  </a:cubicBezTo>
                  <a:cubicBezTo>
                    <a:pt x="167" y="557"/>
                    <a:pt x="321" y="278"/>
                    <a:pt x="531" y="24"/>
                  </a:cubicBezTo>
                  <a:cubicBezTo>
                    <a:pt x="539" y="13"/>
                    <a:pt x="529" y="1"/>
                    <a:pt x="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8" name="Google Shape;1738;p28"/>
            <p:cNvSpPr/>
            <p:nvPr/>
          </p:nvSpPr>
          <p:spPr>
            <a:xfrm>
              <a:off x="3092050" y="3972125"/>
              <a:ext cx="26300" cy="43900"/>
            </a:xfrm>
            <a:custGeom>
              <a:avLst/>
              <a:gdLst/>
              <a:ahLst/>
              <a:cxnLst/>
              <a:rect l="l" t="t" r="r" b="b"/>
              <a:pathLst>
                <a:path w="1052" h="1756" extrusionOk="0">
                  <a:moveTo>
                    <a:pt x="1026" y="0"/>
                  </a:moveTo>
                  <a:cubicBezTo>
                    <a:pt x="1023" y="0"/>
                    <a:pt x="1019" y="2"/>
                    <a:pt x="1016" y="5"/>
                  </a:cubicBezTo>
                  <a:cubicBezTo>
                    <a:pt x="545" y="485"/>
                    <a:pt x="204" y="1079"/>
                    <a:pt x="6" y="1720"/>
                  </a:cubicBezTo>
                  <a:cubicBezTo>
                    <a:pt x="0" y="1741"/>
                    <a:pt x="18" y="1756"/>
                    <a:pt x="33" y="1756"/>
                  </a:cubicBezTo>
                  <a:cubicBezTo>
                    <a:pt x="42" y="1756"/>
                    <a:pt x="51" y="1751"/>
                    <a:pt x="55" y="1740"/>
                  </a:cubicBezTo>
                  <a:cubicBezTo>
                    <a:pt x="264" y="1096"/>
                    <a:pt x="593" y="536"/>
                    <a:pt x="1041" y="30"/>
                  </a:cubicBezTo>
                  <a:cubicBezTo>
                    <a:pt x="1052" y="18"/>
                    <a:pt x="1039" y="0"/>
                    <a:pt x="1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9" name="Google Shape;1739;p28"/>
            <p:cNvSpPr/>
            <p:nvPr/>
          </p:nvSpPr>
          <p:spPr>
            <a:xfrm>
              <a:off x="3084875" y="3970175"/>
              <a:ext cx="21775" cy="48250"/>
            </a:xfrm>
            <a:custGeom>
              <a:avLst/>
              <a:gdLst/>
              <a:ahLst/>
              <a:cxnLst/>
              <a:rect l="l" t="t" r="r" b="b"/>
              <a:pathLst>
                <a:path w="871" h="1930" extrusionOk="0">
                  <a:moveTo>
                    <a:pt x="845" y="1"/>
                  </a:moveTo>
                  <a:cubicBezTo>
                    <a:pt x="840" y="1"/>
                    <a:pt x="835" y="3"/>
                    <a:pt x="832" y="8"/>
                  </a:cubicBezTo>
                  <a:cubicBezTo>
                    <a:pt x="488" y="599"/>
                    <a:pt x="212" y="1227"/>
                    <a:pt x="9" y="1881"/>
                  </a:cubicBezTo>
                  <a:cubicBezTo>
                    <a:pt x="1" y="1909"/>
                    <a:pt x="25" y="1930"/>
                    <a:pt x="46" y="1930"/>
                  </a:cubicBezTo>
                  <a:cubicBezTo>
                    <a:pt x="58" y="1930"/>
                    <a:pt x="70" y="1923"/>
                    <a:pt x="75" y="1907"/>
                  </a:cubicBezTo>
                  <a:cubicBezTo>
                    <a:pt x="271" y="1254"/>
                    <a:pt x="536" y="624"/>
                    <a:pt x="864" y="26"/>
                  </a:cubicBezTo>
                  <a:cubicBezTo>
                    <a:pt x="871" y="13"/>
                    <a:pt x="858" y="1"/>
                    <a:pt x="8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0" name="Google Shape;1740;p28"/>
            <p:cNvSpPr/>
            <p:nvPr/>
          </p:nvSpPr>
          <p:spPr>
            <a:xfrm>
              <a:off x="3041075" y="3970875"/>
              <a:ext cx="29750" cy="61100"/>
            </a:xfrm>
            <a:custGeom>
              <a:avLst/>
              <a:gdLst/>
              <a:ahLst/>
              <a:cxnLst/>
              <a:rect l="l" t="t" r="r" b="b"/>
              <a:pathLst>
                <a:path w="1190" h="2444" extrusionOk="0">
                  <a:moveTo>
                    <a:pt x="1167" y="0"/>
                  </a:moveTo>
                  <a:cubicBezTo>
                    <a:pt x="1163" y="0"/>
                    <a:pt x="1158" y="2"/>
                    <a:pt x="1155" y="7"/>
                  </a:cubicBezTo>
                  <a:cubicBezTo>
                    <a:pt x="649" y="736"/>
                    <a:pt x="273" y="1558"/>
                    <a:pt x="8" y="2402"/>
                  </a:cubicBezTo>
                  <a:cubicBezTo>
                    <a:pt x="1" y="2425"/>
                    <a:pt x="21" y="2444"/>
                    <a:pt x="40" y="2444"/>
                  </a:cubicBezTo>
                  <a:cubicBezTo>
                    <a:pt x="50" y="2444"/>
                    <a:pt x="60" y="2438"/>
                    <a:pt x="64" y="2425"/>
                  </a:cubicBezTo>
                  <a:cubicBezTo>
                    <a:pt x="351" y="1579"/>
                    <a:pt x="731" y="798"/>
                    <a:pt x="1181" y="28"/>
                  </a:cubicBezTo>
                  <a:cubicBezTo>
                    <a:pt x="1189" y="15"/>
                    <a:pt x="1178" y="0"/>
                    <a:pt x="1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1" name="Google Shape;1741;p28"/>
            <p:cNvSpPr/>
            <p:nvPr/>
          </p:nvSpPr>
          <p:spPr>
            <a:xfrm>
              <a:off x="3035700" y="3976750"/>
              <a:ext cx="23675" cy="58600"/>
            </a:xfrm>
            <a:custGeom>
              <a:avLst/>
              <a:gdLst/>
              <a:ahLst/>
              <a:cxnLst/>
              <a:rect l="l" t="t" r="r" b="b"/>
              <a:pathLst>
                <a:path w="947" h="2344" extrusionOk="0">
                  <a:moveTo>
                    <a:pt x="927" y="1"/>
                  </a:moveTo>
                  <a:cubicBezTo>
                    <a:pt x="921" y="1"/>
                    <a:pt x="916" y="3"/>
                    <a:pt x="912" y="9"/>
                  </a:cubicBezTo>
                  <a:cubicBezTo>
                    <a:pt x="519" y="735"/>
                    <a:pt x="221" y="1515"/>
                    <a:pt x="5" y="2310"/>
                  </a:cubicBezTo>
                  <a:cubicBezTo>
                    <a:pt x="0" y="2329"/>
                    <a:pt x="16" y="2343"/>
                    <a:pt x="31" y="2343"/>
                  </a:cubicBezTo>
                  <a:cubicBezTo>
                    <a:pt x="39" y="2343"/>
                    <a:pt x="46" y="2339"/>
                    <a:pt x="49" y="2328"/>
                  </a:cubicBezTo>
                  <a:cubicBezTo>
                    <a:pt x="279" y="1530"/>
                    <a:pt x="583" y="770"/>
                    <a:pt x="940" y="20"/>
                  </a:cubicBezTo>
                  <a:cubicBezTo>
                    <a:pt x="946" y="9"/>
                    <a:pt x="937" y="1"/>
                    <a:pt x="9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2" name="Google Shape;1742;p28"/>
            <p:cNvSpPr/>
            <p:nvPr/>
          </p:nvSpPr>
          <p:spPr>
            <a:xfrm>
              <a:off x="3015650" y="3991025"/>
              <a:ext cx="18100" cy="52800"/>
            </a:xfrm>
            <a:custGeom>
              <a:avLst/>
              <a:gdLst/>
              <a:ahLst/>
              <a:cxnLst/>
              <a:rect l="l" t="t" r="r" b="b"/>
              <a:pathLst>
                <a:path w="724" h="2112" extrusionOk="0">
                  <a:moveTo>
                    <a:pt x="684" y="0"/>
                  </a:moveTo>
                  <a:cubicBezTo>
                    <a:pt x="674" y="0"/>
                    <a:pt x="664" y="6"/>
                    <a:pt x="659" y="18"/>
                  </a:cubicBezTo>
                  <a:cubicBezTo>
                    <a:pt x="409" y="691"/>
                    <a:pt x="178" y="1376"/>
                    <a:pt x="6" y="2072"/>
                  </a:cubicBezTo>
                  <a:cubicBezTo>
                    <a:pt x="0" y="2096"/>
                    <a:pt x="23" y="2112"/>
                    <a:pt x="44" y="2112"/>
                  </a:cubicBezTo>
                  <a:cubicBezTo>
                    <a:pt x="57" y="2112"/>
                    <a:pt x="71" y="2105"/>
                    <a:pt x="75" y="2090"/>
                  </a:cubicBezTo>
                  <a:cubicBezTo>
                    <a:pt x="281" y="1404"/>
                    <a:pt x="482" y="719"/>
                    <a:pt x="715" y="41"/>
                  </a:cubicBezTo>
                  <a:cubicBezTo>
                    <a:pt x="723" y="18"/>
                    <a:pt x="703" y="0"/>
                    <a:pt x="6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3" name="Google Shape;1743;p28"/>
            <p:cNvSpPr/>
            <p:nvPr/>
          </p:nvSpPr>
          <p:spPr>
            <a:xfrm>
              <a:off x="2974050" y="4008275"/>
              <a:ext cx="20275" cy="49625"/>
            </a:xfrm>
            <a:custGeom>
              <a:avLst/>
              <a:gdLst/>
              <a:ahLst/>
              <a:cxnLst/>
              <a:rect l="l" t="t" r="r" b="b"/>
              <a:pathLst>
                <a:path w="811" h="1985" extrusionOk="0">
                  <a:moveTo>
                    <a:pt x="773" y="1"/>
                  </a:moveTo>
                  <a:cubicBezTo>
                    <a:pt x="768" y="1"/>
                    <a:pt x="762" y="3"/>
                    <a:pt x="758" y="7"/>
                  </a:cubicBezTo>
                  <a:cubicBezTo>
                    <a:pt x="556" y="203"/>
                    <a:pt x="480" y="551"/>
                    <a:pt x="384" y="810"/>
                  </a:cubicBezTo>
                  <a:cubicBezTo>
                    <a:pt x="246" y="1181"/>
                    <a:pt x="115" y="1558"/>
                    <a:pt x="7" y="1940"/>
                  </a:cubicBezTo>
                  <a:cubicBezTo>
                    <a:pt x="0" y="1965"/>
                    <a:pt x="21" y="1985"/>
                    <a:pt x="41" y="1985"/>
                  </a:cubicBezTo>
                  <a:cubicBezTo>
                    <a:pt x="52" y="1985"/>
                    <a:pt x="62" y="1979"/>
                    <a:pt x="67" y="1964"/>
                  </a:cubicBezTo>
                  <a:cubicBezTo>
                    <a:pt x="172" y="1638"/>
                    <a:pt x="274" y="1310"/>
                    <a:pt x="390" y="987"/>
                  </a:cubicBezTo>
                  <a:cubicBezTo>
                    <a:pt x="494" y="698"/>
                    <a:pt x="584" y="270"/>
                    <a:pt x="795" y="43"/>
                  </a:cubicBezTo>
                  <a:cubicBezTo>
                    <a:pt x="811" y="26"/>
                    <a:pt x="792" y="1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4" name="Google Shape;1744;p28"/>
            <p:cNvSpPr/>
            <p:nvPr/>
          </p:nvSpPr>
          <p:spPr>
            <a:xfrm>
              <a:off x="2970375" y="4005850"/>
              <a:ext cx="15775" cy="53175"/>
            </a:xfrm>
            <a:custGeom>
              <a:avLst/>
              <a:gdLst/>
              <a:ahLst/>
              <a:cxnLst/>
              <a:rect l="l" t="t" r="r" b="b"/>
              <a:pathLst>
                <a:path w="631" h="2127" extrusionOk="0">
                  <a:moveTo>
                    <a:pt x="593" y="0"/>
                  </a:moveTo>
                  <a:cubicBezTo>
                    <a:pt x="586" y="0"/>
                    <a:pt x="579" y="3"/>
                    <a:pt x="574" y="11"/>
                  </a:cubicBezTo>
                  <a:cubicBezTo>
                    <a:pt x="397" y="267"/>
                    <a:pt x="334" y="603"/>
                    <a:pt x="254" y="900"/>
                  </a:cubicBezTo>
                  <a:cubicBezTo>
                    <a:pt x="149" y="1293"/>
                    <a:pt x="65" y="1690"/>
                    <a:pt x="3" y="2090"/>
                  </a:cubicBezTo>
                  <a:cubicBezTo>
                    <a:pt x="0" y="2114"/>
                    <a:pt x="18" y="2127"/>
                    <a:pt x="36" y="2127"/>
                  </a:cubicBezTo>
                  <a:cubicBezTo>
                    <a:pt x="51" y="2127"/>
                    <a:pt x="66" y="2118"/>
                    <a:pt x="69" y="2099"/>
                  </a:cubicBezTo>
                  <a:cubicBezTo>
                    <a:pt x="126" y="1779"/>
                    <a:pt x="185" y="1461"/>
                    <a:pt x="259" y="1144"/>
                  </a:cubicBezTo>
                  <a:cubicBezTo>
                    <a:pt x="345" y="788"/>
                    <a:pt x="414" y="356"/>
                    <a:pt x="617" y="44"/>
                  </a:cubicBezTo>
                  <a:cubicBezTo>
                    <a:pt x="630" y="23"/>
                    <a:pt x="612" y="0"/>
                    <a:pt x="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5" name="Google Shape;1745;p28"/>
            <p:cNvSpPr/>
            <p:nvPr/>
          </p:nvSpPr>
          <p:spPr>
            <a:xfrm>
              <a:off x="2936375" y="4002950"/>
              <a:ext cx="30375" cy="73075"/>
            </a:xfrm>
            <a:custGeom>
              <a:avLst/>
              <a:gdLst/>
              <a:ahLst/>
              <a:cxnLst/>
              <a:rect l="l" t="t" r="r" b="b"/>
              <a:pathLst>
                <a:path w="1215" h="2923" extrusionOk="0">
                  <a:moveTo>
                    <a:pt x="1184" y="1"/>
                  </a:moveTo>
                  <a:cubicBezTo>
                    <a:pt x="1178" y="1"/>
                    <a:pt x="1172" y="3"/>
                    <a:pt x="1167" y="8"/>
                  </a:cubicBezTo>
                  <a:cubicBezTo>
                    <a:pt x="852" y="362"/>
                    <a:pt x="710" y="839"/>
                    <a:pt x="555" y="1278"/>
                  </a:cubicBezTo>
                  <a:cubicBezTo>
                    <a:pt x="368" y="1806"/>
                    <a:pt x="183" y="2337"/>
                    <a:pt x="10" y="2870"/>
                  </a:cubicBezTo>
                  <a:cubicBezTo>
                    <a:pt x="0" y="2900"/>
                    <a:pt x="25" y="2923"/>
                    <a:pt x="48" y="2923"/>
                  </a:cubicBezTo>
                  <a:cubicBezTo>
                    <a:pt x="61" y="2923"/>
                    <a:pt x="74" y="2915"/>
                    <a:pt x="80" y="2898"/>
                  </a:cubicBezTo>
                  <a:cubicBezTo>
                    <a:pt x="411" y="1978"/>
                    <a:pt x="610" y="828"/>
                    <a:pt x="1202" y="35"/>
                  </a:cubicBezTo>
                  <a:cubicBezTo>
                    <a:pt x="1215" y="18"/>
                    <a:pt x="1200" y="1"/>
                    <a:pt x="1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6" name="Google Shape;1746;p28"/>
            <p:cNvSpPr/>
            <p:nvPr/>
          </p:nvSpPr>
          <p:spPr>
            <a:xfrm>
              <a:off x="2908775" y="3997475"/>
              <a:ext cx="25075" cy="92350"/>
            </a:xfrm>
            <a:custGeom>
              <a:avLst/>
              <a:gdLst/>
              <a:ahLst/>
              <a:cxnLst/>
              <a:rect l="l" t="t" r="r" b="b"/>
              <a:pathLst>
                <a:path w="1003" h="3694" extrusionOk="0">
                  <a:moveTo>
                    <a:pt x="977" y="1"/>
                  </a:moveTo>
                  <a:cubicBezTo>
                    <a:pt x="970" y="1"/>
                    <a:pt x="962" y="4"/>
                    <a:pt x="958" y="13"/>
                  </a:cubicBezTo>
                  <a:cubicBezTo>
                    <a:pt x="336" y="1139"/>
                    <a:pt x="200" y="2400"/>
                    <a:pt x="4" y="3653"/>
                  </a:cubicBezTo>
                  <a:cubicBezTo>
                    <a:pt x="0" y="3679"/>
                    <a:pt x="21" y="3693"/>
                    <a:pt x="40" y="3693"/>
                  </a:cubicBezTo>
                  <a:cubicBezTo>
                    <a:pt x="57" y="3693"/>
                    <a:pt x="73" y="3684"/>
                    <a:pt x="76" y="3663"/>
                  </a:cubicBezTo>
                  <a:cubicBezTo>
                    <a:pt x="276" y="2404"/>
                    <a:pt x="425" y="1183"/>
                    <a:pt x="995" y="27"/>
                  </a:cubicBezTo>
                  <a:cubicBezTo>
                    <a:pt x="1003" y="12"/>
                    <a:pt x="990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7" name="Google Shape;1747;p28"/>
            <p:cNvSpPr/>
            <p:nvPr/>
          </p:nvSpPr>
          <p:spPr>
            <a:xfrm>
              <a:off x="2898975" y="4001950"/>
              <a:ext cx="22125" cy="94050"/>
            </a:xfrm>
            <a:custGeom>
              <a:avLst/>
              <a:gdLst/>
              <a:ahLst/>
              <a:cxnLst/>
              <a:rect l="l" t="t" r="r" b="b"/>
              <a:pathLst>
                <a:path w="885" h="3762" extrusionOk="0">
                  <a:moveTo>
                    <a:pt x="850" y="1"/>
                  </a:moveTo>
                  <a:cubicBezTo>
                    <a:pt x="841" y="1"/>
                    <a:pt x="832" y="5"/>
                    <a:pt x="827" y="16"/>
                  </a:cubicBezTo>
                  <a:cubicBezTo>
                    <a:pt x="243" y="1164"/>
                    <a:pt x="271" y="2483"/>
                    <a:pt x="7" y="3718"/>
                  </a:cubicBezTo>
                  <a:cubicBezTo>
                    <a:pt x="1" y="3746"/>
                    <a:pt x="22" y="3761"/>
                    <a:pt x="44" y="3761"/>
                  </a:cubicBezTo>
                  <a:cubicBezTo>
                    <a:pt x="62" y="3761"/>
                    <a:pt x="81" y="3751"/>
                    <a:pt x="85" y="3729"/>
                  </a:cubicBezTo>
                  <a:cubicBezTo>
                    <a:pt x="364" y="2493"/>
                    <a:pt x="315" y="1199"/>
                    <a:pt x="875" y="36"/>
                  </a:cubicBezTo>
                  <a:cubicBezTo>
                    <a:pt x="884" y="16"/>
                    <a:pt x="868" y="1"/>
                    <a:pt x="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8" name="Google Shape;1748;p28"/>
            <p:cNvSpPr/>
            <p:nvPr/>
          </p:nvSpPr>
          <p:spPr>
            <a:xfrm>
              <a:off x="2854875" y="4033250"/>
              <a:ext cx="27275" cy="91425"/>
            </a:xfrm>
            <a:custGeom>
              <a:avLst/>
              <a:gdLst/>
              <a:ahLst/>
              <a:cxnLst/>
              <a:rect l="l" t="t" r="r" b="b"/>
              <a:pathLst>
                <a:path w="1091" h="3657" extrusionOk="0">
                  <a:moveTo>
                    <a:pt x="1067" y="0"/>
                  </a:moveTo>
                  <a:cubicBezTo>
                    <a:pt x="1061" y="0"/>
                    <a:pt x="1056" y="4"/>
                    <a:pt x="1053" y="11"/>
                  </a:cubicBezTo>
                  <a:cubicBezTo>
                    <a:pt x="645" y="1194"/>
                    <a:pt x="558" y="2464"/>
                    <a:pt x="16" y="3603"/>
                  </a:cubicBezTo>
                  <a:cubicBezTo>
                    <a:pt x="0" y="3633"/>
                    <a:pt x="27" y="3656"/>
                    <a:pt x="53" y="3656"/>
                  </a:cubicBezTo>
                  <a:cubicBezTo>
                    <a:pt x="68" y="3656"/>
                    <a:pt x="82" y="3650"/>
                    <a:pt x="90" y="3633"/>
                  </a:cubicBezTo>
                  <a:cubicBezTo>
                    <a:pt x="642" y="2500"/>
                    <a:pt x="720" y="1221"/>
                    <a:pt x="1087" y="26"/>
                  </a:cubicBezTo>
                  <a:cubicBezTo>
                    <a:pt x="1091" y="11"/>
                    <a:pt x="1078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9" name="Google Shape;1749;p28"/>
            <p:cNvSpPr/>
            <p:nvPr/>
          </p:nvSpPr>
          <p:spPr>
            <a:xfrm>
              <a:off x="2847375" y="4044725"/>
              <a:ext cx="25075" cy="84150"/>
            </a:xfrm>
            <a:custGeom>
              <a:avLst/>
              <a:gdLst/>
              <a:ahLst/>
              <a:cxnLst/>
              <a:rect l="l" t="t" r="r" b="b"/>
              <a:pathLst>
                <a:path w="1003" h="3366" extrusionOk="0">
                  <a:moveTo>
                    <a:pt x="980" y="1"/>
                  </a:moveTo>
                  <a:cubicBezTo>
                    <a:pt x="971" y="1"/>
                    <a:pt x="961" y="6"/>
                    <a:pt x="958" y="18"/>
                  </a:cubicBezTo>
                  <a:cubicBezTo>
                    <a:pt x="726" y="1139"/>
                    <a:pt x="418" y="2235"/>
                    <a:pt x="13" y="3305"/>
                  </a:cubicBezTo>
                  <a:cubicBezTo>
                    <a:pt x="0" y="3339"/>
                    <a:pt x="29" y="3365"/>
                    <a:pt x="57" y="3365"/>
                  </a:cubicBezTo>
                  <a:cubicBezTo>
                    <a:pt x="72" y="3365"/>
                    <a:pt x="87" y="3357"/>
                    <a:pt x="94" y="3338"/>
                  </a:cubicBezTo>
                  <a:cubicBezTo>
                    <a:pt x="502" y="2265"/>
                    <a:pt x="812" y="1158"/>
                    <a:pt x="1000" y="23"/>
                  </a:cubicBezTo>
                  <a:cubicBezTo>
                    <a:pt x="1003" y="8"/>
                    <a:pt x="992" y="1"/>
                    <a:pt x="9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0" name="Google Shape;1750;p28"/>
            <p:cNvSpPr/>
            <p:nvPr/>
          </p:nvSpPr>
          <p:spPr>
            <a:xfrm>
              <a:off x="2832850" y="4067000"/>
              <a:ext cx="12450" cy="70550"/>
            </a:xfrm>
            <a:custGeom>
              <a:avLst/>
              <a:gdLst/>
              <a:ahLst/>
              <a:cxnLst/>
              <a:rect l="l" t="t" r="r" b="b"/>
              <a:pathLst>
                <a:path w="498" h="2822" extrusionOk="0">
                  <a:moveTo>
                    <a:pt x="473" y="0"/>
                  </a:moveTo>
                  <a:cubicBezTo>
                    <a:pt x="463" y="0"/>
                    <a:pt x="452" y="6"/>
                    <a:pt x="450" y="19"/>
                  </a:cubicBezTo>
                  <a:cubicBezTo>
                    <a:pt x="281" y="934"/>
                    <a:pt x="131" y="1852"/>
                    <a:pt x="5" y="2777"/>
                  </a:cubicBezTo>
                  <a:cubicBezTo>
                    <a:pt x="0" y="2805"/>
                    <a:pt x="23" y="2821"/>
                    <a:pt x="45" y="2821"/>
                  </a:cubicBezTo>
                  <a:cubicBezTo>
                    <a:pt x="64" y="2821"/>
                    <a:pt x="82" y="2811"/>
                    <a:pt x="86" y="2787"/>
                  </a:cubicBezTo>
                  <a:cubicBezTo>
                    <a:pt x="219" y="1866"/>
                    <a:pt x="355" y="944"/>
                    <a:pt x="495" y="24"/>
                  </a:cubicBezTo>
                  <a:cubicBezTo>
                    <a:pt x="497" y="9"/>
                    <a:pt x="485" y="0"/>
                    <a:pt x="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1" name="Google Shape;1751;p28"/>
            <p:cNvSpPr/>
            <p:nvPr/>
          </p:nvSpPr>
          <p:spPr>
            <a:xfrm>
              <a:off x="2803500" y="4082400"/>
              <a:ext cx="13725" cy="76650"/>
            </a:xfrm>
            <a:custGeom>
              <a:avLst/>
              <a:gdLst/>
              <a:ahLst/>
              <a:cxnLst/>
              <a:rect l="l" t="t" r="r" b="b"/>
              <a:pathLst>
                <a:path w="549" h="3066" extrusionOk="0">
                  <a:moveTo>
                    <a:pt x="507" y="0"/>
                  </a:moveTo>
                  <a:cubicBezTo>
                    <a:pt x="495" y="0"/>
                    <a:pt x="483" y="6"/>
                    <a:pt x="476" y="19"/>
                  </a:cubicBezTo>
                  <a:cubicBezTo>
                    <a:pt x="1" y="900"/>
                    <a:pt x="149" y="2051"/>
                    <a:pt x="45" y="3018"/>
                  </a:cubicBezTo>
                  <a:cubicBezTo>
                    <a:pt x="41" y="3048"/>
                    <a:pt x="66" y="3065"/>
                    <a:pt x="89" y="3065"/>
                  </a:cubicBezTo>
                  <a:cubicBezTo>
                    <a:pt x="108" y="3065"/>
                    <a:pt x="127" y="3054"/>
                    <a:pt x="130" y="3029"/>
                  </a:cubicBezTo>
                  <a:cubicBezTo>
                    <a:pt x="257" y="2063"/>
                    <a:pt x="72" y="931"/>
                    <a:pt x="536" y="43"/>
                  </a:cubicBezTo>
                  <a:cubicBezTo>
                    <a:pt x="549" y="19"/>
                    <a:pt x="528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2" name="Google Shape;1752;p28"/>
            <p:cNvSpPr/>
            <p:nvPr/>
          </p:nvSpPr>
          <p:spPr>
            <a:xfrm>
              <a:off x="2796325" y="4081400"/>
              <a:ext cx="14150" cy="85175"/>
            </a:xfrm>
            <a:custGeom>
              <a:avLst/>
              <a:gdLst/>
              <a:ahLst/>
              <a:cxnLst/>
              <a:rect l="l" t="t" r="r" b="b"/>
              <a:pathLst>
                <a:path w="566" h="3407" extrusionOk="0">
                  <a:moveTo>
                    <a:pt x="536" y="0"/>
                  </a:moveTo>
                  <a:cubicBezTo>
                    <a:pt x="528" y="0"/>
                    <a:pt x="520" y="4"/>
                    <a:pt x="516" y="14"/>
                  </a:cubicBezTo>
                  <a:cubicBezTo>
                    <a:pt x="47" y="1023"/>
                    <a:pt x="95" y="2278"/>
                    <a:pt x="4" y="3365"/>
                  </a:cubicBezTo>
                  <a:cubicBezTo>
                    <a:pt x="1" y="3391"/>
                    <a:pt x="23" y="3406"/>
                    <a:pt x="43" y="3406"/>
                  </a:cubicBezTo>
                  <a:cubicBezTo>
                    <a:pt x="60" y="3406"/>
                    <a:pt x="77" y="3396"/>
                    <a:pt x="79" y="3374"/>
                  </a:cubicBezTo>
                  <a:cubicBezTo>
                    <a:pt x="168" y="2286"/>
                    <a:pt x="123" y="1050"/>
                    <a:pt x="557" y="31"/>
                  </a:cubicBezTo>
                  <a:cubicBezTo>
                    <a:pt x="565" y="14"/>
                    <a:pt x="550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3" name="Google Shape;1753;p28"/>
            <p:cNvSpPr/>
            <p:nvPr/>
          </p:nvSpPr>
          <p:spPr>
            <a:xfrm>
              <a:off x="2765025" y="4115200"/>
              <a:ext cx="7050" cy="70900"/>
            </a:xfrm>
            <a:custGeom>
              <a:avLst/>
              <a:gdLst/>
              <a:ahLst/>
              <a:cxnLst/>
              <a:rect l="l" t="t" r="r" b="b"/>
              <a:pathLst>
                <a:path w="282" h="2836" extrusionOk="0">
                  <a:moveTo>
                    <a:pt x="261" y="1"/>
                  </a:moveTo>
                  <a:cubicBezTo>
                    <a:pt x="252" y="1"/>
                    <a:pt x="243" y="6"/>
                    <a:pt x="241" y="16"/>
                  </a:cubicBezTo>
                  <a:cubicBezTo>
                    <a:pt x="60" y="937"/>
                    <a:pt x="1" y="1875"/>
                    <a:pt x="96" y="2809"/>
                  </a:cubicBezTo>
                  <a:cubicBezTo>
                    <a:pt x="97" y="2827"/>
                    <a:pt x="111" y="2835"/>
                    <a:pt x="125" y="2835"/>
                  </a:cubicBezTo>
                  <a:cubicBezTo>
                    <a:pt x="142" y="2835"/>
                    <a:pt x="160" y="2823"/>
                    <a:pt x="158" y="2801"/>
                  </a:cubicBezTo>
                  <a:cubicBezTo>
                    <a:pt x="88" y="1863"/>
                    <a:pt x="118" y="949"/>
                    <a:pt x="280" y="22"/>
                  </a:cubicBezTo>
                  <a:cubicBezTo>
                    <a:pt x="282" y="8"/>
                    <a:pt x="271" y="1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4" name="Google Shape;1754;p28"/>
            <p:cNvSpPr/>
            <p:nvPr/>
          </p:nvSpPr>
          <p:spPr>
            <a:xfrm>
              <a:off x="2779200" y="4096825"/>
              <a:ext cx="9975" cy="82350"/>
            </a:xfrm>
            <a:custGeom>
              <a:avLst/>
              <a:gdLst/>
              <a:ahLst/>
              <a:cxnLst/>
              <a:rect l="l" t="t" r="r" b="b"/>
              <a:pathLst>
                <a:path w="399" h="3294" extrusionOk="0">
                  <a:moveTo>
                    <a:pt x="377" y="1"/>
                  </a:moveTo>
                  <a:cubicBezTo>
                    <a:pt x="368" y="1"/>
                    <a:pt x="359" y="6"/>
                    <a:pt x="357" y="17"/>
                  </a:cubicBezTo>
                  <a:cubicBezTo>
                    <a:pt x="94" y="1078"/>
                    <a:pt x="1" y="2173"/>
                    <a:pt x="37" y="3265"/>
                  </a:cubicBezTo>
                  <a:cubicBezTo>
                    <a:pt x="37" y="3285"/>
                    <a:pt x="51" y="3294"/>
                    <a:pt x="66" y="3294"/>
                  </a:cubicBezTo>
                  <a:cubicBezTo>
                    <a:pt x="84" y="3294"/>
                    <a:pt x="105" y="3280"/>
                    <a:pt x="105" y="3256"/>
                  </a:cubicBezTo>
                  <a:cubicBezTo>
                    <a:pt x="71" y="2158"/>
                    <a:pt x="182" y="1097"/>
                    <a:pt x="395" y="22"/>
                  </a:cubicBezTo>
                  <a:cubicBezTo>
                    <a:pt x="398" y="8"/>
                    <a:pt x="388" y="1"/>
                    <a:pt x="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5" name="Google Shape;1755;p28"/>
            <p:cNvSpPr/>
            <p:nvPr/>
          </p:nvSpPr>
          <p:spPr>
            <a:xfrm>
              <a:off x="3115425" y="4014000"/>
              <a:ext cx="29550" cy="2150"/>
            </a:xfrm>
            <a:custGeom>
              <a:avLst/>
              <a:gdLst/>
              <a:ahLst/>
              <a:cxnLst/>
              <a:rect l="l" t="t" r="r" b="b"/>
              <a:pathLst>
                <a:path w="1182" h="86" extrusionOk="0">
                  <a:moveTo>
                    <a:pt x="35" y="1"/>
                  </a:moveTo>
                  <a:cubicBezTo>
                    <a:pt x="6" y="1"/>
                    <a:pt x="0" y="46"/>
                    <a:pt x="30" y="50"/>
                  </a:cubicBezTo>
                  <a:cubicBezTo>
                    <a:pt x="259" y="72"/>
                    <a:pt x="490" y="85"/>
                    <a:pt x="719" y="85"/>
                  </a:cubicBezTo>
                  <a:cubicBezTo>
                    <a:pt x="860" y="85"/>
                    <a:pt x="1001" y="80"/>
                    <a:pt x="1141" y="69"/>
                  </a:cubicBezTo>
                  <a:cubicBezTo>
                    <a:pt x="1182" y="66"/>
                    <a:pt x="1175" y="5"/>
                    <a:pt x="1136" y="5"/>
                  </a:cubicBezTo>
                  <a:cubicBezTo>
                    <a:pt x="1135" y="5"/>
                    <a:pt x="1134" y="5"/>
                    <a:pt x="1133" y="5"/>
                  </a:cubicBezTo>
                  <a:cubicBezTo>
                    <a:pt x="947" y="15"/>
                    <a:pt x="763" y="21"/>
                    <a:pt x="578" y="21"/>
                  </a:cubicBezTo>
                  <a:cubicBezTo>
                    <a:pt x="398" y="21"/>
                    <a:pt x="218" y="15"/>
                    <a:pt x="37" y="1"/>
                  </a:cubicBezTo>
                  <a:cubicBezTo>
                    <a:pt x="36" y="1"/>
                    <a:pt x="35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6" name="Google Shape;1756;p28"/>
            <p:cNvSpPr/>
            <p:nvPr/>
          </p:nvSpPr>
          <p:spPr>
            <a:xfrm>
              <a:off x="3131400" y="4008650"/>
              <a:ext cx="17325" cy="2650"/>
            </a:xfrm>
            <a:custGeom>
              <a:avLst/>
              <a:gdLst/>
              <a:ahLst/>
              <a:cxnLst/>
              <a:rect l="l" t="t" r="r" b="b"/>
              <a:pathLst>
                <a:path w="693" h="106" extrusionOk="0">
                  <a:moveTo>
                    <a:pt x="24" y="0"/>
                  </a:moveTo>
                  <a:cubicBezTo>
                    <a:pt x="4" y="0"/>
                    <a:pt x="0" y="31"/>
                    <a:pt x="22" y="34"/>
                  </a:cubicBezTo>
                  <a:cubicBezTo>
                    <a:pt x="230" y="71"/>
                    <a:pt x="441" y="95"/>
                    <a:pt x="652" y="106"/>
                  </a:cubicBezTo>
                  <a:cubicBezTo>
                    <a:pt x="652" y="106"/>
                    <a:pt x="653" y="106"/>
                    <a:pt x="653" y="106"/>
                  </a:cubicBezTo>
                  <a:cubicBezTo>
                    <a:pt x="686" y="106"/>
                    <a:pt x="692" y="58"/>
                    <a:pt x="658" y="52"/>
                  </a:cubicBezTo>
                  <a:cubicBezTo>
                    <a:pt x="449" y="22"/>
                    <a:pt x="238" y="4"/>
                    <a:pt x="26" y="0"/>
                  </a:cubicBezTo>
                  <a:cubicBezTo>
                    <a:pt x="25" y="0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7" name="Google Shape;1757;p28"/>
            <p:cNvSpPr/>
            <p:nvPr/>
          </p:nvSpPr>
          <p:spPr>
            <a:xfrm>
              <a:off x="3150575" y="3999525"/>
              <a:ext cx="10625" cy="1600"/>
            </a:xfrm>
            <a:custGeom>
              <a:avLst/>
              <a:gdLst/>
              <a:ahLst/>
              <a:cxnLst/>
              <a:rect l="l" t="t" r="r" b="b"/>
              <a:pathLst>
                <a:path w="425" h="64" extrusionOk="0">
                  <a:moveTo>
                    <a:pt x="94" y="0"/>
                  </a:moveTo>
                  <a:cubicBezTo>
                    <a:pt x="70" y="0"/>
                    <a:pt x="45" y="1"/>
                    <a:pt x="21" y="1"/>
                  </a:cubicBezTo>
                  <a:cubicBezTo>
                    <a:pt x="1" y="1"/>
                    <a:pt x="1" y="35"/>
                    <a:pt x="21" y="37"/>
                  </a:cubicBezTo>
                  <a:cubicBezTo>
                    <a:pt x="145" y="53"/>
                    <a:pt x="270" y="63"/>
                    <a:pt x="395" y="64"/>
                  </a:cubicBezTo>
                  <a:cubicBezTo>
                    <a:pt x="425" y="64"/>
                    <a:pt x="423" y="17"/>
                    <a:pt x="395" y="15"/>
                  </a:cubicBezTo>
                  <a:cubicBezTo>
                    <a:pt x="296" y="5"/>
                    <a:pt x="195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8" name="Google Shape;1758;p28"/>
            <p:cNvSpPr/>
            <p:nvPr/>
          </p:nvSpPr>
          <p:spPr>
            <a:xfrm>
              <a:off x="3075700" y="4030000"/>
              <a:ext cx="24275" cy="7600"/>
            </a:xfrm>
            <a:custGeom>
              <a:avLst/>
              <a:gdLst/>
              <a:ahLst/>
              <a:cxnLst/>
              <a:rect l="l" t="t" r="r" b="b"/>
              <a:pathLst>
                <a:path w="971" h="304" extrusionOk="0">
                  <a:moveTo>
                    <a:pt x="26" y="0"/>
                  </a:moveTo>
                  <a:cubicBezTo>
                    <a:pt x="9" y="0"/>
                    <a:pt x="1" y="28"/>
                    <a:pt x="20" y="38"/>
                  </a:cubicBezTo>
                  <a:cubicBezTo>
                    <a:pt x="300" y="188"/>
                    <a:pt x="608" y="278"/>
                    <a:pt x="925" y="304"/>
                  </a:cubicBezTo>
                  <a:cubicBezTo>
                    <a:pt x="925" y="304"/>
                    <a:pt x="926" y="304"/>
                    <a:pt x="927" y="304"/>
                  </a:cubicBezTo>
                  <a:cubicBezTo>
                    <a:pt x="964" y="304"/>
                    <a:pt x="970" y="248"/>
                    <a:pt x="933" y="245"/>
                  </a:cubicBezTo>
                  <a:cubicBezTo>
                    <a:pt x="622" y="218"/>
                    <a:pt x="318" y="136"/>
                    <a:pt x="35" y="2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9" name="Google Shape;1759;p28"/>
            <p:cNvSpPr/>
            <p:nvPr/>
          </p:nvSpPr>
          <p:spPr>
            <a:xfrm>
              <a:off x="3065325" y="4033600"/>
              <a:ext cx="24075" cy="9600"/>
            </a:xfrm>
            <a:custGeom>
              <a:avLst/>
              <a:gdLst/>
              <a:ahLst/>
              <a:cxnLst/>
              <a:rect l="l" t="t" r="r" b="b"/>
              <a:pathLst>
                <a:path w="963" h="384" extrusionOk="0">
                  <a:moveTo>
                    <a:pt x="37" y="1"/>
                  </a:moveTo>
                  <a:cubicBezTo>
                    <a:pt x="16" y="1"/>
                    <a:pt x="0" y="35"/>
                    <a:pt x="22" y="49"/>
                  </a:cubicBezTo>
                  <a:cubicBezTo>
                    <a:pt x="294" y="211"/>
                    <a:pt x="598" y="337"/>
                    <a:pt x="913" y="383"/>
                  </a:cubicBezTo>
                  <a:cubicBezTo>
                    <a:pt x="915" y="383"/>
                    <a:pt x="918" y="383"/>
                    <a:pt x="920" y="383"/>
                  </a:cubicBezTo>
                  <a:cubicBezTo>
                    <a:pt x="958" y="383"/>
                    <a:pt x="962" y="322"/>
                    <a:pt x="922" y="313"/>
                  </a:cubicBezTo>
                  <a:cubicBezTo>
                    <a:pt x="611" y="249"/>
                    <a:pt x="325" y="160"/>
                    <a:pt x="47" y="4"/>
                  </a:cubicBezTo>
                  <a:cubicBezTo>
                    <a:pt x="44" y="2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0" name="Google Shape;1760;p28"/>
            <p:cNvSpPr/>
            <p:nvPr/>
          </p:nvSpPr>
          <p:spPr>
            <a:xfrm>
              <a:off x="3024000" y="4050200"/>
              <a:ext cx="46825" cy="10200"/>
            </a:xfrm>
            <a:custGeom>
              <a:avLst/>
              <a:gdLst/>
              <a:ahLst/>
              <a:cxnLst/>
              <a:rect l="l" t="t" r="r" b="b"/>
              <a:pathLst>
                <a:path w="1873" h="408" extrusionOk="0">
                  <a:moveTo>
                    <a:pt x="43" y="1"/>
                  </a:moveTo>
                  <a:cubicBezTo>
                    <a:pt x="15" y="1"/>
                    <a:pt x="1" y="46"/>
                    <a:pt x="32" y="63"/>
                  </a:cubicBezTo>
                  <a:cubicBezTo>
                    <a:pt x="482" y="285"/>
                    <a:pt x="972" y="408"/>
                    <a:pt x="1469" y="408"/>
                  </a:cubicBezTo>
                  <a:cubicBezTo>
                    <a:pt x="1587" y="408"/>
                    <a:pt x="1705" y="401"/>
                    <a:pt x="1823" y="387"/>
                  </a:cubicBezTo>
                  <a:cubicBezTo>
                    <a:pt x="1872" y="380"/>
                    <a:pt x="1863" y="308"/>
                    <a:pt x="1816" y="308"/>
                  </a:cubicBezTo>
                  <a:cubicBezTo>
                    <a:pt x="1815" y="308"/>
                    <a:pt x="1814" y="308"/>
                    <a:pt x="1812" y="308"/>
                  </a:cubicBezTo>
                  <a:cubicBezTo>
                    <a:pt x="1705" y="317"/>
                    <a:pt x="1599" y="321"/>
                    <a:pt x="1494" y="321"/>
                  </a:cubicBezTo>
                  <a:cubicBezTo>
                    <a:pt x="997" y="321"/>
                    <a:pt x="517" y="221"/>
                    <a:pt x="56" y="4"/>
                  </a:cubicBezTo>
                  <a:cubicBezTo>
                    <a:pt x="51" y="2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1" name="Google Shape;1761;p28"/>
            <p:cNvSpPr/>
            <p:nvPr/>
          </p:nvSpPr>
          <p:spPr>
            <a:xfrm>
              <a:off x="3011200" y="4053975"/>
              <a:ext cx="52850" cy="14525"/>
            </a:xfrm>
            <a:custGeom>
              <a:avLst/>
              <a:gdLst/>
              <a:ahLst/>
              <a:cxnLst/>
              <a:rect l="l" t="t" r="r" b="b"/>
              <a:pathLst>
                <a:path w="2114" h="581" extrusionOk="0">
                  <a:moveTo>
                    <a:pt x="29" y="0"/>
                  </a:moveTo>
                  <a:cubicBezTo>
                    <a:pt x="10" y="0"/>
                    <a:pt x="0" y="32"/>
                    <a:pt x="23" y="44"/>
                  </a:cubicBezTo>
                  <a:cubicBezTo>
                    <a:pt x="460" y="276"/>
                    <a:pt x="935" y="430"/>
                    <a:pt x="1425" y="501"/>
                  </a:cubicBezTo>
                  <a:cubicBezTo>
                    <a:pt x="1516" y="514"/>
                    <a:pt x="1606" y="526"/>
                    <a:pt x="1698" y="533"/>
                  </a:cubicBezTo>
                  <a:cubicBezTo>
                    <a:pt x="1703" y="534"/>
                    <a:pt x="1713" y="534"/>
                    <a:pt x="1725" y="534"/>
                  </a:cubicBezTo>
                  <a:cubicBezTo>
                    <a:pt x="1793" y="534"/>
                    <a:pt x="1947" y="525"/>
                    <a:pt x="2024" y="517"/>
                  </a:cubicBezTo>
                  <a:lnTo>
                    <a:pt x="2024" y="517"/>
                  </a:lnTo>
                  <a:cubicBezTo>
                    <a:pt x="2014" y="528"/>
                    <a:pt x="2012" y="545"/>
                    <a:pt x="2022" y="557"/>
                  </a:cubicBezTo>
                  <a:lnTo>
                    <a:pt x="2031" y="568"/>
                  </a:lnTo>
                  <a:cubicBezTo>
                    <a:pt x="2038" y="576"/>
                    <a:pt x="2048" y="580"/>
                    <a:pt x="2057" y="580"/>
                  </a:cubicBezTo>
                  <a:cubicBezTo>
                    <a:pt x="2065" y="580"/>
                    <a:pt x="2073" y="578"/>
                    <a:pt x="2079" y="573"/>
                  </a:cubicBezTo>
                  <a:lnTo>
                    <a:pt x="2094" y="561"/>
                  </a:lnTo>
                  <a:cubicBezTo>
                    <a:pt x="2114" y="544"/>
                    <a:pt x="2110" y="510"/>
                    <a:pt x="2084" y="500"/>
                  </a:cubicBezTo>
                  <a:cubicBezTo>
                    <a:pt x="2024" y="471"/>
                    <a:pt x="1954" y="466"/>
                    <a:pt x="1883" y="466"/>
                  </a:cubicBezTo>
                  <a:cubicBezTo>
                    <a:pt x="1845" y="466"/>
                    <a:pt x="1807" y="467"/>
                    <a:pt x="1771" y="467"/>
                  </a:cubicBezTo>
                  <a:cubicBezTo>
                    <a:pt x="1748" y="467"/>
                    <a:pt x="1727" y="467"/>
                    <a:pt x="1706" y="465"/>
                  </a:cubicBezTo>
                  <a:cubicBezTo>
                    <a:pt x="1524" y="450"/>
                    <a:pt x="1344" y="425"/>
                    <a:pt x="1165" y="389"/>
                  </a:cubicBezTo>
                  <a:cubicBezTo>
                    <a:pt x="776" y="308"/>
                    <a:pt x="397" y="177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2" name="Google Shape;1762;p28"/>
            <p:cNvSpPr/>
            <p:nvPr/>
          </p:nvSpPr>
          <p:spPr>
            <a:xfrm>
              <a:off x="2977800" y="4067425"/>
              <a:ext cx="77200" cy="14725"/>
            </a:xfrm>
            <a:custGeom>
              <a:avLst/>
              <a:gdLst/>
              <a:ahLst/>
              <a:cxnLst/>
              <a:rect l="l" t="t" r="r" b="b"/>
              <a:pathLst>
                <a:path w="3088" h="589" extrusionOk="0">
                  <a:moveTo>
                    <a:pt x="39" y="0"/>
                  </a:moveTo>
                  <a:cubicBezTo>
                    <a:pt x="12" y="0"/>
                    <a:pt x="0" y="42"/>
                    <a:pt x="30" y="56"/>
                  </a:cubicBezTo>
                  <a:cubicBezTo>
                    <a:pt x="782" y="413"/>
                    <a:pt x="1583" y="589"/>
                    <a:pt x="2402" y="589"/>
                  </a:cubicBezTo>
                  <a:cubicBezTo>
                    <a:pt x="2613" y="589"/>
                    <a:pt x="2825" y="577"/>
                    <a:pt x="3038" y="554"/>
                  </a:cubicBezTo>
                  <a:cubicBezTo>
                    <a:pt x="3087" y="547"/>
                    <a:pt x="3080" y="473"/>
                    <a:pt x="3033" y="473"/>
                  </a:cubicBezTo>
                  <a:cubicBezTo>
                    <a:pt x="3031" y="473"/>
                    <a:pt x="3029" y="474"/>
                    <a:pt x="3027" y="474"/>
                  </a:cubicBezTo>
                  <a:cubicBezTo>
                    <a:pt x="2814" y="498"/>
                    <a:pt x="2601" y="509"/>
                    <a:pt x="2391" y="509"/>
                  </a:cubicBezTo>
                  <a:cubicBezTo>
                    <a:pt x="1585" y="509"/>
                    <a:pt x="800" y="337"/>
                    <a:pt x="52" y="3"/>
                  </a:cubicBezTo>
                  <a:cubicBezTo>
                    <a:pt x="47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3" name="Google Shape;1763;p28"/>
            <p:cNvSpPr/>
            <p:nvPr/>
          </p:nvSpPr>
          <p:spPr>
            <a:xfrm>
              <a:off x="2959675" y="4077575"/>
              <a:ext cx="87375" cy="18150"/>
            </a:xfrm>
            <a:custGeom>
              <a:avLst/>
              <a:gdLst/>
              <a:ahLst/>
              <a:cxnLst/>
              <a:rect l="l" t="t" r="r" b="b"/>
              <a:pathLst>
                <a:path w="3495" h="726" extrusionOk="0">
                  <a:moveTo>
                    <a:pt x="36" y="1"/>
                  </a:moveTo>
                  <a:cubicBezTo>
                    <a:pt x="15" y="1"/>
                    <a:pt x="0" y="30"/>
                    <a:pt x="22" y="46"/>
                  </a:cubicBezTo>
                  <a:cubicBezTo>
                    <a:pt x="712" y="580"/>
                    <a:pt x="1690" y="726"/>
                    <a:pt x="2601" y="726"/>
                  </a:cubicBezTo>
                  <a:cubicBezTo>
                    <a:pt x="2891" y="726"/>
                    <a:pt x="3174" y="711"/>
                    <a:pt x="3438" y="689"/>
                  </a:cubicBezTo>
                  <a:cubicBezTo>
                    <a:pt x="3494" y="685"/>
                    <a:pt x="3486" y="601"/>
                    <a:pt x="3431" y="601"/>
                  </a:cubicBezTo>
                  <a:cubicBezTo>
                    <a:pt x="3430" y="601"/>
                    <a:pt x="3428" y="601"/>
                    <a:pt x="3426" y="601"/>
                  </a:cubicBezTo>
                  <a:cubicBezTo>
                    <a:pt x="3167" y="625"/>
                    <a:pt x="2899" y="639"/>
                    <a:pt x="2627" y="639"/>
                  </a:cubicBezTo>
                  <a:cubicBezTo>
                    <a:pt x="1728" y="639"/>
                    <a:pt x="794" y="486"/>
                    <a:pt x="52" y="6"/>
                  </a:cubicBezTo>
                  <a:cubicBezTo>
                    <a:pt x="47" y="2"/>
                    <a:pt x="41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4" name="Google Shape;1764;p28"/>
            <p:cNvSpPr/>
            <p:nvPr/>
          </p:nvSpPr>
          <p:spPr>
            <a:xfrm>
              <a:off x="2922900" y="4090625"/>
              <a:ext cx="89800" cy="25125"/>
            </a:xfrm>
            <a:custGeom>
              <a:avLst/>
              <a:gdLst/>
              <a:ahLst/>
              <a:cxnLst/>
              <a:rect l="l" t="t" r="r" b="b"/>
              <a:pathLst>
                <a:path w="3592" h="1005" extrusionOk="0">
                  <a:moveTo>
                    <a:pt x="37" y="1"/>
                  </a:moveTo>
                  <a:cubicBezTo>
                    <a:pt x="14" y="1"/>
                    <a:pt x="0" y="36"/>
                    <a:pt x="27" y="46"/>
                  </a:cubicBezTo>
                  <a:cubicBezTo>
                    <a:pt x="1165" y="458"/>
                    <a:pt x="2352" y="738"/>
                    <a:pt x="3531" y="1003"/>
                  </a:cubicBezTo>
                  <a:cubicBezTo>
                    <a:pt x="3534" y="1004"/>
                    <a:pt x="3538" y="1005"/>
                    <a:pt x="3541" y="1005"/>
                  </a:cubicBezTo>
                  <a:cubicBezTo>
                    <a:pt x="3586" y="1005"/>
                    <a:pt x="3591" y="932"/>
                    <a:pt x="3543" y="921"/>
                  </a:cubicBezTo>
                  <a:cubicBezTo>
                    <a:pt x="2366" y="645"/>
                    <a:pt x="1198" y="367"/>
                    <a:pt x="45" y="2"/>
                  </a:cubicBezTo>
                  <a:cubicBezTo>
                    <a:pt x="42" y="1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5" name="Google Shape;1765;p28"/>
            <p:cNvSpPr/>
            <p:nvPr/>
          </p:nvSpPr>
          <p:spPr>
            <a:xfrm>
              <a:off x="2918025" y="4096525"/>
              <a:ext cx="78175" cy="25225"/>
            </a:xfrm>
            <a:custGeom>
              <a:avLst/>
              <a:gdLst/>
              <a:ahLst/>
              <a:cxnLst/>
              <a:rect l="l" t="t" r="r" b="b"/>
              <a:pathLst>
                <a:path w="3127" h="1009" extrusionOk="0">
                  <a:moveTo>
                    <a:pt x="31" y="1"/>
                  </a:moveTo>
                  <a:cubicBezTo>
                    <a:pt x="10" y="1"/>
                    <a:pt x="1" y="31"/>
                    <a:pt x="22" y="43"/>
                  </a:cubicBezTo>
                  <a:cubicBezTo>
                    <a:pt x="1008" y="453"/>
                    <a:pt x="2027" y="775"/>
                    <a:pt x="3069" y="1007"/>
                  </a:cubicBezTo>
                  <a:cubicBezTo>
                    <a:pt x="3073" y="1008"/>
                    <a:pt x="3075" y="1008"/>
                    <a:pt x="3078" y="1008"/>
                  </a:cubicBezTo>
                  <a:cubicBezTo>
                    <a:pt x="3120" y="1008"/>
                    <a:pt x="3126" y="939"/>
                    <a:pt x="3080" y="927"/>
                  </a:cubicBezTo>
                  <a:cubicBezTo>
                    <a:pt x="2044" y="694"/>
                    <a:pt x="1028" y="385"/>
                    <a:pt x="38" y="2"/>
                  </a:cubicBezTo>
                  <a:cubicBezTo>
                    <a:pt x="36" y="1"/>
                    <a:pt x="33" y="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6" name="Google Shape;1766;p28"/>
            <p:cNvSpPr/>
            <p:nvPr/>
          </p:nvSpPr>
          <p:spPr>
            <a:xfrm>
              <a:off x="2881825" y="4118125"/>
              <a:ext cx="57425" cy="15125"/>
            </a:xfrm>
            <a:custGeom>
              <a:avLst/>
              <a:gdLst/>
              <a:ahLst/>
              <a:cxnLst/>
              <a:rect l="l" t="t" r="r" b="b"/>
              <a:pathLst>
                <a:path w="2297" h="605" extrusionOk="0">
                  <a:moveTo>
                    <a:pt x="42" y="1"/>
                  </a:moveTo>
                  <a:cubicBezTo>
                    <a:pt x="19" y="1"/>
                    <a:pt x="1" y="33"/>
                    <a:pt x="25" y="50"/>
                  </a:cubicBezTo>
                  <a:cubicBezTo>
                    <a:pt x="540" y="422"/>
                    <a:pt x="1294" y="604"/>
                    <a:pt x="1957" y="604"/>
                  </a:cubicBezTo>
                  <a:cubicBezTo>
                    <a:pt x="2058" y="604"/>
                    <a:pt x="2157" y="600"/>
                    <a:pt x="2253" y="592"/>
                  </a:cubicBezTo>
                  <a:cubicBezTo>
                    <a:pt x="2296" y="588"/>
                    <a:pt x="2288" y="523"/>
                    <a:pt x="2246" y="523"/>
                  </a:cubicBezTo>
                  <a:cubicBezTo>
                    <a:pt x="2245" y="523"/>
                    <a:pt x="2245" y="524"/>
                    <a:pt x="2244" y="524"/>
                  </a:cubicBezTo>
                  <a:cubicBezTo>
                    <a:pt x="2171" y="528"/>
                    <a:pt x="2097" y="530"/>
                    <a:pt x="2022" y="530"/>
                  </a:cubicBezTo>
                  <a:cubicBezTo>
                    <a:pt x="1351" y="530"/>
                    <a:pt x="604" y="362"/>
                    <a:pt x="58" y="6"/>
                  </a:cubicBezTo>
                  <a:cubicBezTo>
                    <a:pt x="53" y="2"/>
                    <a:pt x="47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7" name="Google Shape;1767;p28"/>
            <p:cNvSpPr/>
            <p:nvPr/>
          </p:nvSpPr>
          <p:spPr>
            <a:xfrm>
              <a:off x="2884250" y="4114675"/>
              <a:ext cx="68150" cy="14475"/>
            </a:xfrm>
            <a:custGeom>
              <a:avLst/>
              <a:gdLst/>
              <a:ahLst/>
              <a:cxnLst/>
              <a:rect l="l" t="t" r="r" b="b"/>
              <a:pathLst>
                <a:path w="2726" h="579" extrusionOk="0">
                  <a:moveTo>
                    <a:pt x="34" y="0"/>
                  </a:moveTo>
                  <a:cubicBezTo>
                    <a:pt x="11" y="0"/>
                    <a:pt x="1" y="38"/>
                    <a:pt x="26" y="51"/>
                  </a:cubicBezTo>
                  <a:cubicBezTo>
                    <a:pt x="683" y="409"/>
                    <a:pt x="1411" y="578"/>
                    <a:pt x="2149" y="578"/>
                  </a:cubicBezTo>
                  <a:cubicBezTo>
                    <a:pt x="2326" y="578"/>
                    <a:pt x="2503" y="569"/>
                    <a:pt x="2680" y="550"/>
                  </a:cubicBezTo>
                  <a:cubicBezTo>
                    <a:pt x="2725" y="544"/>
                    <a:pt x="2718" y="477"/>
                    <a:pt x="2676" y="477"/>
                  </a:cubicBezTo>
                  <a:cubicBezTo>
                    <a:pt x="2674" y="477"/>
                    <a:pt x="2672" y="477"/>
                    <a:pt x="2671" y="478"/>
                  </a:cubicBezTo>
                  <a:cubicBezTo>
                    <a:pt x="2501" y="496"/>
                    <a:pt x="2334" y="505"/>
                    <a:pt x="2168" y="505"/>
                  </a:cubicBezTo>
                  <a:cubicBezTo>
                    <a:pt x="1430" y="505"/>
                    <a:pt x="724" y="327"/>
                    <a:pt x="45" y="3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8" name="Google Shape;1768;p28"/>
            <p:cNvSpPr/>
            <p:nvPr/>
          </p:nvSpPr>
          <p:spPr>
            <a:xfrm>
              <a:off x="2842850" y="4144625"/>
              <a:ext cx="50150" cy="7700"/>
            </a:xfrm>
            <a:custGeom>
              <a:avLst/>
              <a:gdLst/>
              <a:ahLst/>
              <a:cxnLst/>
              <a:rect l="l" t="t" r="r" b="b"/>
              <a:pathLst>
                <a:path w="2006" h="308" extrusionOk="0">
                  <a:moveTo>
                    <a:pt x="28" y="0"/>
                  </a:moveTo>
                  <a:cubicBezTo>
                    <a:pt x="9" y="0"/>
                    <a:pt x="1" y="35"/>
                    <a:pt x="22" y="41"/>
                  </a:cubicBezTo>
                  <a:cubicBezTo>
                    <a:pt x="533" y="190"/>
                    <a:pt x="1046" y="308"/>
                    <a:pt x="1572" y="308"/>
                  </a:cubicBezTo>
                  <a:cubicBezTo>
                    <a:pt x="1709" y="308"/>
                    <a:pt x="1846" y="300"/>
                    <a:pt x="1985" y="282"/>
                  </a:cubicBezTo>
                  <a:cubicBezTo>
                    <a:pt x="2006" y="280"/>
                    <a:pt x="2002" y="250"/>
                    <a:pt x="1984" y="250"/>
                  </a:cubicBezTo>
                  <a:cubicBezTo>
                    <a:pt x="1983" y="250"/>
                    <a:pt x="1983" y="250"/>
                    <a:pt x="1982" y="250"/>
                  </a:cubicBezTo>
                  <a:cubicBezTo>
                    <a:pt x="1898" y="257"/>
                    <a:pt x="1814" y="260"/>
                    <a:pt x="1730" y="260"/>
                  </a:cubicBezTo>
                  <a:cubicBezTo>
                    <a:pt x="1154" y="260"/>
                    <a:pt x="592" y="120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9" name="Google Shape;1769;p28"/>
            <p:cNvSpPr/>
            <p:nvPr/>
          </p:nvSpPr>
          <p:spPr>
            <a:xfrm>
              <a:off x="2853275" y="4135325"/>
              <a:ext cx="45825" cy="13200"/>
            </a:xfrm>
            <a:custGeom>
              <a:avLst/>
              <a:gdLst/>
              <a:ahLst/>
              <a:cxnLst/>
              <a:rect l="l" t="t" r="r" b="b"/>
              <a:pathLst>
                <a:path w="1833" h="528" extrusionOk="0">
                  <a:moveTo>
                    <a:pt x="35" y="1"/>
                  </a:moveTo>
                  <a:cubicBezTo>
                    <a:pt x="12" y="1"/>
                    <a:pt x="1" y="36"/>
                    <a:pt x="25" y="49"/>
                  </a:cubicBezTo>
                  <a:cubicBezTo>
                    <a:pt x="582" y="300"/>
                    <a:pt x="1177" y="461"/>
                    <a:pt x="1785" y="528"/>
                  </a:cubicBezTo>
                  <a:cubicBezTo>
                    <a:pt x="1786" y="528"/>
                    <a:pt x="1787" y="528"/>
                    <a:pt x="1788" y="528"/>
                  </a:cubicBezTo>
                  <a:cubicBezTo>
                    <a:pt x="1826" y="528"/>
                    <a:pt x="1832" y="472"/>
                    <a:pt x="1793" y="464"/>
                  </a:cubicBezTo>
                  <a:cubicBezTo>
                    <a:pt x="1196" y="372"/>
                    <a:pt x="609" y="217"/>
                    <a:pt x="44" y="2"/>
                  </a:cubicBezTo>
                  <a:cubicBezTo>
                    <a:pt x="41" y="1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0" name="Google Shape;1770;p28"/>
            <p:cNvSpPr/>
            <p:nvPr/>
          </p:nvSpPr>
          <p:spPr>
            <a:xfrm>
              <a:off x="2816950" y="4158950"/>
              <a:ext cx="52275" cy="8975"/>
            </a:xfrm>
            <a:custGeom>
              <a:avLst/>
              <a:gdLst/>
              <a:ahLst/>
              <a:cxnLst/>
              <a:rect l="l" t="t" r="r" b="b"/>
              <a:pathLst>
                <a:path w="2091" h="359" extrusionOk="0">
                  <a:moveTo>
                    <a:pt x="39" y="0"/>
                  </a:moveTo>
                  <a:cubicBezTo>
                    <a:pt x="13" y="0"/>
                    <a:pt x="1" y="38"/>
                    <a:pt x="28" y="47"/>
                  </a:cubicBezTo>
                  <a:cubicBezTo>
                    <a:pt x="620" y="235"/>
                    <a:pt x="1248" y="359"/>
                    <a:pt x="1873" y="359"/>
                  </a:cubicBezTo>
                  <a:cubicBezTo>
                    <a:pt x="1936" y="359"/>
                    <a:pt x="1998" y="357"/>
                    <a:pt x="2061" y="355"/>
                  </a:cubicBezTo>
                  <a:cubicBezTo>
                    <a:pt x="2090" y="352"/>
                    <a:pt x="2090" y="303"/>
                    <a:pt x="2061" y="302"/>
                  </a:cubicBezTo>
                  <a:cubicBezTo>
                    <a:pt x="1369" y="269"/>
                    <a:pt x="714" y="196"/>
                    <a:pt x="47" y="1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1" name="Google Shape;1771;p28"/>
            <p:cNvSpPr/>
            <p:nvPr/>
          </p:nvSpPr>
          <p:spPr>
            <a:xfrm>
              <a:off x="2792825" y="4176775"/>
              <a:ext cx="55275" cy="7900"/>
            </a:xfrm>
            <a:custGeom>
              <a:avLst/>
              <a:gdLst/>
              <a:ahLst/>
              <a:cxnLst/>
              <a:rect l="l" t="t" r="r" b="b"/>
              <a:pathLst>
                <a:path w="2211" h="316" extrusionOk="0">
                  <a:moveTo>
                    <a:pt x="27" y="0"/>
                  </a:moveTo>
                  <a:cubicBezTo>
                    <a:pt x="3" y="0"/>
                    <a:pt x="0" y="40"/>
                    <a:pt x="27" y="45"/>
                  </a:cubicBezTo>
                  <a:cubicBezTo>
                    <a:pt x="729" y="207"/>
                    <a:pt x="1448" y="298"/>
                    <a:pt x="2171" y="315"/>
                  </a:cubicBezTo>
                  <a:cubicBezTo>
                    <a:pt x="2204" y="315"/>
                    <a:pt x="2211" y="265"/>
                    <a:pt x="2178" y="263"/>
                  </a:cubicBezTo>
                  <a:cubicBezTo>
                    <a:pt x="1456" y="230"/>
                    <a:pt x="740" y="142"/>
                    <a:pt x="32" y="1"/>
                  </a:cubicBezTo>
                  <a:cubicBezTo>
                    <a:pt x="30" y="0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2" name="Google Shape;1772;p28"/>
            <p:cNvSpPr/>
            <p:nvPr/>
          </p:nvSpPr>
          <p:spPr>
            <a:xfrm>
              <a:off x="2788575" y="4180300"/>
              <a:ext cx="53225" cy="7100"/>
            </a:xfrm>
            <a:custGeom>
              <a:avLst/>
              <a:gdLst/>
              <a:ahLst/>
              <a:cxnLst/>
              <a:rect l="l" t="t" r="r" b="b"/>
              <a:pathLst>
                <a:path w="2129" h="284" extrusionOk="0">
                  <a:moveTo>
                    <a:pt x="35" y="1"/>
                  </a:moveTo>
                  <a:cubicBezTo>
                    <a:pt x="6" y="1"/>
                    <a:pt x="0" y="44"/>
                    <a:pt x="28" y="52"/>
                  </a:cubicBezTo>
                  <a:cubicBezTo>
                    <a:pt x="710" y="156"/>
                    <a:pt x="1393" y="217"/>
                    <a:pt x="2078" y="284"/>
                  </a:cubicBezTo>
                  <a:cubicBezTo>
                    <a:pt x="2080" y="284"/>
                    <a:pt x="2081" y="284"/>
                    <a:pt x="2083" y="284"/>
                  </a:cubicBezTo>
                  <a:cubicBezTo>
                    <a:pt x="2123" y="284"/>
                    <a:pt x="2129" y="221"/>
                    <a:pt x="2088" y="218"/>
                  </a:cubicBezTo>
                  <a:cubicBezTo>
                    <a:pt x="1401" y="178"/>
                    <a:pt x="717" y="90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73" name="Google Shape;1773;p28"/>
          <p:cNvSpPr/>
          <p:nvPr/>
        </p:nvSpPr>
        <p:spPr>
          <a:xfrm rot="6129037">
            <a:off x="11001767" y="422527"/>
            <a:ext cx="2350484" cy="2006277"/>
          </a:xfrm>
          <a:custGeom>
            <a:avLst/>
            <a:gdLst/>
            <a:ahLst/>
            <a:cxnLst/>
            <a:rect l="l" t="t" r="r" b="b"/>
            <a:pathLst>
              <a:path w="63104" h="53863" extrusionOk="0">
                <a:moveTo>
                  <a:pt x="5278" y="3324"/>
                </a:moveTo>
                <a:cubicBezTo>
                  <a:pt x="5269" y="3392"/>
                  <a:pt x="5284" y="3462"/>
                  <a:pt x="5319" y="3521"/>
                </a:cubicBezTo>
                <a:cubicBezTo>
                  <a:pt x="5735" y="4271"/>
                  <a:pt x="6169" y="5012"/>
                  <a:pt x="6612" y="5748"/>
                </a:cubicBezTo>
                <a:cubicBezTo>
                  <a:pt x="6128" y="4995"/>
                  <a:pt x="5652" y="4235"/>
                  <a:pt x="5183" y="3474"/>
                </a:cubicBezTo>
                <a:cubicBezTo>
                  <a:pt x="5212" y="3423"/>
                  <a:pt x="5243" y="3373"/>
                  <a:pt x="5278" y="3324"/>
                </a:cubicBezTo>
                <a:close/>
                <a:moveTo>
                  <a:pt x="21260" y="1898"/>
                </a:moveTo>
                <a:lnTo>
                  <a:pt x="21260" y="1898"/>
                </a:lnTo>
                <a:cubicBezTo>
                  <a:pt x="19516" y="3842"/>
                  <a:pt x="17705" y="5880"/>
                  <a:pt x="16341" y="8117"/>
                </a:cubicBezTo>
                <a:cubicBezTo>
                  <a:pt x="16770" y="7342"/>
                  <a:pt x="17231" y="6594"/>
                  <a:pt x="17685" y="5884"/>
                </a:cubicBezTo>
                <a:cubicBezTo>
                  <a:pt x="18674" y="4344"/>
                  <a:pt x="19837" y="2974"/>
                  <a:pt x="21260" y="1898"/>
                </a:cubicBezTo>
                <a:close/>
                <a:moveTo>
                  <a:pt x="19498" y="22016"/>
                </a:moveTo>
                <a:lnTo>
                  <a:pt x="19498" y="22016"/>
                </a:lnTo>
                <a:cubicBezTo>
                  <a:pt x="19991" y="22494"/>
                  <a:pt x="20487" y="22970"/>
                  <a:pt x="20992" y="23437"/>
                </a:cubicBezTo>
                <a:cubicBezTo>
                  <a:pt x="20994" y="23446"/>
                  <a:pt x="20994" y="23454"/>
                  <a:pt x="20995" y="23463"/>
                </a:cubicBezTo>
                <a:cubicBezTo>
                  <a:pt x="20488" y="22989"/>
                  <a:pt x="19989" y="22506"/>
                  <a:pt x="19498" y="22016"/>
                </a:cubicBezTo>
                <a:close/>
                <a:moveTo>
                  <a:pt x="21647" y="24733"/>
                </a:moveTo>
                <a:lnTo>
                  <a:pt x="21647" y="24733"/>
                </a:lnTo>
                <a:cubicBezTo>
                  <a:pt x="21713" y="24793"/>
                  <a:pt x="21779" y="24854"/>
                  <a:pt x="21848" y="24915"/>
                </a:cubicBezTo>
                <a:cubicBezTo>
                  <a:pt x="22844" y="25806"/>
                  <a:pt x="23862" y="26654"/>
                  <a:pt x="24904" y="27462"/>
                </a:cubicBezTo>
                <a:cubicBezTo>
                  <a:pt x="23662" y="29133"/>
                  <a:pt x="22484" y="30768"/>
                  <a:pt x="21501" y="32513"/>
                </a:cubicBezTo>
                <a:cubicBezTo>
                  <a:pt x="22253" y="30198"/>
                  <a:pt x="22197" y="27557"/>
                  <a:pt x="21687" y="25193"/>
                </a:cubicBezTo>
                <a:cubicBezTo>
                  <a:pt x="21676" y="25039"/>
                  <a:pt x="21661" y="24886"/>
                  <a:pt x="21647" y="24733"/>
                </a:cubicBezTo>
                <a:close/>
                <a:moveTo>
                  <a:pt x="35563" y="1"/>
                </a:moveTo>
                <a:cubicBezTo>
                  <a:pt x="35545" y="1"/>
                  <a:pt x="35527" y="3"/>
                  <a:pt x="35509" y="8"/>
                </a:cubicBezTo>
                <a:cubicBezTo>
                  <a:pt x="26692" y="2410"/>
                  <a:pt x="21494" y="9535"/>
                  <a:pt x="17814" y="17472"/>
                </a:cubicBezTo>
                <a:cubicBezTo>
                  <a:pt x="17035" y="16473"/>
                  <a:pt x="16287" y="15449"/>
                  <a:pt x="15556" y="14413"/>
                </a:cubicBezTo>
                <a:cubicBezTo>
                  <a:pt x="15805" y="14291"/>
                  <a:pt x="16043" y="14149"/>
                  <a:pt x="16270" y="13987"/>
                </a:cubicBezTo>
                <a:cubicBezTo>
                  <a:pt x="18184" y="12964"/>
                  <a:pt x="19332" y="10808"/>
                  <a:pt x="20405" y="8946"/>
                </a:cubicBezTo>
                <a:cubicBezTo>
                  <a:pt x="21939" y="6290"/>
                  <a:pt x="23020" y="3463"/>
                  <a:pt x="23438" y="418"/>
                </a:cubicBezTo>
                <a:cubicBezTo>
                  <a:pt x="23465" y="224"/>
                  <a:pt x="23298" y="47"/>
                  <a:pt x="23114" y="47"/>
                </a:cubicBezTo>
                <a:cubicBezTo>
                  <a:pt x="23072" y="47"/>
                  <a:pt x="23029" y="56"/>
                  <a:pt x="22987" y="77"/>
                </a:cubicBezTo>
                <a:cubicBezTo>
                  <a:pt x="20508" y="1280"/>
                  <a:pt x="18657" y="3202"/>
                  <a:pt x="17178" y="5502"/>
                </a:cubicBezTo>
                <a:cubicBezTo>
                  <a:pt x="15871" y="7534"/>
                  <a:pt x="14549" y="9805"/>
                  <a:pt x="14034" y="12199"/>
                </a:cubicBezTo>
                <a:cubicBezTo>
                  <a:pt x="11961" y="9083"/>
                  <a:pt x="10038" y="5860"/>
                  <a:pt x="8129" y="2670"/>
                </a:cubicBezTo>
                <a:cubicBezTo>
                  <a:pt x="8092" y="2606"/>
                  <a:pt x="8026" y="2561"/>
                  <a:pt x="7953" y="2553"/>
                </a:cubicBezTo>
                <a:cubicBezTo>
                  <a:pt x="7789" y="2220"/>
                  <a:pt x="7238" y="2143"/>
                  <a:pt x="6773" y="2143"/>
                </a:cubicBezTo>
                <a:cubicBezTo>
                  <a:pt x="6571" y="2143"/>
                  <a:pt x="6385" y="2157"/>
                  <a:pt x="6254" y="2172"/>
                </a:cubicBezTo>
                <a:cubicBezTo>
                  <a:pt x="5508" y="2251"/>
                  <a:pt x="4795" y="2693"/>
                  <a:pt x="4637" y="3461"/>
                </a:cubicBezTo>
                <a:cubicBezTo>
                  <a:pt x="4622" y="3530"/>
                  <a:pt x="4642" y="3602"/>
                  <a:pt x="4690" y="3653"/>
                </a:cubicBezTo>
                <a:cubicBezTo>
                  <a:pt x="4687" y="3711"/>
                  <a:pt x="4702" y="3768"/>
                  <a:pt x="4730" y="3818"/>
                </a:cubicBezTo>
                <a:cubicBezTo>
                  <a:pt x="7032" y="7572"/>
                  <a:pt x="9526" y="11199"/>
                  <a:pt x="12252" y="14636"/>
                </a:cubicBezTo>
                <a:cubicBezTo>
                  <a:pt x="11171" y="14904"/>
                  <a:pt x="10175" y="15308"/>
                  <a:pt x="9241" y="15809"/>
                </a:cubicBezTo>
                <a:cubicBezTo>
                  <a:pt x="7959" y="16392"/>
                  <a:pt x="6815" y="17289"/>
                  <a:pt x="5752" y="18323"/>
                </a:cubicBezTo>
                <a:cubicBezTo>
                  <a:pt x="4185" y="19755"/>
                  <a:pt x="2783" y="21420"/>
                  <a:pt x="1429" y="23086"/>
                </a:cubicBezTo>
                <a:cubicBezTo>
                  <a:pt x="1267" y="23285"/>
                  <a:pt x="1429" y="23621"/>
                  <a:pt x="1678" y="23621"/>
                </a:cubicBezTo>
                <a:cubicBezTo>
                  <a:pt x="1698" y="23621"/>
                  <a:pt x="1718" y="23619"/>
                  <a:pt x="1739" y="23615"/>
                </a:cubicBezTo>
                <a:cubicBezTo>
                  <a:pt x="4377" y="23055"/>
                  <a:pt x="6883" y="22125"/>
                  <a:pt x="9198" y="20731"/>
                </a:cubicBezTo>
                <a:cubicBezTo>
                  <a:pt x="10868" y="19725"/>
                  <a:pt x="13117" y="18425"/>
                  <a:pt x="13712" y="16433"/>
                </a:cubicBezTo>
                <a:cubicBezTo>
                  <a:pt x="14580" y="17474"/>
                  <a:pt x="15466" y="18498"/>
                  <a:pt x="16383" y="19497"/>
                </a:cubicBezTo>
                <a:cubicBezTo>
                  <a:pt x="8218" y="22718"/>
                  <a:pt x="4316" y="32063"/>
                  <a:pt x="139" y="39120"/>
                </a:cubicBezTo>
                <a:cubicBezTo>
                  <a:pt x="1" y="39353"/>
                  <a:pt x="149" y="39611"/>
                  <a:pt x="391" y="39611"/>
                </a:cubicBezTo>
                <a:cubicBezTo>
                  <a:pt x="428" y="39611"/>
                  <a:pt x="468" y="39605"/>
                  <a:pt x="509" y="39592"/>
                </a:cubicBezTo>
                <a:cubicBezTo>
                  <a:pt x="9066" y="36789"/>
                  <a:pt x="15841" y="29590"/>
                  <a:pt x="17460" y="20647"/>
                </a:cubicBezTo>
                <a:cubicBezTo>
                  <a:pt x="18490" y="21729"/>
                  <a:pt x="19554" y="22782"/>
                  <a:pt x="20648" y="23807"/>
                </a:cubicBezTo>
                <a:cubicBezTo>
                  <a:pt x="17963" y="26587"/>
                  <a:pt x="15722" y="29745"/>
                  <a:pt x="14049" y="33231"/>
                </a:cubicBezTo>
                <a:cubicBezTo>
                  <a:pt x="12702" y="36037"/>
                  <a:pt x="10756" y="40252"/>
                  <a:pt x="11190" y="43556"/>
                </a:cubicBezTo>
                <a:cubicBezTo>
                  <a:pt x="11186" y="43584"/>
                  <a:pt x="11180" y="43611"/>
                  <a:pt x="11176" y="43638"/>
                </a:cubicBezTo>
                <a:cubicBezTo>
                  <a:pt x="11164" y="43717"/>
                  <a:pt x="11194" y="43793"/>
                  <a:pt x="11243" y="43856"/>
                </a:cubicBezTo>
                <a:cubicBezTo>
                  <a:pt x="11266" y="43989"/>
                  <a:pt x="11286" y="44124"/>
                  <a:pt x="11319" y="44253"/>
                </a:cubicBezTo>
                <a:cubicBezTo>
                  <a:pt x="11337" y="44340"/>
                  <a:pt x="11406" y="44409"/>
                  <a:pt x="11495" y="44426"/>
                </a:cubicBezTo>
                <a:cubicBezTo>
                  <a:pt x="11540" y="44460"/>
                  <a:pt x="11593" y="44481"/>
                  <a:pt x="11648" y="44481"/>
                </a:cubicBezTo>
                <a:cubicBezTo>
                  <a:pt x="11704" y="44481"/>
                  <a:pt x="11762" y="44460"/>
                  <a:pt x="11818" y="44412"/>
                </a:cubicBezTo>
                <a:cubicBezTo>
                  <a:pt x="14990" y="41645"/>
                  <a:pt x="18053" y="38474"/>
                  <a:pt x="20330" y="34903"/>
                </a:cubicBezTo>
                <a:lnTo>
                  <a:pt x="20330" y="34903"/>
                </a:lnTo>
                <a:cubicBezTo>
                  <a:pt x="20031" y="35631"/>
                  <a:pt x="19760" y="36378"/>
                  <a:pt x="19548" y="37167"/>
                </a:cubicBezTo>
                <a:cubicBezTo>
                  <a:pt x="18701" y="40324"/>
                  <a:pt x="17904" y="44459"/>
                  <a:pt x="19058" y="47622"/>
                </a:cubicBezTo>
                <a:cubicBezTo>
                  <a:pt x="19082" y="47690"/>
                  <a:pt x="19136" y="47718"/>
                  <a:pt x="19191" y="47718"/>
                </a:cubicBezTo>
                <a:cubicBezTo>
                  <a:pt x="19218" y="47718"/>
                  <a:pt x="19244" y="47712"/>
                  <a:pt x="19269" y="47700"/>
                </a:cubicBezTo>
                <a:cubicBezTo>
                  <a:pt x="19299" y="47715"/>
                  <a:pt x="19333" y="47724"/>
                  <a:pt x="19367" y="47724"/>
                </a:cubicBezTo>
                <a:cubicBezTo>
                  <a:pt x="19420" y="47724"/>
                  <a:pt x="19475" y="47703"/>
                  <a:pt x="19526" y="47650"/>
                </a:cubicBezTo>
                <a:cubicBezTo>
                  <a:pt x="24259" y="42937"/>
                  <a:pt x="28690" y="35753"/>
                  <a:pt x="26645" y="28770"/>
                </a:cubicBezTo>
                <a:lnTo>
                  <a:pt x="26645" y="28770"/>
                </a:lnTo>
                <a:cubicBezTo>
                  <a:pt x="27939" y="29708"/>
                  <a:pt x="29260" y="30595"/>
                  <a:pt x="30610" y="31431"/>
                </a:cubicBezTo>
                <a:cubicBezTo>
                  <a:pt x="28512" y="34118"/>
                  <a:pt x="26549" y="37472"/>
                  <a:pt x="26304" y="40924"/>
                </a:cubicBezTo>
                <a:cubicBezTo>
                  <a:pt x="26260" y="41537"/>
                  <a:pt x="26232" y="42152"/>
                  <a:pt x="26211" y="42768"/>
                </a:cubicBezTo>
                <a:cubicBezTo>
                  <a:pt x="26113" y="44042"/>
                  <a:pt x="26105" y="45332"/>
                  <a:pt x="26125" y="46616"/>
                </a:cubicBezTo>
                <a:cubicBezTo>
                  <a:pt x="26125" y="46643"/>
                  <a:pt x="26125" y="46672"/>
                  <a:pt x="26123" y="46699"/>
                </a:cubicBezTo>
                <a:cubicBezTo>
                  <a:pt x="26099" y="47875"/>
                  <a:pt x="25654" y="49557"/>
                  <a:pt x="26338" y="50592"/>
                </a:cubicBezTo>
                <a:cubicBezTo>
                  <a:pt x="26386" y="50664"/>
                  <a:pt x="26465" y="50696"/>
                  <a:pt x="26545" y="50696"/>
                </a:cubicBezTo>
                <a:cubicBezTo>
                  <a:pt x="26634" y="50696"/>
                  <a:pt x="26724" y="50657"/>
                  <a:pt x="26775" y="50588"/>
                </a:cubicBezTo>
                <a:cubicBezTo>
                  <a:pt x="28645" y="48082"/>
                  <a:pt x="30793" y="45282"/>
                  <a:pt x="31609" y="42210"/>
                </a:cubicBezTo>
                <a:cubicBezTo>
                  <a:pt x="32196" y="39990"/>
                  <a:pt x="32417" y="37518"/>
                  <a:pt x="32362" y="35114"/>
                </a:cubicBezTo>
                <a:cubicBezTo>
                  <a:pt x="32387" y="34218"/>
                  <a:pt x="32354" y="33323"/>
                  <a:pt x="32266" y="32431"/>
                </a:cubicBezTo>
                <a:lnTo>
                  <a:pt x="32266" y="32431"/>
                </a:lnTo>
                <a:cubicBezTo>
                  <a:pt x="33453" y="33125"/>
                  <a:pt x="34659" y="33787"/>
                  <a:pt x="35884" y="34416"/>
                </a:cubicBezTo>
                <a:cubicBezTo>
                  <a:pt x="34003" y="36904"/>
                  <a:pt x="32524" y="39670"/>
                  <a:pt x="32713" y="42877"/>
                </a:cubicBezTo>
                <a:cubicBezTo>
                  <a:pt x="32728" y="43117"/>
                  <a:pt x="32753" y="43356"/>
                  <a:pt x="32775" y="43597"/>
                </a:cubicBezTo>
                <a:cubicBezTo>
                  <a:pt x="32756" y="45428"/>
                  <a:pt x="33043" y="47248"/>
                  <a:pt x="33451" y="49042"/>
                </a:cubicBezTo>
                <a:cubicBezTo>
                  <a:pt x="33607" y="50456"/>
                  <a:pt x="33646" y="51943"/>
                  <a:pt x="34463" y="53141"/>
                </a:cubicBezTo>
                <a:cubicBezTo>
                  <a:pt x="34512" y="53213"/>
                  <a:pt x="34597" y="53248"/>
                  <a:pt x="34682" y="53248"/>
                </a:cubicBezTo>
                <a:cubicBezTo>
                  <a:pt x="34771" y="53248"/>
                  <a:pt x="34860" y="53210"/>
                  <a:pt x="34910" y="53137"/>
                </a:cubicBezTo>
                <a:cubicBezTo>
                  <a:pt x="38240" y="48306"/>
                  <a:pt x="39587" y="41621"/>
                  <a:pt x="37572" y="35988"/>
                </a:cubicBezTo>
                <a:cubicBezTo>
                  <a:pt x="37499" y="35706"/>
                  <a:pt x="37416" y="35423"/>
                  <a:pt x="37330" y="35143"/>
                </a:cubicBezTo>
                <a:lnTo>
                  <a:pt x="37330" y="35143"/>
                </a:lnTo>
                <a:cubicBezTo>
                  <a:pt x="38803" y="35865"/>
                  <a:pt x="40296" y="36551"/>
                  <a:pt x="41814" y="37202"/>
                </a:cubicBezTo>
                <a:cubicBezTo>
                  <a:pt x="41746" y="37299"/>
                  <a:pt x="41686" y="37398"/>
                  <a:pt x="41622" y="37497"/>
                </a:cubicBezTo>
                <a:cubicBezTo>
                  <a:pt x="40270" y="39420"/>
                  <a:pt x="39242" y="41785"/>
                  <a:pt x="39465" y="44175"/>
                </a:cubicBezTo>
                <a:cubicBezTo>
                  <a:pt x="39578" y="45382"/>
                  <a:pt x="40050" y="46488"/>
                  <a:pt x="40534" y="47584"/>
                </a:cubicBezTo>
                <a:cubicBezTo>
                  <a:pt x="41190" y="49593"/>
                  <a:pt x="42155" y="51486"/>
                  <a:pt x="42622" y="53621"/>
                </a:cubicBezTo>
                <a:cubicBezTo>
                  <a:pt x="42652" y="53760"/>
                  <a:pt x="42788" y="53863"/>
                  <a:pt x="42920" y="53863"/>
                </a:cubicBezTo>
                <a:cubicBezTo>
                  <a:pt x="42994" y="53863"/>
                  <a:pt x="43068" y="53830"/>
                  <a:pt x="43120" y="53751"/>
                </a:cubicBezTo>
                <a:cubicBezTo>
                  <a:pt x="44383" y="51866"/>
                  <a:pt x="44907" y="49828"/>
                  <a:pt x="44963" y="47749"/>
                </a:cubicBezTo>
                <a:cubicBezTo>
                  <a:pt x="44996" y="47076"/>
                  <a:pt x="44985" y="46401"/>
                  <a:pt x="44932" y="45730"/>
                </a:cubicBezTo>
                <a:cubicBezTo>
                  <a:pt x="44744" y="43362"/>
                  <a:pt x="44212" y="39653"/>
                  <a:pt x="42683" y="37571"/>
                </a:cubicBezTo>
                <a:lnTo>
                  <a:pt x="42683" y="37571"/>
                </a:lnTo>
                <a:cubicBezTo>
                  <a:pt x="43297" y="37828"/>
                  <a:pt x="43913" y="38078"/>
                  <a:pt x="44530" y="38326"/>
                </a:cubicBezTo>
                <a:cubicBezTo>
                  <a:pt x="44453" y="38385"/>
                  <a:pt x="44416" y="38483"/>
                  <a:pt x="44436" y="38579"/>
                </a:cubicBezTo>
                <a:cubicBezTo>
                  <a:pt x="44803" y="40741"/>
                  <a:pt x="45220" y="43031"/>
                  <a:pt x="46419" y="44908"/>
                </a:cubicBezTo>
                <a:cubicBezTo>
                  <a:pt x="47041" y="45879"/>
                  <a:pt x="47816" y="46521"/>
                  <a:pt x="48676" y="47272"/>
                </a:cubicBezTo>
                <a:cubicBezTo>
                  <a:pt x="50037" y="48455"/>
                  <a:pt x="51155" y="49798"/>
                  <a:pt x="52274" y="51205"/>
                </a:cubicBezTo>
                <a:cubicBezTo>
                  <a:pt x="52329" y="51275"/>
                  <a:pt x="52398" y="51305"/>
                  <a:pt x="52466" y="51305"/>
                </a:cubicBezTo>
                <a:cubicBezTo>
                  <a:pt x="52607" y="51305"/>
                  <a:pt x="52741" y="51175"/>
                  <a:pt x="52734" y="51009"/>
                </a:cubicBezTo>
                <a:cubicBezTo>
                  <a:pt x="52579" y="47316"/>
                  <a:pt x="51226" y="43531"/>
                  <a:pt x="48666" y="40822"/>
                </a:cubicBezTo>
                <a:lnTo>
                  <a:pt x="48666" y="40822"/>
                </a:lnTo>
                <a:cubicBezTo>
                  <a:pt x="50976" y="42006"/>
                  <a:pt x="53495" y="42652"/>
                  <a:pt x="56080" y="42884"/>
                </a:cubicBezTo>
                <a:cubicBezTo>
                  <a:pt x="56937" y="42980"/>
                  <a:pt x="57797" y="43027"/>
                  <a:pt x="58657" y="43027"/>
                </a:cubicBezTo>
                <a:cubicBezTo>
                  <a:pt x="59974" y="43027"/>
                  <a:pt x="61290" y="42916"/>
                  <a:pt x="62592" y="42694"/>
                </a:cubicBezTo>
                <a:lnTo>
                  <a:pt x="62609" y="42691"/>
                </a:lnTo>
                <a:cubicBezTo>
                  <a:pt x="62611" y="42691"/>
                  <a:pt x="62614" y="42691"/>
                  <a:pt x="62615" y="42690"/>
                </a:cubicBezTo>
                <a:cubicBezTo>
                  <a:pt x="62685" y="42678"/>
                  <a:pt x="62755" y="42668"/>
                  <a:pt x="62824" y="42657"/>
                </a:cubicBezTo>
                <a:cubicBezTo>
                  <a:pt x="63048" y="42615"/>
                  <a:pt x="63104" y="42353"/>
                  <a:pt x="62942" y="42208"/>
                </a:cubicBezTo>
                <a:cubicBezTo>
                  <a:pt x="62615" y="41917"/>
                  <a:pt x="62277" y="41646"/>
                  <a:pt x="61933" y="41387"/>
                </a:cubicBezTo>
                <a:cubicBezTo>
                  <a:pt x="59483" y="39338"/>
                  <a:pt x="56389" y="38315"/>
                  <a:pt x="53192" y="38030"/>
                </a:cubicBezTo>
                <a:cubicBezTo>
                  <a:pt x="52524" y="37962"/>
                  <a:pt x="51854" y="37928"/>
                  <a:pt x="51184" y="37928"/>
                </a:cubicBezTo>
                <a:cubicBezTo>
                  <a:pt x="50377" y="37928"/>
                  <a:pt x="49570" y="37977"/>
                  <a:pt x="48767" y="38076"/>
                </a:cubicBezTo>
                <a:cubicBezTo>
                  <a:pt x="47912" y="38164"/>
                  <a:pt x="47061" y="38298"/>
                  <a:pt x="46218" y="38475"/>
                </a:cubicBezTo>
                <a:cubicBezTo>
                  <a:pt x="45562" y="38159"/>
                  <a:pt x="44904" y="37836"/>
                  <a:pt x="44245" y="37508"/>
                </a:cubicBezTo>
                <a:lnTo>
                  <a:pt x="44245" y="37508"/>
                </a:lnTo>
                <a:cubicBezTo>
                  <a:pt x="44616" y="37519"/>
                  <a:pt x="44987" y="37525"/>
                  <a:pt x="45357" y="37525"/>
                </a:cubicBezTo>
                <a:cubicBezTo>
                  <a:pt x="49900" y="37525"/>
                  <a:pt x="54359" y="36679"/>
                  <a:pt x="58606" y="34979"/>
                </a:cubicBezTo>
                <a:cubicBezTo>
                  <a:pt x="58792" y="34905"/>
                  <a:pt x="58851" y="34601"/>
                  <a:pt x="58664" y="34488"/>
                </a:cubicBezTo>
                <a:cubicBezTo>
                  <a:pt x="57301" y="33659"/>
                  <a:pt x="55546" y="33423"/>
                  <a:pt x="53822" y="33423"/>
                </a:cubicBezTo>
                <a:cubicBezTo>
                  <a:pt x="52785" y="33423"/>
                  <a:pt x="51760" y="33508"/>
                  <a:pt x="50838" y="33602"/>
                </a:cubicBezTo>
                <a:cubicBezTo>
                  <a:pt x="47924" y="33897"/>
                  <a:pt x="44972" y="34756"/>
                  <a:pt x="42633" y="36568"/>
                </a:cubicBezTo>
                <a:cubicBezTo>
                  <a:pt x="42603" y="36593"/>
                  <a:pt x="42583" y="36626"/>
                  <a:pt x="42575" y="36661"/>
                </a:cubicBezTo>
                <a:cubicBezTo>
                  <a:pt x="41796" y="36262"/>
                  <a:pt x="41020" y="35852"/>
                  <a:pt x="40246" y="35433"/>
                </a:cubicBezTo>
                <a:lnTo>
                  <a:pt x="40246" y="35433"/>
                </a:lnTo>
                <a:cubicBezTo>
                  <a:pt x="40475" y="35449"/>
                  <a:pt x="40703" y="35456"/>
                  <a:pt x="40931" y="35456"/>
                </a:cubicBezTo>
                <a:cubicBezTo>
                  <a:pt x="41407" y="35456"/>
                  <a:pt x="41880" y="35424"/>
                  <a:pt x="42348" y="35369"/>
                </a:cubicBezTo>
                <a:cubicBezTo>
                  <a:pt x="42524" y="35350"/>
                  <a:pt x="42699" y="35327"/>
                  <a:pt x="42875" y="35300"/>
                </a:cubicBezTo>
                <a:cubicBezTo>
                  <a:pt x="42910" y="35294"/>
                  <a:pt x="42944" y="35292"/>
                  <a:pt x="42977" y="35286"/>
                </a:cubicBezTo>
                <a:cubicBezTo>
                  <a:pt x="43224" y="35246"/>
                  <a:pt x="43469" y="35194"/>
                  <a:pt x="43714" y="35138"/>
                </a:cubicBezTo>
                <a:cubicBezTo>
                  <a:pt x="43803" y="35118"/>
                  <a:pt x="43891" y="35097"/>
                  <a:pt x="43980" y="35075"/>
                </a:cubicBezTo>
                <a:cubicBezTo>
                  <a:pt x="44063" y="35055"/>
                  <a:pt x="44146" y="35032"/>
                  <a:pt x="44228" y="35009"/>
                </a:cubicBezTo>
                <a:cubicBezTo>
                  <a:pt x="45270" y="34736"/>
                  <a:pt x="46294" y="34357"/>
                  <a:pt x="47300" y="33902"/>
                </a:cubicBezTo>
                <a:cubicBezTo>
                  <a:pt x="49960" y="32697"/>
                  <a:pt x="52527" y="31357"/>
                  <a:pt x="55195" y="30176"/>
                </a:cubicBezTo>
                <a:cubicBezTo>
                  <a:pt x="55307" y="30139"/>
                  <a:pt x="55419" y="30102"/>
                  <a:pt x="55531" y="30067"/>
                </a:cubicBezTo>
                <a:cubicBezTo>
                  <a:pt x="55589" y="30049"/>
                  <a:pt x="55642" y="30011"/>
                  <a:pt x="55678" y="29960"/>
                </a:cubicBezTo>
                <a:cubicBezTo>
                  <a:pt x="55707" y="29947"/>
                  <a:pt x="55736" y="29933"/>
                  <a:pt x="55766" y="29920"/>
                </a:cubicBezTo>
                <a:lnTo>
                  <a:pt x="55915" y="29937"/>
                </a:lnTo>
                <a:cubicBezTo>
                  <a:pt x="55920" y="29937"/>
                  <a:pt x="55926" y="29938"/>
                  <a:pt x="55931" y="29938"/>
                </a:cubicBezTo>
                <a:cubicBezTo>
                  <a:pt x="56095" y="29938"/>
                  <a:pt x="56175" y="29674"/>
                  <a:pt x="55998" y="29626"/>
                </a:cubicBezTo>
                <a:cubicBezTo>
                  <a:pt x="55988" y="29623"/>
                  <a:pt x="55978" y="29622"/>
                  <a:pt x="55968" y="29619"/>
                </a:cubicBezTo>
                <a:cubicBezTo>
                  <a:pt x="55946" y="29596"/>
                  <a:pt x="55916" y="29584"/>
                  <a:pt x="55885" y="29584"/>
                </a:cubicBezTo>
                <a:cubicBezTo>
                  <a:pt x="55879" y="29584"/>
                  <a:pt x="55872" y="29585"/>
                  <a:pt x="55866" y="29586"/>
                </a:cubicBezTo>
                <a:cubicBezTo>
                  <a:pt x="55862" y="29587"/>
                  <a:pt x="55857" y="29589"/>
                  <a:pt x="55852" y="29589"/>
                </a:cubicBezTo>
                <a:cubicBezTo>
                  <a:pt x="55789" y="29573"/>
                  <a:pt x="55724" y="29557"/>
                  <a:pt x="55661" y="29541"/>
                </a:cubicBezTo>
                <a:cubicBezTo>
                  <a:pt x="55607" y="29465"/>
                  <a:pt x="55534" y="29408"/>
                  <a:pt x="55436" y="29395"/>
                </a:cubicBezTo>
                <a:cubicBezTo>
                  <a:pt x="55132" y="29354"/>
                  <a:pt x="54824" y="29315"/>
                  <a:pt x="54513" y="29279"/>
                </a:cubicBezTo>
                <a:cubicBezTo>
                  <a:pt x="53010" y="28975"/>
                  <a:pt x="51458" y="28813"/>
                  <a:pt x="49908" y="28813"/>
                </a:cubicBezTo>
                <a:cubicBezTo>
                  <a:pt x="47064" y="28813"/>
                  <a:pt x="44228" y="29359"/>
                  <a:pt x="41718" y="30577"/>
                </a:cubicBezTo>
                <a:cubicBezTo>
                  <a:pt x="40894" y="30958"/>
                  <a:pt x="40114" y="31428"/>
                  <a:pt x="39392" y="31979"/>
                </a:cubicBezTo>
                <a:cubicBezTo>
                  <a:pt x="38657" y="32519"/>
                  <a:pt x="37976" y="33129"/>
                  <a:pt x="37359" y="33801"/>
                </a:cubicBezTo>
                <a:cubicBezTo>
                  <a:pt x="37356" y="33806"/>
                  <a:pt x="37356" y="33808"/>
                  <a:pt x="37353" y="33813"/>
                </a:cubicBezTo>
                <a:cubicBezTo>
                  <a:pt x="36366" y="33241"/>
                  <a:pt x="35389" y="32648"/>
                  <a:pt x="34421" y="32043"/>
                </a:cubicBezTo>
                <a:cubicBezTo>
                  <a:pt x="35207" y="31964"/>
                  <a:pt x="35982" y="31815"/>
                  <a:pt x="36740" y="31596"/>
                </a:cubicBezTo>
                <a:cubicBezTo>
                  <a:pt x="37946" y="31305"/>
                  <a:pt x="39098" y="30785"/>
                  <a:pt x="40217" y="30135"/>
                </a:cubicBezTo>
                <a:cubicBezTo>
                  <a:pt x="44069" y="28044"/>
                  <a:pt x="47469" y="24810"/>
                  <a:pt x="51493" y="23108"/>
                </a:cubicBezTo>
                <a:cubicBezTo>
                  <a:pt x="51534" y="23090"/>
                  <a:pt x="51569" y="23058"/>
                  <a:pt x="51587" y="23016"/>
                </a:cubicBezTo>
                <a:cubicBezTo>
                  <a:pt x="51754" y="22984"/>
                  <a:pt x="51758" y="22718"/>
                  <a:pt x="51567" y="22669"/>
                </a:cubicBezTo>
                <a:cubicBezTo>
                  <a:pt x="50480" y="22390"/>
                  <a:pt x="49335" y="22267"/>
                  <a:pt x="48171" y="22267"/>
                </a:cubicBezTo>
                <a:cubicBezTo>
                  <a:pt x="45334" y="22267"/>
                  <a:pt x="42386" y="23000"/>
                  <a:pt x="39878" y="23999"/>
                </a:cubicBezTo>
                <a:cubicBezTo>
                  <a:pt x="36634" y="25291"/>
                  <a:pt x="33817" y="27474"/>
                  <a:pt x="32040" y="30504"/>
                </a:cubicBezTo>
                <a:cubicBezTo>
                  <a:pt x="30565" y="29514"/>
                  <a:pt x="29127" y="28480"/>
                  <a:pt x="27737" y="27395"/>
                </a:cubicBezTo>
                <a:cubicBezTo>
                  <a:pt x="28075" y="27329"/>
                  <a:pt x="28413" y="27256"/>
                  <a:pt x="28749" y="27173"/>
                </a:cubicBezTo>
                <a:cubicBezTo>
                  <a:pt x="30935" y="26648"/>
                  <a:pt x="33090" y="25737"/>
                  <a:pt x="35128" y="24553"/>
                </a:cubicBezTo>
                <a:cubicBezTo>
                  <a:pt x="35184" y="24522"/>
                  <a:pt x="35240" y="24490"/>
                  <a:pt x="35294" y="24457"/>
                </a:cubicBezTo>
                <a:cubicBezTo>
                  <a:pt x="35549" y="24308"/>
                  <a:pt x="35800" y="24154"/>
                  <a:pt x="36049" y="23995"/>
                </a:cubicBezTo>
                <a:cubicBezTo>
                  <a:pt x="36233" y="23880"/>
                  <a:pt x="36416" y="23765"/>
                  <a:pt x="36598" y="23646"/>
                </a:cubicBezTo>
                <a:cubicBezTo>
                  <a:pt x="36604" y="23642"/>
                  <a:pt x="36609" y="23639"/>
                  <a:pt x="36615" y="23636"/>
                </a:cubicBezTo>
                <a:cubicBezTo>
                  <a:pt x="38241" y="22729"/>
                  <a:pt x="39756" y="21638"/>
                  <a:pt x="41130" y="20379"/>
                </a:cubicBezTo>
                <a:cubicBezTo>
                  <a:pt x="42395" y="19222"/>
                  <a:pt x="44889" y="17055"/>
                  <a:pt x="45354" y="15221"/>
                </a:cubicBezTo>
                <a:cubicBezTo>
                  <a:pt x="45357" y="15217"/>
                  <a:pt x="45361" y="15212"/>
                  <a:pt x="45364" y="15207"/>
                </a:cubicBezTo>
                <a:cubicBezTo>
                  <a:pt x="45427" y="15119"/>
                  <a:pt x="45440" y="15005"/>
                  <a:pt x="45415" y="14903"/>
                </a:cubicBezTo>
                <a:cubicBezTo>
                  <a:pt x="45415" y="14896"/>
                  <a:pt x="45417" y="14889"/>
                  <a:pt x="45417" y="14881"/>
                </a:cubicBezTo>
                <a:cubicBezTo>
                  <a:pt x="45430" y="14774"/>
                  <a:pt x="45364" y="14695"/>
                  <a:pt x="45270" y="14661"/>
                </a:cubicBezTo>
                <a:cubicBezTo>
                  <a:pt x="45413" y="14551"/>
                  <a:pt x="45387" y="14255"/>
                  <a:pt x="45172" y="14255"/>
                </a:cubicBezTo>
                <a:cubicBezTo>
                  <a:pt x="45172" y="14255"/>
                  <a:pt x="45171" y="14255"/>
                  <a:pt x="45171" y="14255"/>
                </a:cubicBezTo>
                <a:cubicBezTo>
                  <a:pt x="37147" y="14272"/>
                  <a:pt x="30333" y="19607"/>
                  <a:pt x="25582" y="25637"/>
                </a:cubicBezTo>
                <a:cubicBezTo>
                  <a:pt x="24891" y="25049"/>
                  <a:pt x="24215" y="24447"/>
                  <a:pt x="23554" y="23833"/>
                </a:cubicBezTo>
                <a:cubicBezTo>
                  <a:pt x="23160" y="23463"/>
                  <a:pt x="22775" y="23089"/>
                  <a:pt x="22397" y="22708"/>
                </a:cubicBezTo>
                <a:cubicBezTo>
                  <a:pt x="26280" y="22417"/>
                  <a:pt x="29872" y="19998"/>
                  <a:pt x="32609" y="17372"/>
                </a:cubicBezTo>
                <a:cubicBezTo>
                  <a:pt x="35337" y="14754"/>
                  <a:pt x="38274" y="11480"/>
                  <a:pt x="39674" y="7919"/>
                </a:cubicBezTo>
                <a:cubicBezTo>
                  <a:pt x="39773" y="7668"/>
                  <a:pt x="39576" y="7475"/>
                  <a:pt x="39350" y="7475"/>
                </a:cubicBezTo>
                <a:cubicBezTo>
                  <a:pt x="39313" y="7475"/>
                  <a:pt x="39276" y="7480"/>
                  <a:pt x="39239" y="7491"/>
                </a:cubicBezTo>
                <a:cubicBezTo>
                  <a:pt x="34924" y="8731"/>
                  <a:pt x="30842" y="11324"/>
                  <a:pt x="27283" y="14444"/>
                </a:cubicBezTo>
                <a:cubicBezTo>
                  <a:pt x="25596" y="15803"/>
                  <a:pt x="23958" y="17292"/>
                  <a:pt x="22699" y="19041"/>
                </a:cubicBezTo>
                <a:cubicBezTo>
                  <a:pt x="22081" y="19748"/>
                  <a:pt x="21492" y="20460"/>
                  <a:pt x="20934" y="21172"/>
                </a:cubicBezTo>
                <a:cubicBezTo>
                  <a:pt x="20224" y="20400"/>
                  <a:pt x="19536" y="19606"/>
                  <a:pt x="18872" y="18793"/>
                </a:cubicBezTo>
                <a:cubicBezTo>
                  <a:pt x="22164" y="18292"/>
                  <a:pt x="25294" y="15681"/>
                  <a:pt x="27688" y="13211"/>
                </a:cubicBezTo>
                <a:cubicBezTo>
                  <a:pt x="29299" y="11705"/>
                  <a:pt x="30732" y="10017"/>
                  <a:pt x="31955" y="8183"/>
                </a:cubicBezTo>
                <a:cubicBezTo>
                  <a:pt x="33721" y="5770"/>
                  <a:pt x="35235" y="3087"/>
                  <a:pt x="35843" y="340"/>
                </a:cubicBezTo>
                <a:cubicBezTo>
                  <a:pt x="35878" y="186"/>
                  <a:pt x="35723" y="1"/>
                  <a:pt x="355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774" name="Google Shape;1774;p28"/>
          <p:cNvGrpSpPr/>
          <p:nvPr/>
        </p:nvGrpSpPr>
        <p:grpSpPr>
          <a:xfrm>
            <a:off x="9736377" y="-136905"/>
            <a:ext cx="4182057" cy="1476885"/>
            <a:chOff x="5426550" y="1885275"/>
            <a:chExt cx="1961075" cy="692550"/>
          </a:xfrm>
        </p:grpSpPr>
        <p:sp>
          <p:nvSpPr>
            <p:cNvPr id="1775" name="Google Shape;1775;p28"/>
            <p:cNvSpPr/>
            <p:nvPr/>
          </p:nvSpPr>
          <p:spPr>
            <a:xfrm>
              <a:off x="5426550" y="2495450"/>
              <a:ext cx="6200" cy="7325"/>
            </a:xfrm>
            <a:custGeom>
              <a:avLst/>
              <a:gdLst/>
              <a:ahLst/>
              <a:cxnLst/>
              <a:rect l="l" t="t" r="r" b="b"/>
              <a:pathLst>
                <a:path w="248" h="293" extrusionOk="0">
                  <a:moveTo>
                    <a:pt x="4" y="0"/>
                  </a:moveTo>
                  <a:cubicBezTo>
                    <a:pt x="0" y="0"/>
                    <a:pt x="61" y="75"/>
                    <a:pt x="248" y="292"/>
                  </a:cubicBezTo>
                  <a:cubicBezTo>
                    <a:pt x="239" y="279"/>
                    <a:pt x="229" y="268"/>
                    <a:pt x="221" y="255"/>
                  </a:cubicBezTo>
                  <a:cubicBezTo>
                    <a:pt x="159" y="181"/>
                    <a:pt x="96" y="107"/>
                    <a:pt x="34" y="32"/>
                  </a:cubicBezTo>
                  <a:cubicBezTo>
                    <a:pt x="17" y="1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F8B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6" name="Google Shape;1776;p28"/>
            <p:cNvSpPr/>
            <p:nvPr/>
          </p:nvSpPr>
          <p:spPr>
            <a:xfrm>
              <a:off x="5682275" y="1904275"/>
              <a:ext cx="1692675" cy="654625"/>
            </a:xfrm>
            <a:custGeom>
              <a:avLst/>
              <a:gdLst/>
              <a:ahLst/>
              <a:cxnLst/>
              <a:rect l="l" t="t" r="r" b="b"/>
              <a:pathLst>
                <a:path w="67707" h="26185" extrusionOk="0">
                  <a:moveTo>
                    <a:pt x="39134" y="0"/>
                  </a:moveTo>
                  <a:cubicBezTo>
                    <a:pt x="37255" y="0"/>
                    <a:pt x="35377" y="84"/>
                    <a:pt x="33514" y="205"/>
                  </a:cubicBezTo>
                  <a:cubicBezTo>
                    <a:pt x="22454" y="927"/>
                    <a:pt x="11403" y="2257"/>
                    <a:pt x="419" y="3714"/>
                  </a:cubicBezTo>
                  <a:cubicBezTo>
                    <a:pt x="175" y="3747"/>
                    <a:pt x="0" y="4031"/>
                    <a:pt x="207" y="4231"/>
                  </a:cubicBezTo>
                  <a:cubicBezTo>
                    <a:pt x="2244" y="6219"/>
                    <a:pt x="3252" y="8834"/>
                    <a:pt x="4630" y="11265"/>
                  </a:cubicBezTo>
                  <a:cubicBezTo>
                    <a:pt x="5802" y="13332"/>
                    <a:pt x="7291" y="15209"/>
                    <a:pt x="9013" y="16845"/>
                  </a:cubicBezTo>
                  <a:cubicBezTo>
                    <a:pt x="12478" y="20138"/>
                    <a:pt x="16775" y="22458"/>
                    <a:pt x="21313" y="23902"/>
                  </a:cubicBezTo>
                  <a:cubicBezTo>
                    <a:pt x="26904" y="25683"/>
                    <a:pt x="32825" y="26182"/>
                    <a:pt x="38666" y="26185"/>
                  </a:cubicBezTo>
                  <a:cubicBezTo>
                    <a:pt x="38683" y="26185"/>
                    <a:pt x="38701" y="26185"/>
                    <a:pt x="38718" y="26185"/>
                  </a:cubicBezTo>
                  <a:cubicBezTo>
                    <a:pt x="43891" y="26185"/>
                    <a:pt x="49905" y="25970"/>
                    <a:pt x="54399" y="23088"/>
                  </a:cubicBezTo>
                  <a:cubicBezTo>
                    <a:pt x="56196" y="21938"/>
                    <a:pt x="57657" y="20208"/>
                    <a:pt x="57849" y="18019"/>
                  </a:cubicBezTo>
                  <a:cubicBezTo>
                    <a:pt x="57928" y="17117"/>
                    <a:pt x="57813" y="16195"/>
                    <a:pt x="57429" y="15369"/>
                  </a:cubicBezTo>
                  <a:cubicBezTo>
                    <a:pt x="57054" y="14565"/>
                    <a:pt x="54542" y="12486"/>
                    <a:pt x="54823" y="11863"/>
                  </a:cubicBezTo>
                  <a:cubicBezTo>
                    <a:pt x="54830" y="11843"/>
                    <a:pt x="54834" y="11821"/>
                    <a:pt x="54837" y="11800"/>
                  </a:cubicBezTo>
                  <a:cubicBezTo>
                    <a:pt x="59478" y="10079"/>
                    <a:pt x="63816" y="7559"/>
                    <a:pt x="67484" y="4443"/>
                  </a:cubicBezTo>
                  <a:cubicBezTo>
                    <a:pt x="67573" y="4367"/>
                    <a:pt x="67586" y="4274"/>
                    <a:pt x="67557" y="4193"/>
                  </a:cubicBezTo>
                  <a:cubicBezTo>
                    <a:pt x="67639" y="4170"/>
                    <a:pt x="67706" y="4105"/>
                    <a:pt x="67703" y="4001"/>
                  </a:cubicBezTo>
                  <a:cubicBezTo>
                    <a:pt x="67664" y="2968"/>
                    <a:pt x="66696" y="2105"/>
                    <a:pt x="65689" y="2073"/>
                  </a:cubicBezTo>
                  <a:cubicBezTo>
                    <a:pt x="65687" y="2073"/>
                    <a:pt x="65686" y="2073"/>
                    <a:pt x="65684" y="2073"/>
                  </a:cubicBezTo>
                  <a:cubicBezTo>
                    <a:pt x="65582" y="2073"/>
                    <a:pt x="65530" y="2172"/>
                    <a:pt x="65545" y="2255"/>
                  </a:cubicBezTo>
                  <a:cubicBezTo>
                    <a:pt x="65489" y="2264"/>
                    <a:pt x="65436" y="2288"/>
                    <a:pt x="65393" y="2327"/>
                  </a:cubicBezTo>
                  <a:cubicBezTo>
                    <a:pt x="62155" y="5237"/>
                    <a:pt x="58485" y="7543"/>
                    <a:pt x="54556" y="9284"/>
                  </a:cubicBezTo>
                  <a:cubicBezTo>
                    <a:pt x="54197" y="8049"/>
                    <a:pt x="54863" y="6819"/>
                    <a:pt x="54677" y="5563"/>
                  </a:cubicBezTo>
                  <a:cubicBezTo>
                    <a:pt x="54569" y="4842"/>
                    <a:pt x="54247" y="4183"/>
                    <a:pt x="53807" y="3607"/>
                  </a:cubicBezTo>
                  <a:cubicBezTo>
                    <a:pt x="52635" y="2071"/>
                    <a:pt x="50725" y="1436"/>
                    <a:pt x="48918" y="1010"/>
                  </a:cubicBezTo>
                  <a:cubicBezTo>
                    <a:pt x="45716" y="256"/>
                    <a:pt x="42425" y="0"/>
                    <a:pt x="391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7" name="Google Shape;1777;p28"/>
            <p:cNvSpPr/>
            <p:nvPr/>
          </p:nvSpPr>
          <p:spPr>
            <a:xfrm>
              <a:off x="5670025" y="1885275"/>
              <a:ext cx="1717600" cy="692550"/>
            </a:xfrm>
            <a:custGeom>
              <a:avLst/>
              <a:gdLst/>
              <a:ahLst/>
              <a:cxnLst/>
              <a:rect l="l" t="t" r="r" b="b"/>
              <a:pathLst>
                <a:path w="68704" h="27702" extrusionOk="0">
                  <a:moveTo>
                    <a:pt x="12737" y="3126"/>
                  </a:moveTo>
                  <a:lnTo>
                    <a:pt x="12737" y="3126"/>
                  </a:lnTo>
                  <a:cubicBezTo>
                    <a:pt x="12107" y="5034"/>
                    <a:pt x="12014" y="7556"/>
                    <a:pt x="13094" y="9281"/>
                  </a:cubicBezTo>
                  <a:cubicBezTo>
                    <a:pt x="11561" y="8813"/>
                    <a:pt x="10042" y="8298"/>
                    <a:pt x="8540" y="7737"/>
                  </a:cubicBezTo>
                  <a:cubicBezTo>
                    <a:pt x="8540" y="7725"/>
                    <a:pt x="8538" y="7714"/>
                    <a:pt x="8533" y="7702"/>
                  </a:cubicBezTo>
                  <a:cubicBezTo>
                    <a:pt x="8030" y="6449"/>
                    <a:pt x="7830" y="5175"/>
                    <a:pt x="7841" y="3828"/>
                  </a:cubicBezTo>
                  <a:cubicBezTo>
                    <a:pt x="7841" y="3790"/>
                    <a:pt x="7815" y="3772"/>
                    <a:pt x="7787" y="3772"/>
                  </a:cubicBezTo>
                  <a:cubicBezTo>
                    <a:pt x="7759" y="3772"/>
                    <a:pt x="7729" y="3791"/>
                    <a:pt x="7727" y="3828"/>
                  </a:cubicBezTo>
                  <a:cubicBezTo>
                    <a:pt x="7626" y="5145"/>
                    <a:pt x="7858" y="6434"/>
                    <a:pt x="8337" y="7661"/>
                  </a:cubicBezTo>
                  <a:cubicBezTo>
                    <a:pt x="8022" y="7542"/>
                    <a:pt x="7707" y="7426"/>
                    <a:pt x="7394" y="7303"/>
                  </a:cubicBezTo>
                  <a:cubicBezTo>
                    <a:pt x="6913" y="6169"/>
                    <a:pt x="6719" y="5087"/>
                    <a:pt x="6546" y="3879"/>
                  </a:cubicBezTo>
                  <a:cubicBezTo>
                    <a:pt x="8609" y="3623"/>
                    <a:pt x="10674" y="3372"/>
                    <a:pt x="12737" y="3126"/>
                  </a:cubicBezTo>
                  <a:close/>
                  <a:moveTo>
                    <a:pt x="18341" y="2481"/>
                  </a:moveTo>
                  <a:lnTo>
                    <a:pt x="18341" y="2481"/>
                  </a:lnTo>
                  <a:cubicBezTo>
                    <a:pt x="16787" y="5013"/>
                    <a:pt x="16850" y="8251"/>
                    <a:pt x="18502" y="10724"/>
                  </a:cubicBezTo>
                  <a:cubicBezTo>
                    <a:pt x="16801" y="10335"/>
                    <a:pt x="15113" y="9890"/>
                    <a:pt x="13440" y="9389"/>
                  </a:cubicBezTo>
                  <a:cubicBezTo>
                    <a:pt x="12171" y="7629"/>
                    <a:pt x="12383" y="5129"/>
                    <a:pt x="12901" y="3106"/>
                  </a:cubicBezTo>
                  <a:cubicBezTo>
                    <a:pt x="14715" y="2891"/>
                    <a:pt x="16527" y="2682"/>
                    <a:pt x="18341" y="2481"/>
                  </a:cubicBezTo>
                  <a:close/>
                  <a:moveTo>
                    <a:pt x="20231" y="2279"/>
                  </a:moveTo>
                  <a:lnTo>
                    <a:pt x="20231" y="2279"/>
                  </a:lnTo>
                  <a:cubicBezTo>
                    <a:pt x="18568" y="4947"/>
                    <a:pt x="18541" y="8382"/>
                    <a:pt x="20153" y="11077"/>
                  </a:cubicBezTo>
                  <a:cubicBezTo>
                    <a:pt x="19648" y="10974"/>
                    <a:pt x="19145" y="10870"/>
                    <a:pt x="18644" y="10757"/>
                  </a:cubicBezTo>
                  <a:cubicBezTo>
                    <a:pt x="18644" y="10750"/>
                    <a:pt x="18645" y="10743"/>
                    <a:pt x="18639" y="10734"/>
                  </a:cubicBezTo>
                  <a:cubicBezTo>
                    <a:pt x="17056" y="8098"/>
                    <a:pt x="17040" y="5109"/>
                    <a:pt x="18576" y="2455"/>
                  </a:cubicBezTo>
                  <a:cubicBezTo>
                    <a:pt x="19128" y="2395"/>
                    <a:pt x="19680" y="2338"/>
                    <a:pt x="20231" y="2279"/>
                  </a:cubicBezTo>
                  <a:close/>
                  <a:moveTo>
                    <a:pt x="51782" y="2389"/>
                  </a:moveTo>
                  <a:cubicBezTo>
                    <a:pt x="53606" y="3213"/>
                    <a:pt x="55164" y="4517"/>
                    <a:pt x="54758" y="6539"/>
                  </a:cubicBezTo>
                  <a:cubicBezTo>
                    <a:pt x="54532" y="7671"/>
                    <a:pt x="53712" y="8781"/>
                    <a:pt x="54516" y="9764"/>
                  </a:cubicBezTo>
                  <a:cubicBezTo>
                    <a:pt x="52962" y="10322"/>
                    <a:pt x="51365" y="10779"/>
                    <a:pt x="49745" y="11156"/>
                  </a:cubicBezTo>
                  <a:cubicBezTo>
                    <a:pt x="49196" y="8045"/>
                    <a:pt x="49100" y="4544"/>
                    <a:pt x="51782" y="2389"/>
                  </a:cubicBezTo>
                  <a:close/>
                  <a:moveTo>
                    <a:pt x="26017" y="1699"/>
                  </a:moveTo>
                  <a:lnTo>
                    <a:pt x="26017" y="1699"/>
                  </a:lnTo>
                  <a:cubicBezTo>
                    <a:pt x="23738" y="4193"/>
                    <a:pt x="23306" y="8862"/>
                    <a:pt x="24799" y="11882"/>
                  </a:cubicBezTo>
                  <a:cubicBezTo>
                    <a:pt x="23314" y="11670"/>
                    <a:pt x="21831" y="11419"/>
                    <a:pt x="20358" y="11120"/>
                  </a:cubicBezTo>
                  <a:cubicBezTo>
                    <a:pt x="18790" y="8241"/>
                    <a:pt x="18852" y="5069"/>
                    <a:pt x="20521" y="2247"/>
                  </a:cubicBezTo>
                  <a:cubicBezTo>
                    <a:pt x="22352" y="2052"/>
                    <a:pt x="24183" y="1871"/>
                    <a:pt x="26017" y="1699"/>
                  </a:cubicBezTo>
                  <a:close/>
                  <a:moveTo>
                    <a:pt x="47644" y="1196"/>
                  </a:moveTo>
                  <a:cubicBezTo>
                    <a:pt x="47948" y="1250"/>
                    <a:pt x="48250" y="1307"/>
                    <a:pt x="48551" y="1372"/>
                  </a:cubicBezTo>
                  <a:cubicBezTo>
                    <a:pt x="49422" y="1558"/>
                    <a:pt x="50539" y="1855"/>
                    <a:pt x="51590" y="2306"/>
                  </a:cubicBezTo>
                  <a:cubicBezTo>
                    <a:pt x="48935" y="4517"/>
                    <a:pt x="48878" y="8015"/>
                    <a:pt x="49589" y="11191"/>
                  </a:cubicBezTo>
                  <a:cubicBezTo>
                    <a:pt x="48366" y="11471"/>
                    <a:pt x="47135" y="11706"/>
                    <a:pt x="45892" y="11896"/>
                  </a:cubicBezTo>
                  <a:cubicBezTo>
                    <a:pt x="44765" y="8171"/>
                    <a:pt x="44368" y="3955"/>
                    <a:pt x="47644" y="1196"/>
                  </a:cubicBezTo>
                  <a:close/>
                  <a:moveTo>
                    <a:pt x="30432" y="1307"/>
                  </a:moveTo>
                  <a:lnTo>
                    <a:pt x="30432" y="1307"/>
                  </a:lnTo>
                  <a:cubicBezTo>
                    <a:pt x="27526" y="4190"/>
                    <a:pt x="26561" y="8460"/>
                    <a:pt x="28049" y="12282"/>
                  </a:cubicBezTo>
                  <a:cubicBezTo>
                    <a:pt x="27019" y="12179"/>
                    <a:pt x="25990" y="12050"/>
                    <a:pt x="24964" y="11905"/>
                  </a:cubicBezTo>
                  <a:cubicBezTo>
                    <a:pt x="23607" y="8758"/>
                    <a:pt x="24034" y="4382"/>
                    <a:pt x="26245" y="1772"/>
                  </a:cubicBezTo>
                  <a:cubicBezTo>
                    <a:pt x="26268" y="1746"/>
                    <a:pt x="26277" y="1710"/>
                    <a:pt x="26270" y="1677"/>
                  </a:cubicBezTo>
                  <a:cubicBezTo>
                    <a:pt x="27657" y="1547"/>
                    <a:pt x="29044" y="1421"/>
                    <a:pt x="30432" y="1307"/>
                  </a:cubicBezTo>
                  <a:close/>
                  <a:moveTo>
                    <a:pt x="41234" y="688"/>
                  </a:moveTo>
                  <a:cubicBezTo>
                    <a:pt x="43291" y="688"/>
                    <a:pt x="45341" y="810"/>
                    <a:pt x="47350" y="1145"/>
                  </a:cubicBezTo>
                  <a:cubicBezTo>
                    <a:pt x="44076" y="3768"/>
                    <a:pt x="44464" y="8307"/>
                    <a:pt x="45723" y="11924"/>
                  </a:cubicBezTo>
                  <a:cubicBezTo>
                    <a:pt x="43201" y="12303"/>
                    <a:pt x="40652" y="12514"/>
                    <a:pt x="38134" y="12601"/>
                  </a:cubicBezTo>
                  <a:cubicBezTo>
                    <a:pt x="38140" y="8148"/>
                    <a:pt x="39596" y="4110"/>
                    <a:pt x="42817" y="938"/>
                  </a:cubicBezTo>
                  <a:cubicBezTo>
                    <a:pt x="42902" y="853"/>
                    <a:pt x="42820" y="734"/>
                    <a:pt x="42727" y="734"/>
                  </a:cubicBezTo>
                  <a:cubicBezTo>
                    <a:pt x="42700" y="734"/>
                    <a:pt x="42671" y="744"/>
                    <a:pt x="42646" y="769"/>
                  </a:cubicBezTo>
                  <a:cubicBezTo>
                    <a:pt x="39482" y="3791"/>
                    <a:pt x="37600" y="8205"/>
                    <a:pt x="37994" y="12606"/>
                  </a:cubicBezTo>
                  <a:cubicBezTo>
                    <a:pt x="37304" y="12627"/>
                    <a:pt x="36618" y="12642"/>
                    <a:pt x="35936" y="12647"/>
                  </a:cubicBezTo>
                  <a:cubicBezTo>
                    <a:pt x="35769" y="12648"/>
                    <a:pt x="35603" y="12649"/>
                    <a:pt x="35437" y="12649"/>
                  </a:cubicBezTo>
                  <a:cubicBezTo>
                    <a:pt x="33023" y="12649"/>
                    <a:pt x="30612" y="12532"/>
                    <a:pt x="28211" y="12298"/>
                  </a:cubicBezTo>
                  <a:cubicBezTo>
                    <a:pt x="26914" y="8298"/>
                    <a:pt x="27777" y="4283"/>
                    <a:pt x="30790" y="1279"/>
                  </a:cubicBezTo>
                  <a:cubicBezTo>
                    <a:pt x="31395" y="1230"/>
                    <a:pt x="32000" y="1180"/>
                    <a:pt x="32606" y="1134"/>
                  </a:cubicBezTo>
                  <a:cubicBezTo>
                    <a:pt x="35012" y="955"/>
                    <a:pt x="37472" y="759"/>
                    <a:pt x="39932" y="703"/>
                  </a:cubicBezTo>
                  <a:lnTo>
                    <a:pt x="39932" y="703"/>
                  </a:lnTo>
                  <a:cubicBezTo>
                    <a:pt x="36833" y="3351"/>
                    <a:pt x="35571" y="8652"/>
                    <a:pt x="36585" y="12481"/>
                  </a:cubicBezTo>
                  <a:cubicBezTo>
                    <a:pt x="36595" y="12519"/>
                    <a:pt x="36623" y="12536"/>
                    <a:pt x="36652" y="12536"/>
                  </a:cubicBezTo>
                  <a:cubicBezTo>
                    <a:pt x="36696" y="12536"/>
                    <a:pt x="36742" y="12498"/>
                    <a:pt x="36731" y="12441"/>
                  </a:cubicBezTo>
                  <a:cubicBezTo>
                    <a:pt x="35980" y="8554"/>
                    <a:pt x="37045" y="3321"/>
                    <a:pt x="40237" y="697"/>
                  </a:cubicBezTo>
                  <a:cubicBezTo>
                    <a:pt x="40570" y="691"/>
                    <a:pt x="40902" y="688"/>
                    <a:pt x="41234" y="688"/>
                  </a:cubicBezTo>
                  <a:close/>
                  <a:moveTo>
                    <a:pt x="7327" y="8268"/>
                  </a:moveTo>
                  <a:cubicBezTo>
                    <a:pt x="7881" y="8595"/>
                    <a:pt x="8444" y="8910"/>
                    <a:pt x="9013" y="9205"/>
                  </a:cubicBezTo>
                  <a:cubicBezTo>
                    <a:pt x="8241" y="9784"/>
                    <a:pt x="7565" y="10469"/>
                    <a:pt x="7014" y="11265"/>
                  </a:cubicBezTo>
                  <a:cubicBezTo>
                    <a:pt x="6625" y="11829"/>
                    <a:pt x="6170" y="12518"/>
                    <a:pt x="6105" y="13229"/>
                  </a:cubicBezTo>
                  <a:cubicBezTo>
                    <a:pt x="5498" y="12177"/>
                    <a:pt x="4950" y="11090"/>
                    <a:pt x="4447" y="9982"/>
                  </a:cubicBezTo>
                  <a:lnTo>
                    <a:pt x="4445" y="9982"/>
                  </a:lnTo>
                  <a:cubicBezTo>
                    <a:pt x="4445" y="9981"/>
                    <a:pt x="4444" y="9978"/>
                    <a:pt x="4442" y="9976"/>
                  </a:cubicBezTo>
                  <a:cubicBezTo>
                    <a:pt x="4521" y="9588"/>
                    <a:pt x="5467" y="9085"/>
                    <a:pt x="5693" y="8973"/>
                  </a:cubicBezTo>
                  <a:cubicBezTo>
                    <a:pt x="6223" y="8710"/>
                    <a:pt x="6781" y="8498"/>
                    <a:pt x="7327" y="8268"/>
                  </a:cubicBezTo>
                  <a:close/>
                  <a:moveTo>
                    <a:pt x="66535" y="3086"/>
                  </a:moveTo>
                  <a:cubicBezTo>
                    <a:pt x="67086" y="3556"/>
                    <a:pt x="67720" y="3895"/>
                    <a:pt x="67785" y="4662"/>
                  </a:cubicBezTo>
                  <a:cubicBezTo>
                    <a:pt x="67723" y="4673"/>
                    <a:pt x="67667" y="4703"/>
                    <a:pt x="67624" y="4746"/>
                  </a:cubicBezTo>
                  <a:cubicBezTo>
                    <a:pt x="60182" y="12232"/>
                    <a:pt x="49592" y="15081"/>
                    <a:pt x="39274" y="15081"/>
                  </a:cubicBezTo>
                  <a:cubicBezTo>
                    <a:pt x="39104" y="15081"/>
                    <a:pt x="38935" y="15080"/>
                    <a:pt x="38766" y="15079"/>
                  </a:cubicBezTo>
                  <a:cubicBezTo>
                    <a:pt x="33001" y="15026"/>
                    <a:pt x="27261" y="14201"/>
                    <a:pt x="21624" y="13033"/>
                  </a:cubicBezTo>
                  <a:cubicBezTo>
                    <a:pt x="19263" y="12544"/>
                    <a:pt x="16911" y="11958"/>
                    <a:pt x="14612" y="11217"/>
                  </a:cubicBezTo>
                  <a:cubicBezTo>
                    <a:pt x="14623" y="11206"/>
                    <a:pt x="14633" y="11194"/>
                    <a:pt x="14645" y="11181"/>
                  </a:cubicBezTo>
                  <a:cubicBezTo>
                    <a:pt x="14682" y="11143"/>
                    <a:pt x="14648" y="11093"/>
                    <a:pt x="14605" y="11093"/>
                  </a:cubicBezTo>
                  <a:cubicBezTo>
                    <a:pt x="14593" y="11093"/>
                    <a:pt x="14581" y="11097"/>
                    <a:pt x="14569" y="11107"/>
                  </a:cubicBezTo>
                  <a:cubicBezTo>
                    <a:pt x="14541" y="11130"/>
                    <a:pt x="14516" y="11154"/>
                    <a:pt x="14487" y="11176"/>
                  </a:cubicBezTo>
                  <a:cubicBezTo>
                    <a:pt x="12045" y="10383"/>
                    <a:pt x="9667" y="9415"/>
                    <a:pt x="7403" y="8197"/>
                  </a:cubicBezTo>
                  <a:cubicBezTo>
                    <a:pt x="7413" y="8147"/>
                    <a:pt x="7380" y="8092"/>
                    <a:pt x="7323" y="8092"/>
                  </a:cubicBezTo>
                  <a:cubicBezTo>
                    <a:pt x="7310" y="8092"/>
                    <a:pt x="7295" y="8095"/>
                    <a:pt x="7280" y="8102"/>
                  </a:cubicBezTo>
                  <a:lnTo>
                    <a:pt x="7249" y="8115"/>
                  </a:lnTo>
                  <a:cubicBezTo>
                    <a:pt x="6937" y="7945"/>
                    <a:pt x="6629" y="7771"/>
                    <a:pt x="6321" y="7592"/>
                  </a:cubicBezTo>
                  <a:cubicBezTo>
                    <a:pt x="6316" y="7589"/>
                    <a:pt x="6311" y="7588"/>
                    <a:pt x="6307" y="7588"/>
                  </a:cubicBezTo>
                  <a:cubicBezTo>
                    <a:pt x="6282" y="7588"/>
                    <a:pt x="6266" y="7625"/>
                    <a:pt x="6292" y="7642"/>
                  </a:cubicBezTo>
                  <a:cubicBezTo>
                    <a:pt x="6573" y="7821"/>
                    <a:pt x="6861" y="7988"/>
                    <a:pt x="7146" y="8158"/>
                  </a:cubicBezTo>
                  <a:cubicBezTo>
                    <a:pt x="6430" y="8462"/>
                    <a:pt x="5652" y="8735"/>
                    <a:pt x="5028" y="9203"/>
                  </a:cubicBezTo>
                  <a:cubicBezTo>
                    <a:pt x="4888" y="9309"/>
                    <a:pt x="4515" y="9595"/>
                    <a:pt x="4391" y="9859"/>
                  </a:cubicBezTo>
                  <a:cubicBezTo>
                    <a:pt x="3490" y="7874"/>
                    <a:pt x="2597" y="5870"/>
                    <a:pt x="794" y="4599"/>
                  </a:cubicBezTo>
                  <a:cubicBezTo>
                    <a:pt x="2684" y="4361"/>
                    <a:pt x="4573" y="4124"/>
                    <a:pt x="6463" y="3889"/>
                  </a:cubicBezTo>
                  <a:lnTo>
                    <a:pt x="6463" y="3889"/>
                  </a:lnTo>
                  <a:cubicBezTo>
                    <a:pt x="6407" y="5016"/>
                    <a:pt x="6729" y="6196"/>
                    <a:pt x="7198" y="7222"/>
                  </a:cubicBezTo>
                  <a:cubicBezTo>
                    <a:pt x="5339" y="6486"/>
                    <a:pt x="3510" y="5679"/>
                    <a:pt x="1710" y="4805"/>
                  </a:cubicBezTo>
                  <a:cubicBezTo>
                    <a:pt x="1692" y="4796"/>
                    <a:pt x="1675" y="4792"/>
                    <a:pt x="1658" y="4792"/>
                  </a:cubicBezTo>
                  <a:cubicBezTo>
                    <a:pt x="1555" y="4792"/>
                    <a:pt x="1487" y="4940"/>
                    <a:pt x="1598" y="4997"/>
                  </a:cubicBezTo>
                  <a:cubicBezTo>
                    <a:pt x="12086" y="10432"/>
                    <a:pt x="23728" y="13315"/>
                    <a:pt x="35540" y="13315"/>
                  </a:cubicBezTo>
                  <a:cubicBezTo>
                    <a:pt x="35873" y="13315"/>
                    <a:pt x="36207" y="13312"/>
                    <a:pt x="36541" y="13308"/>
                  </a:cubicBezTo>
                  <a:cubicBezTo>
                    <a:pt x="47114" y="13163"/>
                    <a:pt x="58773" y="10998"/>
                    <a:pt x="66479" y="3170"/>
                  </a:cubicBezTo>
                  <a:cubicBezTo>
                    <a:pt x="66502" y="3146"/>
                    <a:pt x="66521" y="3117"/>
                    <a:pt x="66535" y="3086"/>
                  </a:cubicBezTo>
                  <a:close/>
                  <a:moveTo>
                    <a:pt x="9161" y="9279"/>
                  </a:moveTo>
                  <a:cubicBezTo>
                    <a:pt x="10549" y="9985"/>
                    <a:pt x="11977" y="10611"/>
                    <a:pt x="13437" y="11156"/>
                  </a:cubicBezTo>
                  <a:cubicBezTo>
                    <a:pt x="11274" y="12809"/>
                    <a:pt x="9879" y="15239"/>
                    <a:pt x="9586" y="17940"/>
                  </a:cubicBezTo>
                  <a:lnTo>
                    <a:pt x="9488" y="17842"/>
                  </a:lnTo>
                  <a:cubicBezTo>
                    <a:pt x="8205" y="16490"/>
                    <a:pt x="7133" y="14981"/>
                    <a:pt x="6199" y="13387"/>
                  </a:cubicBezTo>
                  <a:cubicBezTo>
                    <a:pt x="6245" y="11831"/>
                    <a:pt x="8048" y="10145"/>
                    <a:pt x="9145" y="9304"/>
                  </a:cubicBezTo>
                  <a:cubicBezTo>
                    <a:pt x="9155" y="9297"/>
                    <a:pt x="9155" y="9287"/>
                    <a:pt x="9161" y="9279"/>
                  </a:cubicBezTo>
                  <a:close/>
                  <a:moveTo>
                    <a:pt x="13620" y="11224"/>
                  </a:moveTo>
                  <a:cubicBezTo>
                    <a:pt x="13809" y="11293"/>
                    <a:pt x="13997" y="11366"/>
                    <a:pt x="14186" y="11434"/>
                  </a:cubicBezTo>
                  <a:cubicBezTo>
                    <a:pt x="12090" y="13308"/>
                    <a:pt x="10836" y="16013"/>
                    <a:pt x="10443" y="18777"/>
                  </a:cubicBezTo>
                  <a:cubicBezTo>
                    <a:pt x="10194" y="18548"/>
                    <a:pt x="9952" y="18311"/>
                    <a:pt x="9711" y="18068"/>
                  </a:cubicBezTo>
                  <a:cubicBezTo>
                    <a:pt x="10092" y="15315"/>
                    <a:pt x="11408" y="12981"/>
                    <a:pt x="13607" y="11250"/>
                  </a:cubicBezTo>
                  <a:cubicBezTo>
                    <a:pt x="13616" y="11243"/>
                    <a:pt x="13616" y="11232"/>
                    <a:pt x="13620" y="11224"/>
                  </a:cubicBezTo>
                  <a:close/>
                  <a:moveTo>
                    <a:pt x="54884" y="13299"/>
                  </a:moveTo>
                  <a:cubicBezTo>
                    <a:pt x="56037" y="14506"/>
                    <a:pt x="58290" y="16274"/>
                    <a:pt x="58312" y="17985"/>
                  </a:cubicBezTo>
                  <a:cubicBezTo>
                    <a:pt x="58316" y="18383"/>
                    <a:pt x="58236" y="18779"/>
                    <a:pt x="58100" y="19165"/>
                  </a:cubicBezTo>
                  <a:cubicBezTo>
                    <a:pt x="55895" y="18137"/>
                    <a:pt x="53550" y="16308"/>
                    <a:pt x="52850" y="13934"/>
                  </a:cubicBezTo>
                  <a:cubicBezTo>
                    <a:pt x="53533" y="13739"/>
                    <a:pt x="54212" y="13529"/>
                    <a:pt x="54884" y="13299"/>
                  </a:cubicBezTo>
                  <a:close/>
                  <a:moveTo>
                    <a:pt x="14357" y="11495"/>
                  </a:moveTo>
                  <a:cubicBezTo>
                    <a:pt x="15400" y="11862"/>
                    <a:pt x="16454" y="12196"/>
                    <a:pt x="17522" y="12498"/>
                  </a:cubicBezTo>
                  <a:cubicBezTo>
                    <a:pt x="14834" y="14334"/>
                    <a:pt x="13163" y="17707"/>
                    <a:pt x="13306" y="20961"/>
                  </a:cubicBezTo>
                  <a:cubicBezTo>
                    <a:pt x="12368" y="20365"/>
                    <a:pt x="11479" y="19694"/>
                    <a:pt x="10650" y="18955"/>
                  </a:cubicBezTo>
                  <a:lnTo>
                    <a:pt x="10650" y="18955"/>
                  </a:lnTo>
                  <a:cubicBezTo>
                    <a:pt x="11087" y="16014"/>
                    <a:pt x="12388" y="13660"/>
                    <a:pt x="14357" y="11495"/>
                  </a:cubicBezTo>
                  <a:close/>
                  <a:moveTo>
                    <a:pt x="52702" y="13976"/>
                  </a:moveTo>
                  <a:cubicBezTo>
                    <a:pt x="53201" y="16430"/>
                    <a:pt x="55802" y="18375"/>
                    <a:pt x="58017" y="19388"/>
                  </a:cubicBezTo>
                  <a:cubicBezTo>
                    <a:pt x="57469" y="20707"/>
                    <a:pt x="56261" y="21907"/>
                    <a:pt x="55273" y="22719"/>
                  </a:cubicBezTo>
                  <a:cubicBezTo>
                    <a:pt x="54972" y="22968"/>
                    <a:pt x="54658" y="23201"/>
                    <a:pt x="54337" y="23423"/>
                  </a:cubicBezTo>
                  <a:cubicBezTo>
                    <a:pt x="51245" y="21478"/>
                    <a:pt x="49412" y="18456"/>
                    <a:pt x="49097" y="14818"/>
                  </a:cubicBezTo>
                  <a:cubicBezTo>
                    <a:pt x="50312" y="14585"/>
                    <a:pt x="51516" y="14308"/>
                    <a:pt x="52702" y="13976"/>
                  </a:cubicBezTo>
                  <a:close/>
                  <a:moveTo>
                    <a:pt x="17651" y="12534"/>
                  </a:moveTo>
                  <a:cubicBezTo>
                    <a:pt x="19114" y="12945"/>
                    <a:pt x="20597" y="13304"/>
                    <a:pt x="22091" y="13622"/>
                  </a:cubicBezTo>
                  <a:cubicBezTo>
                    <a:pt x="22147" y="13633"/>
                    <a:pt x="22205" y="13645"/>
                    <a:pt x="22260" y="13656"/>
                  </a:cubicBezTo>
                  <a:cubicBezTo>
                    <a:pt x="19449" y="16443"/>
                    <a:pt x="18819" y="20524"/>
                    <a:pt x="20398" y="24100"/>
                  </a:cubicBezTo>
                  <a:cubicBezTo>
                    <a:pt x="17996" y="23371"/>
                    <a:pt x="15675" y="22421"/>
                    <a:pt x="13560" y="21117"/>
                  </a:cubicBezTo>
                  <a:lnTo>
                    <a:pt x="13560" y="21117"/>
                  </a:lnTo>
                  <a:cubicBezTo>
                    <a:pt x="13653" y="17616"/>
                    <a:pt x="15003" y="14814"/>
                    <a:pt x="17651" y="12534"/>
                  </a:cubicBezTo>
                  <a:close/>
                  <a:moveTo>
                    <a:pt x="22440" y="13692"/>
                  </a:moveTo>
                  <a:cubicBezTo>
                    <a:pt x="23834" y="13984"/>
                    <a:pt x="25234" y="14252"/>
                    <a:pt x="26642" y="14494"/>
                  </a:cubicBezTo>
                  <a:cubicBezTo>
                    <a:pt x="24281" y="17522"/>
                    <a:pt x="23656" y="21599"/>
                    <a:pt x="24894" y="25228"/>
                  </a:cubicBezTo>
                  <a:cubicBezTo>
                    <a:pt x="23491" y="24937"/>
                    <a:pt x="22091" y="24602"/>
                    <a:pt x="20713" y="24196"/>
                  </a:cubicBezTo>
                  <a:lnTo>
                    <a:pt x="20713" y="24198"/>
                  </a:lnTo>
                  <a:cubicBezTo>
                    <a:pt x="19049" y="20540"/>
                    <a:pt x="19763" y="16649"/>
                    <a:pt x="22440" y="13692"/>
                  </a:cubicBezTo>
                  <a:close/>
                  <a:moveTo>
                    <a:pt x="26856" y="14530"/>
                  </a:moveTo>
                  <a:cubicBezTo>
                    <a:pt x="28850" y="14864"/>
                    <a:pt x="30856" y="15142"/>
                    <a:pt x="32870" y="15340"/>
                  </a:cubicBezTo>
                  <a:cubicBezTo>
                    <a:pt x="31488" y="16784"/>
                    <a:pt x="31000" y="19095"/>
                    <a:pt x="30763" y="21012"/>
                  </a:cubicBezTo>
                  <a:cubicBezTo>
                    <a:pt x="30535" y="22859"/>
                    <a:pt x="30684" y="24689"/>
                    <a:pt x="31425" y="26383"/>
                  </a:cubicBezTo>
                  <a:cubicBezTo>
                    <a:pt x="29628" y="26115"/>
                    <a:pt x="27843" y="25797"/>
                    <a:pt x="26088" y="25463"/>
                  </a:cubicBezTo>
                  <a:lnTo>
                    <a:pt x="26086" y="25464"/>
                  </a:lnTo>
                  <a:cubicBezTo>
                    <a:pt x="25791" y="25409"/>
                    <a:pt x="25497" y="25348"/>
                    <a:pt x="25202" y="25290"/>
                  </a:cubicBezTo>
                  <a:cubicBezTo>
                    <a:pt x="23958" y="21554"/>
                    <a:pt x="24603" y="17724"/>
                    <a:pt x="26856" y="14530"/>
                  </a:cubicBezTo>
                  <a:close/>
                  <a:moveTo>
                    <a:pt x="48980" y="14838"/>
                  </a:moveTo>
                  <a:cubicBezTo>
                    <a:pt x="49071" y="18413"/>
                    <a:pt x="51063" y="21749"/>
                    <a:pt x="54144" y="23552"/>
                  </a:cubicBezTo>
                  <a:cubicBezTo>
                    <a:pt x="53821" y="23767"/>
                    <a:pt x="53490" y="23967"/>
                    <a:pt x="53152" y="24159"/>
                  </a:cubicBezTo>
                  <a:cubicBezTo>
                    <a:pt x="50205" y="22000"/>
                    <a:pt x="48448" y="18701"/>
                    <a:pt x="48330" y="15040"/>
                  </a:cubicBezTo>
                  <a:cubicBezTo>
                    <a:pt x="48329" y="14997"/>
                    <a:pt x="48295" y="14976"/>
                    <a:pt x="48262" y="14976"/>
                  </a:cubicBezTo>
                  <a:cubicBezTo>
                    <a:pt x="48229" y="14976"/>
                    <a:pt x="48196" y="14997"/>
                    <a:pt x="48197" y="15040"/>
                  </a:cubicBezTo>
                  <a:cubicBezTo>
                    <a:pt x="48229" y="18741"/>
                    <a:pt x="49934" y="22099"/>
                    <a:pt x="52900" y="24292"/>
                  </a:cubicBezTo>
                  <a:cubicBezTo>
                    <a:pt x="51126" y="25254"/>
                    <a:pt x="49167" y="25907"/>
                    <a:pt x="47206" y="26341"/>
                  </a:cubicBezTo>
                  <a:cubicBezTo>
                    <a:pt x="47195" y="26339"/>
                    <a:pt x="47185" y="26337"/>
                    <a:pt x="47174" y="26337"/>
                  </a:cubicBezTo>
                  <a:cubicBezTo>
                    <a:pt x="47145" y="26337"/>
                    <a:pt x="47117" y="26347"/>
                    <a:pt x="47095" y="26367"/>
                  </a:cubicBezTo>
                  <a:cubicBezTo>
                    <a:pt x="47067" y="26373"/>
                    <a:pt x="47038" y="26380"/>
                    <a:pt x="47011" y="26386"/>
                  </a:cubicBezTo>
                  <a:cubicBezTo>
                    <a:pt x="46922" y="26191"/>
                    <a:pt x="46865" y="25999"/>
                    <a:pt x="46660" y="25754"/>
                  </a:cubicBezTo>
                  <a:cubicBezTo>
                    <a:pt x="46409" y="25456"/>
                    <a:pt x="46137" y="25194"/>
                    <a:pt x="45896" y="24883"/>
                  </a:cubicBezTo>
                  <a:cubicBezTo>
                    <a:pt x="45291" y="24100"/>
                    <a:pt x="44763" y="23264"/>
                    <a:pt x="44317" y="22381"/>
                  </a:cubicBezTo>
                  <a:cubicBezTo>
                    <a:pt x="43142" y="20054"/>
                    <a:pt x="43325" y="18042"/>
                    <a:pt x="43294" y="15566"/>
                  </a:cubicBezTo>
                  <a:cubicBezTo>
                    <a:pt x="45202" y="15434"/>
                    <a:pt x="47101" y="15191"/>
                    <a:pt x="48980" y="14838"/>
                  </a:cubicBezTo>
                  <a:close/>
                  <a:moveTo>
                    <a:pt x="33019" y="15353"/>
                  </a:moveTo>
                  <a:cubicBezTo>
                    <a:pt x="33466" y="15397"/>
                    <a:pt x="33914" y="15437"/>
                    <a:pt x="34361" y="15473"/>
                  </a:cubicBezTo>
                  <a:cubicBezTo>
                    <a:pt x="32600" y="18461"/>
                    <a:pt x="31311" y="23507"/>
                    <a:pt x="33328" y="26644"/>
                  </a:cubicBezTo>
                  <a:cubicBezTo>
                    <a:pt x="32798" y="26578"/>
                    <a:pt x="32266" y="26503"/>
                    <a:pt x="31736" y="26426"/>
                  </a:cubicBezTo>
                  <a:lnTo>
                    <a:pt x="31736" y="26427"/>
                  </a:lnTo>
                  <a:cubicBezTo>
                    <a:pt x="30351" y="23059"/>
                    <a:pt x="30739" y="18274"/>
                    <a:pt x="33011" y="15374"/>
                  </a:cubicBezTo>
                  <a:cubicBezTo>
                    <a:pt x="33017" y="15368"/>
                    <a:pt x="33016" y="15360"/>
                    <a:pt x="33019" y="15353"/>
                  </a:cubicBezTo>
                  <a:close/>
                  <a:moveTo>
                    <a:pt x="43168" y="15576"/>
                  </a:moveTo>
                  <a:lnTo>
                    <a:pt x="43168" y="15576"/>
                  </a:lnTo>
                  <a:cubicBezTo>
                    <a:pt x="43086" y="17877"/>
                    <a:pt x="42848" y="19766"/>
                    <a:pt x="43835" y="21948"/>
                  </a:cubicBezTo>
                  <a:cubicBezTo>
                    <a:pt x="44635" y="23713"/>
                    <a:pt x="45764" y="24964"/>
                    <a:pt x="46938" y="26403"/>
                  </a:cubicBezTo>
                  <a:cubicBezTo>
                    <a:pt x="46642" y="26466"/>
                    <a:pt x="46347" y="26523"/>
                    <a:pt x="46052" y="26575"/>
                  </a:cubicBezTo>
                  <a:lnTo>
                    <a:pt x="46052" y="26576"/>
                  </a:lnTo>
                  <a:cubicBezTo>
                    <a:pt x="44946" y="26776"/>
                    <a:pt x="43830" y="26906"/>
                    <a:pt x="42709" y="26988"/>
                  </a:cubicBezTo>
                  <a:cubicBezTo>
                    <a:pt x="40134" y="23976"/>
                    <a:pt x="38478" y="19486"/>
                    <a:pt x="40303" y="15684"/>
                  </a:cubicBezTo>
                  <a:cubicBezTo>
                    <a:pt x="41258" y="15671"/>
                    <a:pt x="42213" y="15641"/>
                    <a:pt x="43168" y="15576"/>
                  </a:cubicBezTo>
                  <a:close/>
                  <a:moveTo>
                    <a:pt x="34549" y="15489"/>
                  </a:moveTo>
                  <a:cubicBezTo>
                    <a:pt x="36169" y="15612"/>
                    <a:pt x="37792" y="15688"/>
                    <a:pt x="39415" y="15695"/>
                  </a:cubicBezTo>
                  <a:cubicBezTo>
                    <a:pt x="39433" y="15695"/>
                    <a:pt x="39450" y="15695"/>
                    <a:pt x="39468" y="15695"/>
                  </a:cubicBezTo>
                  <a:cubicBezTo>
                    <a:pt x="39681" y="15695"/>
                    <a:pt x="39896" y="15688"/>
                    <a:pt x="40110" y="15686"/>
                  </a:cubicBezTo>
                  <a:lnTo>
                    <a:pt x="40110" y="15686"/>
                  </a:lnTo>
                  <a:cubicBezTo>
                    <a:pt x="38144" y="19254"/>
                    <a:pt x="39770" y="24185"/>
                    <a:pt x="42398" y="27012"/>
                  </a:cubicBezTo>
                  <a:cubicBezTo>
                    <a:pt x="41581" y="27064"/>
                    <a:pt x="40762" y="27088"/>
                    <a:pt x="39941" y="27088"/>
                  </a:cubicBezTo>
                  <a:cubicBezTo>
                    <a:pt x="37834" y="27088"/>
                    <a:pt x="35719" y="26929"/>
                    <a:pt x="33616" y="26677"/>
                  </a:cubicBezTo>
                  <a:lnTo>
                    <a:pt x="33616" y="26678"/>
                  </a:lnTo>
                  <a:cubicBezTo>
                    <a:pt x="31593" y="23354"/>
                    <a:pt x="32900" y="18706"/>
                    <a:pt x="34549" y="15489"/>
                  </a:cubicBezTo>
                  <a:close/>
                  <a:moveTo>
                    <a:pt x="41547" y="0"/>
                  </a:moveTo>
                  <a:cubicBezTo>
                    <a:pt x="39088" y="0"/>
                    <a:pt x="36624" y="179"/>
                    <a:pt x="34258" y="344"/>
                  </a:cubicBezTo>
                  <a:cubicBezTo>
                    <a:pt x="22985" y="1133"/>
                    <a:pt x="11656" y="2270"/>
                    <a:pt x="518" y="4203"/>
                  </a:cubicBezTo>
                  <a:cubicBezTo>
                    <a:pt x="443" y="4216"/>
                    <a:pt x="400" y="4268"/>
                    <a:pt x="380" y="4329"/>
                  </a:cubicBezTo>
                  <a:cubicBezTo>
                    <a:pt x="374" y="4325"/>
                    <a:pt x="370" y="4322"/>
                    <a:pt x="366" y="4319"/>
                  </a:cubicBezTo>
                  <a:cubicBezTo>
                    <a:pt x="330" y="4298"/>
                    <a:pt x="295" y="4289"/>
                    <a:pt x="263" y="4289"/>
                  </a:cubicBezTo>
                  <a:cubicBezTo>
                    <a:pt x="96" y="4289"/>
                    <a:pt x="0" y="4537"/>
                    <a:pt x="168" y="4657"/>
                  </a:cubicBezTo>
                  <a:cubicBezTo>
                    <a:pt x="2484" y="6320"/>
                    <a:pt x="3315" y="9045"/>
                    <a:pt x="4494" y="11504"/>
                  </a:cubicBezTo>
                  <a:cubicBezTo>
                    <a:pt x="5596" y="13799"/>
                    <a:pt x="6960" y="15982"/>
                    <a:pt x="8659" y="17883"/>
                  </a:cubicBezTo>
                  <a:cubicBezTo>
                    <a:pt x="12120" y="21756"/>
                    <a:pt x="16893" y="23901"/>
                    <a:pt x="21842" y="25181"/>
                  </a:cubicBezTo>
                  <a:cubicBezTo>
                    <a:pt x="27095" y="26539"/>
                    <a:pt x="32656" y="27406"/>
                    <a:pt x="38077" y="27652"/>
                  </a:cubicBezTo>
                  <a:cubicBezTo>
                    <a:pt x="38769" y="27684"/>
                    <a:pt x="39468" y="27701"/>
                    <a:pt x="40169" y="27701"/>
                  </a:cubicBezTo>
                  <a:cubicBezTo>
                    <a:pt x="44916" y="27701"/>
                    <a:pt x="49799" y="26914"/>
                    <a:pt x="53899" y="24454"/>
                  </a:cubicBezTo>
                  <a:cubicBezTo>
                    <a:pt x="55879" y="23268"/>
                    <a:pt x="58005" y="21460"/>
                    <a:pt x="58722" y="19176"/>
                  </a:cubicBezTo>
                  <a:cubicBezTo>
                    <a:pt x="59543" y="16565"/>
                    <a:pt x="57217" y="14774"/>
                    <a:pt x="55524" y="13073"/>
                  </a:cubicBezTo>
                  <a:cubicBezTo>
                    <a:pt x="60190" y="11386"/>
                    <a:pt x="64508" y="8829"/>
                    <a:pt x="68099" y="5218"/>
                  </a:cubicBezTo>
                  <a:cubicBezTo>
                    <a:pt x="68124" y="5192"/>
                    <a:pt x="68144" y="5160"/>
                    <a:pt x="68159" y="5127"/>
                  </a:cubicBezTo>
                  <a:cubicBezTo>
                    <a:pt x="68218" y="5097"/>
                    <a:pt x="68262" y="5047"/>
                    <a:pt x="68285" y="4987"/>
                  </a:cubicBezTo>
                  <a:cubicBezTo>
                    <a:pt x="68703" y="3829"/>
                    <a:pt x="67288" y="2938"/>
                    <a:pt x="66449" y="2502"/>
                  </a:cubicBezTo>
                  <a:cubicBezTo>
                    <a:pt x="66419" y="2487"/>
                    <a:pt x="66388" y="2480"/>
                    <a:pt x="66360" y="2480"/>
                  </a:cubicBezTo>
                  <a:cubicBezTo>
                    <a:pt x="66267" y="2480"/>
                    <a:pt x="66193" y="2554"/>
                    <a:pt x="66180" y="2641"/>
                  </a:cubicBezTo>
                  <a:cubicBezTo>
                    <a:pt x="66123" y="2653"/>
                    <a:pt x="66070" y="2680"/>
                    <a:pt x="66027" y="2722"/>
                  </a:cubicBezTo>
                  <a:cubicBezTo>
                    <a:pt x="62903" y="5807"/>
                    <a:pt x="59196" y="7992"/>
                    <a:pt x="55195" y="9514"/>
                  </a:cubicBezTo>
                  <a:cubicBezTo>
                    <a:pt x="54211" y="8598"/>
                    <a:pt x="55572" y="7033"/>
                    <a:pt x="55584" y="5950"/>
                  </a:cubicBezTo>
                  <a:cubicBezTo>
                    <a:pt x="55591" y="5234"/>
                    <a:pt x="55297" y="4559"/>
                    <a:pt x="54896" y="3980"/>
                  </a:cubicBezTo>
                  <a:cubicBezTo>
                    <a:pt x="53817" y="2422"/>
                    <a:pt x="51860" y="1607"/>
                    <a:pt x="50112" y="1078"/>
                  </a:cubicBezTo>
                  <a:cubicBezTo>
                    <a:pt x="47378" y="252"/>
                    <a:pt x="44466" y="0"/>
                    <a:pt x="41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78" name="Google Shape;1778;p28"/>
          <p:cNvGrpSpPr/>
          <p:nvPr/>
        </p:nvGrpSpPr>
        <p:grpSpPr>
          <a:xfrm>
            <a:off x="-1197930" y="3442342"/>
            <a:ext cx="3264335" cy="3519637"/>
            <a:chOff x="-690798" y="2654793"/>
            <a:chExt cx="2448251" cy="2639728"/>
          </a:xfrm>
        </p:grpSpPr>
        <p:sp>
          <p:nvSpPr>
            <p:cNvPr id="1779" name="Google Shape;1779;p28"/>
            <p:cNvSpPr/>
            <p:nvPr/>
          </p:nvSpPr>
          <p:spPr>
            <a:xfrm rot="3719449">
              <a:off x="684474" y="3519921"/>
              <a:ext cx="480635" cy="871778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0" name="Google Shape;1780;p28"/>
            <p:cNvSpPr/>
            <p:nvPr/>
          </p:nvSpPr>
          <p:spPr>
            <a:xfrm rot="3719449">
              <a:off x="412532" y="3532611"/>
              <a:ext cx="479727" cy="120332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1" name="Google Shape;1781;p28"/>
            <p:cNvSpPr/>
            <p:nvPr/>
          </p:nvSpPr>
          <p:spPr>
            <a:xfrm rot="3719449">
              <a:off x="696783" y="3558113"/>
              <a:ext cx="459614" cy="847470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2" name="Google Shape;1782;p28"/>
            <p:cNvSpPr/>
            <p:nvPr/>
          </p:nvSpPr>
          <p:spPr>
            <a:xfrm rot="3719449">
              <a:off x="718912" y="3603639"/>
              <a:ext cx="424319" cy="814164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3" name="Google Shape;1783;p28"/>
            <p:cNvSpPr/>
            <p:nvPr/>
          </p:nvSpPr>
          <p:spPr>
            <a:xfrm rot="3719449">
              <a:off x="774500" y="3599453"/>
              <a:ext cx="335346" cy="672422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4" name="Google Shape;1784;p28"/>
            <p:cNvSpPr/>
            <p:nvPr/>
          </p:nvSpPr>
          <p:spPr>
            <a:xfrm rot="3719449">
              <a:off x="706003" y="3719291"/>
              <a:ext cx="381541" cy="837608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5" name="Google Shape;1785;p28"/>
            <p:cNvSpPr/>
            <p:nvPr/>
          </p:nvSpPr>
          <p:spPr>
            <a:xfrm rot="3719449">
              <a:off x="17121" y="3851941"/>
              <a:ext cx="856164" cy="81533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6" name="Google Shape;1786;p28"/>
            <p:cNvSpPr/>
            <p:nvPr/>
          </p:nvSpPr>
          <p:spPr>
            <a:xfrm rot="3719449">
              <a:off x="-31239" y="3878972"/>
              <a:ext cx="914600" cy="90703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7" name="Google Shape;1787;p28"/>
            <p:cNvSpPr/>
            <p:nvPr/>
          </p:nvSpPr>
          <p:spPr>
            <a:xfrm rot="3719449">
              <a:off x="-34638" y="3880517"/>
              <a:ext cx="874287" cy="7024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8" name="Google Shape;1788;p28"/>
            <p:cNvSpPr/>
            <p:nvPr/>
          </p:nvSpPr>
          <p:spPr>
            <a:xfrm rot="3719449">
              <a:off x="746563" y="3809218"/>
              <a:ext cx="272498" cy="706852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9" name="Google Shape;1789;p28"/>
            <p:cNvSpPr/>
            <p:nvPr/>
          </p:nvSpPr>
          <p:spPr>
            <a:xfrm rot="3719449">
              <a:off x="-46459" y="3974944"/>
              <a:ext cx="1131993" cy="1089864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0" name="Google Shape;1790;p28"/>
            <p:cNvSpPr/>
            <p:nvPr/>
          </p:nvSpPr>
          <p:spPr>
            <a:xfrm rot="3719449">
              <a:off x="-27708" y="3955771"/>
              <a:ext cx="847513" cy="59128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1" name="Google Shape;1791;p28"/>
            <p:cNvSpPr/>
            <p:nvPr/>
          </p:nvSpPr>
          <p:spPr>
            <a:xfrm rot="3719449">
              <a:off x="24189" y="3999890"/>
              <a:ext cx="725062" cy="68168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2" name="Google Shape;1792;p28"/>
            <p:cNvSpPr/>
            <p:nvPr/>
          </p:nvSpPr>
          <p:spPr>
            <a:xfrm rot="3719449">
              <a:off x="143178" y="4112222"/>
              <a:ext cx="557670" cy="75218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3" name="Google Shape;1793;p28"/>
            <p:cNvSpPr/>
            <p:nvPr/>
          </p:nvSpPr>
          <p:spPr>
            <a:xfrm rot="3719449">
              <a:off x="842433" y="4224090"/>
              <a:ext cx="152253" cy="999896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4" name="Google Shape;1794;p28"/>
            <p:cNvSpPr/>
            <p:nvPr/>
          </p:nvSpPr>
          <p:spPr>
            <a:xfrm rot="3719449">
              <a:off x="-155521" y="4352014"/>
              <a:ext cx="834840" cy="62761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5" name="Google Shape;1795;p28"/>
            <p:cNvSpPr/>
            <p:nvPr/>
          </p:nvSpPr>
          <p:spPr>
            <a:xfrm rot="3719449">
              <a:off x="321630" y="4228740"/>
              <a:ext cx="298148" cy="71498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6" name="Google Shape;1796;p28"/>
            <p:cNvSpPr/>
            <p:nvPr/>
          </p:nvSpPr>
          <p:spPr>
            <a:xfrm rot="3719449">
              <a:off x="-214492" y="4396135"/>
              <a:ext cx="919920" cy="9169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7" name="Google Shape;1797;p28"/>
            <p:cNvSpPr/>
            <p:nvPr/>
          </p:nvSpPr>
          <p:spPr>
            <a:xfrm rot="3719449">
              <a:off x="834178" y="4214370"/>
              <a:ext cx="90227" cy="914427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8" name="Google Shape;1798;p28"/>
            <p:cNvSpPr/>
            <p:nvPr/>
          </p:nvSpPr>
          <p:spPr>
            <a:xfrm rot="3719449">
              <a:off x="-119292" y="4371580"/>
              <a:ext cx="846994" cy="89492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9" name="Google Shape;1799;p28"/>
            <p:cNvSpPr/>
            <p:nvPr/>
          </p:nvSpPr>
          <p:spPr>
            <a:xfrm rot="3719449">
              <a:off x="-216152" y="4422348"/>
              <a:ext cx="827530" cy="72839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0" name="Google Shape;1800;p28"/>
            <p:cNvSpPr/>
            <p:nvPr/>
          </p:nvSpPr>
          <p:spPr>
            <a:xfrm rot="3719449">
              <a:off x="841132" y="4333929"/>
              <a:ext cx="172366" cy="916849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1" name="Google Shape;1801;p28"/>
            <p:cNvSpPr/>
            <p:nvPr/>
          </p:nvSpPr>
          <p:spPr>
            <a:xfrm rot="3719449">
              <a:off x="769009" y="4343510"/>
              <a:ext cx="88930" cy="646210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2" name="Google Shape;1802;p28"/>
            <p:cNvSpPr/>
            <p:nvPr/>
          </p:nvSpPr>
          <p:spPr>
            <a:xfrm rot="3719449">
              <a:off x="845211" y="4432405"/>
              <a:ext cx="128290" cy="689767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3" name="Google Shape;1803;p28"/>
            <p:cNvSpPr/>
            <p:nvPr/>
          </p:nvSpPr>
          <p:spPr>
            <a:xfrm rot="3719449">
              <a:off x="671034" y="4440883"/>
              <a:ext cx="74699" cy="499624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4" name="Google Shape;1804;p28"/>
            <p:cNvSpPr/>
            <p:nvPr/>
          </p:nvSpPr>
          <p:spPr>
            <a:xfrm rot="3719449">
              <a:off x="-73708" y="4543384"/>
              <a:ext cx="628001" cy="10121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5" name="Google Shape;1805;p28"/>
            <p:cNvSpPr/>
            <p:nvPr/>
          </p:nvSpPr>
          <p:spPr>
            <a:xfrm rot="3719449">
              <a:off x="594264" y="4543782"/>
              <a:ext cx="77554" cy="320380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6" name="Google Shape;1806;p28"/>
            <p:cNvSpPr/>
            <p:nvPr/>
          </p:nvSpPr>
          <p:spPr>
            <a:xfrm rot="3719449">
              <a:off x="77752" y="4601449"/>
              <a:ext cx="401524" cy="69941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7" name="Google Shape;1807;p28"/>
            <p:cNvSpPr/>
            <p:nvPr/>
          </p:nvSpPr>
          <p:spPr>
            <a:xfrm rot="3719449">
              <a:off x="595342" y="4761941"/>
              <a:ext cx="156146" cy="343132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8" name="Google Shape;1808;p28"/>
            <p:cNvSpPr/>
            <p:nvPr/>
          </p:nvSpPr>
          <p:spPr>
            <a:xfrm rot="3719449">
              <a:off x="491750" y="4895948"/>
              <a:ext cx="111811" cy="15065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9" name="Google Shape;1809;p28"/>
            <p:cNvSpPr/>
            <p:nvPr/>
          </p:nvSpPr>
          <p:spPr>
            <a:xfrm rot="3719449">
              <a:off x="210952" y="3079961"/>
              <a:ext cx="1018538" cy="466448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0" name="Google Shape;1810;p28"/>
            <p:cNvSpPr/>
            <p:nvPr/>
          </p:nvSpPr>
          <p:spPr>
            <a:xfrm rot="3719449">
              <a:off x="298208" y="3071551"/>
              <a:ext cx="886398" cy="331929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1" name="Google Shape;1811;p28"/>
            <p:cNvSpPr/>
            <p:nvPr/>
          </p:nvSpPr>
          <p:spPr>
            <a:xfrm rot="3719449">
              <a:off x="253942" y="3133528"/>
              <a:ext cx="923813" cy="386991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2" name="Google Shape;1812;p28"/>
            <p:cNvSpPr/>
            <p:nvPr/>
          </p:nvSpPr>
          <p:spPr>
            <a:xfrm rot="3719449">
              <a:off x="217887" y="3141003"/>
              <a:ext cx="963563" cy="421637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3" name="Google Shape;1813;p28"/>
            <p:cNvSpPr/>
            <p:nvPr/>
          </p:nvSpPr>
          <p:spPr>
            <a:xfrm rot="3719449">
              <a:off x="314559" y="3294061"/>
              <a:ext cx="704776" cy="25130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4" name="Google Shape;1814;p28"/>
            <p:cNvSpPr/>
            <p:nvPr/>
          </p:nvSpPr>
          <p:spPr>
            <a:xfrm rot="3719449">
              <a:off x="-522993" y="3150004"/>
              <a:ext cx="2112641" cy="1649307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111018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p29"/>
          <p:cNvSpPr/>
          <p:nvPr/>
        </p:nvSpPr>
        <p:spPr>
          <a:xfrm rot="-9414220">
            <a:off x="5009267" y="-2003255"/>
            <a:ext cx="8500840" cy="4728340"/>
          </a:xfrm>
          <a:custGeom>
            <a:avLst/>
            <a:gdLst/>
            <a:ahLst/>
            <a:cxnLst/>
            <a:rect l="l" t="t" r="r" b="b"/>
            <a:pathLst>
              <a:path w="34627" h="19260" extrusionOk="0">
                <a:moveTo>
                  <a:pt x="18210" y="1"/>
                </a:moveTo>
                <a:cubicBezTo>
                  <a:pt x="18187" y="1"/>
                  <a:pt x="18170" y="33"/>
                  <a:pt x="18187" y="53"/>
                </a:cubicBezTo>
                <a:cubicBezTo>
                  <a:pt x="18764" y="728"/>
                  <a:pt x="19213" y="1499"/>
                  <a:pt x="19792" y="2168"/>
                </a:cubicBezTo>
                <a:cubicBezTo>
                  <a:pt x="20391" y="2862"/>
                  <a:pt x="21063" y="3489"/>
                  <a:pt x="21796" y="4038"/>
                </a:cubicBezTo>
                <a:cubicBezTo>
                  <a:pt x="23220" y="5101"/>
                  <a:pt x="24941" y="5537"/>
                  <a:pt x="26500" y="6353"/>
                </a:cubicBezTo>
                <a:cubicBezTo>
                  <a:pt x="25330" y="6639"/>
                  <a:pt x="24158" y="6909"/>
                  <a:pt x="22984" y="7176"/>
                </a:cubicBezTo>
                <a:cubicBezTo>
                  <a:pt x="22983" y="7176"/>
                  <a:pt x="22982" y="7173"/>
                  <a:pt x="22980" y="7173"/>
                </a:cubicBezTo>
                <a:lnTo>
                  <a:pt x="22928" y="7168"/>
                </a:lnTo>
                <a:lnTo>
                  <a:pt x="22928" y="7163"/>
                </a:lnTo>
                <a:cubicBezTo>
                  <a:pt x="22029" y="5813"/>
                  <a:pt x="20756" y="4886"/>
                  <a:pt x="19397" y="4033"/>
                </a:cubicBezTo>
                <a:cubicBezTo>
                  <a:pt x="18714" y="3602"/>
                  <a:pt x="18007" y="3210"/>
                  <a:pt x="17281" y="2858"/>
                </a:cubicBezTo>
                <a:cubicBezTo>
                  <a:pt x="16583" y="2522"/>
                  <a:pt x="15836" y="2335"/>
                  <a:pt x="15116" y="2066"/>
                </a:cubicBezTo>
                <a:cubicBezTo>
                  <a:pt x="15101" y="2058"/>
                  <a:pt x="15087" y="2054"/>
                  <a:pt x="15072" y="2047"/>
                </a:cubicBezTo>
                <a:cubicBezTo>
                  <a:pt x="15040" y="2015"/>
                  <a:pt x="15007" y="1986"/>
                  <a:pt x="14976" y="1954"/>
                </a:cubicBezTo>
                <a:cubicBezTo>
                  <a:pt x="14972" y="1949"/>
                  <a:pt x="14967" y="1947"/>
                  <a:pt x="14962" y="1947"/>
                </a:cubicBezTo>
                <a:cubicBezTo>
                  <a:pt x="14946" y="1947"/>
                  <a:pt x="14930" y="1969"/>
                  <a:pt x="14943" y="1984"/>
                </a:cubicBezTo>
                <a:cubicBezTo>
                  <a:pt x="14953" y="1999"/>
                  <a:pt x="14967" y="2012"/>
                  <a:pt x="14979" y="2027"/>
                </a:cubicBezTo>
                <a:cubicBezTo>
                  <a:pt x="14937" y="2039"/>
                  <a:pt x="14925" y="2091"/>
                  <a:pt x="14957" y="2119"/>
                </a:cubicBezTo>
                <a:cubicBezTo>
                  <a:pt x="15015" y="2171"/>
                  <a:pt x="15077" y="2218"/>
                  <a:pt x="15143" y="2259"/>
                </a:cubicBezTo>
                <a:cubicBezTo>
                  <a:pt x="15156" y="2278"/>
                  <a:pt x="15169" y="2298"/>
                  <a:pt x="15183" y="2316"/>
                </a:cubicBezTo>
                <a:lnTo>
                  <a:pt x="15183" y="2323"/>
                </a:lnTo>
                <a:cubicBezTo>
                  <a:pt x="15386" y="2811"/>
                  <a:pt x="15812" y="3219"/>
                  <a:pt x="16224" y="3575"/>
                </a:cubicBezTo>
                <a:cubicBezTo>
                  <a:pt x="16402" y="3786"/>
                  <a:pt x="16582" y="3995"/>
                  <a:pt x="16767" y="4201"/>
                </a:cubicBezTo>
                <a:cubicBezTo>
                  <a:pt x="17358" y="4858"/>
                  <a:pt x="18038" y="5430"/>
                  <a:pt x="18786" y="5901"/>
                </a:cubicBezTo>
                <a:cubicBezTo>
                  <a:pt x="19500" y="6348"/>
                  <a:pt x="20248" y="6732"/>
                  <a:pt x="21040" y="7019"/>
                </a:cubicBezTo>
                <a:cubicBezTo>
                  <a:pt x="21420" y="7155"/>
                  <a:pt x="21879" y="7300"/>
                  <a:pt x="22320" y="7328"/>
                </a:cubicBezTo>
                <a:cubicBezTo>
                  <a:pt x="22192" y="7357"/>
                  <a:pt x="22064" y="7387"/>
                  <a:pt x="21936" y="7416"/>
                </a:cubicBezTo>
                <a:cubicBezTo>
                  <a:pt x="21029" y="7621"/>
                  <a:pt x="20121" y="7824"/>
                  <a:pt x="19212" y="8026"/>
                </a:cubicBezTo>
                <a:cubicBezTo>
                  <a:pt x="18315" y="6704"/>
                  <a:pt x="17058" y="5789"/>
                  <a:pt x="15716" y="4948"/>
                </a:cubicBezTo>
                <a:cubicBezTo>
                  <a:pt x="15033" y="4517"/>
                  <a:pt x="14327" y="4125"/>
                  <a:pt x="13600" y="3773"/>
                </a:cubicBezTo>
                <a:cubicBezTo>
                  <a:pt x="12902" y="3437"/>
                  <a:pt x="12156" y="3250"/>
                  <a:pt x="11434" y="2979"/>
                </a:cubicBezTo>
                <a:cubicBezTo>
                  <a:pt x="11421" y="2973"/>
                  <a:pt x="11406" y="2967"/>
                  <a:pt x="11391" y="2962"/>
                </a:cubicBezTo>
                <a:cubicBezTo>
                  <a:pt x="11359" y="2930"/>
                  <a:pt x="11326" y="2901"/>
                  <a:pt x="11295" y="2867"/>
                </a:cubicBezTo>
                <a:cubicBezTo>
                  <a:pt x="11291" y="2863"/>
                  <a:pt x="11286" y="2861"/>
                  <a:pt x="11282" y="2861"/>
                </a:cubicBezTo>
                <a:cubicBezTo>
                  <a:pt x="11265" y="2861"/>
                  <a:pt x="11250" y="2883"/>
                  <a:pt x="11262" y="2899"/>
                </a:cubicBezTo>
                <a:cubicBezTo>
                  <a:pt x="11274" y="2914"/>
                  <a:pt x="11286" y="2927"/>
                  <a:pt x="11298" y="2942"/>
                </a:cubicBezTo>
                <a:cubicBezTo>
                  <a:pt x="11257" y="2953"/>
                  <a:pt x="11245" y="3006"/>
                  <a:pt x="11278" y="3034"/>
                </a:cubicBezTo>
                <a:cubicBezTo>
                  <a:pt x="11337" y="3086"/>
                  <a:pt x="11399" y="3133"/>
                  <a:pt x="11465" y="3175"/>
                </a:cubicBezTo>
                <a:cubicBezTo>
                  <a:pt x="11478" y="3194"/>
                  <a:pt x="11490" y="3211"/>
                  <a:pt x="11503" y="3230"/>
                </a:cubicBezTo>
                <a:cubicBezTo>
                  <a:pt x="11502" y="3233"/>
                  <a:pt x="11502" y="3235"/>
                  <a:pt x="11503" y="3238"/>
                </a:cubicBezTo>
                <a:cubicBezTo>
                  <a:pt x="11705" y="3727"/>
                  <a:pt x="12133" y="4134"/>
                  <a:pt x="12545" y="4490"/>
                </a:cubicBezTo>
                <a:cubicBezTo>
                  <a:pt x="12722" y="4701"/>
                  <a:pt x="12902" y="4910"/>
                  <a:pt x="13088" y="5116"/>
                </a:cubicBezTo>
                <a:cubicBezTo>
                  <a:pt x="13679" y="5773"/>
                  <a:pt x="14357" y="6345"/>
                  <a:pt x="15105" y="6816"/>
                </a:cubicBezTo>
                <a:cubicBezTo>
                  <a:pt x="15819" y="7261"/>
                  <a:pt x="16567" y="7647"/>
                  <a:pt x="17359" y="7932"/>
                </a:cubicBezTo>
                <a:cubicBezTo>
                  <a:pt x="17663" y="8042"/>
                  <a:pt x="18017" y="8156"/>
                  <a:pt x="18373" y="8212"/>
                </a:cubicBezTo>
                <a:cubicBezTo>
                  <a:pt x="17535" y="8398"/>
                  <a:pt x="16698" y="8584"/>
                  <a:pt x="15860" y="8771"/>
                </a:cubicBezTo>
                <a:cubicBezTo>
                  <a:pt x="15859" y="8771"/>
                  <a:pt x="15858" y="8768"/>
                  <a:pt x="15855" y="8768"/>
                </a:cubicBezTo>
                <a:lnTo>
                  <a:pt x="15804" y="8763"/>
                </a:lnTo>
                <a:cubicBezTo>
                  <a:pt x="15804" y="8760"/>
                  <a:pt x="15804" y="8759"/>
                  <a:pt x="15803" y="8758"/>
                </a:cubicBezTo>
                <a:cubicBezTo>
                  <a:pt x="14904" y="7407"/>
                  <a:pt x="13631" y="6481"/>
                  <a:pt x="12270" y="5628"/>
                </a:cubicBezTo>
                <a:cubicBezTo>
                  <a:pt x="11587" y="5197"/>
                  <a:pt x="10881" y="4805"/>
                  <a:pt x="10154" y="4453"/>
                </a:cubicBezTo>
                <a:cubicBezTo>
                  <a:pt x="9456" y="4117"/>
                  <a:pt x="8711" y="3930"/>
                  <a:pt x="7989" y="3661"/>
                </a:cubicBezTo>
                <a:cubicBezTo>
                  <a:pt x="7976" y="3653"/>
                  <a:pt x="7960" y="3649"/>
                  <a:pt x="7945" y="3642"/>
                </a:cubicBezTo>
                <a:cubicBezTo>
                  <a:pt x="7913" y="3610"/>
                  <a:pt x="7880" y="3581"/>
                  <a:pt x="7849" y="3547"/>
                </a:cubicBezTo>
                <a:cubicBezTo>
                  <a:pt x="7846" y="3543"/>
                  <a:pt x="7841" y="3541"/>
                  <a:pt x="7836" y="3541"/>
                </a:cubicBezTo>
                <a:cubicBezTo>
                  <a:pt x="7820" y="3541"/>
                  <a:pt x="7804" y="3563"/>
                  <a:pt x="7816" y="3579"/>
                </a:cubicBezTo>
                <a:cubicBezTo>
                  <a:pt x="7828" y="3594"/>
                  <a:pt x="7841" y="3607"/>
                  <a:pt x="7852" y="3622"/>
                </a:cubicBezTo>
                <a:cubicBezTo>
                  <a:pt x="7811" y="3633"/>
                  <a:pt x="7799" y="3686"/>
                  <a:pt x="7831" y="3714"/>
                </a:cubicBezTo>
                <a:cubicBezTo>
                  <a:pt x="7891" y="3766"/>
                  <a:pt x="7952" y="3813"/>
                  <a:pt x="8019" y="3855"/>
                </a:cubicBezTo>
                <a:cubicBezTo>
                  <a:pt x="8032" y="3874"/>
                  <a:pt x="8043" y="3893"/>
                  <a:pt x="8057" y="3910"/>
                </a:cubicBezTo>
                <a:cubicBezTo>
                  <a:pt x="8056" y="3913"/>
                  <a:pt x="8056" y="3915"/>
                  <a:pt x="8057" y="3918"/>
                </a:cubicBezTo>
                <a:cubicBezTo>
                  <a:pt x="8259" y="4408"/>
                  <a:pt x="8686" y="4814"/>
                  <a:pt x="9098" y="5170"/>
                </a:cubicBezTo>
                <a:cubicBezTo>
                  <a:pt x="9276" y="5381"/>
                  <a:pt x="9456" y="5590"/>
                  <a:pt x="9642" y="5796"/>
                </a:cubicBezTo>
                <a:cubicBezTo>
                  <a:pt x="10233" y="6453"/>
                  <a:pt x="10911" y="7025"/>
                  <a:pt x="11659" y="7495"/>
                </a:cubicBezTo>
                <a:cubicBezTo>
                  <a:pt x="12373" y="7942"/>
                  <a:pt x="13121" y="8326"/>
                  <a:pt x="13915" y="8612"/>
                </a:cubicBezTo>
                <a:cubicBezTo>
                  <a:pt x="14293" y="8748"/>
                  <a:pt x="14751" y="8894"/>
                  <a:pt x="15192" y="8922"/>
                </a:cubicBezTo>
                <a:cubicBezTo>
                  <a:pt x="14176" y="9151"/>
                  <a:pt x="13160" y="9386"/>
                  <a:pt x="12146" y="9625"/>
                </a:cubicBezTo>
                <a:cubicBezTo>
                  <a:pt x="11246" y="8278"/>
                  <a:pt x="9974" y="7351"/>
                  <a:pt x="8616" y="6500"/>
                </a:cubicBezTo>
                <a:cubicBezTo>
                  <a:pt x="7933" y="6069"/>
                  <a:pt x="7227" y="5676"/>
                  <a:pt x="6500" y="5324"/>
                </a:cubicBezTo>
                <a:cubicBezTo>
                  <a:pt x="5802" y="4988"/>
                  <a:pt x="5056" y="4801"/>
                  <a:pt x="4335" y="4532"/>
                </a:cubicBezTo>
                <a:cubicBezTo>
                  <a:pt x="4321" y="4524"/>
                  <a:pt x="4306" y="4520"/>
                  <a:pt x="4291" y="4513"/>
                </a:cubicBezTo>
                <a:cubicBezTo>
                  <a:pt x="4259" y="4482"/>
                  <a:pt x="4226" y="4453"/>
                  <a:pt x="4195" y="4420"/>
                </a:cubicBezTo>
                <a:cubicBezTo>
                  <a:pt x="4192" y="4415"/>
                  <a:pt x="4187" y="4414"/>
                  <a:pt x="4182" y="4414"/>
                </a:cubicBezTo>
                <a:cubicBezTo>
                  <a:pt x="4166" y="4414"/>
                  <a:pt x="4150" y="4435"/>
                  <a:pt x="4162" y="4450"/>
                </a:cubicBezTo>
                <a:cubicBezTo>
                  <a:pt x="4173" y="4465"/>
                  <a:pt x="4186" y="4478"/>
                  <a:pt x="4198" y="4494"/>
                </a:cubicBezTo>
                <a:cubicBezTo>
                  <a:pt x="4157" y="4505"/>
                  <a:pt x="4145" y="4557"/>
                  <a:pt x="4177" y="4586"/>
                </a:cubicBezTo>
                <a:cubicBezTo>
                  <a:pt x="4235" y="4637"/>
                  <a:pt x="4298" y="4685"/>
                  <a:pt x="4365" y="4728"/>
                </a:cubicBezTo>
                <a:cubicBezTo>
                  <a:pt x="4378" y="4745"/>
                  <a:pt x="4389" y="4764"/>
                  <a:pt x="4403" y="4782"/>
                </a:cubicBezTo>
                <a:cubicBezTo>
                  <a:pt x="4402" y="4785"/>
                  <a:pt x="4402" y="4788"/>
                  <a:pt x="4403" y="4789"/>
                </a:cubicBezTo>
                <a:cubicBezTo>
                  <a:pt x="4605" y="5278"/>
                  <a:pt x="5032" y="5686"/>
                  <a:pt x="5444" y="6041"/>
                </a:cubicBezTo>
                <a:cubicBezTo>
                  <a:pt x="5622" y="6253"/>
                  <a:pt x="5802" y="6463"/>
                  <a:pt x="5988" y="6668"/>
                </a:cubicBezTo>
                <a:cubicBezTo>
                  <a:pt x="6579" y="7324"/>
                  <a:pt x="7257" y="7895"/>
                  <a:pt x="8005" y="8364"/>
                </a:cubicBezTo>
                <a:cubicBezTo>
                  <a:pt x="8718" y="8810"/>
                  <a:pt x="9466" y="9195"/>
                  <a:pt x="10259" y="9481"/>
                </a:cubicBezTo>
                <a:cubicBezTo>
                  <a:pt x="10618" y="9610"/>
                  <a:pt x="11047" y="9747"/>
                  <a:pt x="11467" y="9786"/>
                </a:cubicBezTo>
                <a:cubicBezTo>
                  <a:pt x="10757" y="9957"/>
                  <a:pt x="10047" y="10133"/>
                  <a:pt x="9340" y="10311"/>
                </a:cubicBezTo>
                <a:cubicBezTo>
                  <a:pt x="9356" y="10301"/>
                  <a:pt x="9374" y="10289"/>
                  <a:pt x="9388" y="10277"/>
                </a:cubicBezTo>
                <a:cubicBezTo>
                  <a:pt x="9419" y="10252"/>
                  <a:pt x="9400" y="10199"/>
                  <a:pt x="9364" y="10199"/>
                </a:cubicBezTo>
                <a:cubicBezTo>
                  <a:pt x="9360" y="10199"/>
                  <a:pt x="9357" y="10200"/>
                  <a:pt x="9354" y="10201"/>
                </a:cubicBezTo>
                <a:cubicBezTo>
                  <a:pt x="9336" y="10205"/>
                  <a:pt x="9320" y="10209"/>
                  <a:pt x="9303" y="10213"/>
                </a:cubicBezTo>
                <a:cubicBezTo>
                  <a:pt x="9302" y="10210"/>
                  <a:pt x="9302" y="10209"/>
                  <a:pt x="9300" y="10207"/>
                </a:cubicBezTo>
                <a:cubicBezTo>
                  <a:pt x="7991" y="9251"/>
                  <a:pt x="6476" y="8819"/>
                  <a:pt x="4906" y="8487"/>
                </a:cubicBezTo>
                <a:cubicBezTo>
                  <a:pt x="4117" y="8318"/>
                  <a:pt x="3318" y="8192"/>
                  <a:pt x="2514" y="8112"/>
                </a:cubicBezTo>
                <a:cubicBezTo>
                  <a:pt x="2268" y="8088"/>
                  <a:pt x="2024" y="8080"/>
                  <a:pt x="1779" y="8080"/>
                </a:cubicBezTo>
                <a:cubicBezTo>
                  <a:pt x="1280" y="8080"/>
                  <a:pt x="781" y="8114"/>
                  <a:pt x="281" y="8114"/>
                </a:cubicBezTo>
                <a:cubicBezTo>
                  <a:pt x="257" y="8114"/>
                  <a:pt x="232" y="8114"/>
                  <a:pt x="208" y="8114"/>
                </a:cubicBezTo>
                <a:cubicBezTo>
                  <a:pt x="192" y="8112"/>
                  <a:pt x="177" y="8112"/>
                  <a:pt x="163" y="8112"/>
                </a:cubicBezTo>
                <a:cubicBezTo>
                  <a:pt x="121" y="8094"/>
                  <a:pt x="79" y="8078"/>
                  <a:pt x="39" y="8056"/>
                </a:cubicBezTo>
                <a:cubicBezTo>
                  <a:pt x="36" y="8055"/>
                  <a:pt x="33" y="8054"/>
                  <a:pt x="30" y="8054"/>
                </a:cubicBezTo>
                <a:cubicBezTo>
                  <a:pt x="12" y="8054"/>
                  <a:pt x="0" y="8085"/>
                  <a:pt x="19" y="8098"/>
                </a:cubicBezTo>
                <a:cubicBezTo>
                  <a:pt x="35" y="8107"/>
                  <a:pt x="51" y="8115"/>
                  <a:pt x="67" y="8124"/>
                </a:cubicBezTo>
                <a:cubicBezTo>
                  <a:pt x="32" y="8150"/>
                  <a:pt x="39" y="8203"/>
                  <a:pt x="80" y="8219"/>
                </a:cubicBezTo>
                <a:cubicBezTo>
                  <a:pt x="152" y="8247"/>
                  <a:pt x="225" y="8270"/>
                  <a:pt x="301" y="8286"/>
                </a:cubicBezTo>
                <a:cubicBezTo>
                  <a:pt x="320" y="8299"/>
                  <a:pt x="339" y="8312"/>
                  <a:pt x="359" y="8326"/>
                </a:cubicBezTo>
                <a:cubicBezTo>
                  <a:pt x="359" y="8328"/>
                  <a:pt x="360" y="8330"/>
                  <a:pt x="361" y="8332"/>
                </a:cubicBezTo>
                <a:cubicBezTo>
                  <a:pt x="720" y="8722"/>
                  <a:pt x="1261" y="8958"/>
                  <a:pt x="1771" y="9148"/>
                </a:cubicBezTo>
                <a:cubicBezTo>
                  <a:pt x="2010" y="9286"/>
                  <a:pt x="2251" y="9420"/>
                  <a:pt x="2496" y="9549"/>
                </a:cubicBezTo>
                <a:cubicBezTo>
                  <a:pt x="3277" y="9962"/>
                  <a:pt x="4111" y="10266"/>
                  <a:pt x="4976" y="10449"/>
                </a:cubicBezTo>
                <a:cubicBezTo>
                  <a:pt x="5780" y="10618"/>
                  <a:pt x="6594" y="10721"/>
                  <a:pt x="7414" y="10721"/>
                </a:cubicBezTo>
                <a:cubicBezTo>
                  <a:pt x="7435" y="10721"/>
                  <a:pt x="7455" y="10721"/>
                  <a:pt x="7476" y="10721"/>
                </a:cubicBezTo>
                <a:cubicBezTo>
                  <a:pt x="7841" y="10718"/>
                  <a:pt x="8268" y="10701"/>
                  <a:pt x="8660" y="10605"/>
                </a:cubicBezTo>
                <a:lnTo>
                  <a:pt x="8660" y="10605"/>
                </a:lnTo>
                <a:cubicBezTo>
                  <a:pt x="7496" y="11019"/>
                  <a:pt x="6457" y="11689"/>
                  <a:pt x="5441" y="12425"/>
                </a:cubicBezTo>
                <a:cubicBezTo>
                  <a:pt x="4786" y="12897"/>
                  <a:pt x="4158" y="13407"/>
                  <a:pt x="3559" y="13949"/>
                </a:cubicBezTo>
                <a:cubicBezTo>
                  <a:pt x="2987" y="14471"/>
                  <a:pt x="2534" y="15094"/>
                  <a:pt x="2014" y="15662"/>
                </a:cubicBezTo>
                <a:cubicBezTo>
                  <a:pt x="2002" y="15671"/>
                  <a:pt x="1992" y="15683"/>
                  <a:pt x="1982" y="15694"/>
                </a:cubicBezTo>
                <a:cubicBezTo>
                  <a:pt x="1940" y="15712"/>
                  <a:pt x="1900" y="15732"/>
                  <a:pt x="1859" y="15748"/>
                </a:cubicBezTo>
                <a:cubicBezTo>
                  <a:pt x="1836" y="15757"/>
                  <a:pt x="1847" y="15792"/>
                  <a:pt x="1869" y="15792"/>
                </a:cubicBezTo>
                <a:cubicBezTo>
                  <a:pt x="1871" y="15792"/>
                  <a:pt x="1873" y="15792"/>
                  <a:pt x="1875" y="15791"/>
                </a:cubicBezTo>
                <a:cubicBezTo>
                  <a:pt x="1894" y="15786"/>
                  <a:pt x="1911" y="15779"/>
                  <a:pt x="1928" y="15774"/>
                </a:cubicBezTo>
                <a:lnTo>
                  <a:pt x="1928" y="15774"/>
                </a:lnTo>
                <a:cubicBezTo>
                  <a:pt x="1924" y="15807"/>
                  <a:pt x="1951" y="15833"/>
                  <a:pt x="1981" y="15833"/>
                </a:cubicBezTo>
                <a:cubicBezTo>
                  <a:pt x="1989" y="15833"/>
                  <a:pt x="1998" y="15831"/>
                  <a:pt x="2006" y="15827"/>
                </a:cubicBezTo>
                <a:cubicBezTo>
                  <a:pt x="2075" y="15794"/>
                  <a:pt x="2142" y="15754"/>
                  <a:pt x="2204" y="15708"/>
                </a:cubicBezTo>
                <a:cubicBezTo>
                  <a:pt x="2227" y="15703"/>
                  <a:pt x="2250" y="15698"/>
                  <a:pt x="2272" y="15692"/>
                </a:cubicBezTo>
                <a:cubicBezTo>
                  <a:pt x="2275" y="15694"/>
                  <a:pt x="2278" y="15695"/>
                  <a:pt x="2280" y="15695"/>
                </a:cubicBezTo>
                <a:cubicBezTo>
                  <a:pt x="2808" y="15690"/>
                  <a:pt x="3347" y="15447"/>
                  <a:pt x="3830" y="15198"/>
                </a:cubicBezTo>
                <a:cubicBezTo>
                  <a:pt x="4093" y="15111"/>
                  <a:pt x="4354" y="15023"/>
                  <a:pt x="4614" y="14927"/>
                </a:cubicBezTo>
                <a:cubicBezTo>
                  <a:pt x="5444" y="14626"/>
                  <a:pt x="6229" y="14209"/>
                  <a:pt x="6944" y="13691"/>
                </a:cubicBezTo>
                <a:cubicBezTo>
                  <a:pt x="7625" y="13196"/>
                  <a:pt x="8262" y="12646"/>
                  <a:pt x="8823" y="12018"/>
                </a:cubicBezTo>
                <a:cubicBezTo>
                  <a:pt x="9231" y="11561"/>
                  <a:pt x="9727" y="10942"/>
                  <a:pt x="9775" y="10305"/>
                </a:cubicBezTo>
                <a:cubicBezTo>
                  <a:pt x="10571" y="10145"/>
                  <a:pt x="11367" y="9983"/>
                  <a:pt x="12164" y="9817"/>
                </a:cubicBezTo>
                <a:cubicBezTo>
                  <a:pt x="12165" y="9826"/>
                  <a:pt x="12166" y="9834"/>
                  <a:pt x="12168" y="9843"/>
                </a:cubicBezTo>
                <a:cubicBezTo>
                  <a:pt x="11110" y="11297"/>
                  <a:pt x="9708" y="12452"/>
                  <a:pt x="8868" y="14061"/>
                </a:cubicBezTo>
                <a:cubicBezTo>
                  <a:pt x="8447" y="14876"/>
                  <a:pt x="8113" y="15732"/>
                  <a:pt x="7876" y="16618"/>
                </a:cubicBezTo>
                <a:cubicBezTo>
                  <a:pt x="7645" y="17471"/>
                  <a:pt x="7575" y="18362"/>
                  <a:pt x="7349" y="19220"/>
                </a:cubicBezTo>
                <a:cubicBezTo>
                  <a:pt x="7343" y="19241"/>
                  <a:pt x="7362" y="19259"/>
                  <a:pt x="7381" y="19259"/>
                </a:cubicBezTo>
                <a:cubicBezTo>
                  <a:pt x="7390" y="19259"/>
                  <a:pt x="7398" y="19255"/>
                  <a:pt x="7404" y="19245"/>
                </a:cubicBezTo>
                <a:cubicBezTo>
                  <a:pt x="7411" y="19232"/>
                  <a:pt x="7416" y="19217"/>
                  <a:pt x="7424" y="19204"/>
                </a:cubicBezTo>
                <a:cubicBezTo>
                  <a:pt x="7425" y="19202"/>
                  <a:pt x="7427" y="19202"/>
                  <a:pt x="7427" y="19201"/>
                </a:cubicBezTo>
                <a:cubicBezTo>
                  <a:pt x="7449" y="19166"/>
                  <a:pt x="7475" y="19134"/>
                  <a:pt x="7497" y="19101"/>
                </a:cubicBezTo>
                <a:cubicBezTo>
                  <a:pt x="7503" y="19113"/>
                  <a:pt x="7515" y="19119"/>
                  <a:pt x="7527" y="19119"/>
                </a:cubicBezTo>
                <a:cubicBezTo>
                  <a:pt x="7539" y="19119"/>
                  <a:pt x="7552" y="19112"/>
                  <a:pt x="7557" y="19097"/>
                </a:cubicBezTo>
                <a:cubicBezTo>
                  <a:pt x="7576" y="19041"/>
                  <a:pt x="7597" y="18985"/>
                  <a:pt x="7617" y="18928"/>
                </a:cubicBezTo>
                <a:cubicBezTo>
                  <a:pt x="8117" y="18257"/>
                  <a:pt x="8796" y="17715"/>
                  <a:pt x="9358" y="17098"/>
                </a:cubicBezTo>
                <a:cubicBezTo>
                  <a:pt x="10033" y="16355"/>
                  <a:pt x="10585" y="15508"/>
                  <a:pt x="11033" y="14612"/>
                </a:cubicBezTo>
                <a:cubicBezTo>
                  <a:pt x="11505" y="13669"/>
                  <a:pt x="11765" y="12694"/>
                  <a:pt x="11978" y="11666"/>
                </a:cubicBezTo>
                <a:cubicBezTo>
                  <a:pt x="12042" y="11362"/>
                  <a:pt x="12580" y="10117"/>
                  <a:pt x="12300" y="9789"/>
                </a:cubicBezTo>
                <a:cubicBezTo>
                  <a:pt x="14440" y="9339"/>
                  <a:pt x="16578" y="8875"/>
                  <a:pt x="18716" y="8414"/>
                </a:cubicBezTo>
                <a:lnTo>
                  <a:pt x="18716" y="8414"/>
                </a:lnTo>
                <a:cubicBezTo>
                  <a:pt x="17411" y="9235"/>
                  <a:pt x="16462" y="10409"/>
                  <a:pt x="15578" y="11666"/>
                </a:cubicBezTo>
                <a:cubicBezTo>
                  <a:pt x="15111" y="12325"/>
                  <a:pt x="14683" y="13011"/>
                  <a:pt x="14292" y="13717"/>
                </a:cubicBezTo>
                <a:cubicBezTo>
                  <a:pt x="13920" y="14396"/>
                  <a:pt x="13693" y="15132"/>
                  <a:pt x="13385" y="15839"/>
                </a:cubicBezTo>
                <a:cubicBezTo>
                  <a:pt x="13378" y="15852"/>
                  <a:pt x="13373" y="15866"/>
                  <a:pt x="13366" y="15880"/>
                </a:cubicBezTo>
                <a:cubicBezTo>
                  <a:pt x="13333" y="15910"/>
                  <a:pt x="13301" y="15942"/>
                  <a:pt x="13266" y="15971"/>
                </a:cubicBezTo>
                <a:cubicBezTo>
                  <a:pt x="13250" y="15985"/>
                  <a:pt x="13267" y="16010"/>
                  <a:pt x="13285" y="16010"/>
                </a:cubicBezTo>
                <a:cubicBezTo>
                  <a:pt x="13289" y="16010"/>
                  <a:pt x="13292" y="16009"/>
                  <a:pt x="13296" y="16007"/>
                </a:cubicBezTo>
                <a:cubicBezTo>
                  <a:pt x="13312" y="15996"/>
                  <a:pt x="13325" y="15983"/>
                  <a:pt x="13341" y="15974"/>
                </a:cubicBezTo>
                <a:cubicBezTo>
                  <a:pt x="13347" y="16000"/>
                  <a:pt x="13370" y="16015"/>
                  <a:pt x="13394" y="16015"/>
                </a:cubicBezTo>
                <a:cubicBezTo>
                  <a:pt x="13407" y="16015"/>
                  <a:pt x="13421" y="16010"/>
                  <a:pt x="13432" y="15999"/>
                </a:cubicBezTo>
                <a:cubicBezTo>
                  <a:pt x="13487" y="15943"/>
                  <a:pt x="13537" y="15883"/>
                  <a:pt x="13584" y="15819"/>
                </a:cubicBezTo>
                <a:cubicBezTo>
                  <a:pt x="13603" y="15807"/>
                  <a:pt x="13621" y="15796"/>
                  <a:pt x="13640" y="15784"/>
                </a:cubicBezTo>
                <a:lnTo>
                  <a:pt x="13648" y="15784"/>
                </a:lnTo>
                <a:cubicBezTo>
                  <a:pt x="14147" y="15608"/>
                  <a:pt x="14576" y="15203"/>
                  <a:pt x="14953" y="14811"/>
                </a:cubicBezTo>
                <a:cubicBezTo>
                  <a:pt x="15174" y="14644"/>
                  <a:pt x="15392" y="14475"/>
                  <a:pt x="15607" y="14300"/>
                </a:cubicBezTo>
                <a:cubicBezTo>
                  <a:pt x="16294" y="13745"/>
                  <a:pt x="16900" y="13097"/>
                  <a:pt x="17410" y="12376"/>
                </a:cubicBezTo>
                <a:cubicBezTo>
                  <a:pt x="17894" y="11686"/>
                  <a:pt x="18317" y="10959"/>
                  <a:pt x="18644" y="10183"/>
                </a:cubicBezTo>
                <a:cubicBezTo>
                  <a:pt x="18869" y="9647"/>
                  <a:pt x="19122" y="8948"/>
                  <a:pt x="19009" y="8350"/>
                </a:cubicBezTo>
                <a:cubicBezTo>
                  <a:pt x="19898" y="8158"/>
                  <a:pt x="20788" y="7967"/>
                  <a:pt x="21677" y="7778"/>
                </a:cubicBezTo>
                <a:lnTo>
                  <a:pt x="21677" y="7778"/>
                </a:lnTo>
                <a:cubicBezTo>
                  <a:pt x="20643" y="9132"/>
                  <a:pt x="19337" y="10250"/>
                  <a:pt x="18538" y="11781"/>
                </a:cubicBezTo>
                <a:cubicBezTo>
                  <a:pt x="18117" y="12594"/>
                  <a:pt x="17785" y="13451"/>
                  <a:pt x="17546" y="14336"/>
                </a:cubicBezTo>
                <a:cubicBezTo>
                  <a:pt x="17315" y="15190"/>
                  <a:pt x="17245" y="16080"/>
                  <a:pt x="17019" y="16938"/>
                </a:cubicBezTo>
                <a:cubicBezTo>
                  <a:pt x="17014" y="16960"/>
                  <a:pt x="17033" y="16977"/>
                  <a:pt x="17051" y="16977"/>
                </a:cubicBezTo>
                <a:cubicBezTo>
                  <a:pt x="17060" y="16977"/>
                  <a:pt x="17068" y="16973"/>
                  <a:pt x="17074" y="16963"/>
                </a:cubicBezTo>
                <a:cubicBezTo>
                  <a:pt x="17082" y="16950"/>
                  <a:pt x="17087" y="16935"/>
                  <a:pt x="17094" y="16922"/>
                </a:cubicBezTo>
                <a:cubicBezTo>
                  <a:pt x="17095" y="16921"/>
                  <a:pt x="17097" y="16921"/>
                  <a:pt x="17098" y="16919"/>
                </a:cubicBezTo>
                <a:cubicBezTo>
                  <a:pt x="17119" y="16885"/>
                  <a:pt x="17145" y="16853"/>
                  <a:pt x="17169" y="16818"/>
                </a:cubicBezTo>
                <a:cubicBezTo>
                  <a:pt x="17174" y="16831"/>
                  <a:pt x="17185" y="16837"/>
                  <a:pt x="17197" y="16837"/>
                </a:cubicBezTo>
                <a:cubicBezTo>
                  <a:pt x="17210" y="16837"/>
                  <a:pt x="17222" y="16830"/>
                  <a:pt x="17227" y="16815"/>
                </a:cubicBezTo>
                <a:cubicBezTo>
                  <a:pt x="17247" y="16758"/>
                  <a:pt x="17269" y="16702"/>
                  <a:pt x="17287" y="16646"/>
                </a:cubicBezTo>
                <a:cubicBezTo>
                  <a:pt x="17789" y="15975"/>
                  <a:pt x="18466" y="15432"/>
                  <a:pt x="19028" y="14816"/>
                </a:cubicBezTo>
                <a:cubicBezTo>
                  <a:pt x="19704" y="14073"/>
                  <a:pt x="20256" y="13227"/>
                  <a:pt x="20704" y="12330"/>
                </a:cubicBezTo>
                <a:cubicBezTo>
                  <a:pt x="21175" y="11388"/>
                  <a:pt x="21436" y="10413"/>
                  <a:pt x="21649" y="9384"/>
                </a:cubicBezTo>
                <a:cubicBezTo>
                  <a:pt x="21704" y="9124"/>
                  <a:pt x="22105" y="8172"/>
                  <a:pt x="22044" y="7699"/>
                </a:cubicBezTo>
                <a:cubicBezTo>
                  <a:pt x="23603" y="7367"/>
                  <a:pt x="25161" y="7021"/>
                  <a:pt x="26710" y="6643"/>
                </a:cubicBezTo>
                <a:lnTo>
                  <a:pt x="26710" y="6643"/>
                </a:lnTo>
                <a:cubicBezTo>
                  <a:pt x="25664" y="8047"/>
                  <a:pt x="24309" y="9186"/>
                  <a:pt x="23490" y="10757"/>
                </a:cubicBezTo>
                <a:cubicBezTo>
                  <a:pt x="23068" y="11570"/>
                  <a:pt x="22736" y="12426"/>
                  <a:pt x="22499" y="13312"/>
                </a:cubicBezTo>
                <a:cubicBezTo>
                  <a:pt x="22268" y="14167"/>
                  <a:pt x="22198" y="15056"/>
                  <a:pt x="21971" y="15914"/>
                </a:cubicBezTo>
                <a:cubicBezTo>
                  <a:pt x="21965" y="15935"/>
                  <a:pt x="21984" y="15954"/>
                  <a:pt x="22002" y="15954"/>
                </a:cubicBezTo>
                <a:cubicBezTo>
                  <a:pt x="22011" y="15954"/>
                  <a:pt x="22020" y="15950"/>
                  <a:pt x="22025" y="15939"/>
                </a:cubicBezTo>
                <a:cubicBezTo>
                  <a:pt x="22033" y="15926"/>
                  <a:pt x="22039" y="15911"/>
                  <a:pt x="22045" y="15898"/>
                </a:cubicBezTo>
                <a:cubicBezTo>
                  <a:pt x="22047" y="15896"/>
                  <a:pt x="22049" y="15896"/>
                  <a:pt x="22049" y="15895"/>
                </a:cubicBezTo>
                <a:cubicBezTo>
                  <a:pt x="22072" y="15860"/>
                  <a:pt x="22097" y="15828"/>
                  <a:pt x="22120" y="15795"/>
                </a:cubicBezTo>
                <a:cubicBezTo>
                  <a:pt x="22126" y="15808"/>
                  <a:pt x="22138" y="15814"/>
                  <a:pt x="22149" y="15814"/>
                </a:cubicBezTo>
                <a:cubicBezTo>
                  <a:pt x="22162" y="15814"/>
                  <a:pt x="22175" y="15806"/>
                  <a:pt x="22180" y="15792"/>
                </a:cubicBezTo>
                <a:cubicBezTo>
                  <a:pt x="22199" y="15735"/>
                  <a:pt x="22220" y="15679"/>
                  <a:pt x="22239" y="15623"/>
                </a:cubicBezTo>
                <a:cubicBezTo>
                  <a:pt x="22740" y="14951"/>
                  <a:pt x="23418" y="14409"/>
                  <a:pt x="23979" y="13793"/>
                </a:cubicBezTo>
                <a:cubicBezTo>
                  <a:pt x="24613" y="13096"/>
                  <a:pt x="25135" y="12308"/>
                  <a:pt x="25569" y="11474"/>
                </a:cubicBezTo>
                <a:lnTo>
                  <a:pt x="25569" y="11474"/>
                </a:lnTo>
                <a:cubicBezTo>
                  <a:pt x="25302" y="12044"/>
                  <a:pt x="25102" y="12641"/>
                  <a:pt x="24850" y="13219"/>
                </a:cubicBezTo>
                <a:cubicBezTo>
                  <a:pt x="24842" y="13232"/>
                  <a:pt x="24837" y="13247"/>
                  <a:pt x="24830" y="13261"/>
                </a:cubicBezTo>
                <a:cubicBezTo>
                  <a:pt x="24797" y="13291"/>
                  <a:pt x="24766" y="13323"/>
                  <a:pt x="24731" y="13352"/>
                </a:cubicBezTo>
                <a:cubicBezTo>
                  <a:pt x="24715" y="13366"/>
                  <a:pt x="24731" y="13391"/>
                  <a:pt x="24749" y="13391"/>
                </a:cubicBezTo>
                <a:cubicBezTo>
                  <a:pt x="24753" y="13391"/>
                  <a:pt x="24757" y="13390"/>
                  <a:pt x="24761" y="13387"/>
                </a:cubicBezTo>
                <a:cubicBezTo>
                  <a:pt x="24777" y="13376"/>
                  <a:pt x="24790" y="13364"/>
                  <a:pt x="24806" y="13353"/>
                </a:cubicBezTo>
                <a:cubicBezTo>
                  <a:pt x="24811" y="13380"/>
                  <a:pt x="24834" y="13396"/>
                  <a:pt x="24858" y="13396"/>
                </a:cubicBezTo>
                <a:cubicBezTo>
                  <a:pt x="24871" y="13396"/>
                  <a:pt x="24885" y="13391"/>
                  <a:pt x="24895" y="13380"/>
                </a:cubicBezTo>
                <a:cubicBezTo>
                  <a:pt x="24951" y="13324"/>
                  <a:pt x="25002" y="13264"/>
                  <a:pt x="25047" y="13200"/>
                </a:cubicBezTo>
                <a:cubicBezTo>
                  <a:pt x="25066" y="13188"/>
                  <a:pt x="25085" y="13177"/>
                  <a:pt x="25103" y="13165"/>
                </a:cubicBezTo>
                <a:lnTo>
                  <a:pt x="25111" y="13165"/>
                </a:lnTo>
                <a:cubicBezTo>
                  <a:pt x="25610" y="12989"/>
                  <a:pt x="26040" y="12584"/>
                  <a:pt x="26417" y="12192"/>
                </a:cubicBezTo>
                <a:cubicBezTo>
                  <a:pt x="26637" y="12025"/>
                  <a:pt x="26856" y="11856"/>
                  <a:pt x="27070" y="11681"/>
                </a:cubicBezTo>
                <a:cubicBezTo>
                  <a:pt x="27759" y="11126"/>
                  <a:pt x="28365" y="10478"/>
                  <a:pt x="28875" y="9755"/>
                </a:cubicBezTo>
                <a:cubicBezTo>
                  <a:pt x="29358" y="9067"/>
                  <a:pt x="29782" y="8340"/>
                  <a:pt x="30108" y="7563"/>
                </a:cubicBezTo>
                <a:cubicBezTo>
                  <a:pt x="30338" y="7016"/>
                  <a:pt x="30596" y="6301"/>
                  <a:pt x="30466" y="5696"/>
                </a:cubicBezTo>
                <a:cubicBezTo>
                  <a:pt x="30809" y="5617"/>
                  <a:pt x="31153" y="5542"/>
                  <a:pt x="31499" y="5476"/>
                </a:cubicBezTo>
                <a:cubicBezTo>
                  <a:pt x="32540" y="5277"/>
                  <a:pt x="33641" y="5104"/>
                  <a:pt x="34565" y="4554"/>
                </a:cubicBezTo>
                <a:cubicBezTo>
                  <a:pt x="34627" y="4518"/>
                  <a:pt x="34602" y="4413"/>
                  <a:pt x="34536" y="4413"/>
                </a:cubicBezTo>
                <a:cubicBezTo>
                  <a:pt x="34529" y="4413"/>
                  <a:pt x="34521" y="4414"/>
                  <a:pt x="34513" y="4417"/>
                </a:cubicBezTo>
                <a:cubicBezTo>
                  <a:pt x="33128" y="4893"/>
                  <a:pt x="31681" y="5158"/>
                  <a:pt x="30243" y="5456"/>
                </a:cubicBezTo>
                <a:cubicBezTo>
                  <a:pt x="30060" y="4900"/>
                  <a:pt x="29559" y="4409"/>
                  <a:pt x="29143" y="4041"/>
                </a:cubicBezTo>
                <a:cubicBezTo>
                  <a:pt x="28511" y="3482"/>
                  <a:pt x="27813" y="3013"/>
                  <a:pt x="27080" y="2602"/>
                </a:cubicBezTo>
                <a:cubicBezTo>
                  <a:pt x="26308" y="2172"/>
                  <a:pt x="25479" y="1852"/>
                  <a:pt x="24619" y="1651"/>
                </a:cubicBezTo>
                <a:cubicBezTo>
                  <a:pt x="24350" y="1587"/>
                  <a:pt x="24079" y="1530"/>
                  <a:pt x="23808" y="1475"/>
                </a:cubicBezTo>
                <a:cubicBezTo>
                  <a:pt x="23366" y="1311"/>
                  <a:pt x="22885" y="1154"/>
                  <a:pt x="22421" y="1154"/>
                </a:cubicBezTo>
                <a:cubicBezTo>
                  <a:pt x="22350" y="1154"/>
                  <a:pt x="22280" y="1158"/>
                  <a:pt x="22211" y="1166"/>
                </a:cubicBezTo>
                <a:cubicBezTo>
                  <a:pt x="22208" y="1166"/>
                  <a:pt x="22207" y="1167"/>
                  <a:pt x="22206" y="1168"/>
                </a:cubicBezTo>
                <a:cubicBezTo>
                  <a:pt x="22182" y="1166"/>
                  <a:pt x="22159" y="1163"/>
                  <a:pt x="22136" y="1160"/>
                </a:cubicBezTo>
                <a:cubicBezTo>
                  <a:pt x="22068" y="1123"/>
                  <a:pt x="21997" y="1091"/>
                  <a:pt x="21924" y="1066"/>
                </a:cubicBezTo>
                <a:cubicBezTo>
                  <a:pt x="21917" y="1063"/>
                  <a:pt x="21911" y="1062"/>
                  <a:pt x="21904" y="1062"/>
                </a:cubicBezTo>
                <a:cubicBezTo>
                  <a:pt x="21872" y="1062"/>
                  <a:pt x="21846" y="1093"/>
                  <a:pt x="21853" y="1128"/>
                </a:cubicBezTo>
                <a:cubicBezTo>
                  <a:pt x="21835" y="1124"/>
                  <a:pt x="21817" y="1119"/>
                  <a:pt x="21799" y="1116"/>
                </a:cubicBezTo>
                <a:cubicBezTo>
                  <a:pt x="21798" y="1116"/>
                  <a:pt x="21797" y="1116"/>
                  <a:pt x="21796" y="1116"/>
                </a:cubicBezTo>
                <a:cubicBezTo>
                  <a:pt x="21772" y="1116"/>
                  <a:pt x="21764" y="1155"/>
                  <a:pt x="21787" y="1162"/>
                </a:cubicBezTo>
                <a:cubicBezTo>
                  <a:pt x="21831" y="1172"/>
                  <a:pt x="21873" y="1188"/>
                  <a:pt x="21916" y="1200"/>
                </a:cubicBezTo>
                <a:cubicBezTo>
                  <a:pt x="21928" y="1210"/>
                  <a:pt x="21940" y="1220"/>
                  <a:pt x="21953" y="1230"/>
                </a:cubicBezTo>
                <a:cubicBezTo>
                  <a:pt x="22432" y="1642"/>
                  <a:pt x="22870" y="2095"/>
                  <a:pt x="23359" y="2492"/>
                </a:cubicBezTo>
                <a:cubicBezTo>
                  <a:pt x="22607" y="1927"/>
                  <a:pt x="21792" y="1444"/>
                  <a:pt x="20919" y="1091"/>
                </a:cubicBezTo>
                <a:cubicBezTo>
                  <a:pt x="20145" y="779"/>
                  <a:pt x="19298" y="585"/>
                  <a:pt x="18555" y="199"/>
                </a:cubicBezTo>
                <a:cubicBezTo>
                  <a:pt x="18513" y="156"/>
                  <a:pt x="18470" y="115"/>
                  <a:pt x="18429" y="72"/>
                </a:cubicBezTo>
                <a:cubicBezTo>
                  <a:pt x="18422" y="66"/>
                  <a:pt x="18414" y="63"/>
                  <a:pt x="18406" y="63"/>
                </a:cubicBezTo>
                <a:cubicBezTo>
                  <a:pt x="18389" y="63"/>
                  <a:pt x="18373" y="76"/>
                  <a:pt x="18374" y="96"/>
                </a:cubicBezTo>
                <a:cubicBezTo>
                  <a:pt x="18338" y="75"/>
                  <a:pt x="18301" y="57"/>
                  <a:pt x="18266" y="35"/>
                </a:cubicBezTo>
                <a:cubicBezTo>
                  <a:pt x="18266" y="34"/>
                  <a:pt x="18265" y="34"/>
                  <a:pt x="18265" y="34"/>
                </a:cubicBezTo>
                <a:cubicBezTo>
                  <a:pt x="18264" y="34"/>
                  <a:pt x="18263" y="35"/>
                  <a:pt x="18261" y="35"/>
                </a:cubicBezTo>
                <a:cubicBezTo>
                  <a:pt x="18249" y="25"/>
                  <a:pt x="18238" y="16"/>
                  <a:pt x="18226" y="7"/>
                </a:cubicBezTo>
                <a:cubicBezTo>
                  <a:pt x="18221" y="3"/>
                  <a:pt x="18215" y="1"/>
                  <a:pt x="18210" y="1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17" name="Google Shape;1817;p29"/>
          <p:cNvSpPr/>
          <p:nvPr/>
        </p:nvSpPr>
        <p:spPr>
          <a:xfrm>
            <a:off x="-1044800" y="4400700"/>
            <a:ext cx="3845061" cy="3814648"/>
          </a:xfrm>
          <a:custGeom>
            <a:avLst/>
            <a:gdLst/>
            <a:ahLst/>
            <a:cxnLst/>
            <a:rect l="l" t="t" r="r" b="b"/>
            <a:pathLst>
              <a:path w="20229" h="20069" extrusionOk="0">
                <a:moveTo>
                  <a:pt x="7232" y="5426"/>
                </a:moveTo>
                <a:cubicBezTo>
                  <a:pt x="7787" y="5722"/>
                  <a:pt x="8401" y="5969"/>
                  <a:pt x="9022" y="6002"/>
                </a:cubicBezTo>
                <a:cubicBezTo>
                  <a:pt x="9024" y="6002"/>
                  <a:pt x="9026" y="6002"/>
                  <a:pt x="9028" y="6002"/>
                </a:cubicBezTo>
                <a:cubicBezTo>
                  <a:pt x="9056" y="6002"/>
                  <a:pt x="9081" y="5984"/>
                  <a:pt x="9089" y="5957"/>
                </a:cubicBezTo>
                <a:cubicBezTo>
                  <a:pt x="9121" y="5937"/>
                  <a:pt x="9150" y="5913"/>
                  <a:pt x="9177" y="5888"/>
                </a:cubicBezTo>
                <a:cubicBezTo>
                  <a:pt x="9322" y="6089"/>
                  <a:pt x="9502" y="6270"/>
                  <a:pt x="9646" y="6470"/>
                </a:cubicBezTo>
                <a:cubicBezTo>
                  <a:pt x="9790" y="6670"/>
                  <a:pt x="9916" y="6885"/>
                  <a:pt x="10001" y="7116"/>
                </a:cubicBezTo>
                <a:cubicBezTo>
                  <a:pt x="9998" y="7120"/>
                  <a:pt x="9997" y="7122"/>
                  <a:pt x="9996" y="7126"/>
                </a:cubicBezTo>
                <a:lnTo>
                  <a:pt x="9997" y="7126"/>
                </a:lnTo>
                <a:cubicBezTo>
                  <a:pt x="9993" y="7160"/>
                  <a:pt x="9992" y="7192"/>
                  <a:pt x="9988" y="7225"/>
                </a:cubicBezTo>
                <a:cubicBezTo>
                  <a:pt x="9323" y="6805"/>
                  <a:pt x="8483" y="6448"/>
                  <a:pt x="7702" y="6400"/>
                </a:cubicBezTo>
                <a:cubicBezTo>
                  <a:pt x="7702" y="6398"/>
                  <a:pt x="7703" y="6397"/>
                  <a:pt x="7704" y="6396"/>
                </a:cubicBezTo>
                <a:cubicBezTo>
                  <a:pt x="7770" y="6034"/>
                  <a:pt x="7488" y="5698"/>
                  <a:pt x="7232" y="5426"/>
                </a:cubicBezTo>
                <a:close/>
                <a:moveTo>
                  <a:pt x="12999" y="5427"/>
                </a:moveTo>
                <a:lnTo>
                  <a:pt x="12999" y="5427"/>
                </a:lnTo>
                <a:cubicBezTo>
                  <a:pt x="12743" y="5698"/>
                  <a:pt x="12461" y="6034"/>
                  <a:pt x="12528" y="6396"/>
                </a:cubicBezTo>
                <a:cubicBezTo>
                  <a:pt x="12528" y="6398"/>
                  <a:pt x="12529" y="6398"/>
                  <a:pt x="12531" y="6400"/>
                </a:cubicBezTo>
                <a:cubicBezTo>
                  <a:pt x="11725" y="6448"/>
                  <a:pt x="10857" y="6825"/>
                  <a:pt x="10186" y="7261"/>
                </a:cubicBezTo>
                <a:lnTo>
                  <a:pt x="10186" y="7262"/>
                </a:lnTo>
                <a:lnTo>
                  <a:pt x="10184" y="7262"/>
                </a:lnTo>
                <a:cubicBezTo>
                  <a:pt x="10266" y="6974"/>
                  <a:pt x="10410" y="6714"/>
                  <a:pt x="10585" y="6470"/>
                </a:cubicBezTo>
                <a:cubicBezTo>
                  <a:pt x="10729" y="6270"/>
                  <a:pt x="10909" y="6089"/>
                  <a:pt x="11054" y="5888"/>
                </a:cubicBezTo>
                <a:cubicBezTo>
                  <a:pt x="11081" y="5913"/>
                  <a:pt x="11110" y="5937"/>
                  <a:pt x="11142" y="5957"/>
                </a:cubicBezTo>
                <a:cubicBezTo>
                  <a:pt x="11150" y="5984"/>
                  <a:pt x="11175" y="6002"/>
                  <a:pt x="11203" y="6002"/>
                </a:cubicBezTo>
                <a:cubicBezTo>
                  <a:pt x="11205" y="6002"/>
                  <a:pt x="11207" y="6002"/>
                  <a:pt x="11209" y="6002"/>
                </a:cubicBezTo>
                <a:cubicBezTo>
                  <a:pt x="11831" y="5969"/>
                  <a:pt x="12444" y="5722"/>
                  <a:pt x="12999" y="5427"/>
                </a:cubicBezTo>
                <a:close/>
                <a:moveTo>
                  <a:pt x="4290" y="4539"/>
                </a:moveTo>
                <a:cubicBezTo>
                  <a:pt x="4308" y="4539"/>
                  <a:pt x="4326" y="4539"/>
                  <a:pt x="4344" y="4539"/>
                </a:cubicBezTo>
                <a:cubicBezTo>
                  <a:pt x="4981" y="4547"/>
                  <a:pt x="5611" y="4681"/>
                  <a:pt x="6198" y="4929"/>
                </a:cubicBezTo>
                <a:cubicBezTo>
                  <a:pt x="6836" y="5199"/>
                  <a:pt x="7192" y="5613"/>
                  <a:pt x="7479" y="6225"/>
                </a:cubicBezTo>
                <a:cubicBezTo>
                  <a:pt x="7482" y="6230"/>
                  <a:pt x="7486" y="6233"/>
                  <a:pt x="7491" y="6233"/>
                </a:cubicBezTo>
                <a:cubicBezTo>
                  <a:pt x="7499" y="6233"/>
                  <a:pt x="7508" y="6226"/>
                  <a:pt x="7508" y="6217"/>
                </a:cubicBezTo>
                <a:cubicBezTo>
                  <a:pt x="7508" y="6145"/>
                  <a:pt x="7499" y="6073"/>
                  <a:pt x="7480" y="6002"/>
                </a:cubicBezTo>
                <a:lnTo>
                  <a:pt x="7480" y="6002"/>
                </a:lnTo>
                <a:cubicBezTo>
                  <a:pt x="7552" y="6117"/>
                  <a:pt x="7598" y="6246"/>
                  <a:pt x="7611" y="6382"/>
                </a:cubicBezTo>
                <a:cubicBezTo>
                  <a:pt x="7611" y="6388"/>
                  <a:pt x="7616" y="6390"/>
                  <a:pt x="7618" y="6396"/>
                </a:cubicBezTo>
                <a:cubicBezTo>
                  <a:pt x="7591" y="6394"/>
                  <a:pt x="7562" y="6393"/>
                  <a:pt x="7535" y="6393"/>
                </a:cubicBezTo>
                <a:cubicBezTo>
                  <a:pt x="7516" y="6394"/>
                  <a:pt x="7505" y="6409"/>
                  <a:pt x="7505" y="6423"/>
                </a:cubicBezTo>
                <a:lnTo>
                  <a:pt x="7505" y="6423"/>
                </a:lnTo>
                <a:cubicBezTo>
                  <a:pt x="7504" y="6396"/>
                  <a:pt x="7483" y="6368"/>
                  <a:pt x="7456" y="6368"/>
                </a:cubicBezTo>
                <a:cubicBezTo>
                  <a:pt x="7450" y="6368"/>
                  <a:pt x="7444" y="6369"/>
                  <a:pt x="7438" y="6372"/>
                </a:cubicBezTo>
                <a:cubicBezTo>
                  <a:pt x="7178" y="6481"/>
                  <a:pt x="6955" y="6642"/>
                  <a:pt x="6683" y="6732"/>
                </a:cubicBezTo>
                <a:cubicBezTo>
                  <a:pt x="6312" y="6853"/>
                  <a:pt x="5917" y="6889"/>
                  <a:pt x="5532" y="6926"/>
                </a:cubicBezTo>
                <a:cubicBezTo>
                  <a:pt x="4899" y="6986"/>
                  <a:pt x="4256" y="6974"/>
                  <a:pt x="3629" y="7086"/>
                </a:cubicBezTo>
                <a:cubicBezTo>
                  <a:pt x="3129" y="7176"/>
                  <a:pt x="2646" y="7380"/>
                  <a:pt x="2150" y="7489"/>
                </a:cubicBezTo>
                <a:cubicBezTo>
                  <a:pt x="1953" y="7533"/>
                  <a:pt x="1711" y="7583"/>
                  <a:pt x="1469" y="7600"/>
                </a:cubicBezTo>
                <a:cubicBezTo>
                  <a:pt x="1694" y="7545"/>
                  <a:pt x="1917" y="7477"/>
                  <a:pt x="2135" y="7412"/>
                </a:cubicBezTo>
                <a:cubicBezTo>
                  <a:pt x="2713" y="7240"/>
                  <a:pt x="3281" y="7037"/>
                  <a:pt x="3852" y="6845"/>
                </a:cubicBezTo>
                <a:cubicBezTo>
                  <a:pt x="4741" y="6545"/>
                  <a:pt x="5651" y="6286"/>
                  <a:pt x="6580" y="6286"/>
                </a:cubicBezTo>
                <a:cubicBezTo>
                  <a:pt x="6866" y="6286"/>
                  <a:pt x="7155" y="6311"/>
                  <a:pt x="7444" y="6366"/>
                </a:cubicBezTo>
                <a:cubicBezTo>
                  <a:pt x="7446" y="6367"/>
                  <a:pt x="7447" y="6367"/>
                  <a:pt x="7449" y="6367"/>
                </a:cubicBezTo>
                <a:cubicBezTo>
                  <a:pt x="7457" y="6367"/>
                  <a:pt x="7464" y="6364"/>
                  <a:pt x="7470" y="6357"/>
                </a:cubicBezTo>
                <a:lnTo>
                  <a:pt x="7474" y="6361"/>
                </a:lnTo>
                <a:cubicBezTo>
                  <a:pt x="7479" y="6366"/>
                  <a:pt x="7485" y="6368"/>
                  <a:pt x="7491" y="6368"/>
                </a:cubicBezTo>
                <a:cubicBezTo>
                  <a:pt x="7511" y="6368"/>
                  <a:pt x="7532" y="6347"/>
                  <a:pt x="7516" y="6328"/>
                </a:cubicBezTo>
                <a:cubicBezTo>
                  <a:pt x="6775" y="5367"/>
                  <a:pt x="5478" y="5008"/>
                  <a:pt x="4267" y="5008"/>
                </a:cubicBezTo>
                <a:cubicBezTo>
                  <a:pt x="3954" y="5008"/>
                  <a:pt x="3648" y="5032"/>
                  <a:pt x="3358" y="5075"/>
                </a:cubicBezTo>
                <a:cubicBezTo>
                  <a:pt x="2407" y="5218"/>
                  <a:pt x="919" y="5702"/>
                  <a:pt x="420" y="6669"/>
                </a:cubicBezTo>
                <a:cubicBezTo>
                  <a:pt x="440" y="6553"/>
                  <a:pt x="466" y="6437"/>
                  <a:pt x="498" y="6325"/>
                </a:cubicBezTo>
                <a:cubicBezTo>
                  <a:pt x="1406" y="5095"/>
                  <a:pt x="2766" y="4539"/>
                  <a:pt x="4290" y="4539"/>
                </a:cubicBezTo>
                <a:close/>
                <a:moveTo>
                  <a:pt x="15940" y="4540"/>
                </a:moveTo>
                <a:cubicBezTo>
                  <a:pt x="17464" y="4540"/>
                  <a:pt x="18824" y="5097"/>
                  <a:pt x="19732" y="6326"/>
                </a:cubicBezTo>
                <a:cubicBezTo>
                  <a:pt x="19763" y="6438"/>
                  <a:pt x="19788" y="6553"/>
                  <a:pt x="19809" y="6670"/>
                </a:cubicBezTo>
                <a:cubicBezTo>
                  <a:pt x="19309" y="5704"/>
                  <a:pt x="17822" y="5218"/>
                  <a:pt x="16870" y="5075"/>
                </a:cubicBezTo>
                <a:cubicBezTo>
                  <a:pt x="16581" y="5032"/>
                  <a:pt x="16276" y="5009"/>
                  <a:pt x="15965" y="5009"/>
                </a:cubicBezTo>
                <a:cubicBezTo>
                  <a:pt x="14753" y="5009"/>
                  <a:pt x="13454" y="5367"/>
                  <a:pt x="12713" y="6328"/>
                </a:cubicBezTo>
                <a:cubicBezTo>
                  <a:pt x="12698" y="6347"/>
                  <a:pt x="12718" y="6368"/>
                  <a:pt x="12738" y="6368"/>
                </a:cubicBezTo>
                <a:cubicBezTo>
                  <a:pt x="12744" y="6368"/>
                  <a:pt x="12751" y="6366"/>
                  <a:pt x="12756" y="6361"/>
                </a:cubicBezTo>
                <a:lnTo>
                  <a:pt x="12760" y="6358"/>
                </a:lnTo>
                <a:cubicBezTo>
                  <a:pt x="12765" y="6364"/>
                  <a:pt x="12772" y="6368"/>
                  <a:pt x="12780" y="6368"/>
                </a:cubicBezTo>
                <a:cubicBezTo>
                  <a:pt x="12782" y="6368"/>
                  <a:pt x="12783" y="6368"/>
                  <a:pt x="12784" y="6368"/>
                </a:cubicBezTo>
                <a:cubicBezTo>
                  <a:pt x="13075" y="6312"/>
                  <a:pt x="13364" y="6287"/>
                  <a:pt x="13651" y="6287"/>
                </a:cubicBezTo>
                <a:cubicBezTo>
                  <a:pt x="14580" y="6287"/>
                  <a:pt x="15490" y="6546"/>
                  <a:pt x="16378" y="6846"/>
                </a:cubicBezTo>
                <a:cubicBezTo>
                  <a:pt x="16949" y="7038"/>
                  <a:pt x="17517" y="7241"/>
                  <a:pt x="18094" y="7413"/>
                </a:cubicBezTo>
                <a:cubicBezTo>
                  <a:pt x="18313" y="7477"/>
                  <a:pt x="18536" y="7547"/>
                  <a:pt x="18761" y="7601"/>
                </a:cubicBezTo>
                <a:cubicBezTo>
                  <a:pt x="18519" y="7583"/>
                  <a:pt x="18277" y="7535"/>
                  <a:pt x="18080" y="7491"/>
                </a:cubicBezTo>
                <a:cubicBezTo>
                  <a:pt x="17584" y="7380"/>
                  <a:pt x="17100" y="7177"/>
                  <a:pt x="16601" y="7088"/>
                </a:cubicBezTo>
                <a:cubicBezTo>
                  <a:pt x="15974" y="6974"/>
                  <a:pt x="15331" y="6988"/>
                  <a:pt x="14698" y="6926"/>
                </a:cubicBezTo>
                <a:cubicBezTo>
                  <a:pt x="14312" y="6890"/>
                  <a:pt x="13916" y="6854"/>
                  <a:pt x="13547" y="6733"/>
                </a:cubicBezTo>
                <a:cubicBezTo>
                  <a:pt x="13274" y="6644"/>
                  <a:pt x="13052" y="6481"/>
                  <a:pt x="12792" y="6372"/>
                </a:cubicBezTo>
                <a:cubicBezTo>
                  <a:pt x="12786" y="6369"/>
                  <a:pt x="12780" y="6368"/>
                  <a:pt x="12775" y="6368"/>
                </a:cubicBezTo>
                <a:cubicBezTo>
                  <a:pt x="12747" y="6368"/>
                  <a:pt x="12726" y="6396"/>
                  <a:pt x="12725" y="6424"/>
                </a:cubicBezTo>
                <a:lnTo>
                  <a:pt x="12725" y="6424"/>
                </a:lnTo>
                <a:cubicBezTo>
                  <a:pt x="12724" y="6409"/>
                  <a:pt x="12714" y="6394"/>
                  <a:pt x="12695" y="6394"/>
                </a:cubicBezTo>
                <a:cubicBezTo>
                  <a:pt x="12667" y="6394"/>
                  <a:pt x="12639" y="6396"/>
                  <a:pt x="12611" y="6397"/>
                </a:cubicBezTo>
                <a:cubicBezTo>
                  <a:pt x="12613" y="6392"/>
                  <a:pt x="12617" y="6388"/>
                  <a:pt x="12617" y="6382"/>
                </a:cubicBezTo>
                <a:cubicBezTo>
                  <a:pt x="12631" y="6248"/>
                  <a:pt x="12676" y="6117"/>
                  <a:pt x="12749" y="6002"/>
                </a:cubicBezTo>
                <a:lnTo>
                  <a:pt x="12749" y="6002"/>
                </a:lnTo>
                <a:cubicBezTo>
                  <a:pt x="12731" y="6073"/>
                  <a:pt x="12721" y="6145"/>
                  <a:pt x="12721" y="6217"/>
                </a:cubicBezTo>
                <a:cubicBezTo>
                  <a:pt x="12721" y="6227"/>
                  <a:pt x="12729" y="6233"/>
                  <a:pt x="12737" y="6233"/>
                </a:cubicBezTo>
                <a:cubicBezTo>
                  <a:pt x="12742" y="6233"/>
                  <a:pt x="12747" y="6231"/>
                  <a:pt x="12749" y="6225"/>
                </a:cubicBezTo>
                <a:cubicBezTo>
                  <a:pt x="13037" y="5613"/>
                  <a:pt x="13394" y="5201"/>
                  <a:pt x="14032" y="4930"/>
                </a:cubicBezTo>
                <a:cubicBezTo>
                  <a:pt x="14619" y="4681"/>
                  <a:pt x="15249" y="4549"/>
                  <a:pt x="15886" y="4541"/>
                </a:cubicBezTo>
                <a:cubicBezTo>
                  <a:pt x="15904" y="4540"/>
                  <a:pt x="15922" y="4540"/>
                  <a:pt x="15940" y="4540"/>
                </a:cubicBezTo>
                <a:close/>
                <a:moveTo>
                  <a:pt x="10598" y="7423"/>
                </a:moveTo>
                <a:lnTo>
                  <a:pt x="10600" y="7424"/>
                </a:lnTo>
                <a:cubicBezTo>
                  <a:pt x="10724" y="7452"/>
                  <a:pt x="10848" y="7480"/>
                  <a:pt x="10969" y="7517"/>
                </a:cubicBezTo>
                <a:cubicBezTo>
                  <a:pt x="11284" y="7612"/>
                  <a:pt x="11537" y="7767"/>
                  <a:pt x="11813" y="7937"/>
                </a:cubicBezTo>
                <a:cubicBezTo>
                  <a:pt x="11818" y="7940"/>
                  <a:pt x="11823" y="7942"/>
                  <a:pt x="11828" y="7942"/>
                </a:cubicBezTo>
                <a:cubicBezTo>
                  <a:pt x="11850" y="7942"/>
                  <a:pt x="11866" y="7912"/>
                  <a:pt x="11849" y="7892"/>
                </a:cubicBezTo>
                <a:cubicBezTo>
                  <a:pt x="11832" y="7872"/>
                  <a:pt x="11816" y="7855"/>
                  <a:pt x="11799" y="7837"/>
                </a:cubicBezTo>
                <a:cubicBezTo>
                  <a:pt x="11855" y="7808"/>
                  <a:pt x="11911" y="7780"/>
                  <a:pt x="11968" y="7755"/>
                </a:cubicBezTo>
                <a:lnTo>
                  <a:pt x="11968" y="7755"/>
                </a:lnTo>
                <a:cubicBezTo>
                  <a:pt x="11920" y="7776"/>
                  <a:pt x="11873" y="7800"/>
                  <a:pt x="11827" y="7824"/>
                </a:cubicBezTo>
                <a:cubicBezTo>
                  <a:pt x="11840" y="7856"/>
                  <a:pt x="11855" y="7888"/>
                  <a:pt x="11868" y="7921"/>
                </a:cubicBezTo>
                <a:cubicBezTo>
                  <a:pt x="11873" y="7929"/>
                  <a:pt x="11879" y="7939"/>
                  <a:pt x="11884" y="7948"/>
                </a:cubicBezTo>
                <a:cubicBezTo>
                  <a:pt x="11879" y="7947"/>
                  <a:pt x="11874" y="7946"/>
                  <a:pt x="11869" y="7946"/>
                </a:cubicBezTo>
                <a:cubicBezTo>
                  <a:pt x="11833" y="7946"/>
                  <a:pt x="11800" y="7980"/>
                  <a:pt x="11824" y="8021"/>
                </a:cubicBezTo>
                <a:cubicBezTo>
                  <a:pt x="12045" y="8388"/>
                  <a:pt x="12292" y="8740"/>
                  <a:pt x="12561" y="9075"/>
                </a:cubicBezTo>
                <a:cubicBezTo>
                  <a:pt x="12276" y="8782"/>
                  <a:pt x="11936" y="8589"/>
                  <a:pt x="11527" y="8589"/>
                </a:cubicBezTo>
                <a:cubicBezTo>
                  <a:pt x="11459" y="8589"/>
                  <a:pt x="11390" y="8594"/>
                  <a:pt x="11318" y="8605"/>
                </a:cubicBezTo>
                <a:cubicBezTo>
                  <a:pt x="11317" y="8605"/>
                  <a:pt x="11316" y="8607"/>
                  <a:pt x="11313" y="8608"/>
                </a:cubicBezTo>
                <a:cubicBezTo>
                  <a:pt x="11281" y="8588"/>
                  <a:pt x="11245" y="8577"/>
                  <a:pt x="11209" y="8576"/>
                </a:cubicBezTo>
                <a:cubicBezTo>
                  <a:pt x="11200" y="8576"/>
                  <a:pt x="11190" y="8580"/>
                  <a:pt x="11184" y="8585"/>
                </a:cubicBezTo>
                <a:cubicBezTo>
                  <a:pt x="11092" y="8169"/>
                  <a:pt x="10862" y="7756"/>
                  <a:pt x="10598" y="7423"/>
                </a:cubicBezTo>
                <a:close/>
                <a:moveTo>
                  <a:pt x="9630" y="7424"/>
                </a:moveTo>
                <a:lnTo>
                  <a:pt x="9630" y="7424"/>
                </a:lnTo>
                <a:cubicBezTo>
                  <a:pt x="9367" y="7756"/>
                  <a:pt x="9138" y="8169"/>
                  <a:pt x="9046" y="8585"/>
                </a:cubicBezTo>
                <a:cubicBezTo>
                  <a:pt x="9039" y="8580"/>
                  <a:pt x="9031" y="8576"/>
                  <a:pt x="9022" y="8576"/>
                </a:cubicBezTo>
                <a:cubicBezTo>
                  <a:pt x="8985" y="8577"/>
                  <a:pt x="8949" y="8588"/>
                  <a:pt x="8917" y="8608"/>
                </a:cubicBezTo>
                <a:cubicBezTo>
                  <a:pt x="8915" y="8607"/>
                  <a:pt x="8914" y="8607"/>
                  <a:pt x="8911" y="8605"/>
                </a:cubicBezTo>
                <a:cubicBezTo>
                  <a:pt x="8840" y="8594"/>
                  <a:pt x="8771" y="8589"/>
                  <a:pt x="8703" y="8589"/>
                </a:cubicBezTo>
                <a:cubicBezTo>
                  <a:pt x="8295" y="8589"/>
                  <a:pt x="7954" y="8782"/>
                  <a:pt x="7670" y="9076"/>
                </a:cubicBezTo>
                <a:cubicBezTo>
                  <a:pt x="7939" y="8741"/>
                  <a:pt x="8185" y="8388"/>
                  <a:pt x="8406" y="8021"/>
                </a:cubicBezTo>
                <a:cubicBezTo>
                  <a:pt x="8413" y="8011"/>
                  <a:pt x="8415" y="7999"/>
                  <a:pt x="8413" y="7988"/>
                </a:cubicBezTo>
                <a:cubicBezTo>
                  <a:pt x="8434" y="7959"/>
                  <a:pt x="8455" y="7929"/>
                  <a:pt x="8478" y="7900"/>
                </a:cubicBezTo>
                <a:cubicBezTo>
                  <a:pt x="8731" y="7745"/>
                  <a:pt x="8970" y="7604"/>
                  <a:pt x="9261" y="7516"/>
                </a:cubicBezTo>
                <a:cubicBezTo>
                  <a:pt x="9382" y="7480"/>
                  <a:pt x="9506" y="7451"/>
                  <a:pt x="9630" y="7424"/>
                </a:cubicBezTo>
                <a:close/>
                <a:moveTo>
                  <a:pt x="4396" y="0"/>
                </a:moveTo>
                <a:cubicBezTo>
                  <a:pt x="4379" y="0"/>
                  <a:pt x="4364" y="20"/>
                  <a:pt x="4380" y="33"/>
                </a:cubicBezTo>
                <a:lnTo>
                  <a:pt x="4428" y="73"/>
                </a:lnTo>
                <a:cubicBezTo>
                  <a:pt x="4381" y="85"/>
                  <a:pt x="4336" y="102"/>
                  <a:pt x="4294" y="125"/>
                </a:cubicBezTo>
                <a:cubicBezTo>
                  <a:pt x="4268" y="140"/>
                  <a:pt x="4242" y="157"/>
                  <a:pt x="4218" y="174"/>
                </a:cubicBezTo>
                <a:cubicBezTo>
                  <a:pt x="4200" y="160"/>
                  <a:pt x="4181" y="144"/>
                  <a:pt x="4162" y="129"/>
                </a:cubicBezTo>
                <a:cubicBezTo>
                  <a:pt x="4158" y="126"/>
                  <a:pt x="4154" y="124"/>
                  <a:pt x="4149" y="124"/>
                </a:cubicBezTo>
                <a:cubicBezTo>
                  <a:pt x="4132" y="124"/>
                  <a:pt x="4116" y="144"/>
                  <a:pt x="4132" y="158"/>
                </a:cubicBezTo>
                <a:lnTo>
                  <a:pt x="4182" y="204"/>
                </a:lnTo>
                <a:cubicBezTo>
                  <a:pt x="4140" y="238"/>
                  <a:pt x="4101" y="277"/>
                  <a:pt x="4066" y="321"/>
                </a:cubicBezTo>
                <a:cubicBezTo>
                  <a:pt x="4058" y="310"/>
                  <a:pt x="4050" y="301"/>
                  <a:pt x="4041" y="290"/>
                </a:cubicBezTo>
                <a:cubicBezTo>
                  <a:pt x="4037" y="285"/>
                  <a:pt x="4031" y="283"/>
                  <a:pt x="4025" y="283"/>
                </a:cubicBezTo>
                <a:cubicBezTo>
                  <a:pt x="4007" y="283"/>
                  <a:pt x="3988" y="304"/>
                  <a:pt x="4001" y="322"/>
                </a:cubicBezTo>
                <a:cubicBezTo>
                  <a:pt x="4012" y="337"/>
                  <a:pt x="4024" y="352"/>
                  <a:pt x="4034" y="366"/>
                </a:cubicBezTo>
                <a:cubicBezTo>
                  <a:pt x="3972" y="461"/>
                  <a:pt x="3924" y="565"/>
                  <a:pt x="3894" y="675"/>
                </a:cubicBezTo>
                <a:lnTo>
                  <a:pt x="3880" y="659"/>
                </a:lnTo>
                <a:cubicBezTo>
                  <a:pt x="3874" y="652"/>
                  <a:pt x="3866" y="649"/>
                  <a:pt x="3859" y="649"/>
                </a:cubicBezTo>
                <a:cubicBezTo>
                  <a:pt x="3838" y="649"/>
                  <a:pt x="3817" y="674"/>
                  <a:pt x="3830" y="696"/>
                </a:cubicBezTo>
                <a:cubicBezTo>
                  <a:pt x="3845" y="717"/>
                  <a:pt x="3860" y="739"/>
                  <a:pt x="3873" y="760"/>
                </a:cubicBezTo>
                <a:cubicBezTo>
                  <a:pt x="3838" y="935"/>
                  <a:pt x="3825" y="1112"/>
                  <a:pt x="3834" y="1291"/>
                </a:cubicBezTo>
                <a:cubicBezTo>
                  <a:pt x="3831" y="1284"/>
                  <a:pt x="3825" y="1281"/>
                  <a:pt x="3819" y="1281"/>
                </a:cubicBezTo>
                <a:cubicBezTo>
                  <a:pt x="3805" y="1281"/>
                  <a:pt x="3791" y="1295"/>
                  <a:pt x="3800" y="1311"/>
                </a:cubicBezTo>
                <a:cubicBezTo>
                  <a:pt x="3812" y="1337"/>
                  <a:pt x="3826" y="1361"/>
                  <a:pt x="3840" y="1388"/>
                </a:cubicBezTo>
                <a:cubicBezTo>
                  <a:pt x="3846" y="1475"/>
                  <a:pt x="3854" y="1557"/>
                  <a:pt x="3866" y="1635"/>
                </a:cubicBezTo>
                <a:cubicBezTo>
                  <a:pt x="3972" y="2370"/>
                  <a:pt x="4382" y="3023"/>
                  <a:pt x="4852" y="3580"/>
                </a:cubicBezTo>
                <a:cubicBezTo>
                  <a:pt x="5096" y="3867"/>
                  <a:pt x="5364" y="4131"/>
                  <a:pt x="5653" y="4371"/>
                </a:cubicBezTo>
                <a:cubicBezTo>
                  <a:pt x="5139" y="4227"/>
                  <a:pt x="4597" y="4154"/>
                  <a:pt x="4054" y="4154"/>
                </a:cubicBezTo>
                <a:cubicBezTo>
                  <a:pt x="3382" y="4154"/>
                  <a:pt x="2710" y="4267"/>
                  <a:pt x="2091" y="4499"/>
                </a:cubicBezTo>
                <a:cubicBezTo>
                  <a:pt x="952" y="4927"/>
                  <a:pt x="0" y="6060"/>
                  <a:pt x="275" y="7340"/>
                </a:cubicBezTo>
                <a:cubicBezTo>
                  <a:pt x="278" y="7356"/>
                  <a:pt x="290" y="7363"/>
                  <a:pt x="301" y="7363"/>
                </a:cubicBezTo>
                <a:cubicBezTo>
                  <a:pt x="317" y="7363"/>
                  <a:pt x="334" y="7351"/>
                  <a:pt x="336" y="7332"/>
                </a:cubicBezTo>
                <a:lnTo>
                  <a:pt x="336" y="7325"/>
                </a:lnTo>
                <a:cubicBezTo>
                  <a:pt x="340" y="7326"/>
                  <a:pt x="343" y="7326"/>
                  <a:pt x="347" y="7326"/>
                </a:cubicBezTo>
                <a:cubicBezTo>
                  <a:pt x="350" y="7326"/>
                  <a:pt x="354" y="7326"/>
                  <a:pt x="358" y="7325"/>
                </a:cubicBezTo>
                <a:cubicBezTo>
                  <a:pt x="430" y="7463"/>
                  <a:pt x="542" y="7575"/>
                  <a:pt x="679" y="7648"/>
                </a:cubicBezTo>
                <a:cubicBezTo>
                  <a:pt x="668" y="7675"/>
                  <a:pt x="688" y="7705"/>
                  <a:pt x="718" y="7707"/>
                </a:cubicBezTo>
                <a:cubicBezTo>
                  <a:pt x="747" y="7707"/>
                  <a:pt x="775" y="7704"/>
                  <a:pt x="804" y="7703"/>
                </a:cubicBezTo>
                <a:cubicBezTo>
                  <a:pt x="963" y="7761"/>
                  <a:pt x="1146" y="7785"/>
                  <a:pt x="1341" y="7785"/>
                </a:cubicBezTo>
                <a:cubicBezTo>
                  <a:pt x="2056" y="7785"/>
                  <a:pt x="2934" y="7459"/>
                  <a:pt x="3381" y="7329"/>
                </a:cubicBezTo>
                <a:cubicBezTo>
                  <a:pt x="4112" y="7116"/>
                  <a:pt x="4892" y="7162"/>
                  <a:pt x="5644" y="7110"/>
                </a:cubicBezTo>
                <a:cubicBezTo>
                  <a:pt x="6195" y="7073"/>
                  <a:pt x="7191" y="6997"/>
                  <a:pt x="7499" y="6452"/>
                </a:cubicBezTo>
                <a:cubicBezTo>
                  <a:pt x="7503" y="6444"/>
                  <a:pt x="7505" y="6435"/>
                  <a:pt x="7505" y="6426"/>
                </a:cubicBezTo>
                <a:lnTo>
                  <a:pt x="7505" y="6426"/>
                </a:lnTo>
                <a:cubicBezTo>
                  <a:pt x="7506" y="6438"/>
                  <a:pt x="7513" y="6449"/>
                  <a:pt x="7527" y="6453"/>
                </a:cubicBezTo>
                <a:cubicBezTo>
                  <a:pt x="7934" y="6570"/>
                  <a:pt x="8347" y="6656"/>
                  <a:pt x="8749" y="6794"/>
                </a:cubicBezTo>
                <a:cubicBezTo>
                  <a:pt x="9106" y="6917"/>
                  <a:pt x="9442" y="7082"/>
                  <a:pt x="9780" y="7248"/>
                </a:cubicBezTo>
                <a:cubicBezTo>
                  <a:pt x="9762" y="7268"/>
                  <a:pt x="9745" y="7288"/>
                  <a:pt x="9726" y="7308"/>
                </a:cubicBezTo>
                <a:cubicBezTo>
                  <a:pt x="9279" y="7377"/>
                  <a:pt x="8807" y="7481"/>
                  <a:pt x="8479" y="7789"/>
                </a:cubicBezTo>
                <a:cubicBezTo>
                  <a:pt x="7945" y="7435"/>
                  <a:pt x="7367" y="7282"/>
                  <a:pt x="6786" y="7282"/>
                </a:cubicBezTo>
                <a:cubicBezTo>
                  <a:pt x="5982" y="7282"/>
                  <a:pt x="5172" y="7573"/>
                  <a:pt x="4461" y="8024"/>
                </a:cubicBezTo>
                <a:cubicBezTo>
                  <a:pt x="3282" y="8772"/>
                  <a:pt x="2139" y="10084"/>
                  <a:pt x="1895" y="11495"/>
                </a:cubicBezTo>
                <a:cubicBezTo>
                  <a:pt x="1838" y="11818"/>
                  <a:pt x="1875" y="12282"/>
                  <a:pt x="2237" y="12415"/>
                </a:cubicBezTo>
                <a:cubicBezTo>
                  <a:pt x="2357" y="12460"/>
                  <a:pt x="2483" y="12479"/>
                  <a:pt x="2612" y="12479"/>
                </a:cubicBezTo>
                <a:cubicBezTo>
                  <a:pt x="3170" y="12479"/>
                  <a:pt x="3781" y="12116"/>
                  <a:pt x="4225" y="11881"/>
                </a:cubicBezTo>
                <a:cubicBezTo>
                  <a:pt x="5435" y="11241"/>
                  <a:pt x="6536" y="10395"/>
                  <a:pt x="7428" y="9364"/>
                </a:cubicBezTo>
                <a:lnTo>
                  <a:pt x="7428" y="9364"/>
                </a:lnTo>
                <a:cubicBezTo>
                  <a:pt x="6982" y="9982"/>
                  <a:pt x="6710" y="10835"/>
                  <a:pt x="6564" y="11402"/>
                </a:cubicBezTo>
                <a:cubicBezTo>
                  <a:pt x="6239" y="12674"/>
                  <a:pt x="6254" y="14164"/>
                  <a:pt x="6624" y="15424"/>
                </a:cubicBezTo>
                <a:cubicBezTo>
                  <a:pt x="6686" y="15632"/>
                  <a:pt x="6804" y="15891"/>
                  <a:pt x="6979" y="16038"/>
                </a:cubicBezTo>
                <a:cubicBezTo>
                  <a:pt x="6980" y="16046"/>
                  <a:pt x="6983" y="16055"/>
                  <a:pt x="6986" y="16064"/>
                </a:cubicBezTo>
                <a:cubicBezTo>
                  <a:pt x="6992" y="16088"/>
                  <a:pt x="7014" y="16106"/>
                  <a:pt x="7039" y="16106"/>
                </a:cubicBezTo>
                <a:lnTo>
                  <a:pt x="7084" y="16107"/>
                </a:lnTo>
                <a:cubicBezTo>
                  <a:pt x="7146" y="16138"/>
                  <a:pt x="7213" y="16155"/>
                  <a:pt x="7282" y="16155"/>
                </a:cubicBezTo>
                <a:cubicBezTo>
                  <a:pt x="7291" y="16155"/>
                  <a:pt x="7301" y="16154"/>
                  <a:pt x="7311" y="16154"/>
                </a:cubicBezTo>
                <a:lnTo>
                  <a:pt x="7311" y="16154"/>
                </a:lnTo>
                <a:cubicBezTo>
                  <a:pt x="7307" y="16187"/>
                  <a:pt x="7303" y="16222"/>
                  <a:pt x="7302" y="16256"/>
                </a:cubicBezTo>
                <a:cubicBezTo>
                  <a:pt x="7301" y="16271"/>
                  <a:pt x="7316" y="16283"/>
                  <a:pt x="7330" y="16283"/>
                </a:cubicBezTo>
                <a:cubicBezTo>
                  <a:pt x="7336" y="16283"/>
                  <a:pt x="7343" y="16281"/>
                  <a:pt x="7347" y="16275"/>
                </a:cubicBezTo>
                <a:cubicBezTo>
                  <a:pt x="7384" y="16227"/>
                  <a:pt x="7418" y="16176"/>
                  <a:pt x="7447" y="16123"/>
                </a:cubicBezTo>
                <a:cubicBezTo>
                  <a:pt x="7463" y="16118"/>
                  <a:pt x="7478" y="16112"/>
                  <a:pt x="7494" y="16104"/>
                </a:cubicBezTo>
                <a:cubicBezTo>
                  <a:pt x="8050" y="15848"/>
                  <a:pt x="8385" y="15139"/>
                  <a:pt x="8650" y="14625"/>
                </a:cubicBezTo>
                <a:cubicBezTo>
                  <a:pt x="9463" y="13057"/>
                  <a:pt x="10317" y="10986"/>
                  <a:pt x="9557" y="9260"/>
                </a:cubicBezTo>
                <a:cubicBezTo>
                  <a:pt x="9446" y="9009"/>
                  <a:pt x="9326" y="8763"/>
                  <a:pt x="9198" y="8521"/>
                </a:cubicBezTo>
                <a:cubicBezTo>
                  <a:pt x="9257" y="8347"/>
                  <a:pt x="9325" y="8175"/>
                  <a:pt x="9401" y="8008"/>
                </a:cubicBezTo>
                <a:cubicBezTo>
                  <a:pt x="9503" y="7792"/>
                  <a:pt x="9637" y="7595"/>
                  <a:pt x="9764" y="7393"/>
                </a:cubicBezTo>
                <a:cubicBezTo>
                  <a:pt x="9834" y="7377"/>
                  <a:pt x="9906" y="7360"/>
                  <a:pt x="9976" y="7342"/>
                </a:cubicBezTo>
                <a:lnTo>
                  <a:pt x="9976" y="7342"/>
                </a:lnTo>
                <a:cubicBezTo>
                  <a:pt x="9885" y="8327"/>
                  <a:pt x="9978" y="9342"/>
                  <a:pt x="10037" y="10320"/>
                </a:cubicBezTo>
                <a:cubicBezTo>
                  <a:pt x="10101" y="11383"/>
                  <a:pt x="10144" y="12450"/>
                  <a:pt x="10157" y="13514"/>
                </a:cubicBezTo>
                <a:cubicBezTo>
                  <a:pt x="10186" y="15669"/>
                  <a:pt x="10097" y="17822"/>
                  <a:pt x="10000" y="19974"/>
                </a:cubicBezTo>
                <a:cubicBezTo>
                  <a:pt x="9996" y="20037"/>
                  <a:pt x="10043" y="20069"/>
                  <a:pt x="10092" y="20069"/>
                </a:cubicBezTo>
                <a:cubicBezTo>
                  <a:pt x="10141" y="20069"/>
                  <a:pt x="10192" y="20037"/>
                  <a:pt x="10196" y="19974"/>
                </a:cubicBezTo>
                <a:cubicBezTo>
                  <a:pt x="10310" y="17867"/>
                  <a:pt x="10449" y="15785"/>
                  <a:pt x="10362" y="13674"/>
                </a:cubicBezTo>
                <a:cubicBezTo>
                  <a:pt x="10318" y="12610"/>
                  <a:pt x="10269" y="11545"/>
                  <a:pt x="10234" y="10480"/>
                </a:cubicBezTo>
                <a:cubicBezTo>
                  <a:pt x="10201" y="9463"/>
                  <a:pt x="10242" y="8428"/>
                  <a:pt x="10144" y="7413"/>
                </a:cubicBezTo>
                <a:cubicBezTo>
                  <a:pt x="10161" y="7409"/>
                  <a:pt x="10176" y="7396"/>
                  <a:pt x="10178" y="7378"/>
                </a:cubicBezTo>
                <a:lnTo>
                  <a:pt x="10254" y="7342"/>
                </a:lnTo>
                <a:cubicBezTo>
                  <a:pt x="10325" y="7358"/>
                  <a:pt x="10396" y="7376"/>
                  <a:pt x="10468" y="7392"/>
                </a:cubicBezTo>
                <a:cubicBezTo>
                  <a:pt x="10594" y="7593"/>
                  <a:pt x="10728" y="7792"/>
                  <a:pt x="10830" y="8007"/>
                </a:cubicBezTo>
                <a:cubicBezTo>
                  <a:pt x="10906" y="8175"/>
                  <a:pt x="10974" y="8345"/>
                  <a:pt x="11032" y="8520"/>
                </a:cubicBezTo>
                <a:cubicBezTo>
                  <a:pt x="10904" y="8763"/>
                  <a:pt x="10785" y="9009"/>
                  <a:pt x="10674" y="9260"/>
                </a:cubicBezTo>
                <a:cubicBezTo>
                  <a:pt x="9913" y="10985"/>
                  <a:pt x="10768" y="13057"/>
                  <a:pt x="11580" y="14625"/>
                </a:cubicBezTo>
                <a:cubicBezTo>
                  <a:pt x="11847" y="15139"/>
                  <a:pt x="12180" y="15847"/>
                  <a:pt x="12737" y="16104"/>
                </a:cubicBezTo>
                <a:cubicBezTo>
                  <a:pt x="12753" y="16112"/>
                  <a:pt x="12768" y="16116"/>
                  <a:pt x="12783" y="16122"/>
                </a:cubicBezTo>
                <a:cubicBezTo>
                  <a:pt x="12813" y="16175"/>
                  <a:pt x="12847" y="16226"/>
                  <a:pt x="12883" y="16274"/>
                </a:cubicBezTo>
                <a:cubicBezTo>
                  <a:pt x="12887" y="16280"/>
                  <a:pt x="12894" y="16282"/>
                  <a:pt x="12900" y="16282"/>
                </a:cubicBezTo>
                <a:cubicBezTo>
                  <a:pt x="12914" y="16282"/>
                  <a:pt x="12929" y="16270"/>
                  <a:pt x="12928" y="16255"/>
                </a:cubicBezTo>
                <a:cubicBezTo>
                  <a:pt x="12927" y="16222"/>
                  <a:pt x="12924" y="16187"/>
                  <a:pt x="12919" y="16154"/>
                </a:cubicBezTo>
                <a:lnTo>
                  <a:pt x="12919" y="16154"/>
                </a:lnTo>
                <a:cubicBezTo>
                  <a:pt x="12929" y="16154"/>
                  <a:pt x="12939" y="16155"/>
                  <a:pt x="12948" y="16155"/>
                </a:cubicBezTo>
                <a:cubicBezTo>
                  <a:pt x="13017" y="16155"/>
                  <a:pt x="13085" y="16138"/>
                  <a:pt x="13146" y="16107"/>
                </a:cubicBezTo>
                <a:lnTo>
                  <a:pt x="13191" y="16104"/>
                </a:lnTo>
                <a:cubicBezTo>
                  <a:pt x="13216" y="16104"/>
                  <a:pt x="13238" y="16088"/>
                  <a:pt x="13244" y="16064"/>
                </a:cubicBezTo>
                <a:cubicBezTo>
                  <a:pt x="13247" y="16055"/>
                  <a:pt x="13250" y="16046"/>
                  <a:pt x="13251" y="16038"/>
                </a:cubicBezTo>
                <a:cubicBezTo>
                  <a:pt x="13426" y="15889"/>
                  <a:pt x="13544" y="15632"/>
                  <a:pt x="13606" y="15423"/>
                </a:cubicBezTo>
                <a:cubicBezTo>
                  <a:pt x="13976" y="14162"/>
                  <a:pt x="13991" y="12674"/>
                  <a:pt x="13666" y="11402"/>
                </a:cubicBezTo>
                <a:cubicBezTo>
                  <a:pt x="13520" y="10835"/>
                  <a:pt x="13248" y="9983"/>
                  <a:pt x="12801" y="9364"/>
                </a:cubicBezTo>
                <a:lnTo>
                  <a:pt x="12801" y="9364"/>
                </a:lnTo>
                <a:cubicBezTo>
                  <a:pt x="13694" y="10395"/>
                  <a:pt x="14795" y="11241"/>
                  <a:pt x="16005" y="11882"/>
                </a:cubicBezTo>
                <a:cubicBezTo>
                  <a:pt x="16449" y="12116"/>
                  <a:pt x="17060" y="12480"/>
                  <a:pt x="17619" y="12480"/>
                </a:cubicBezTo>
                <a:cubicBezTo>
                  <a:pt x="17747" y="12480"/>
                  <a:pt x="17873" y="12461"/>
                  <a:pt x="17993" y="12417"/>
                </a:cubicBezTo>
                <a:cubicBezTo>
                  <a:pt x="18355" y="12283"/>
                  <a:pt x="18392" y="11819"/>
                  <a:pt x="18336" y="11497"/>
                </a:cubicBezTo>
                <a:cubicBezTo>
                  <a:pt x="18090" y="10086"/>
                  <a:pt x="16948" y="8773"/>
                  <a:pt x="15770" y="8025"/>
                </a:cubicBezTo>
                <a:cubicBezTo>
                  <a:pt x="15058" y="7574"/>
                  <a:pt x="14248" y="7283"/>
                  <a:pt x="13444" y="7283"/>
                </a:cubicBezTo>
                <a:cubicBezTo>
                  <a:pt x="12862" y="7283"/>
                  <a:pt x="12284" y="7435"/>
                  <a:pt x="11751" y="7789"/>
                </a:cubicBezTo>
                <a:cubicBezTo>
                  <a:pt x="11423" y="7483"/>
                  <a:pt x="10950" y="7377"/>
                  <a:pt x="10504" y="7308"/>
                </a:cubicBezTo>
                <a:cubicBezTo>
                  <a:pt x="10486" y="7288"/>
                  <a:pt x="10468" y="7268"/>
                  <a:pt x="10450" y="7249"/>
                </a:cubicBezTo>
                <a:cubicBezTo>
                  <a:pt x="10788" y="7084"/>
                  <a:pt x="11124" y="6917"/>
                  <a:pt x="11481" y="6794"/>
                </a:cubicBezTo>
                <a:cubicBezTo>
                  <a:pt x="11884" y="6656"/>
                  <a:pt x="12296" y="6572"/>
                  <a:pt x="12703" y="6454"/>
                </a:cubicBezTo>
                <a:cubicBezTo>
                  <a:pt x="12717" y="6450"/>
                  <a:pt x="12724" y="6439"/>
                  <a:pt x="12724" y="6427"/>
                </a:cubicBezTo>
                <a:lnTo>
                  <a:pt x="12724" y="6427"/>
                </a:lnTo>
                <a:cubicBezTo>
                  <a:pt x="12724" y="6436"/>
                  <a:pt x="12726" y="6445"/>
                  <a:pt x="12731" y="6453"/>
                </a:cubicBezTo>
                <a:cubicBezTo>
                  <a:pt x="13039" y="6998"/>
                  <a:pt x="14036" y="7074"/>
                  <a:pt x="14586" y="7112"/>
                </a:cubicBezTo>
                <a:cubicBezTo>
                  <a:pt x="15338" y="7164"/>
                  <a:pt x="16119" y="7116"/>
                  <a:pt x="16849" y="7329"/>
                </a:cubicBezTo>
                <a:cubicBezTo>
                  <a:pt x="17296" y="7460"/>
                  <a:pt x="18174" y="7787"/>
                  <a:pt x="18889" y="7787"/>
                </a:cubicBezTo>
                <a:cubicBezTo>
                  <a:pt x="19084" y="7787"/>
                  <a:pt x="19267" y="7763"/>
                  <a:pt x="19425" y="7704"/>
                </a:cubicBezTo>
                <a:cubicBezTo>
                  <a:pt x="19453" y="7705"/>
                  <a:pt x="19483" y="7708"/>
                  <a:pt x="19512" y="7708"/>
                </a:cubicBezTo>
                <a:cubicBezTo>
                  <a:pt x="19543" y="7707"/>
                  <a:pt x="19561" y="7676"/>
                  <a:pt x="19551" y="7648"/>
                </a:cubicBezTo>
                <a:cubicBezTo>
                  <a:pt x="19688" y="7575"/>
                  <a:pt x="19800" y="7463"/>
                  <a:pt x="19872" y="7325"/>
                </a:cubicBezTo>
                <a:cubicBezTo>
                  <a:pt x="19875" y="7326"/>
                  <a:pt x="19879" y="7327"/>
                  <a:pt x="19883" y="7327"/>
                </a:cubicBezTo>
                <a:cubicBezTo>
                  <a:pt x="19886" y="7327"/>
                  <a:pt x="19890" y="7326"/>
                  <a:pt x="19893" y="7325"/>
                </a:cubicBezTo>
                <a:lnTo>
                  <a:pt x="19893" y="7333"/>
                </a:lnTo>
                <a:cubicBezTo>
                  <a:pt x="19896" y="7352"/>
                  <a:pt x="19913" y="7364"/>
                  <a:pt x="19928" y="7364"/>
                </a:cubicBezTo>
                <a:cubicBezTo>
                  <a:pt x="19940" y="7364"/>
                  <a:pt x="19951" y="7357"/>
                  <a:pt x="19955" y="7341"/>
                </a:cubicBezTo>
                <a:cubicBezTo>
                  <a:pt x="20228" y="6060"/>
                  <a:pt x="19277" y="4927"/>
                  <a:pt x="18137" y="4499"/>
                </a:cubicBezTo>
                <a:cubicBezTo>
                  <a:pt x="17520" y="4267"/>
                  <a:pt x="16849" y="4154"/>
                  <a:pt x="16178" y="4154"/>
                </a:cubicBezTo>
                <a:cubicBezTo>
                  <a:pt x="15635" y="4154"/>
                  <a:pt x="15091" y="4228"/>
                  <a:pt x="14575" y="4373"/>
                </a:cubicBezTo>
                <a:cubicBezTo>
                  <a:pt x="14866" y="4133"/>
                  <a:pt x="15134" y="3867"/>
                  <a:pt x="15378" y="3582"/>
                </a:cubicBezTo>
                <a:cubicBezTo>
                  <a:pt x="15846" y="3024"/>
                  <a:pt x="16257" y="2371"/>
                  <a:pt x="16363" y="1636"/>
                </a:cubicBezTo>
                <a:cubicBezTo>
                  <a:pt x="16374" y="1559"/>
                  <a:pt x="16383" y="1475"/>
                  <a:pt x="16390" y="1388"/>
                </a:cubicBezTo>
                <a:cubicBezTo>
                  <a:pt x="16403" y="1363"/>
                  <a:pt x="16417" y="1337"/>
                  <a:pt x="16430" y="1311"/>
                </a:cubicBezTo>
                <a:cubicBezTo>
                  <a:pt x="16437" y="1295"/>
                  <a:pt x="16424" y="1281"/>
                  <a:pt x="16411" y="1281"/>
                </a:cubicBezTo>
                <a:cubicBezTo>
                  <a:pt x="16405" y="1281"/>
                  <a:pt x="16399" y="1284"/>
                  <a:pt x="16395" y="1291"/>
                </a:cubicBezTo>
                <a:cubicBezTo>
                  <a:pt x="16403" y="1113"/>
                  <a:pt x="16390" y="935"/>
                  <a:pt x="16355" y="760"/>
                </a:cubicBezTo>
                <a:cubicBezTo>
                  <a:pt x="16369" y="739"/>
                  <a:pt x="16385" y="719"/>
                  <a:pt x="16398" y="697"/>
                </a:cubicBezTo>
                <a:cubicBezTo>
                  <a:pt x="16412" y="675"/>
                  <a:pt x="16390" y="650"/>
                  <a:pt x="16369" y="650"/>
                </a:cubicBezTo>
                <a:cubicBezTo>
                  <a:pt x="16362" y="650"/>
                  <a:pt x="16355" y="652"/>
                  <a:pt x="16349" y="659"/>
                </a:cubicBezTo>
                <a:cubicBezTo>
                  <a:pt x="16345" y="665"/>
                  <a:pt x="16339" y="671"/>
                  <a:pt x="16335" y="676"/>
                </a:cubicBezTo>
                <a:cubicBezTo>
                  <a:pt x="16305" y="567"/>
                  <a:pt x="16258" y="461"/>
                  <a:pt x="16195" y="368"/>
                </a:cubicBezTo>
                <a:cubicBezTo>
                  <a:pt x="16206" y="352"/>
                  <a:pt x="16218" y="338"/>
                  <a:pt x="16229" y="322"/>
                </a:cubicBezTo>
                <a:cubicBezTo>
                  <a:pt x="16241" y="305"/>
                  <a:pt x="16222" y="284"/>
                  <a:pt x="16204" y="284"/>
                </a:cubicBezTo>
                <a:cubicBezTo>
                  <a:pt x="16198" y="284"/>
                  <a:pt x="16192" y="286"/>
                  <a:pt x="16187" y="292"/>
                </a:cubicBezTo>
                <a:cubicBezTo>
                  <a:pt x="16179" y="301"/>
                  <a:pt x="16171" y="312"/>
                  <a:pt x="16163" y="321"/>
                </a:cubicBezTo>
                <a:cubicBezTo>
                  <a:pt x="16129" y="278"/>
                  <a:pt x="16090" y="238"/>
                  <a:pt x="16047" y="205"/>
                </a:cubicBezTo>
                <a:cubicBezTo>
                  <a:pt x="16063" y="189"/>
                  <a:pt x="16081" y="174"/>
                  <a:pt x="16097" y="160"/>
                </a:cubicBezTo>
                <a:cubicBezTo>
                  <a:pt x="16114" y="145"/>
                  <a:pt x="16098" y="124"/>
                  <a:pt x="16081" y="124"/>
                </a:cubicBezTo>
                <a:cubicBezTo>
                  <a:pt x="16076" y="124"/>
                  <a:pt x="16072" y="125"/>
                  <a:pt x="16067" y="129"/>
                </a:cubicBezTo>
                <a:cubicBezTo>
                  <a:pt x="16049" y="146"/>
                  <a:pt x="16030" y="160"/>
                  <a:pt x="16011" y="176"/>
                </a:cubicBezTo>
                <a:cubicBezTo>
                  <a:pt x="15987" y="157"/>
                  <a:pt x="15962" y="141"/>
                  <a:pt x="15935" y="125"/>
                </a:cubicBezTo>
                <a:cubicBezTo>
                  <a:pt x="15893" y="102"/>
                  <a:pt x="15849" y="85"/>
                  <a:pt x="15802" y="74"/>
                </a:cubicBezTo>
                <a:lnTo>
                  <a:pt x="15849" y="34"/>
                </a:lnTo>
                <a:cubicBezTo>
                  <a:pt x="15864" y="21"/>
                  <a:pt x="15851" y="1"/>
                  <a:pt x="15834" y="1"/>
                </a:cubicBezTo>
                <a:cubicBezTo>
                  <a:pt x="15830" y="1"/>
                  <a:pt x="15825" y="3"/>
                  <a:pt x="15821" y="6"/>
                </a:cubicBezTo>
                <a:lnTo>
                  <a:pt x="15751" y="61"/>
                </a:lnTo>
                <a:cubicBezTo>
                  <a:pt x="15708" y="53"/>
                  <a:pt x="15663" y="49"/>
                  <a:pt x="15618" y="49"/>
                </a:cubicBezTo>
                <a:cubicBezTo>
                  <a:pt x="15150" y="49"/>
                  <a:pt x="14591" y="440"/>
                  <a:pt x="14286" y="657"/>
                </a:cubicBezTo>
                <a:cubicBezTo>
                  <a:pt x="13738" y="1045"/>
                  <a:pt x="13222" y="1495"/>
                  <a:pt x="12724" y="1947"/>
                </a:cubicBezTo>
                <a:cubicBezTo>
                  <a:pt x="11804" y="2784"/>
                  <a:pt x="10322" y="4325"/>
                  <a:pt x="10934" y="5702"/>
                </a:cubicBezTo>
                <a:cubicBezTo>
                  <a:pt x="10945" y="5737"/>
                  <a:pt x="10961" y="5770"/>
                  <a:pt x="10981" y="5801"/>
                </a:cubicBezTo>
                <a:cubicBezTo>
                  <a:pt x="10766" y="5996"/>
                  <a:pt x="10578" y="6257"/>
                  <a:pt x="10428" y="6492"/>
                </a:cubicBezTo>
                <a:cubicBezTo>
                  <a:pt x="10289" y="6706"/>
                  <a:pt x="10161" y="6929"/>
                  <a:pt x="10118" y="7178"/>
                </a:cubicBezTo>
                <a:cubicBezTo>
                  <a:pt x="10117" y="7161"/>
                  <a:pt x="10116" y="7144"/>
                  <a:pt x="10113" y="7126"/>
                </a:cubicBezTo>
                <a:cubicBezTo>
                  <a:pt x="10112" y="7109"/>
                  <a:pt x="10104" y="7093"/>
                  <a:pt x="10090" y="7082"/>
                </a:cubicBezTo>
                <a:cubicBezTo>
                  <a:pt x="10036" y="6872"/>
                  <a:pt x="9922" y="6678"/>
                  <a:pt x="9802" y="6492"/>
                </a:cubicBezTo>
                <a:cubicBezTo>
                  <a:pt x="9650" y="6257"/>
                  <a:pt x="9463" y="5996"/>
                  <a:pt x="9247" y="5801"/>
                </a:cubicBezTo>
                <a:cubicBezTo>
                  <a:pt x="9269" y="5769"/>
                  <a:pt x="9285" y="5736"/>
                  <a:pt x="9295" y="5701"/>
                </a:cubicBezTo>
                <a:cubicBezTo>
                  <a:pt x="9906" y="4323"/>
                  <a:pt x="8426" y="2783"/>
                  <a:pt x="7504" y="1945"/>
                </a:cubicBezTo>
                <a:cubicBezTo>
                  <a:pt x="7008" y="1493"/>
                  <a:pt x="6492" y="1045"/>
                  <a:pt x="5944" y="656"/>
                </a:cubicBezTo>
                <a:cubicBezTo>
                  <a:pt x="5639" y="440"/>
                  <a:pt x="5081" y="49"/>
                  <a:pt x="4614" y="49"/>
                </a:cubicBezTo>
                <a:cubicBezTo>
                  <a:pt x="4568" y="49"/>
                  <a:pt x="4522" y="53"/>
                  <a:pt x="4479" y="61"/>
                </a:cubicBezTo>
                <a:cubicBezTo>
                  <a:pt x="4456" y="42"/>
                  <a:pt x="4432" y="24"/>
                  <a:pt x="4409" y="5"/>
                </a:cubicBezTo>
                <a:cubicBezTo>
                  <a:pt x="4405" y="2"/>
                  <a:pt x="4400" y="0"/>
                  <a:pt x="4396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101375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952800" y="1917833"/>
            <a:ext cx="8286400" cy="277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700"/>
              <a:buNone/>
              <a:defRPr sz="6267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700"/>
              <a:buNone/>
              <a:defRPr sz="6267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700"/>
              <a:buNone/>
              <a:defRPr sz="6267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700"/>
              <a:buNone/>
              <a:defRPr sz="6267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700"/>
              <a:buNone/>
              <a:defRPr sz="6267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700"/>
              <a:buNone/>
              <a:defRPr sz="6267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700"/>
              <a:buNone/>
              <a:defRPr sz="6267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700"/>
              <a:buNone/>
              <a:defRPr sz="6267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700"/>
              <a:buNone/>
              <a:defRPr sz="6267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26400" y="4639900"/>
            <a:ext cx="77392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 amt="92000"/>
          </a:blip>
          <a:stretch>
            <a:fillRect/>
          </a:stretch>
        </p:blipFill>
        <p:spPr>
          <a:xfrm>
            <a:off x="10716156" y="502370"/>
            <a:ext cx="5133315" cy="5018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445920">
            <a:off x="9953200" y="-1982083"/>
            <a:ext cx="2948619" cy="5018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4">
            <a:alphaModFix amt="93000"/>
          </a:blip>
          <a:stretch>
            <a:fillRect/>
          </a:stretch>
        </p:blipFill>
        <p:spPr>
          <a:xfrm rot="9503870">
            <a:off x="-2099014" y="-1518629"/>
            <a:ext cx="4183828" cy="3166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807399" y="3854634"/>
            <a:ext cx="4634665" cy="4732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64999" y="5492300"/>
            <a:ext cx="4056100" cy="39360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oogle Shape;16;p2"/>
          <p:cNvGrpSpPr/>
          <p:nvPr/>
        </p:nvGrpSpPr>
        <p:grpSpPr>
          <a:xfrm rot="-1168160">
            <a:off x="10405570" y="-1203539"/>
            <a:ext cx="3162281" cy="3003249"/>
            <a:chOff x="21556638" y="3378600"/>
            <a:chExt cx="1917750" cy="1863875"/>
          </a:xfrm>
        </p:grpSpPr>
        <p:sp>
          <p:nvSpPr>
            <p:cNvPr id="17" name="Google Shape;17;p2"/>
            <p:cNvSpPr/>
            <p:nvPr/>
          </p:nvSpPr>
          <p:spPr>
            <a:xfrm rot="-5400000">
              <a:off x="21765488" y="3533575"/>
              <a:ext cx="1544075" cy="1873725"/>
            </a:xfrm>
            <a:custGeom>
              <a:avLst/>
              <a:gdLst/>
              <a:ahLst/>
              <a:cxnLst/>
              <a:rect l="l" t="t" r="r" b="b"/>
              <a:pathLst>
                <a:path w="61763" h="74949" fill="none" extrusionOk="0">
                  <a:moveTo>
                    <a:pt x="0" y="74949"/>
                  </a:moveTo>
                  <a:cubicBezTo>
                    <a:pt x="1252" y="54508"/>
                    <a:pt x="6211" y="36965"/>
                    <a:pt x="15504" y="23732"/>
                  </a:cubicBezTo>
                  <a:cubicBezTo>
                    <a:pt x="24798" y="10522"/>
                    <a:pt x="47301" y="1020"/>
                    <a:pt x="61762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 rot="-5400000">
              <a:off x="21400500" y="3534738"/>
              <a:ext cx="1863875" cy="1551600"/>
            </a:xfrm>
            <a:custGeom>
              <a:avLst/>
              <a:gdLst/>
              <a:ahLst/>
              <a:cxnLst/>
              <a:rect l="l" t="t" r="r" b="b"/>
              <a:pathLst>
                <a:path w="74555" h="62064" fill="none" extrusionOk="0">
                  <a:moveTo>
                    <a:pt x="74555" y="0"/>
                  </a:moveTo>
                  <a:cubicBezTo>
                    <a:pt x="58031" y="5562"/>
                    <a:pt x="52330" y="7578"/>
                    <a:pt x="41298" y="17103"/>
                  </a:cubicBezTo>
                  <a:cubicBezTo>
                    <a:pt x="30267" y="26628"/>
                    <a:pt x="23036" y="28297"/>
                    <a:pt x="13326" y="36246"/>
                  </a:cubicBezTo>
                  <a:cubicBezTo>
                    <a:pt x="3616" y="44195"/>
                    <a:pt x="1669" y="50082"/>
                    <a:pt x="0" y="6206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-1341595" y="3370890"/>
            <a:ext cx="5498681" cy="5699769"/>
            <a:chOff x="-1006197" y="2528167"/>
            <a:chExt cx="4124011" cy="4274827"/>
          </a:xfrm>
        </p:grpSpPr>
        <p:sp>
          <p:nvSpPr>
            <p:cNvPr id="20" name="Google Shape;20;p2"/>
            <p:cNvSpPr/>
            <p:nvPr/>
          </p:nvSpPr>
          <p:spPr>
            <a:xfrm rot="3599952">
              <a:off x="-582431" y="3237252"/>
              <a:ext cx="3230477" cy="2843740"/>
            </a:xfrm>
            <a:custGeom>
              <a:avLst/>
              <a:gdLst/>
              <a:ahLst/>
              <a:cxnLst/>
              <a:rect l="l" t="t" r="r" b="b"/>
              <a:pathLst>
                <a:path w="91960" h="80951" fill="none" extrusionOk="0">
                  <a:moveTo>
                    <a:pt x="0" y="80951"/>
                  </a:moveTo>
                  <a:cubicBezTo>
                    <a:pt x="5748" y="77405"/>
                    <a:pt x="13488" y="72561"/>
                    <a:pt x="22990" y="57567"/>
                  </a:cubicBezTo>
                  <a:cubicBezTo>
                    <a:pt x="32492" y="42550"/>
                    <a:pt x="37706" y="26721"/>
                    <a:pt x="52446" y="16107"/>
                  </a:cubicBezTo>
                  <a:cubicBezTo>
                    <a:pt x="67185" y="5516"/>
                    <a:pt x="91959" y="0"/>
                    <a:pt x="91959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 rot="3599952">
              <a:off x="-584296" y="3289291"/>
              <a:ext cx="3346931" cy="2752580"/>
            </a:xfrm>
            <a:custGeom>
              <a:avLst/>
              <a:gdLst/>
              <a:ahLst/>
              <a:cxnLst/>
              <a:rect l="l" t="t" r="r" b="b"/>
              <a:pathLst>
                <a:path w="95275" h="78356" fill="none" extrusionOk="0">
                  <a:moveTo>
                    <a:pt x="1" y="78355"/>
                  </a:moveTo>
                  <a:cubicBezTo>
                    <a:pt x="7440" y="77660"/>
                    <a:pt x="18495" y="75505"/>
                    <a:pt x="33234" y="59120"/>
                  </a:cubicBezTo>
                  <a:cubicBezTo>
                    <a:pt x="47974" y="42735"/>
                    <a:pt x="46954" y="33465"/>
                    <a:pt x="58657" y="19143"/>
                  </a:cubicBezTo>
                  <a:cubicBezTo>
                    <a:pt x="70361" y="4820"/>
                    <a:pt x="87163" y="2202"/>
                    <a:pt x="95274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-2905728" y="-2100461"/>
            <a:ext cx="9030920" cy="4043201"/>
            <a:chOff x="-2179296" y="-1575346"/>
            <a:chExt cx="6773190" cy="3032401"/>
          </a:xfrm>
        </p:grpSpPr>
        <p:sp>
          <p:nvSpPr>
            <p:cNvPr id="23" name="Google Shape;23;p2"/>
            <p:cNvSpPr/>
            <p:nvPr/>
          </p:nvSpPr>
          <p:spPr>
            <a:xfrm rot="9900040">
              <a:off x="-2116814" y="-738175"/>
              <a:ext cx="6648226" cy="1358059"/>
            </a:xfrm>
            <a:custGeom>
              <a:avLst/>
              <a:gdLst/>
              <a:ahLst/>
              <a:cxnLst/>
              <a:rect l="l" t="t" r="r" b="b"/>
              <a:pathLst>
                <a:path w="265937" h="54324" fill="none" extrusionOk="0">
                  <a:moveTo>
                    <a:pt x="1" y="7371"/>
                  </a:moveTo>
                  <a:cubicBezTo>
                    <a:pt x="17151" y="13883"/>
                    <a:pt x="48785" y="31959"/>
                    <a:pt x="86189" y="18147"/>
                  </a:cubicBezTo>
                  <a:cubicBezTo>
                    <a:pt x="123594" y="4358"/>
                    <a:pt x="130385" y="1"/>
                    <a:pt x="154232" y="5030"/>
                  </a:cubicBezTo>
                  <a:cubicBezTo>
                    <a:pt x="164243" y="7139"/>
                    <a:pt x="172193" y="10916"/>
                    <a:pt x="181045" y="14254"/>
                  </a:cubicBezTo>
                  <a:cubicBezTo>
                    <a:pt x="193259" y="18865"/>
                    <a:pt x="207349" y="23732"/>
                    <a:pt x="232541" y="32469"/>
                  </a:cubicBezTo>
                  <a:cubicBezTo>
                    <a:pt x="253120" y="38981"/>
                    <a:pt x="265936" y="54323"/>
                    <a:pt x="265936" y="5432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 rot="9900019">
              <a:off x="-1409612" y="-593665"/>
              <a:ext cx="5701326" cy="1284010"/>
            </a:xfrm>
            <a:custGeom>
              <a:avLst/>
              <a:gdLst/>
              <a:ahLst/>
              <a:cxnLst/>
              <a:rect l="l" t="t" r="r" b="b"/>
              <a:pathLst>
                <a:path w="94786" h="21347" fill="none" extrusionOk="0">
                  <a:moveTo>
                    <a:pt x="1" y="5049"/>
                  </a:moveTo>
                  <a:cubicBezTo>
                    <a:pt x="3575" y="9162"/>
                    <a:pt x="11878" y="10602"/>
                    <a:pt x="18795" y="8227"/>
                  </a:cubicBezTo>
                  <a:cubicBezTo>
                    <a:pt x="25723" y="5840"/>
                    <a:pt x="35895" y="1"/>
                    <a:pt x="43604" y="430"/>
                  </a:cubicBezTo>
                  <a:cubicBezTo>
                    <a:pt x="51324" y="870"/>
                    <a:pt x="59550" y="3894"/>
                    <a:pt x="67776" y="8293"/>
                  </a:cubicBezTo>
                  <a:cubicBezTo>
                    <a:pt x="75991" y="12692"/>
                    <a:pt x="85163" y="19400"/>
                    <a:pt x="94785" y="21346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25" name="Google Shape;25;p2"/>
          <p:cNvPicPr preferRelativeResize="0"/>
          <p:nvPr/>
        </p:nvPicPr>
        <p:blipFill>
          <a:blip r:embed="rId7">
            <a:alphaModFix amt="80000"/>
          </a:blip>
          <a:stretch>
            <a:fillRect/>
          </a:stretch>
        </p:blipFill>
        <p:spPr>
          <a:xfrm rot="2700000" flipH="1">
            <a:off x="4644315" y="6124385"/>
            <a:ext cx="3605704" cy="287154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"/>
          <p:cNvSpPr txBox="1">
            <a:spLocks noGrp="1"/>
          </p:cNvSpPr>
          <p:nvPr>
            <p:ph type="subTitle" idx="2"/>
          </p:nvPr>
        </p:nvSpPr>
        <p:spPr>
          <a:xfrm>
            <a:off x="3684200" y="554000"/>
            <a:ext cx="48236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1pPr>
            <a:lvl2pPr lvl="1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2pPr>
            <a:lvl3pPr lvl="2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3pPr>
            <a:lvl4pPr lvl="3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4pPr>
            <a:lvl5pPr lvl="4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5pPr>
            <a:lvl6pPr lvl="5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6pPr>
            <a:lvl7pPr lvl="6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7pPr>
            <a:lvl8pPr lvl="7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8pPr>
            <a:lvl9pPr lvl="8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87088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4357433" y="2512033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l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l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l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l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l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l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l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l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2" hasCustomPrompt="1"/>
          </p:nvPr>
        </p:nvSpPr>
        <p:spPr>
          <a:xfrm>
            <a:off x="2676800" y="2940633"/>
            <a:ext cx="1473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1"/>
          </p:nvPr>
        </p:nvSpPr>
        <p:spPr>
          <a:xfrm>
            <a:off x="4357433" y="3890000"/>
            <a:ext cx="5512000" cy="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3"/>
          </p:nvPr>
        </p:nvSpPr>
        <p:spPr>
          <a:xfrm>
            <a:off x="3684200" y="554000"/>
            <a:ext cx="48236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1pPr>
            <a:lvl2pPr lvl="1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2pPr>
            <a:lvl3pPr lvl="2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3pPr>
            <a:lvl4pPr lvl="3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4pPr>
            <a:lvl5pPr lvl="4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5pPr>
            <a:lvl6pPr lvl="5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6pPr>
            <a:lvl7pPr lvl="6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7pPr>
            <a:lvl8pPr lvl="7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8pPr>
            <a:lvl9pPr lvl="8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pic>
        <p:nvPicPr>
          <p:cNvPr id="32" name="Google Shape;3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857031" y="-2886978"/>
            <a:ext cx="5659480" cy="5532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-10290020">
            <a:off x="10995490" y="2906853"/>
            <a:ext cx="2866564" cy="5532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 flipH="1">
            <a:off x="8788137" y="4076646"/>
            <a:ext cx="3250855" cy="5532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3"/>
          <p:cNvPicPr preferRelativeResize="0"/>
          <p:nvPr/>
        </p:nvPicPr>
        <p:blipFill>
          <a:blip r:embed="rId5">
            <a:alphaModFix amt="93000"/>
          </a:blip>
          <a:stretch>
            <a:fillRect/>
          </a:stretch>
        </p:blipFill>
        <p:spPr>
          <a:xfrm rot="899978">
            <a:off x="-1506647" y="5259870"/>
            <a:ext cx="4183828" cy="31661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" name="Google Shape;36;p3"/>
          <p:cNvGrpSpPr/>
          <p:nvPr/>
        </p:nvGrpSpPr>
        <p:grpSpPr>
          <a:xfrm rot="-9843748">
            <a:off x="-2475485" y="4821272"/>
            <a:ext cx="9031280" cy="4043363"/>
            <a:chOff x="-2179296" y="-1575346"/>
            <a:chExt cx="6773190" cy="3032401"/>
          </a:xfrm>
        </p:grpSpPr>
        <p:sp>
          <p:nvSpPr>
            <p:cNvPr id="37" name="Google Shape;37;p3"/>
            <p:cNvSpPr/>
            <p:nvPr/>
          </p:nvSpPr>
          <p:spPr>
            <a:xfrm rot="9900040">
              <a:off x="-2116814" y="-738175"/>
              <a:ext cx="6648226" cy="1358059"/>
            </a:xfrm>
            <a:custGeom>
              <a:avLst/>
              <a:gdLst/>
              <a:ahLst/>
              <a:cxnLst/>
              <a:rect l="l" t="t" r="r" b="b"/>
              <a:pathLst>
                <a:path w="265937" h="54324" fill="none" extrusionOk="0">
                  <a:moveTo>
                    <a:pt x="1" y="7371"/>
                  </a:moveTo>
                  <a:cubicBezTo>
                    <a:pt x="17151" y="13883"/>
                    <a:pt x="48785" y="31959"/>
                    <a:pt x="86189" y="18147"/>
                  </a:cubicBezTo>
                  <a:cubicBezTo>
                    <a:pt x="123594" y="4358"/>
                    <a:pt x="130385" y="1"/>
                    <a:pt x="154232" y="5030"/>
                  </a:cubicBezTo>
                  <a:cubicBezTo>
                    <a:pt x="164243" y="7139"/>
                    <a:pt x="172193" y="10916"/>
                    <a:pt x="181045" y="14254"/>
                  </a:cubicBezTo>
                  <a:cubicBezTo>
                    <a:pt x="193259" y="18865"/>
                    <a:pt x="207349" y="23732"/>
                    <a:pt x="232541" y="32469"/>
                  </a:cubicBezTo>
                  <a:cubicBezTo>
                    <a:pt x="253120" y="38981"/>
                    <a:pt x="265936" y="54323"/>
                    <a:pt x="265936" y="5432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3"/>
            <p:cNvSpPr/>
            <p:nvPr/>
          </p:nvSpPr>
          <p:spPr>
            <a:xfrm rot="9900019">
              <a:off x="-1409612" y="-593665"/>
              <a:ext cx="5701326" cy="1284010"/>
            </a:xfrm>
            <a:custGeom>
              <a:avLst/>
              <a:gdLst/>
              <a:ahLst/>
              <a:cxnLst/>
              <a:rect l="l" t="t" r="r" b="b"/>
              <a:pathLst>
                <a:path w="94786" h="21347" fill="none" extrusionOk="0">
                  <a:moveTo>
                    <a:pt x="1" y="5049"/>
                  </a:moveTo>
                  <a:cubicBezTo>
                    <a:pt x="3575" y="9162"/>
                    <a:pt x="11878" y="10602"/>
                    <a:pt x="18795" y="8227"/>
                  </a:cubicBezTo>
                  <a:cubicBezTo>
                    <a:pt x="25723" y="5840"/>
                    <a:pt x="35895" y="1"/>
                    <a:pt x="43604" y="430"/>
                  </a:cubicBezTo>
                  <a:cubicBezTo>
                    <a:pt x="51324" y="870"/>
                    <a:pt x="59550" y="3894"/>
                    <a:pt x="67776" y="8293"/>
                  </a:cubicBezTo>
                  <a:cubicBezTo>
                    <a:pt x="75991" y="12692"/>
                    <a:pt x="85163" y="19400"/>
                    <a:pt x="94785" y="21346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39" name="Google Shape;39;p3"/>
          <p:cNvPicPr preferRelativeResize="0"/>
          <p:nvPr/>
        </p:nvPicPr>
        <p:blipFill>
          <a:blip r:embed="rId6">
            <a:alphaModFix amt="80000"/>
          </a:blip>
          <a:stretch>
            <a:fillRect/>
          </a:stretch>
        </p:blipFill>
        <p:spPr>
          <a:xfrm rot="10254490" flipH="1">
            <a:off x="9072149" y="-1260865"/>
            <a:ext cx="3605705" cy="28715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" name="Google Shape;40;p3"/>
          <p:cNvGrpSpPr/>
          <p:nvPr/>
        </p:nvGrpSpPr>
        <p:grpSpPr>
          <a:xfrm>
            <a:off x="-2372381" y="-3745003"/>
            <a:ext cx="7824156" cy="7248677"/>
            <a:chOff x="-1779286" y="-2808752"/>
            <a:chExt cx="5868117" cy="5436508"/>
          </a:xfrm>
        </p:grpSpPr>
        <p:sp>
          <p:nvSpPr>
            <p:cNvPr id="41" name="Google Shape;41;p3"/>
            <p:cNvSpPr/>
            <p:nvPr/>
          </p:nvSpPr>
          <p:spPr>
            <a:xfrm rot="1412825">
              <a:off x="-1168388" y="-1675646"/>
              <a:ext cx="3242620" cy="3734151"/>
            </a:xfrm>
            <a:custGeom>
              <a:avLst/>
              <a:gdLst/>
              <a:ahLst/>
              <a:cxnLst/>
              <a:rect l="l" t="t" r="r" b="b"/>
              <a:pathLst>
                <a:path w="59485" h="68502" fill="none" extrusionOk="0">
                  <a:moveTo>
                    <a:pt x="59484" y="4686"/>
                  </a:moveTo>
                  <a:cubicBezTo>
                    <a:pt x="57945" y="6445"/>
                    <a:pt x="56284" y="11152"/>
                    <a:pt x="56284" y="15562"/>
                  </a:cubicBezTo>
                  <a:cubicBezTo>
                    <a:pt x="56284" y="19972"/>
                    <a:pt x="57263" y="24920"/>
                    <a:pt x="56284" y="29913"/>
                  </a:cubicBezTo>
                  <a:cubicBezTo>
                    <a:pt x="55305" y="34917"/>
                    <a:pt x="54612" y="39172"/>
                    <a:pt x="54129" y="44561"/>
                  </a:cubicBezTo>
                  <a:cubicBezTo>
                    <a:pt x="53634" y="49961"/>
                    <a:pt x="51280" y="55052"/>
                    <a:pt x="48443" y="58967"/>
                  </a:cubicBezTo>
                  <a:cubicBezTo>
                    <a:pt x="45595" y="62893"/>
                    <a:pt x="44374" y="67006"/>
                    <a:pt x="35653" y="67985"/>
                  </a:cubicBezTo>
                  <a:cubicBezTo>
                    <a:pt x="31068" y="68502"/>
                    <a:pt x="30683" y="67743"/>
                    <a:pt x="23831" y="65708"/>
                  </a:cubicBezTo>
                  <a:cubicBezTo>
                    <a:pt x="16980" y="63674"/>
                    <a:pt x="14814" y="59957"/>
                    <a:pt x="12757" y="55569"/>
                  </a:cubicBezTo>
                  <a:cubicBezTo>
                    <a:pt x="10305" y="50214"/>
                    <a:pt x="10844" y="50994"/>
                    <a:pt x="7270" y="45353"/>
                  </a:cubicBezTo>
                  <a:cubicBezTo>
                    <a:pt x="3707" y="39711"/>
                    <a:pt x="1" y="29539"/>
                    <a:pt x="210" y="22897"/>
                  </a:cubicBezTo>
                  <a:cubicBezTo>
                    <a:pt x="407" y="16265"/>
                    <a:pt x="4806" y="881"/>
                    <a:pt x="1562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 rot="7941910">
              <a:off x="-1564624" y="-731066"/>
              <a:ext cx="6189506" cy="1281135"/>
            </a:xfrm>
            <a:custGeom>
              <a:avLst/>
              <a:gdLst/>
              <a:ahLst/>
              <a:cxnLst/>
              <a:rect l="l" t="t" r="r" b="b"/>
              <a:pathLst>
                <a:path w="105684" h="21875" fill="none" extrusionOk="0">
                  <a:moveTo>
                    <a:pt x="1" y="10525"/>
                  </a:moveTo>
                  <a:cubicBezTo>
                    <a:pt x="10404" y="4752"/>
                    <a:pt x="13593" y="4268"/>
                    <a:pt x="27329" y="1145"/>
                  </a:cubicBezTo>
                  <a:cubicBezTo>
                    <a:pt x="34818" y="1"/>
                    <a:pt x="40118" y="2288"/>
                    <a:pt x="45518" y="2948"/>
                  </a:cubicBezTo>
                  <a:cubicBezTo>
                    <a:pt x="50907" y="3608"/>
                    <a:pt x="74144" y="2035"/>
                    <a:pt x="79730" y="4026"/>
                  </a:cubicBezTo>
                  <a:cubicBezTo>
                    <a:pt x="85317" y="6016"/>
                    <a:pt x="86922" y="5785"/>
                    <a:pt x="93916" y="11757"/>
                  </a:cubicBezTo>
                  <a:cubicBezTo>
                    <a:pt x="100922" y="17717"/>
                    <a:pt x="99888" y="17321"/>
                    <a:pt x="105683" y="2187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" name="Google Shape;43;p3"/>
          <p:cNvSpPr/>
          <p:nvPr/>
        </p:nvSpPr>
        <p:spPr>
          <a:xfrm rot="-755884">
            <a:off x="9662736" y="5593241"/>
            <a:ext cx="6566801" cy="1340424"/>
          </a:xfrm>
          <a:custGeom>
            <a:avLst/>
            <a:gdLst/>
            <a:ahLst/>
            <a:cxnLst/>
            <a:rect l="l" t="t" r="r" b="b"/>
            <a:pathLst>
              <a:path w="136365" h="27835" fill="none" extrusionOk="0">
                <a:moveTo>
                  <a:pt x="0" y="13010"/>
                </a:moveTo>
                <a:cubicBezTo>
                  <a:pt x="6170" y="9172"/>
                  <a:pt x="11503" y="5279"/>
                  <a:pt x="25316" y="4202"/>
                </a:cubicBezTo>
                <a:cubicBezTo>
                  <a:pt x="31309" y="3542"/>
                  <a:pt x="36819" y="5081"/>
                  <a:pt x="49432" y="4476"/>
                </a:cubicBezTo>
                <a:cubicBezTo>
                  <a:pt x="62046" y="3883"/>
                  <a:pt x="72504" y="1"/>
                  <a:pt x="92420" y="2662"/>
                </a:cubicBezTo>
                <a:cubicBezTo>
                  <a:pt x="112336" y="5323"/>
                  <a:pt x="124620" y="16144"/>
                  <a:pt x="136365" y="27834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099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4" name="Google Shape;44;p3"/>
          <p:cNvGrpSpPr/>
          <p:nvPr/>
        </p:nvGrpSpPr>
        <p:grpSpPr>
          <a:xfrm rot="-9830479">
            <a:off x="7881673" y="-1940286"/>
            <a:ext cx="5498712" cy="5699801"/>
            <a:chOff x="-1006197" y="2528167"/>
            <a:chExt cx="4124011" cy="4274827"/>
          </a:xfrm>
        </p:grpSpPr>
        <p:sp>
          <p:nvSpPr>
            <p:cNvPr id="45" name="Google Shape;45;p3"/>
            <p:cNvSpPr/>
            <p:nvPr/>
          </p:nvSpPr>
          <p:spPr>
            <a:xfrm rot="3599952">
              <a:off x="-582431" y="3237252"/>
              <a:ext cx="3230477" cy="2843740"/>
            </a:xfrm>
            <a:custGeom>
              <a:avLst/>
              <a:gdLst/>
              <a:ahLst/>
              <a:cxnLst/>
              <a:rect l="l" t="t" r="r" b="b"/>
              <a:pathLst>
                <a:path w="91960" h="80951" fill="none" extrusionOk="0">
                  <a:moveTo>
                    <a:pt x="0" y="80951"/>
                  </a:moveTo>
                  <a:cubicBezTo>
                    <a:pt x="5748" y="77405"/>
                    <a:pt x="13488" y="72561"/>
                    <a:pt x="22990" y="57567"/>
                  </a:cubicBezTo>
                  <a:cubicBezTo>
                    <a:pt x="32492" y="42550"/>
                    <a:pt x="37706" y="26721"/>
                    <a:pt x="52446" y="16107"/>
                  </a:cubicBezTo>
                  <a:cubicBezTo>
                    <a:pt x="67185" y="5516"/>
                    <a:pt x="91959" y="0"/>
                    <a:pt x="91959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 rot="3599952">
              <a:off x="-584296" y="3289291"/>
              <a:ext cx="3346931" cy="2752580"/>
            </a:xfrm>
            <a:custGeom>
              <a:avLst/>
              <a:gdLst/>
              <a:ahLst/>
              <a:cxnLst/>
              <a:rect l="l" t="t" r="r" b="b"/>
              <a:pathLst>
                <a:path w="95275" h="78356" fill="none" extrusionOk="0">
                  <a:moveTo>
                    <a:pt x="1" y="78355"/>
                  </a:moveTo>
                  <a:cubicBezTo>
                    <a:pt x="7440" y="77660"/>
                    <a:pt x="18495" y="75505"/>
                    <a:pt x="33234" y="59120"/>
                  </a:cubicBezTo>
                  <a:cubicBezTo>
                    <a:pt x="47974" y="42735"/>
                    <a:pt x="46954" y="33465"/>
                    <a:pt x="58657" y="19143"/>
                  </a:cubicBezTo>
                  <a:cubicBezTo>
                    <a:pt x="70361" y="4820"/>
                    <a:pt x="87163" y="2202"/>
                    <a:pt x="95274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84313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8100000">
            <a:off x="8544058" y="4997634"/>
            <a:ext cx="5139733" cy="5024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-311766" y="4472829"/>
            <a:ext cx="3250855" cy="553261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1"/>
          <p:cNvSpPr/>
          <p:nvPr/>
        </p:nvSpPr>
        <p:spPr>
          <a:xfrm>
            <a:off x="7685623" y="6152325"/>
            <a:ext cx="10648743" cy="2173635"/>
          </a:xfrm>
          <a:custGeom>
            <a:avLst/>
            <a:gdLst/>
            <a:ahLst/>
            <a:cxnLst/>
            <a:rect l="l" t="t" r="r" b="b"/>
            <a:pathLst>
              <a:path w="136365" h="27835" fill="none" extrusionOk="0">
                <a:moveTo>
                  <a:pt x="0" y="13010"/>
                </a:moveTo>
                <a:cubicBezTo>
                  <a:pt x="6170" y="9172"/>
                  <a:pt x="11503" y="5279"/>
                  <a:pt x="25316" y="4202"/>
                </a:cubicBezTo>
                <a:cubicBezTo>
                  <a:pt x="31309" y="3542"/>
                  <a:pt x="36819" y="5081"/>
                  <a:pt x="49432" y="4476"/>
                </a:cubicBezTo>
                <a:cubicBezTo>
                  <a:pt x="62046" y="3883"/>
                  <a:pt x="72504" y="1"/>
                  <a:pt x="92420" y="2662"/>
                </a:cubicBezTo>
                <a:cubicBezTo>
                  <a:pt x="112336" y="5323"/>
                  <a:pt x="124620" y="16144"/>
                  <a:pt x="136365" y="27834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099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53" name="Google Shape;153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5194" y="-5230482"/>
            <a:ext cx="671651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" name="Google Shape;154;p11"/>
          <p:cNvGrpSpPr/>
          <p:nvPr/>
        </p:nvGrpSpPr>
        <p:grpSpPr>
          <a:xfrm>
            <a:off x="9472497" y="-2578547"/>
            <a:ext cx="6312141" cy="5875539"/>
            <a:chOff x="7104373" y="-1933910"/>
            <a:chExt cx="4734106" cy="4406654"/>
          </a:xfrm>
        </p:grpSpPr>
        <p:sp>
          <p:nvSpPr>
            <p:cNvPr id="155" name="Google Shape;155;p11"/>
            <p:cNvSpPr/>
            <p:nvPr/>
          </p:nvSpPr>
          <p:spPr>
            <a:xfrm rot="6276934" flipH="1">
              <a:off x="7698829" y="-1434293"/>
              <a:ext cx="3242614" cy="3734144"/>
            </a:xfrm>
            <a:custGeom>
              <a:avLst/>
              <a:gdLst/>
              <a:ahLst/>
              <a:cxnLst/>
              <a:rect l="l" t="t" r="r" b="b"/>
              <a:pathLst>
                <a:path w="59485" h="68502" fill="none" extrusionOk="0">
                  <a:moveTo>
                    <a:pt x="59484" y="4686"/>
                  </a:moveTo>
                  <a:cubicBezTo>
                    <a:pt x="57945" y="6445"/>
                    <a:pt x="56284" y="11152"/>
                    <a:pt x="56284" y="15562"/>
                  </a:cubicBezTo>
                  <a:cubicBezTo>
                    <a:pt x="56284" y="19972"/>
                    <a:pt x="57263" y="24920"/>
                    <a:pt x="56284" y="29913"/>
                  </a:cubicBezTo>
                  <a:cubicBezTo>
                    <a:pt x="55305" y="34917"/>
                    <a:pt x="54612" y="39172"/>
                    <a:pt x="54129" y="44561"/>
                  </a:cubicBezTo>
                  <a:cubicBezTo>
                    <a:pt x="53634" y="49961"/>
                    <a:pt x="51280" y="55052"/>
                    <a:pt x="48443" y="58967"/>
                  </a:cubicBezTo>
                  <a:cubicBezTo>
                    <a:pt x="45595" y="62893"/>
                    <a:pt x="44374" y="67006"/>
                    <a:pt x="35653" y="67985"/>
                  </a:cubicBezTo>
                  <a:cubicBezTo>
                    <a:pt x="31068" y="68502"/>
                    <a:pt x="30683" y="67743"/>
                    <a:pt x="23831" y="65708"/>
                  </a:cubicBezTo>
                  <a:cubicBezTo>
                    <a:pt x="16980" y="63674"/>
                    <a:pt x="14814" y="59957"/>
                    <a:pt x="12757" y="55569"/>
                  </a:cubicBezTo>
                  <a:cubicBezTo>
                    <a:pt x="10305" y="50214"/>
                    <a:pt x="10844" y="50994"/>
                    <a:pt x="7270" y="45353"/>
                  </a:cubicBezTo>
                  <a:cubicBezTo>
                    <a:pt x="3707" y="39711"/>
                    <a:pt x="1" y="29539"/>
                    <a:pt x="210" y="22897"/>
                  </a:cubicBezTo>
                  <a:cubicBezTo>
                    <a:pt x="407" y="16265"/>
                    <a:pt x="4806" y="881"/>
                    <a:pt x="1562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11"/>
            <p:cNvSpPr/>
            <p:nvPr/>
          </p:nvSpPr>
          <p:spPr>
            <a:xfrm rot="6276934" flipH="1">
              <a:off x="8001410" y="-1761017"/>
              <a:ext cx="3242614" cy="3734144"/>
            </a:xfrm>
            <a:custGeom>
              <a:avLst/>
              <a:gdLst/>
              <a:ahLst/>
              <a:cxnLst/>
              <a:rect l="l" t="t" r="r" b="b"/>
              <a:pathLst>
                <a:path w="59485" h="68502" fill="none" extrusionOk="0">
                  <a:moveTo>
                    <a:pt x="59484" y="4686"/>
                  </a:moveTo>
                  <a:cubicBezTo>
                    <a:pt x="57945" y="6445"/>
                    <a:pt x="56284" y="11152"/>
                    <a:pt x="56284" y="15562"/>
                  </a:cubicBezTo>
                  <a:cubicBezTo>
                    <a:pt x="56284" y="19972"/>
                    <a:pt x="57263" y="24920"/>
                    <a:pt x="56284" y="29913"/>
                  </a:cubicBezTo>
                  <a:cubicBezTo>
                    <a:pt x="55305" y="34917"/>
                    <a:pt x="54612" y="39172"/>
                    <a:pt x="54129" y="44561"/>
                  </a:cubicBezTo>
                  <a:cubicBezTo>
                    <a:pt x="53634" y="49961"/>
                    <a:pt x="51280" y="55052"/>
                    <a:pt x="48443" y="58967"/>
                  </a:cubicBezTo>
                  <a:cubicBezTo>
                    <a:pt x="45595" y="62893"/>
                    <a:pt x="44374" y="67006"/>
                    <a:pt x="35653" y="67985"/>
                  </a:cubicBezTo>
                  <a:cubicBezTo>
                    <a:pt x="31068" y="68502"/>
                    <a:pt x="30683" y="67743"/>
                    <a:pt x="23831" y="65708"/>
                  </a:cubicBezTo>
                  <a:cubicBezTo>
                    <a:pt x="16980" y="63674"/>
                    <a:pt x="14814" y="59957"/>
                    <a:pt x="12757" y="55569"/>
                  </a:cubicBezTo>
                  <a:cubicBezTo>
                    <a:pt x="10305" y="50214"/>
                    <a:pt x="10844" y="50994"/>
                    <a:pt x="7270" y="45353"/>
                  </a:cubicBezTo>
                  <a:cubicBezTo>
                    <a:pt x="3707" y="39711"/>
                    <a:pt x="1" y="29539"/>
                    <a:pt x="210" y="22897"/>
                  </a:cubicBezTo>
                  <a:cubicBezTo>
                    <a:pt x="407" y="16265"/>
                    <a:pt x="4806" y="881"/>
                    <a:pt x="1562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57" name="Google Shape;157;p11"/>
          <p:cNvPicPr preferRelativeResize="0"/>
          <p:nvPr/>
        </p:nvPicPr>
        <p:blipFill>
          <a:blip r:embed="rId5">
            <a:alphaModFix amt="90000"/>
          </a:blip>
          <a:stretch>
            <a:fillRect/>
          </a:stretch>
        </p:blipFill>
        <p:spPr>
          <a:xfrm flipH="1">
            <a:off x="-1675126" y="-1017901"/>
            <a:ext cx="3633583" cy="34105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Google Shape;158;p11"/>
          <p:cNvGrpSpPr/>
          <p:nvPr/>
        </p:nvGrpSpPr>
        <p:grpSpPr>
          <a:xfrm rot="9408987">
            <a:off x="562782" y="-3239442"/>
            <a:ext cx="5498991" cy="5700089"/>
            <a:chOff x="-1006197" y="2528167"/>
            <a:chExt cx="4124011" cy="4274827"/>
          </a:xfrm>
        </p:grpSpPr>
        <p:sp>
          <p:nvSpPr>
            <p:cNvPr id="159" name="Google Shape;159;p11"/>
            <p:cNvSpPr/>
            <p:nvPr/>
          </p:nvSpPr>
          <p:spPr>
            <a:xfrm rot="3599952">
              <a:off x="-582431" y="3237252"/>
              <a:ext cx="3230477" cy="2843740"/>
            </a:xfrm>
            <a:custGeom>
              <a:avLst/>
              <a:gdLst/>
              <a:ahLst/>
              <a:cxnLst/>
              <a:rect l="l" t="t" r="r" b="b"/>
              <a:pathLst>
                <a:path w="91960" h="80951" fill="none" extrusionOk="0">
                  <a:moveTo>
                    <a:pt x="0" y="80951"/>
                  </a:moveTo>
                  <a:cubicBezTo>
                    <a:pt x="5748" y="77405"/>
                    <a:pt x="13488" y="72561"/>
                    <a:pt x="22990" y="57567"/>
                  </a:cubicBezTo>
                  <a:cubicBezTo>
                    <a:pt x="32492" y="42550"/>
                    <a:pt x="37706" y="26721"/>
                    <a:pt x="52446" y="16107"/>
                  </a:cubicBezTo>
                  <a:cubicBezTo>
                    <a:pt x="67185" y="5516"/>
                    <a:pt x="91959" y="0"/>
                    <a:pt x="91959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11"/>
            <p:cNvSpPr/>
            <p:nvPr/>
          </p:nvSpPr>
          <p:spPr>
            <a:xfrm rot="3599952">
              <a:off x="-584296" y="3289291"/>
              <a:ext cx="3346931" cy="2752580"/>
            </a:xfrm>
            <a:custGeom>
              <a:avLst/>
              <a:gdLst/>
              <a:ahLst/>
              <a:cxnLst/>
              <a:rect l="l" t="t" r="r" b="b"/>
              <a:pathLst>
                <a:path w="95275" h="78356" fill="none" extrusionOk="0">
                  <a:moveTo>
                    <a:pt x="1" y="78355"/>
                  </a:moveTo>
                  <a:cubicBezTo>
                    <a:pt x="7440" y="77660"/>
                    <a:pt x="18495" y="75505"/>
                    <a:pt x="33234" y="59120"/>
                  </a:cubicBezTo>
                  <a:cubicBezTo>
                    <a:pt x="47974" y="42735"/>
                    <a:pt x="46954" y="33465"/>
                    <a:pt x="58657" y="19143"/>
                  </a:cubicBezTo>
                  <a:cubicBezTo>
                    <a:pt x="70361" y="4820"/>
                    <a:pt x="87163" y="2202"/>
                    <a:pt x="95274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1" name="Google Shape;161;p11"/>
          <p:cNvGrpSpPr/>
          <p:nvPr/>
        </p:nvGrpSpPr>
        <p:grpSpPr>
          <a:xfrm rot="-8347424">
            <a:off x="-2892386" y="3685289"/>
            <a:ext cx="4493739" cy="4182912"/>
            <a:chOff x="7104373" y="-1933910"/>
            <a:chExt cx="4734106" cy="4406654"/>
          </a:xfrm>
        </p:grpSpPr>
        <p:sp>
          <p:nvSpPr>
            <p:cNvPr id="162" name="Google Shape;162;p11"/>
            <p:cNvSpPr/>
            <p:nvPr/>
          </p:nvSpPr>
          <p:spPr>
            <a:xfrm rot="6276934" flipH="1">
              <a:off x="7698829" y="-1434293"/>
              <a:ext cx="3242614" cy="3734144"/>
            </a:xfrm>
            <a:custGeom>
              <a:avLst/>
              <a:gdLst/>
              <a:ahLst/>
              <a:cxnLst/>
              <a:rect l="l" t="t" r="r" b="b"/>
              <a:pathLst>
                <a:path w="59485" h="68502" fill="none" extrusionOk="0">
                  <a:moveTo>
                    <a:pt x="59484" y="4686"/>
                  </a:moveTo>
                  <a:cubicBezTo>
                    <a:pt x="57945" y="6445"/>
                    <a:pt x="56284" y="11152"/>
                    <a:pt x="56284" y="15562"/>
                  </a:cubicBezTo>
                  <a:cubicBezTo>
                    <a:pt x="56284" y="19972"/>
                    <a:pt x="57263" y="24920"/>
                    <a:pt x="56284" y="29913"/>
                  </a:cubicBezTo>
                  <a:cubicBezTo>
                    <a:pt x="55305" y="34917"/>
                    <a:pt x="54612" y="39172"/>
                    <a:pt x="54129" y="44561"/>
                  </a:cubicBezTo>
                  <a:cubicBezTo>
                    <a:pt x="53634" y="49961"/>
                    <a:pt x="51280" y="55052"/>
                    <a:pt x="48443" y="58967"/>
                  </a:cubicBezTo>
                  <a:cubicBezTo>
                    <a:pt x="45595" y="62893"/>
                    <a:pt x="44374" y="67006"/>
                    <a:pt x="35653" y="67985"/>
                  </a:cubicBezTo>
                  <a:cubicBezTo>
                    <a:pt x="31068" y="68502"/>
                    <a:pt x="30683" y="67743"/>
                    <a:pt x="23831" y="65708"/>
                  </a:cubicBezTo>
                  <a:cubicBezTo>
                    <a:pt x="16980" y="63674"/>
                    <a:pt x="14814" y="59957"/>
                    <a:pt x="12757" y="55569"/>
                  </a:cubicBezTo>
                  <a:cubicBezTo>
                    <a:pt x="10305" y="50214"/>
                    <a:pt x="10844" y="50994"/>
                    <a:pt x="7270" y="45353"/>
                  </a:cubicBezTo>
                  <a:cubicBezTo>
                    <a:pt x="3707" y="39711"/>
                    <a:pt x="1" y="29539"/>
                    <a:pt x="210" y="22897"/>
                  </a:cubicBezTo>
                  <a:cubicBezTo>
                    <a:pt x="407" y="16265"/>
                    <a:pt x="4806" y="881"/>
                    <a:pt x="1562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11"/>
            <p:cNvSpPr/>
            <p:nvPr/>
          </p:nvSpPr>
          <p:spPr>
            <a:xfrm rot="6276934" flipH="1">
              <a:off x="8001410" y="-1761017"/>
              <a:ext cx="3242614" cy="3734144"/>
            </a:xfrm>
            <a:custGeom>
              <a:avLst/>
              <a:gdLst/>
              <a:ahLst/>
              <a:cxnLst/>
              <a:rect l="l" t="t" r="r" b="b"/>
              <a:pathLst>
                <a:path w="59485" h="68502" fill="none" extrusionOk="0">
                  <a:moveTo>
                    <a:pt x="59484" y="4686"/>
                  </a:moveTo>
                  <a:cubicBezTo>
                    <a:pt x="57945" y="6445"/>
                    <a:pt x="56284" y="11152"/>
                    <a:pt x="56284" y="15562"/>
                  </a:cubicBezTo>
                  <a:cubicBezTo>
                    <a:pt x="56284" y="19972"/>
                    <a:pt x="57263" y="24920"/>
                    <a:pt x="56284" y="29913"/>
                  </a:cubicBezTo>
                  <a:cubicBezTo>
                    <a:pt x="55305" y="34917"/>
                    <a:pt x="54612" y="39172"/>
                    <a:pt x="54129" y="44561"/>
                  </a:cubicBezTo>
                  <a:cubicBezTo>
                    <a:pt x="53634" y="49961"/>
                    <a:pt x="51280" y="55052"/>
                    <a:pt x="48443" y="58967"/>
                  </a:cubicBezTo>
                  <a:cubicBezTo>
                    <a:pt x="45595" y="62893"/>
                    <a:pt x="44374" y="67006"/>
                    <a:pt x="35653" y="67985"/>
                  </a:cubicBezTo>
                  <a:cubicBezTo>
                    <a:pt x="31068" y="68502"/>
                    <a:pt x="30683" y="67743"/>
                    <a:pt x="23831" y="65708"/>
                  </a:cubicBezTo>
                  <a:cubicBezTo>
                    <a:pt x="16980" y="63674"/>
                    <a:pt x="14814" y="59957"/>
                    <a:pt x="12757" y="55569"/>
                  </a:cubicBezTo>
                  <a:cubicBezTo>
                    <a:pt x="10305" y="50214"/>
                    <a:pt x="10844" y="50994"/>
                    <a:pt x="7270" y="45353"/>
                  </a:cubicBezTo>
                  <a:cubicBezTo>
                    <a:pt x="3707" y="39711"/>
                    <a:pt x="1" y="29539"/>
                    <a:pt x="210" y="22897"/>
                  </a:cubicBezTo>
                  <a:cubicBezTo>
                    <a:pt x="407" y="16265"/>
                    <a:pt x="4806" y="881"/>
                    <a:pt x="1562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" name="Google Shape;164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171433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4000"/>
            </a:lvl9pPr>
          </a:lstStyle>
          <a:p>
            <a:r>
              <a:t>xx%</a:t>
            </a:r>
          </a:p>
        </p:txBody>
      </p:sp>
      <p:sp>
        <p:nvSpPr>
          <p:cNvPr id="165" name="Google Shape;165;p11"/>
          <p:cNvSpPr txBox="1">
            <a:spLocks noGrp="1"/>
          </p:cNvSpPr>
          <p:nvPr>
            <p:ph type="subTitle" idx="1"/>
          </p:nvPr>
        </p:nvSpPr>
        <p:spPr>
          <a:xfrm>
            <a:off x="1712000" y="4186300"/>
            <a:ext cx="8768000" cy="5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9pPr>
          </a:lstStyle>
          <a:p>
            <a:endParaRPr/>
          </a:p>
        </p:txBody>
      </p:sp>
      <p:sp>
        <p:nvSpPr>
          <p:cNvPr id="166" name="Google Shape;166;p11"/>
          <p:cNvSpPr txBox="1">
            <a:spLocks noGrp="1"/>
          </p:cNvSpPr>
          <p:nvPr>
            <p:ph type="subTitle" idx="2"/>
          </p:nvPr>
        </p:nvSpPr>
        <p:spPr>
          <a:xfrm>
            <a:off x="3684200" y="554000"/>
            <a:ext cx="48236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1pPr>
            <a:lvl2pPr lvl="1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2pPr>
            <a:lvl3pPr lvl="2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3pPr>
            <a:lvl4pPr lvl="3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4pPr>
            <a:lvl5pPr lvl="4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5pPr>
            <a:lvl6pPr lvl="5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6pPr>
            <a:lvl7pPr lvl="6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7pPr>
            <a:lvl8pPr lvl="7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8pPr>
            <a:lvl9pPr lvl="8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92310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3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3099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flipH="1">
            <a:off x="8344860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 flipH="1">
            <a:off x="660482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 flipH="1">
            <a:off x="463642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395460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" name="Google Shape;123;p9"/>
          <p:cNvSpPr/>
          <p:nvPr/>
        </p:nvSpPr>
        <p:spPr>
          <a:xfrm flipH="1">
            <a:off x="-89045" y="5830300"/>
            <a:ext cx="12382645" cy="1403128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9"/>
          <p:cNvSpPr/>
          <p:nvPr/>
        </p:nvSpPr>
        <p:spPr>
          <a:xfrm>
            <a:off x="4508467" y="6342168"/>
            <a:ext cx="9871436" cy="74360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9"/>
          <p:cNvSpPr/>
          <p:nvPr/>
        </p:nvSpPr>
        <p:spPr>
          <a:xfrm>
            <a:off x="268849" y="512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" name="Google Shape;126;p9"/>
          <p:cNvGrpSpPr/>
          <p:nvPr/>
        </p:nvGrpSpPr>
        <p:grpSpPr>
          <a:xfrm flipH="1">
            <a:off x="3081354" y="1041421"/>
            <a:ext cx="9833292" cy="1324321"/>
            <a:chOff x="1068461" y="718690"/>
            <a:chExt cx="7374969" cy="993241"/>
          </a:xfrm>
        </p:grpSpPr>
        <p:sp>
          <p:nvSpPr>
            <p:cNvPr id="127" name="Google Shape;127;p9"/>
            <p:cNvSpPr/>
            <p:nvPr/>
          </p:nvSpPr>
          <p:spPr>
            <a:xfrm>
              <a:off x="5634624" y="1071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9"/>
          <p:cNvGrpSpPr/>
          <p:nvPr/>
        </p:nvGrpSpPr>
        <p:grpSpPr>
          <a:xfrm rot="-1325081" flipH="1">
            <a:off x="1192518" y="1611927"/>
            <a:ext cx="972537" cy="515408"/>
            <a:chOff x="2468025" y="734125"/>
            <a:chExt cx="980825" cy="519800"/>
          </a:xfrm>
        </p:grpSpPr>
        <p:sp>
          <p:nvSpPr>
            <p:cNvPr id="130" name="Google Shape;130;p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137984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0009003" y="-3230661"/>
            <a:ext cx="5659480" cy="5532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132282" y="5318285"/>
            <a:ext cx="5701385" cy="5532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646553">
            <a:off x="10637271" y="4603346"/>
            <a:ext cx="3250853" cy="5532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3"/>
          <p:cNvPicPr preferRelativeResize="0"/>
          <p:nvPr/>
        </p:nvPicPr>
        <p:blipFill>
          <a:blip r:embed="rId5">
            <a:alphaModFix amt="93000"/>
          </a:blip>
          <a:stretch>
            <a:fillRect/>
          </a:stretch>
        </p:blipFill>
        <p:spPr>
          <a:xfrm rot="-2700022">
            <a:off x="-2473047" y="-869746"/>
            <a:ext cx="4183828" cy="31661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3" name="Google Shape;173;p13"/>
          <p:cNvGrpSpPr/>
          <p:nvPr/>
        </p:nvGrpSpPr>
        <p:grpSpPr>
          <a:xfrm rot="5399722">
            <a:off x="10555721" y="5078001"/>
            <a:ext cx="3162497" cy="3003324"/>
            <a:chOff x="21556638" y="3378600"/>
            <a:chExt cx="1917750" cy="1863875"/>
          </a:xfrm>
        </p:grpSpPr>
        <p:sp>
          <p:nvSpPr>
            <p:cNvPr id="174" name="Google Shape;174;p13"/>
            <p:cNvSpPr/>
            <p:nvPr/>
          </p:nvSpPr>
          <p:spPr>
            <a:xfrm rot="-5400000">
              <a:off x="21765488" y="3533575"/>
              <a:ext cx="1544075" cy="1873725"/>
            </a:xfrm>
            <a:custGeom>
              <a:avLst/>
              <a:gdLst/>
              <a:ahLst/>
              <a:cxnLst/>
              <a:rect l="l" t="t" r="r" b="b"/>
              <a:pathLst>
                <a:path w="61763" h="74949" fill="none" extrusionOk="0">
                  <a:moveTo>
                    <a:pt x="0" y="74949"/>
                  </a:moveTo>
                  <a:cubicBezTo>
                    <a:pt x="1252" y="54508"/>
                    <a:pt x="6211" y="36965"/>
                    <a:pt x="15504" y="23732"/>
                  </a:cubicBezTo>
                  <a:cubicBezTo>
                    <a:pt x="24798" y="10522"/>
                    <a:pt x="47301" y="1020"/>
                    <a:pt x="61762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3"/>
            <p:cNvSpPr/>
            <p:nvPr/>
          </p:nvSpPr>
          <p:spPr>
            <a:xfrm rot="-5400000">
              <a:off x="21400500" y="3534738"/>
              <a:ext cx="1863875" cy="1551600"/>
            </a:xfrm>
            <a:custGeom>
              <a:avLst/>
              <a:gdLst/>
              <a:ahLst/>
              <a:cxnLst/>
              <a:rect l="l" t="t" r="r" b="b"/>
              <a:pathLst>
                <a:path w="74555" h="62064" fill="none" extrusionOk="0">
                  <a:moveTo>
                    <a:pt x="74555" y="0"/>
                  </a:moveTo>
                  <a:cubicBezTo>
                    <a:pt x="58031" y="5562"/>
                    <a:pt x="52330" y="7578"/>
                    <a:pt x="41298" y="17103"/>
                  </a:cubicBezTo>
                  <a:cubicBezTo>
                    <a:pt x="30267" y="26628"/>
                    <a:pt x="23036" y="28297"/>
                    <a:pt x="13326" y="36246"/>
                  </a:cubicBezTo>
                  <a:cubicBezTo>
                    <a:pt x="3616" y="44195"/>
                    <a:pt x="1669" y="50082"/>
                    <a:pt x="0" y="6206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" name="Google Shape;176;p13"/>
          <p:cNvGrpSpPr/>
          <p:nvPr/>
        </p:nvGrpSpPr>
        <p:grpSpPr>
          <a:xfrm>
            <a:off x="-6074839" y="-1135879"/>
            <a:ext cx="9912841" cy="5218747"/>
            <a:chOff x="-4556130" y="-851909"/>
            <a:chExt cx="7434631" cy="3914060"/>
          </a:xfrm>
        </p:grpSpPr>
        <p:sp>
          <p:nvSpPr>
            <p:cNvPr id="177" name="Google Shape;177;p13"/>
            <p:cNvSpPr/>
            <p:nvPr/>
          </p:nvSpPr>
          <p:spPr>
            <a:xfrm rot="9601055">
              <a:off x="-1830740" y="-79924"/>
              <a:ext cx="4686734" cy="957378"/>
            </a:xfrm>
            <a:custGeom>
              <a:avLst/>
              <a:gdLst/>
              <a:ahLst/>
              <a:cxnLst/>
              <a:rect l="l" t="t" r="r" b="b"/>
              <a:pathLst>
                <a:path w="265937" h="54324" fill="none" extrusionOk="0">
                  <a:moveTo>
                    <a:pt x="1" y="7371"/>
                  </a:moveTo>
                  <a:cubicBezTo>
                    <a:pt x="17151" y="13883"/>
                    <a:pt x="48785" y="31959"/>
                    <a:pt x="86189" y="18147"/>
                  </a:cubicBezTo>
                  <a:cubicBezTo>
                    <a:pt x="123594" y="4358"/>
                    <a:pt x="130385" y="1"/>
                    <a:pt x="154232" y="5030"/>
                  </a:cubicBezTo>
                  <a:cubicBezTo>
                    <a:pt x="164243" y="7139"/>
                    <a:pt x="172193" y="10916"/>
                    <a:pt x="181045" y="14254"/>
                  </a:cubicBezTo>
                  <a:cubicBezTo>
                    <a:pt x="193259" y="18865"/>
                    <a:pt x="207349" y="23732"/>
                    <a:pt x="232541" y="32469"/>
                  </a:cubicBezTo>
                  <a:cubicBezTo>
                    <a:pt x="253120" y="38981"/>
                    <a:pt x="265936" y="54323"/>
                    <a:pt x="265936" y="5432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3"/>
            <p:cNvSpPr/>
            <p:nvPr/>
          </p:nvSpPr>
          <p:spPr>
            <a:xfrm rot="9475604">
              <a:off x="-4544798" y="507274"/>
              <a:ext cx="6644215" cy="1356161"/>
            </a:xfrm>
            <a:custGeom>
              <a:avLst/>
              <a:gdLst/>
              <a:ahLst/>
              <a:cxnLst/>
              <a:rect l="l" t="t" r="r" b="b"/>
              <a:pathLst>
                <a:path w="136365" h="27835" fill="none" extrusionOk="0">
                  <a:moveTo>
                    <a:pt x="0" y="13010"/>
                  </a:moveTo>
                  <a:cubicBezTo>
                    <a:pt x="6170" y="9172"/>
                    <a:pt x="11503" y="5279"/>
                    <a:pt x="25316" y="4202"/>
                  </a:cubicBezTo>
                  <a:cubicBezTo>
                    <a:pt x="31309" y="3542"/>
                    <a:pt x="36819" y="5081"/>
                    <a:pt x="49432" y="4476"/>
                  </a:cubicBezTo>
                  <a:cubicBezTo>
                    <a:pt x="62046" y="3883"/>
                    <a:pt x="72504" y="1"/>
                    <a:pt x="92420" y="2662"/>
                  </a:cubicBezTo>
                  <a:cubicBezTo>
                    <a:pt x="112336" y="5323"/>
                    <a:pt x="124620" y="16144"/>
                    <a:pt x="136365" y="2783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9" name="Google Shape;179;p13"/>
          <p:cNvSpPr/>
          <p:nvPr/>
        </p:nvSpPr>
        <p:spPr>
          <a:xfrm rot="3052362">
            <a:off x="-828429" y="4929854"/>
            <a:ext cx="4012032" cy="3299572"/>
          </a:xfrm>
          <a:custGeom>
            <a:avLst/>
            <a:gdLst/>
            <a:ahLst/>
            <a:cxnLst/>
            <a:rect l="l" t="t" r="r" b="b"/>
            <a:pathLst>
              <a:path w="95275" h="78356" fill="none" extrusionOk="0">
                <a:moveTo>
                  <a:pt x="1" y="78355"/>
                </a:moveTo>
                <a:cubicBezTo>
                  <a:pt x="7440" y="77660"/>
                  <a:pt x="18495" y="75505"/>
                  <a:pt x="33234" y="59120"/>
                </a:cubicBezTo>
                <a:cubicBezTo>
                  <a:pt x="47974" y="42735"/>
                  <a:pt x="46954" y="33465"/>
                  <a:pt x="58657" y="19143"/>
                </a:cubicBezTo>
                <a:cubicBezTo>
                  <a:pt x="70361" y="4820"/>
                  <a:pt x="87163" y="2202"/>
                  <a:pt x="95274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2317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 hasCustomPrompt="1"/>
          </p:nvPr>
        </p:nvSpPr>
        <p:spPr>
          <a:xfrm>
            <a:off x="1585083" y="1803067"/>
            <a:ext cx="1051600" cy="79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9pPr>
          </a:lstStyle>
          <a:p>
            <a:r>
              <a:t>xx%</a:t>
            </a:r>
          </a:p>
        </p:txBody>
      </p:sp>
      <p:sp>
        <p:nvSpPr>
          <p:cNvPr id="181" name="Google Shape;181;p13"/>
          <p:cNvSpPr txBox="1">
            <a:spLocks noGrp="1"/>
          </p:cNvSpPr>
          <p:nvPr>
            <p:ph type="subTitle" idx="1"/>
          </p:nvPr>
        </p:nvSpPr>
        <p:spPr>
          <a:xfrm>
            <a:off x="2830167" y="2104907"/>
            <a:ext cx="3156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title" idx="2" hasCustomPrompt="1"/>
          </p:nvPr>
        </p:nvSpPr>
        <p:spPr>
          <a:xfrm>
            <a:off x="1585083" y="4998400"/>
            <a:ext cx="1051600" cy="79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9pPr>
          </a:lstStyle>
          <a:p>
            <a:r>
              <a:t>xx%</a:t>
            </a:r>
          </a:p>
        </p:txBody>
      </p:sp>
      <p:sp>
        <p:nvSpPr>
          <p:cNvPr id="183" name="Google Shape;183;p13"/>
          <p:cNvSpPr txBox="1">
            <a:spLocks noGrp="1"/>
          </p:cNvSpPr>
          <p:nvPr>
            <p:ph type="subTitle" idx="3"/>
          </p:nvPr>
        </p:nvSpPr>
        <p:spPr>
          <a:xfrm>
            <a:off x="2830167" y="5300167"/>
            <a:ext cx="3156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title" idx="4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subTitle" idx="5"/>
          </p:nvPr>
        </p:nvSpPr>
        <p:spPr>
          <a:xfrm>
            <a:off x="2830167" y="1538367"/>
            <a:ext cx="31564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subTitle" idx="6"/>
          </p:nvPr>
        </p:nvSpPr>
        <p:spPr>
          <a:xfrm>
            <a:off x="2830167" y="4733621"/>
            <a:ext cx="31564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sp>
        <p:nvSpPr>
          <p:cNvPr id="187" name="Google Shape;187;p13"/>
          <p:cNvSpPr txBox="1">
            <a:spLocks noGrp="1"/>
          </p:cNvSpPr>
          <p:nvPr>
            <p:ph type="title" idx="7" hasCustomPrompt="1"/>
          </p:nvPr>
        </p:nvSpPr>
        <p:spPr>
          <a:xfrm>
            <a:off x="1585083" y="3400733"/>
            <a:ext cx="1051600" cy="79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9pPr>
          </a:lstStyle>
          <a:p>
            <a:r>
              <a:t>xx%</a:t>
            </a:r>
          </a:p>
        </p:txBody>
      </p:sp>
      <p:sp>
        <p:nvSpPr>
          <p:cNvPr id="188" name="Google Shape;188;p13"/>
          <p:cNvSpPr txBox="1">
            <a:spLocks noGrp="1"/>
          </p:cNvSpPr>
          <p:nvPr>
            <p:ph type="subTitle" idx="8"/>
          </p:nvPr>
        </p:nvSpPr>
        <p:spPr>
          <a:xfrm>
            <a:off x="2830167" y="3702533"/>
            <a:ext cx="3156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3"/>
          <p:cNvSpPr txBox="1">
            <a:spLocks noGrp="1"/>
          </p:cNvSpPr>
          <p:nvPr>
            <p:ph type="subTitle" idx="9"/>
          </p:nvPr>
        </p:nvSpPr>
        <p:spPr>
          <a:xfrm>
            <a:off x="2830167" y="3135988"/>
            <a:ext cx="31564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sp>
        <p:nvSpPr>
          <p:cNvPr id="190" name="Google Shape;190;p13"/>
          <p:cNvSpPr txBox="1">
            <a:spLocks noGrp="1"/>
          </p:cNvSpPr>
          <p:nvPr>
            <p:ph type="title" idx="13" hasCustomPrompt="1"/>
          </p:nvPr>
        </p:nvSpPr>
        <p:spPr>
          <a:xfrm>
            <a:off x="6667228" y="1803067"/>
            <a:ext cx="1051600" cy="79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9pPr>
          </a:lstStyle>
          <a:p>
            <a:r>
              <a:t>xx%</a:t>
            </a:r>
          </a:p>
        </p:txBody>
      </p:sp>
      <p:sp>
        <p:nvSpPr>
          <p:cNvPr id="191" name="Google Shape;191;p13"/>
          <p:cNvSpPr txBox="1">
            <a:spLocks noGrp="1"/>
          </p:cNvSpPr>
          <p:nvPr>
            <p:ph type="subTitle" idx="14"/>
          </p:nvPr>
        </p:nvSpPr>
        <p:spPr>
          <a:xfrm>
            <a:off x="7820435" y="2104907"/>
            <a:ext cx="3156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3"/>
          <p:cNvSpPr txBox="1">
            <a:spLocks noGrp="1"/>
          </p:cNvSpPr>
          <p:nvPr>
            <p:ph type="title" idx="15" hasCustomPrompt="1"/>
          </p:nvPr>
        </p:nvSpPr>
        <p:spPr>
          <a:xfrm>
            <a:off x="6667228" y="4998400"/>
            <a:ext cx="1051600" cy="79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9pPr>
          </a:lstStyle>
          <a:p>
            <a:r>
              <a:t>xx%</a:t>
            </a:r>
          </a:p>
        </p:txBody>
      </p:sp>
      <p:sp>
        <p:nvSpPr>
          <p:cNvPr id="193" name="Google Shape;193;p13"/>
          <p:cNvSpPr txBox="1">
            <a:spLocks noGrp="1"/>
          </p:cNvSpPr>
          <p:nvPr>
            <p:ph type="subTitle" idx="16"/>
          </p:nvPr>
        </p:nvSpPr>
        <p:spPr>
          <a:xfrm>
            <a:off x="7820435" y="5300167"/>
            <a:ext cx="3156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3"/>
          <p:cNvSpPr txBox="1">
            <a:spLocks noGrp="1"/>
          </p:cNvSpPr>
          <p:nvPr>
            <p:ph type="subTitle" idx="17"/>
          </p:nvPr>
        </p:nvSpPr>
        <p:spPr>
          <a:xfrm>
            <a:off x="7820435" y="1538367"/>
            <a:ext cx="31564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sp>
        <p:nvSpPr>
          <p:cNvPr id="195" name="Google Shape;195;p13"/>
          <p:cNvSpPr txBox="1">
            <a:spLocks noGrp="1"/>
          </p:cNvSpPr>
          <p:nvPr>
            <p:ph type="subTitle" idx="18"/>
          </p:nvPr>
        </p:nvSpPr>
        <p:spPr>
          <a:xfrm>
            <a:off x="7820435" y="4733621"/>
            <a:ext cx="31564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sp>
        <p:nvSpPr>
          <p:cNvPr id="196" name="Google Shape;196;p13"/>
          <p:cNvSpPr txBox="1">
            <a:spLocks noGrp="1"/>
          </p:cNvSpPr>
          <p:nvPr>
            <p:ph type="title" idx="19" hasCustomPrompt="1"/>
          </p:nvPr>
        </p:nvSpPr>
        <p:spPr>
          <a:xfrm>
            <a:off x="6667228" y="3400733"/>
            <a:ext cx="1051600" cy="79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9pPr>
          </a:lstStyle>
          <a:p>
            <a:r>
              <a:t>xx%</a:t>
            </a:r>
          </a:p>
        </p:txBody>
      </p:sp>
      <p:sp>
        <p:nvSpPr>
          <p:cNvPr id="197" name="Google Shape;197;p13"/>
          <p:cNvSpPr txBox="1">
            <a:spLocks noGrp="1"/>
          </p:cNvSpPr>
          <p:nvPr>
            <p:ph type="subTitle" idx="20"/>
          </p:nvPr>
        </p:nvSpPr>
        <p:spPr>
          <a:xfrm>
            <a:off x="7820435" y="3702533"/>
            <a:ext cx="3156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3"/>
          <p:cNvSpPr txBox="1">
            <a:spLocks noGrp="1"/>
          </p:cNvSpPr>
          <p:nvPr>
            <p:ph type="subTitle" idx="21"/>
          </p:nvPr>
        </p:nvSpPr>
        <p:spPr>
          <a:xfrm>
            <a:off x="7820435" y="3135988"/>
            <a:ext cx="31564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64503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"/>
          <p:cNvSpPr txBox="1">
            <a:spLocks noGrp="1"/>
          </p:cNvSpPr>
          <p:nvPr>
            <p:ph type="title"/>
          </p:nvPr>
        </p:nvSpPr>
        <p:spPr>
          <a:xfrm>
            <a:off x="1863600" y="3386400"/>
            <a:ext cx="84648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218" name="Google Shape;218;p15"/>
          <p:cNvSpPr txBox="1">
            <a:spLocks noGrp="1"/>
          </p:cNvSpPr>
          <p:nvPr>
            <p:ph type="title" idx="2" hasCustomPrompt="1"/>
          </p:nvPr>
        </p:nvSpPr>
        <p:spPr>
          <a:xfrm>
            <a:off x="5359400" y="2168800"/>
            <a:ext cx="1473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19" name="Google Shape;219;p15"/>
          <p:cNvSpPr txBox="1">
            <a:spLocks noGrp="1"/>
          </p:cNvSpPr>
          <p:nvPr>
            <p:ph type="subTitle" idx="1"/>
          </p:nvPr>
        </p:nvSpPr>
        <p:spPr>
          <a:xfrm>
            <a:off x="3340000" y="4735600"/>
            <a:ext cx="5512000" cy="5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9pPr>
          </a:lstStyle>
          <a:p>
            <a:endParaRPr/>
          </a:p>
        </p:txBody>
      </p:sp>
      <p:sp>
        <p:nvSpPr>
          <p:cNvPr id="220" name="Google Shape;220;p15"/>
          <p:cNvSpPr txBox="1">
            <a:spLocks noGrp="1"/>
          </p:cNvSpPr>
          <p:nvPr>
            <p:ph type="subTitle" idx="3"/>
          </p:nvPr>
        </p:nvSpPr>
        <p:spPr>
          <a:xfrm>
            <a:off x="3684200" y="554000"/>
            <a:ext cx="48236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1pPr>
            <a:lvl2pPr lvl="1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2pPr>
            <a:lvl3pPr lvl="2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3pPr>
            <a:lvl4pPr lvl="3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4pPr>
            <a:lvl5pPr lvl="4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5pPr>
            <a:lvl6pPr lvl="5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6pPr>
            <a:lvl7pPr lvl="6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7pPr>
            <a:lvl8pPr lvl="7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8pPr>
            <a:lvl9pPr lvl="8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lsie"/>
              <a:buNone/>
              <a:defRPr sz="4000"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pic>
        <p:nvPicPr>
          <p:cNvPr id="221" name="Google Shape;221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931376" flipH="1">
            <a:off x="9611204" y="4713890"/>
            <a:ext cx="5659480" cy="5532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195998" y="-3330748"/>
            <a:ext cx="5701385" cy="5532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1550330" y="3940813"/>
            <a:ext cx="3250855" cy="5532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4" name="Google Shape;224;p15"/>
          <p:cNvGrpSpPr/>
          <p:nvPr/>
        </p:nvGrpSpPr>
        <p:grpSpPr>
          <a:xfrm rot="10013443">
            <a:off x="4881919" y="5099830"/>
            <a:ext cx="9030556" cy="4043039"/>
            <a:chOff x="-2179296" y="-1575346"/>
            <a:chExt cx="6773190" cy="3032401"/>
          </a:xfrm>
        </p:grpSpPr>
        <p:sp>
          <p:nvSpPr>
            <p:cNvPr id="225" name="Google Shape;225;p15"/>
            <p:cNvSpPr/>
            <p:nvPr/>
          </p:nvSpPr>
          <p:spPr>
            <a:xfrm rot="9900040">
              <a:off x="-2116814" y="-738175"/>
              <a:ext cx="6648226" cy="1358059"/>
            </a:xfrm>
            <a:custGeom>
              <a:avLst/>
              <a:gdLst/>
              <a:ahLst/>
              <a:cxnLst/>
              <a:rect l="l" t="t" r="r" b="b"/>
              <a:pathLst>
                <a:path w="265937" h="54324" fill="none" extrusionOk="0">
                  <a:moveTo>
                    <a:pt x="1" y="7371"/>
                  </a:moveTo>
                  <a:cubicBezTo>
                    <a:pt x="17151" y="13883"/>
                    <a:pt x="48785" y="31959"/>
                    <a:pt x="86189" y="18147"/>
                  </a:cubicBezTo>
                  <a:cubicBezTo>
                    <a:pt x="123594" y="4358"/>
                    <a:pt x="130385" y="1"/>
                    <a:pt x="154232" y="5030"/>
                  </a:cubicBezTo>
                  <a:cubicBezTo>
                    <a:pt x="164243" y="7139"/>
                    <a:pt x="172193" y="10916"/>
                    <a:pt x="181045" y="14254"/>
                  </a:cubicBezTo>
                  <a:cubicBezTo>
                    <a:pt x="193259" y="18865"/>
                    <a:pt x="207349" y="23732"/>
                    <a:pt x="232541" y="32469"/>
                  </a:cubicBezTo>
                  <a:cubicBezTo>
                    <a:pt x="253120" y="38981"/>
                    <a:pt x="265936" y="54323"/>
                    <a:pt x="265936" y="5432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5"/>
            <p:cNvSpPr/>
            <p:nvPr/>
          </p:nvSpPr>
          <p:spPr>
            <a:xfrm rot="9900019">
              <a:off x="-1409612" y="-593665"/>
              <a:ext cx="5701326" cy="1284010"/>
            </a:xfrm>
            <a:custGeom>
              <a:avLst/>
              <a:gdLst/>
              <a:ahLst/>
              <a:cxnLst/>
              <a:rect l="l" t="t" r="r" b="b"/>
              <a:pathLst>
                <a:path w="94786" h="21347" fill="none" extrusionOk="0">
                  <a:moveTo>
                    <a:pt x="1" y="5049"/>
                  </a:moveTo>
                  <a:cubicBezTo>
                    <a:pt x="3575" y="9162"/>
                    <a:pt x="11878" y="10602"/>
                    <a:pt x="18795" y="8227"/>
                  </a:cubicBezTo>
                  <a:cubicBezTo>
                    <a:pt x="25723" y="5840"/>
                    <a:pt x="35895" y="1"/>
                    <a:pt x="43604" y="430"/>
                  </a:cubicBezTo>
                  <a:cubicBezTo>
                    <a:pt x="51324" y="870"/>
                    <a:pt x="59550" y="3894"/>
                    <a:pt x="67776" y="8293"/>
                  </a:cubicBezTo>
                  <a:cubicBezTo>
                    <a:pt x="75991" y="12692"/>
                    <a:pt x="85163" y="19400"/>
                    <a:pt x="94785" y="21346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7" name="Google Shape;227;p15"/>
          <p:cNvGrpSpPr/>
          <p:nvPr/>
        </p:nvGrpSpPr>
        <p:grpSpPr>
          <a:xfrm>
            <a:off x="-3121872" y="-3780144"/>
            <a:ext cx="6492333" cy="6925976"/>
            <a:chOff x="-2341404" y="-2835108"/>
            <a:chExt cx="4869250" cy="5194482"/>
          </a:xfrm>
        </p:grpSpPr>
        <p:sp>
          <p:nvSpPr>
            <p:cNvPr id="228" name="Google Shape;228;p15"/>
            <p:cNvSpPr/>
            <p:nvPr/>
          </p:nvSpPr>
          <p:spPr>
            <a:xfrm rot="1693123" flipH="1">
              <a:off x="-1404879" y="-1919463"/>
              <a:ext cx="3242599" cy="3734127"/>
            </a:xfrm>
            <a:custGeom>
              <a:avLst/>
              <a:gdLst/>
              <a:ahLst/>
              <a:cxnLst/>
              <a:rect l="l" t="t" r="r" b="b"/>
              <a:pathLst>
                <a:path w="59485" h="68502" fill="none" extrusionOk="0">
                  <a:moveTo>
                    <a:pt x="59484" y="4686"/>
                  </a:moveTo>
                  <a:cubicBezTo>
                    <a:pt x="57945" y="6445"/>
                    <a:pt x="56284" y="11152"/>
                    <a:pt x="56284" y="15562"/>
                  </a:cubicBezTo>
                  <a:cubicBezTo>
                    <a:pt x="56284" y="19972"/>
                    <a:pt x="57263" y="24920"/>
                    <a:pt x="56284" y="29913"/>
                  </a:cubicBezTo>
                  <a:cubicBezTo>
                    <a:pt x="55305" y="34917"/>
                    <a:pt x="54612" y="39172"/>
                    <a:pt x="54129" y="44561"/>
                  </a:cubicBezTo>
                  <a:cubicBezTo>
                    <a:pt x="53634" y="49961"/>
                    <a:pt x="51280" y="55052"/>
                    <a:pt x="48443" y="58967"/>
                  </a:cubicBezTo>
                  <a:cubicBezTo>
                    <a:pt x="45595" y="62893"/>
                    <a:pt x="44374" y="67006"/>
                    <a:pt x="35653" y="67985"/>
                  </a:cubicBezTo>
                  <a:cubicBezTo>
                    <a:pt x="31068" y="68502"/>
                    <a:pt x="30683" y="67743"/>
                    <a:pt x="23831" y="65708"/>
                  </a:cubicBezTo>
                  <a:cubicBezTo>
                    <a:pt x="16980" y="63674"/>
                    <a:pt x="14814" y="59957"/>
                    <a:pt x="12757" y="55569"/>
                  </a:cubicBezTo>
                  <a:cubicBezTo>
                    <a:pt x="10305" y="50214"/>
                    <a:pt x="10844" y="50994"/>
                    <a:pt x="7270" y="45353"/>
                  </a:cubicBezTo>
                  <a:cubicBezTo>
                    <a:pt x="3707" y="39711"/>
                    <a:pt x="1" y="29539"/>
                    <a:pt x="210" y="22897"/>
                  </a:cubicBezTo>
                  <a:cubicBezTo>
                    <a:pt x="407" y="16265"/>
                    <a:pt x="4806" y="881"/>
                    <a:pt x="1562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5"/>
            <p:cNvSpPr/>
            <p:nvPr/>
          </p:nvSpPr>
          <p:spPr>
            <a:xfrm rot="1693123" flipH="1">
              <a:off x="-1651277" y="-2290397"/>
              <a:ext cx="3242599" cy="3734127"/>
            </a:xfrm>
            <a:custGeom>
              <a:avLst/>
              <a:gdLst/>
              <a:ahLst/>
              <a:cxnLst/>
              <a:rect l="l" t="t" r="r" b="b"/>
              <a:pathLst>
                <a:path w="59485" h="68502" fill="none" extrusionOk="0">
                  <a:moveTo>
                    <a:pt x="59484" y="4686"/>
                  </a:moveTo>
                  <a:cubicBezTo>
                    <a:pt x="57945" y="6445"/>
                    <a:pt x="56284" y="11152"/>
                    <a:pt x="56284" y="15562"/>
                  </a:cubicBezTo>
                  <a:cubicBezTo>
                    <a:pt x="56284" y="19972"/>
                    <a:pt x="57263" y="24920"/>
                    <a:pt x="56284" y="29913"/>
                  </a:cubicBezTo>
                  <a:cubicBezTo>
                    <a:pt x="55305" y="34917"/>
                    <a:pt x="54612" y="39172"/>
                    <a:pt x="54129" y="44561"/>
                  </a:cubicBezTo>
                  <a:cubicBezTo>
                    <a:pt x="53634" y="49961"/>
                    <a:pt x="51280" y="55052"/>
                    <a:pt x="48443" y="58967"/>
                  </a:cubicBezTo>
                  <a:cubicBezTo>
                    <a:pt x="45595" y="62893"/>
                    <a:pt x="44374" y="67006"/>
                    <a:pt x="35653" y="67985"/>
                  </a:cubicBezTo>
                  <a:cubicBezTo>
                    <a:pt x="31068" y="68502"/>
                    <a:pt x="30683" y="67743"/>
                    <a:pt x="23831" y="65708"/>
                  </a:cubicBezTo>
                  <a:cubicBezTo>
                    <a:pt x="16980" y="63674"/>
                    <a:pt x="14814" y="59957"/>
                    <a:pt x="12757" y="55569"/>
                  </a:cubicBezTo>
                  <a:cubicBezTo>
                    <a:pt x="10305" y="50214"/>
                    <a:pt x="10844" y="50994"/>
                    <a:pt x="7270" y="45353"/>
                  </a:cubicBezTo>
                  <a:cubicBezTo>
                    <a:pt x="3707" y="39711"/>
                    <a:pt x="1" y="29539"/>
                    <a:pt x="210" y="22897"/>
                  </a:cubicBezTo>
                  <a:cubicBezTo>
                    <a:pt x="407" y="16265"/>
                    <a:pt x="4806" y="881"/>
                    <a:pt x="1562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230" name="Google Shape;230;p15"/>
          <p:cNvPicPr preferRelativeResize="0"/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830817">
            <a:off x="9751838" y="-1027448"/>
            <a:ext cx="4446585" cy="3708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5955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16"/>
          <p:cNvPicPr preferRelativeResize="0"/>
          <p:nvPr/>
        </p:nvPicPr>
        <p:blipFill>
          <a:blip r:embed="rId2">
            <a:alphaModFix amt="93000"/>
          </a:blip>
          <a:stretch>
            <a:fillRect/>
          </a:stretch>
        </p:blipFill>
        <p:spPr>
          <a:xfrm rot="-1296130">
            <a:off x="-2099014" y="5807705"/>
            <a:ext cx="4183828" cy="3166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369479">
            <a:off x="-3561846" y="-3493463"/>
            <a:ext cx="5659479" cy="5532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04501" y="-3079367"/>
            <a:ext cx="5141665" cy="52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6"/>
          <p:cNvPicPr preferRelativeResize="0"/>
          <p:nvPr/>
        </p:nvPicPr>
        <p:blipFill>
          <a:blip r:embed="rId5">
            <a:alphaModFix amt="90000"/>
          </a:blip>
          <a:stretch>
            <a:fillRect/>
          </a:stretch>
        </p:blipFill>
        <p:spPr>
          <a:xfrm>
            <a:off x="10526807" y="5379217"/>
            <a:ext cx="3633583" cy="34105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6" name="Google Shape;236;p16"/>
          <p:cNvGrpSpPr/>
          <p:nvPr/>
        </p:nvGrpSpPr>
        <p:grpSpPr>
          <a:xfrm rot="10800000">
            <a:off x="-3336661" y="5318306"/>
            <a:ext cx="9030920" cy="4043201"/>
            <a:chOff x="-2179296" y="-1575346"/>
            <a:chExt cx="6773190" cy="3032401"/>
          </a:xfrm>
        </p:grpSpPr>
        <p:sp>
          <p:nvSpPr>
            <p:cNvPr id="237" name="Google Shape;237;p16"/>
            <p:cNvSpPr/>
            <p:nvPr/>
          </p:nvSpPr>
          <p:spPr>
            <a:xfrm rot="9900040">
              <a:off x="-2116814" y="-738175"/>
              <a:ext cx="6648226" cy="1358059"/>
            </a:xfrm>
            <a:custGeom>
              <a:avLst/>
              <a:gdLst/>
              <a:ahLst/>
              <a:cxnLst/>
              <a:rect l="l" t="t" r="r" b="b"/>
              <a:pathLst>
                <a:path w="265937" h="54324" fill="none" extrusionOk="0">
                  <a:moveTo>
                    <a:pt x="1" y="7371"/>
                  </a:moveTo>
                  <a:cubicBezTo>
                    <a:pt x="17151" y="13883"/>
                    <a:pt x="48785" y="31959"/>
                    <a:pt x="86189" y="18147"/>
                  </a:cubicBezTo>
                  <a:cubicBezTo>
                    <a:pt x="123594" y="4358"/>
                    <a:pt x="130385" y="1"/>
                    <a:pt x="154232" y="5030"/>
                  </a:cubicBezTo>
                  <a:cubicBezTo>
                    <a:pt x="164243" y="7139"/>
                    <a:pt x="172193" y="10916"/>
                    <a:pt x="181045" y="14254"/>
                  </a:cubicBezTo>
                  <a:cubicBezTo>
                    <a:pt x="193259" y="18865"/>
                    <a:pt x="207349" y="23732"/>
                    <a:pt x="232541" y="32469"/>
                  </a:cubicBezTo>
                  <a:cubicBezTo>
                    <a:pt x="253120" y="38981"/>
                    <a:pt x="265936" y="54323"/>
                    <a:pt x="265936" y="5432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6"/>
            <p:cNvSpPr/>
            <p:nvPr/>
          </p:nvSpPr>
          <p:spPr>
            <a:xfrm rot="9900019">
              <a:off x="-1409612" y="-593665"/>
              <a:ext cx="5701326" cy="1284010"/>
            </a:xfrm>
            <a:custGeom>
              <a:avLst/>
              <a:gdLst/>
              <a:ahLst/>
              <a:cxnLst/>
              <a:rect l="l" t="t" r="r" b="b"/>
              <a:pathLst>
                <a:path w="94786" h="21347" fill="none" extrusionOk="0">
                  <a:moveTo>
                    <a:pt x="1" y="5049"/>
                  </a:moveTo>
                  <a:cubicBezTo>
                    <a:pt x="3575" y="9162"/>
                    <a:pt x="11878" y="10602"/>
                    <a:pt x="18795" y="8227"/>
                  </a:cubicBezTo>
                  <a:cubicBezTo>
                    <a:pt x="25723" y="5840"/>
                    <a:pt x="35895" y="1"/>
                    <a:pt x="43604" y="430"/>
                  </a:cubicBezTo>
                  <a:cubicBezTo>
                    <a:pt x="51324" y="870"/>
                    <a:pt x="59550" y="3894"/>
                    <a:pt x="67776" y="8293"/>
                  </a:cubicBezTo>
                  <a:cubicBezTo>
                    <a:pt x="75991" y="12692"/>
                    <a:pt x="85163" y="19400"/>
                    <a:pt x="94785" y="21346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9" name="Google Shape;239;p16"/>
          <p:cNvGrpSpPr/>
          <p:nvPr/>
        </p:nvGrpSpPr>
        <p:grpSpPr>
          <a:xfrm>
            <a:off x="8977061" y="-1135879"/>
            <a:ext cx="9912841" cy="5218747"/>
            <a:chOff x="6732795" y="-851909"/>
            <a:chExt cx="7434631" cy="3914060"/>
          </a:xfrm>
        </p:grpSpPr>
        <p:sp>
          <p:nvSpPr>
            <p:cNvPr id="240" name="Google Shape;240;p16"/>
            <p:cNvSpPr/>
            <p:nvPr/>
          </p:nvSpPr>
          <p:spPr>
            <a:xfrm rot="-9601055" flipH="1">
              <a:off x="6755302" y="-79924"/>
              <a:ext cx="4686734" cy="957378"/>
            </a:xfrm>
            <a:custGeom>
              <a:avLst/>
              <a:gdLst/>
              <a:ahLst/>
              <a:cxnLst/>
              <a:rect l="l" t="t" r="r" b="b"/>
              <a:pathLst>
                <a:path w="265937" h="54324" fill="none" extrusionOk="0">
                  <a:moveTo>
                    <a:pt x="1" y="7371"/>
                  </a:moveTo>
                  <a:cubicBezTo>
                    <a:pt x="17151" y="13883"/>
                    <a:pt x="48785" y="31959"/>
                    <a:pt x="86189" y="18147"/>
                  </a:cubicBezTo>
                  <a:cubicBezTo>
                    <a:pt x="123594" y="4358"/>
                    <a:pt x="130385" y="1"/>
                    <a:pt x="154232" y="5030"/>
                  </a:cubicBezTo>
                  <a:cubicBezTo>
                    <a:pt x="164243" y="7139"/>
                    <a:pt x="172193" y="10916"/>
                    <a:pt x="181045" y="14254"/>
                  </a:cubicBezTo>
                  <a:cubicBezTo>
                    <a:pt x="193259" y="18865"/>
                    <a:pt x="207349" y="23732"/>
                    <a:pt x="232541" y="32469"/>
                  </a:cubicBezTo>
                  <a:cubicBezTo>
                    <a:pt x="253120" y="38981"/>
                    <a:pt x="265936" y="54323"/>
                    <a:pt x="265936" y="5432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6"/>
            <p:cNvSpPr/>
            <p:nvPr/>
          </p:nvSpPr>
          <p:spPr>
            <a:xfrm rot="-9475604" flipH="1">
              <a:off x="7511879" y="507274"/>
              <a:ext cx="6644215" cy="1356161"/>
            </a:xfrm>
            <a:custGeom>
              <a:avLst/>
              <a:gdLst/>
              <a:ahLst/>
              <a:cxnLst/>
              <a:rect l="l" t="t" r="r" b="b"/>
              <a:pathLst>
                <a:path w="136365" h="27835" fill="none" extrusionOk="0">
                  <a:moveTo>
                    <a:pt x="0" y="13010"/>
                  </a:moveTo>
                  <a:cubicBezTo>
                    <a:pt x="6170" y="9172"/>
                    <a:pt x="11503" y="5279"/>
                    <a:pt x="25316" y="4202"/>
                  </a:cubicBezTo>
                  <a:cubicBezTo>
                    <a:pt x="31309" y="3542"/>
                    <a:pt x="36819" y="5081"/>
                    <a:pt x="49432" y="4476"/>
                  </a:cubicBezTo>
                  <a:cubicBezTo>
                    <a:pt x="62046" y="3883"/>
                    <a:pt x="72504" y="1"/>
                    <a:pt x="92420" y="2662"/>
                  </a:cubicBezTo>
                  <a:cubicBezTo>
                    <a:pt x="112336" y="5323"/>
                    <a:pt x="124620" y="16144"/>
                    <a:pt x="136365" y="2783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2" name="Google Shape;242;p1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68526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7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0353622" y="-3197281"/>
            <a:ext cx="2866565" cy="5532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85737" y="-4488854"/>
            <a:ext cx="3250855" cy="5532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7"/>
          <p:cNvPicPr preferRelativeResize="0"/>
          <p:nvPr/>
        </p:nvPicPr>
        <p:blipFill>
          <a:blip r:embed="rId4">
            <a:alphaModFix amt="93000"/>
          </a:blip>
          <a:stretch>
            <a:fillRect/>
          </a:stretch>
        </p:blipFill>
        <p:spPr>
          <a:xfrm rot="9503870">
            <a:off x="-1769565" y="-1412862"/>
            <a:ext cx="4183828" cy="3166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9257670" y="4653879"/>
            <a:ext cx="3250855" cy="5532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617064" y="4653873"/>
            <a:ext cx="5659480" cy="5532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9" name="Google Shape;249;p17"/>
          <p:cNvGrpSpPr/>
          <p:nvPr/>
        </p:nvGrpSpPr>
        <p:grpSpPr>
          <a:xfrm flipH="1">
            <a:off x="7122105" y="-2100461"/>
            <a:ext cx="9030920" cy="4043201"/>
            <a:chOff x="-2179296" y="-1575346"/>
            <a:chExt cx="6773190" cy="3032401"/>
          </a:xfrm>
        </p:grpSpPr>
        <p:sp>
          <p:nvSpPr>
            <p:cNvPr id="250" name="Google Shape;250;p17"/>
            <p:cNvSpPr/>
            <p:nvPr/>
          </p:nvSpPr>
          <p:spPr>
            <a:xfrm rot="9900040">
              <a:off x="-2116814" y="-738175"/>
              <a:ext cx="6648226" cy="1358059"/>
            </a:xfrm>
            <a:custGeom>
              <a:avLst/>
              <a:gdLst/>
              <a:ahLst/>
              <a:cxnLst/>
              <a:rect l="l" t="t" r="r" b="b"/>
              <a:pathLst>
                <a:path w="265937" h="54324" fill="none" extrusionOk="0">
                  <a:moveTo>
                    <a:pt x="1" y="7371"/>
                  </a:moveTo>
                  <a:cubicBezTo>
                    <a:pt x="17151" y="13883"/>
                    <a:pt x="48785" y="31959"/>
                    <a:pt x="86189" y="18147"/>
                  </a:cubicBezTo>
                  <a:cubicBezTo>
                    <a:pt x="123594" y="4358"/>
                    <a:pt x="130385" y="1"/>
                    <a:pt x="154232" y="5030"/>
                  </a:cubicBezTo>
                  <a:cubicBezTo>
                    <a:pt x="164243" y="7139"/>
                    <a:pt x="172193" y="10916"/>
                    <a:pt x="181045" y="14254"/>
                  </a:cubicBezTo>
                  <a:cubicBezTo>
                    <a:pt x="193259" y="18865"/>
                    <a:pt x="207349" y="23732"/>
                    <a:pt x="232541" y="32469"/>
                  </a:cubicBezTo>
                  <a:cubicBezTo>
                    <a:pt x="253120" y="38981"/>
                    <a:pt x="265936" y="54323"/>
                    <a:pt x="265936" y="5432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7"/>
            <p:cNvSpPr/>
            <p:nvPr/>
          </p:nvSpPr>
          <p:spPr>
            <a:xfrm rot="9900019">
              <a:off x="-1409612" y="-593665"/>
              <a:ext cx="5701326" cy="1284010"/>
            </a:xfrm>
            <a:custGeom>
              <a:avLst/>
              <a:gdLst/>
              <a:ahLst/>
              <a:cxnLst/>
              <a:rect l="l" t="t" r="r" b="b"/>
              <a:pathLst>
                <a:path w="94786" h="21347" fill="none" extrusionOk="0">
                  <a:moveTo>
                    <a:pt x="1" y="5049"/>
                  </a:moveTo>
                  <a:cubicBezTo>
                    <a:pt x="3575" y="9162"/>
                    <a:pt x="11878" y="10602"/>
                    <a:pt x="18795" y="8227"/>
                  </a:cubicBezTo>
                  <a:cubicBezTo>
                    <a:pt x="25723" y="5840"/>
                    <a:pt x="35895" y="1"/>
                    <a:pt x="43604" y="430"/>
                  </a:cubicBezTo>
                  <a:cubicBezTo>
                    <a:pt x="51324" y="870"/>
                    <a:pt x="59550" y="3894"/>
                    <a:pt x="67776" y="8293"/>
                  </a:cubicBezTo>
                  <a:cubicBezTo>
                    <a:pt x="75991" y="12692"/>
                    <a:pt x="85163" y="19400"/>
                    <a:pt x="94785" y="21346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17"/>
          <p:cNvGrpSpPr/>
          <p:nvPr/>
        </p:nvGrpSpPr>
        <p:grpSpPr>
          <a:xfrm>
            <a:off x="-3728933" y="3799374"/>
            <a:ext cx="8864567" cy="5974783"/>
            <a:chOff x="-2796700" y="2849530"/>
            <a:chExt cx="6648425" cy="4481087"/>
          </a:xfrm>
        </p:grpSpPr>
        <p:sp>
          <p:nvSpPr>
            <p:cNvPr id="253" name="Google Shape;253;p17"/>
            <p:cNvSpPr/>
            <p:nvPr/>
          </p:nvSpPr>
          <p:spPr>
            <a:xfrm>
              <a:off x="-2796700" y="4346063"/>
              <a:ext cx="6648425" cy="1358100"/>
            </a:xfrm>
            <a:custGeom>
              <a:avLst/>
              <a:gdLst/>
              <a:ahLst/>
              <a:cxnLst/>
              <a:rect l="l" t="t" r="r" b="b"/>
              <a:pathLst>
                <a:path w="265937" h="54324" fill="none" extrusionOk="0">
                  <a:moveTo>
                    <a:pt x="1" y="7371"/>
                  </a:moveTo>
                  <a:cubicBezTo>
                    <a:pt x="17151" y="13883"/>
                    <a:pt x="48785" y="31959"/>
                    <a:pt x="86189" y="18147"/>
                  </a:cubicBezTo>
                  <a:cubicBezTo>
                    <a:pt x="123594" y="4358"/>
                    <a:pt x="130385" y="1"/>
                    <a:pt x="154232" y="5030"/>
                  </a:cubicBezTo>
                  <a:cubicBezTo>
                    <a:pt x="164243" y="7139"/>
                    <a:pt x="172193" y="10916"/>
                    <a:pt x="181045" y="14254"/>
                  </a:cubicBezTo>
                  <a:cubicBezTo>
                    <a:pt x="193259" y="18865"/>
                    <a:pt x="207349" y="23732"/>
                    <a:pt x="232541" y="32469"/>
                  </a:cubicBezTo>
                  <a:cubicBezTo>
                    <a:pt x="253120" y="38981"/>
                    <a:pt x="265936" y="54323"/>
                    <a:pt x="265936" y="5432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7"/>
            <p:cNvSpPr/>
            <p:nvPr/>
          </p:nvSpPr>
          <p:spPr>
            <a:xfrm rot="-2008546" flipH="1">
              <a:off x="-298458" y="3601147"/>
              <a:ext cx="3620847" cy="2977854"/>
            </a:xfrm>
            <a:custGeom>
              <a:avLst/>
              <a:gdLst/>
              <a:ahLst/>
              <a:cxnLst/>
              <a:rect l="l" t="t" r="r" b="b"/>
              <a:pathLst>
                <a:path w="95275" h="78356" fill="none" extrusionOk="0">
                  <a:moveTo>
                    <a:pt x="1" y="78355"/>
                  </a:moveTo>
                  <a:cubicBezTo>
                    <a:pt x="7440" y="77660"/>
                    <a:pt x="18495" y="75505"/>
                    <a:pt x="33234" y="59120"/>
                  </a:cubicBezTo>
                  <a:cubicBezTo>
                    <a:pt x="47974" y="42735"/>
                    <a:pt x="46954" y="33465"/>
                    <a:pt x="58657" y="19143"/>
                  </a:cubicBezTo>
                  <a:cubicBezTo>
                    <a:pt x="70361" y="4820"/>
                    <a:pt x="87163" y="2202"/>
                    <a:pt x="95274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5" name="Google Shape;255;p1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28413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9864803" y="-3324912"/>
            <a:ext cx="5659480" cy="5532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11374820" y="3998646"/>
            <a:ext cx="3250855" cy="5532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0"/>
          <p:cNvPicPr preferRelativeResize="0"/>
          <p:nvPr/>
        </p:nvPicPr>
        <p:blipFill>
          <a:blip r:embed="rId4">
            <a:alphaModFix amt="93000"/>
          </a:blip>
          <a:stretch>
            <a:fillRect/>
          </a:stretch>
        </p:blipFill>
        <p:spPr>
          <a:xfrm rot="9503870">
            <a:off x="-1649614" y="-1459962"/>
            <a:ext cx="4183828" cy="31661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3" name="Google Shape;293;p20"/>
          <p:cNvGrpSpPr/>
          <p:nvPr/>
        </p:nvGrpSpPr>
        <p:grpSpPr>
          <a:xfrm rot="6682613">
            <a:off x="-1795859" y="-2575793"/>
            <a:ext cx="5498664" cy="5699751"/>
            <a:chOff x="-1006197" y="2528167"/>
            <a:chExt cx="4124011" cy="4274827"/>
          </a:xfrm>
        </p:grpSpPr>
        <p:sp>
          <p:nvSpPr>
            <p:cNvPr id="294" name="Google Shape;294;p20"/>
            <p:cNvSpPr/>
            <p:nvPr/>
          </p:nvSpPr>
          <p:spPr>
            <a:xfrm rot="3599952">
              <a:off x="-582431" y="3237252"/>
              <a:ext cx="3230477" cy="2843740"/>
            </a:xfrm>
            <a:custGeom>
              <a:avLst/>
              <a:gdLst/>
              <a:ahLst/>
              <a:cxnLst/>
              <a:rect l="l" t="t" r="r" b="b"/>
              <a:pathLst>
                <a:path w="91960" h="80951" fill="none" extrusionOk="0">
                  <a:moveTo>
                    <a:pt x="0" y="80951"/>
                  </a:moveTo>
                  <a:cubicBezTo>
                    <a:pt x="5748" y="77405"/>
                    <a:pt x="13488" y="72561"/>
                    <a:pt x="22990" y="57567"/>
                  </a:cubicBezTo>
                  <a:cubicBezTo>
                    <a:pt x="32492" y="42550"/>
                    <a:pt x="37706" y="26721"/>
                    <a:pt x="52446" y="16107"/>
                  </a:cubicBezTo>
                  <a:cubicBezTo>
                    <a:pt x="67185" y="5516"/>
                    <a:pt x="91959" y="0"/>
                    <a:pt x="91959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20"/>
            <p:cNvSpPr/>
            <p:nvPr/>
          </p:nvSpPr>
          <p:spPr>
            <a:xfrm rot="3599952">
              <a:off x="-584296" y="3289291"/>
              <a:ext cx="3346931" cy="2752580"/>
            </a:xfrm>
            <a:custGeom>
              <a:avLst/>
              <a:gdLst/>
              <a:ahLst/>
              <a:cxnLst/>
              <a:rect l="l" t="t" r="r" b="b"/>
              <a:pathLst>
                <a:path w="95275" h="78356" fill="none" extrusionOk="0">
                  <a:moveTo>
                    <a:pt x="1" y="78355"/>
                  </a:moveTo>
                  <a:cubicBezTo>
                    <a:pt x="7440" y="77660"/>
                    <a:pt x="18495" y="75505"/>
                    <a:pt x="33234" y="59120"/>
                  </a:cubicBezTo>
                  <a:cubicBezTo>
                    <a:pt x="47974" y="42735"/>
                    <a:pt x="46954" y="33465"/>
                    <a:pt x="58657" y="19143"/>
                  </a:cubicBezTo>
                  <a:cubicBezTo>
                    <a:pt x="70361" y="4820"/>
                    <a:pt x="87163" y="2202"/>
                    <a:pt x="95274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296" name="Google Shape;296;p20"/>
          <p:cNvPicPr preferRelativeResize="0"/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-5278621" flipH="1">
            <a:off x="358122" y="4732003"/>
            <a:ext cx="2866564" cy="55326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7" name="Google Shape;297;p20"/>
          <p:cNvGrpSpPr/>
          <p:nvPr/>
        </p:nvGrpSpPr>
        <p:grpSpPr>
          <a:xfrm>
            <a:off x="9711411" y="3476058"/>
            <a:ext cx="6947879" cy="6577679"/>
            <a:chOff x="7283558" y="2607043"/>
            <a:chExt cx="5210909" cy="4933259"/>
          </a:xfrm>
        </p:grpSpPr>
        <p:sp>
          <p:nvSpPr>
            <p:cNvPr id="298" name="Google Shape;298;p20"/>
            <p:cNvSpPr/>
            <p:nvPr/>
          </p:nvSpPr>
          <p:spPr>
            <a:xfrm rot="2700000">
              <a:off x="8128898" y="3206621"/>
              <a:ext cx="3242579" cy="3734103"/>
            </a:xfrm>
            <a:custGeom>
              <a:avLst/>
              <a:gdLst/>
              <a:ahLst/>
              <a:cxnLst/>
              <a:rect l="l" t="t" r="r" b="b"/>
              <a:pathLst>
                <a:path w="59485" h="68502" fill="none" extrusionOk="0">
                  <a:moveTo>
                    <a:pt x="59484" y="4686"/>
                  </a:moveTo>
                  <a:cubicBezTo>
                    <a:pt x="57945" y="6445"/>
                    <a:pt x="56284" y="11152"/>
                    <a:pt x="56284" y="15562"/>
                  </a:cubicBezTo>
                  <a:cubicBezTo>
                    <a:pt x="56284" y="19972"/>
                    <a:pt x="57263" y="24920"/>
                    <a:pt x="56284" y="29913"/>
                  </a:cubicBezTo>
                  <a:cubicBezTo>
                    <a:pt x="55305" y="34917"/>
                    <a:pt x="54612" y="39172"/>
                    <a:pt x="54129" y="44561"/>
                  </a:cubicBezTo>
                  <a:cubicBezTo>
                    <a:pt x="53634" y="49961"/>
                    <a:pt x="51280" y="55052"/>
                    <a:pt x="48443" y="58967"/>
                  </a:cubicBezTo>
                  <a:cubicBezTo>
                    <a:pt x="45595" y="62893"/>
                    <a:pt x="44374" y="67006"/>
                    <a:pt x="35653" y="67985"/>
                  </a:cubicBezTo>
                  <a:cubicBezTo>
                    <a:pt x="31068" y="68502"/>
                    <a:pt x="30683" y="67743"/>
                    <a:pt x="23831" y="65708"/>
                  </a:cubicBezTo>
                  <a:cubicBezTo>
                    <a:pt x="16980" y="63674"/>
                    <a:pt x="14814" y="59957"/>
                    <a:pt x="12757" y="55569"/>
                  </a:cubicBezTo>
                  <a:cubicBezTo>
                    <a:pt x="10305" y="50214"/>
                    <a:pt x="10844" y="50994"/>
                    <a:pt x="7270" y="45353"/>
                  </a:cubicBezTo>
                  <a:cubicBezTo>
                    <a:pt x="3707" y="39711"/>
                    <a:pt x="1" y="29539"/>
                    <a:pt x="210" y="22897"/>
                  </a:cubicBezTo>
                  <a:cubicBezTo>
                    <a:pt x="407" y="16265"/>
                    <a:pt x="4806" y="881"/>
                    <a:pt x="1562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0"/>
            <p:cNvSpPr/>
            <p:nvPr/>
          </p:nvSpPr>
          <p:spPr>
            <a:xfrm rot="2700000">
              <a:off x="8406548" y="3206621"/>
              <a:ext cx="3242579" cy="3734103"/>
            </a:xfrm>
            <a:custGeom>
              <a:avLst/>
              <a:gdLst/>
              <a:ahLst/>
              <a:cxnLst/>
              <a:rect l="l" t="t" r="r" b="b"/>
              <a:pathLst>
                <a:path w="59485" h="68502" fill="none" extrusionOk="0">
                  <a:moveTo>
                    <a:pt x="59484" y="4686"/>
                  </a:moveTo>
                  <a:cubicBezTo>
                    <a:pt x="57945" y="6445"/>
                    <a:pt x="56284" y="11152"/>
                    <a:pt x="56284" y="15562"/>
                  </a:cubicBezTo>
                  <a:cubicBezTo>
                    <a:pt x="56284" y="19972"/>
                    <a:pt x="57263" y="24920"/>
                    <a:pt x="56284" y="29913"/>
                  </a:cubicBezTo>
                  <a:cubicBezTo>
                    <a:pt x="55305" y="34917"/>
                    <a:pt x="54612" y="39172"/>
                    <a:pt x="54129" y="44561"/>
                  </a:cubicBezTo>
                  <a:cubicBezTo>
                    <a:pt x="53634" y="49961"/>
                    <a:pt x="51280" y="55052"/>
                    <a:pt x="48443" y="58967"/>
                  </a:cubicBezTo>
                  <a:cubicBezTo>
                    <a:pt x="45595" y="62893"/>
                    <a:pt x="44374" y="67006"/>
                    <a:pt x="35653" y="67985"/>
                  </a:cubicBezTo>
                  <a:cubicBezTo>
                    <a:pt x="31068" y="68502"/>
                    <a:pt x="30683" y="67743"/>
                    <a:pt x="23831" y="65708"/>
                  </a:cubicBezTo>
                  <a:cubicBezTo>
                    <a:pt x="16980" y="63674"/>
                    <a:pt x="14814" y="59957"/>
                    <a:pt x="12757" y="55569"/>
                  </a:cubicBezTo>
                  <a:cubicBezTo>
                    <a:pt x="10305" y="50214"/>
                    <a:pt x="10844" y="50994"/>
                    <a:pt x="7270" y="45353"/>
                  </a:cubicBezTo>
                  <a:cubicBezTo>
                    <a:pt x="3707" y="39711"/>
                    <a:pt x="1" y="29539"/>
                    <a:pt x="210" y="22897"/>
                  </a:cubicBezTo>
                  <a:cubicBezTo>
                    <a:pt x="407" y="16265"/>
                    <a:pt x="4806" y="881"/>
                    <a:pt x="1562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0" name="Google Shape;300;p20"/>
          <p:cNvGrpSpPr/>
          <p:nvPr/>
        </p:nvGrpSpPr>
        <p:grpSpPr>
          <a:xfrm rot="-9015520">
            <a:off x="-3562136" y="5108587"/>
            <a:ext cx="9031192" cy="4043323"/>
            <a:chOff x="-2179296" y="-1575346"/>
            <a:chExt cx="6773190" cy="3032401"/>
          </a:xfrm>
        </p:grpSpPr>
        <p:sp>
          <p:nvSpPr>
            <p:cNvPr id="301" name="Google Shape;301;p20"/>
            <p:cNvSpPr/>
            <p:nvPr/>
          </p:nvSpPr>
          <p:spPr>
            <a:xfrm rot="9900040">
              <a:off x="-2116814" y="-738175"/>
              <a:ext cx="6648226" cy="1358059"/>
            </a:xfrm>
            <a:custGeom>
              <a:avLst/>
              <a:gdLst/>
              <a:ahLst/>
              <a:cxnLst/>
              <a:rect l="l" t="t" r="r" b="b"/>
              <a:pathLst>
                <a:path w="265937" h="54324" fill="none" extrusionOk="0">
                  <a:moveTo>
                    <a:pt x="1" y="7371"/>
                  </a:moveTo>
                  <a:cubicBezTo>
                    <a:pt x="17151" y="13883"/>
                    <a:pt x="48785" y="31959"/>
                    <a:pt x="86189" y="18147"/>
                  </a:cubicBezTo>
                  <a:cubicBezTo>
                    <a:pt x="123594" y="4358"/>
                    <a:pt x="130385" y="1"/>
                    <a:pt x="154232" y="5030"/>
                  </a:cubicBezTo>
                  <a:cubicBezTo>
                    <a:pt x="164243" y="7139"/>
                    <a:pt x="172193" y="10916"/>
                    <a:pt x="181045" y="14254"/>
                  </a:cubicBezTo>
                  <a:cubicBezTo>
                    <a:pt x="193259" y="18865"/>
                    <a:pt x="207349" y="23732"/>
                    <a:pt x="232541" y="32469"/>
                  </a:cubicBezTo>
                  <a:cubicBezTo>
                    <a:pt x="253120" y="38981"/>
                    <a:pt x="265936" y="54323"/>
                    <a:pt x="265936" y="5432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0"/>
            <p:cNvSpPr/>
            <p:nvPr/>
          </p:nvSpPr>
          <p:spPr>
            <a:xfrm rot="9900019">
              <a:off x="-1409612" y="-593665"/>
              <a:ext cx="5701326" cy="1284010"/>
            </a:xfrm>
            <a:custGeom>
              <a:avLst/>
              <a:gdLst/>
              <a:ahLst/>
              <a:cxnLst/>
              <a:rect l="l" t="t" r="r" b="b"/>
              <a:pathLst>
                <a:path w="94786" h="21347" fill="none" extrusionOk="0">
                  <a:moveTo>
                    <a:pt x="1" y="5049"/>
                  </a:moveTo>
                  <a:cubicBezTo>
                    <a:pt x="3575" y="9162"/>
                    <a:pt x="11878" y="10602"/>
                    <a:pt x="18795" y="8227"/>
                  </a:cubicBezTo>
                  <a:cubicBezTo>
                    <a:pt x="25723" y="5840"/>
                    <a:pt x="35895" y="1"/>
                    <a:pt x="43604" y="430"/>
                  </a:cubicBezTo>
                  <a:cubicBezTo>
                    <a:pt x="51324" y="870"/>
                    <a:pt x="59550" y="3894"/>
                    <a:pt x="67776" y="8293"/>
                  </a:cubicBezTo>
                  <a:cubicBezTo>
                    <a:pt x="75991" y="12692"/>
                    <a:pt x="85163" y="19400"/>
                    <a:pt x="94785" y="21346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3" name="Google Shape;303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20"/>
          <p:cNvSpPr txBox="1">
            <a:spLocks noGrp="1"/>
          </p:cNvSpPr>
          <p:nvPr>
            <p:ph type="subTitle" idx="1"/>
          </p:nvPr>
        </p:nvSpPr>
        <p:spPr>
          <a:xfrm>
            <a:off x="951000" y="1674100"/>
            <a:ext cx="10290000" cy="5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20"/>
          <p:cNvSpPr txBox="1">
            <a:spLocks noGrp="1"/>
          </p:cNvSpPr>
          <p:nvPr>
            <p:ph type="body" idx="2"/>
          </p:nvPr>
        </p:nvSpPr>
        <p:spPr>
          <a:xfrm>
            <a:off x="1002051" y="2365167"/>
            <a:ext cx="4937200" cy="35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  <a:defRPr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20"/>
          <p:cNvSpPr txBox="1">
            <a:spLocks noGrp="1"/>
          </p:cNvSpPr>
          <p:nvPr>
            <p:ph type="body" idx="3"/>
          </p:nvPr>
        </p:nvSpPr>
        <p:spPr>
          <a:xfrm>
            <a:off x="6252751" y="2365167"/>
            <a:ext cx="4937200" cy="35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  <a:defRPr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95066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9257670" y="4653879"/>
            <a:ext cx="3250855" cy="5532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-525325" y="-3135767"/>
            <a:ext cx="4036079" cy="412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1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10800000">
            <a:off x="-1154916" y="-2640402"/>
            <a:ext cx="2475821" cy="4778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1"/>
          <p:cNvPicPr preferRelativeResize="0"/>
          <p:nvPr/>
        </p:nvPicPr>
        <p:blipFill>
          <a:blip r:embed="rId5">
            <a:alphaModFix amt="90000"/>
          </a:blip>
          <a:stretch>
            <a:fillRect/>
          </a:stretch>
        </p:blipFill>
        <p:spPr>
          <a:xfrm>
            <a:off x="10245407" y="-1638717"/>
            <a:ext cx="3633583" cy="3410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1"/>
          <p:cNvPicPr preferRelativeResize="0"/>
          <p:nvPr/>
        </p:nvPicPr>
        <p:blipFill>
          <a:blip r:embed="rId6">
            <a:alphaModFix amt="93000"/>
          </a:blip>
          <a:stretch>
            <a:fillRect/>
          </a:stretch>
        </p:blipFill>
        <p:spPr>
          <a:xfrm rot="-246251">
            <a:off x="-1850381" y="5399404"/>
            <a:ext cx="4183828" cy="31661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3" name="Google Shape;313;p21"/>
          <p:cNvGrpSpPr/>
          <p:nvPr/>
        </p:nvGrpSpPr>
        <p:grpSpPr>
          <a:xfrm rot="2040007">
            <a:off x="-49519" y="-1789269"/>
            <a:ext cx="1624893" cy="5005201"/>
            <a:chOff x="-830963" y="1417312"/>
            <a:chExt cx="1441053" cy="4438911"/>
          </a:xfrm>
        </p:grpSpPr>
        <p:sp>
          <p:nvSpPr>
            <p:cNvPr id="314" name="Google Shape;314;p21"/>
            <p:cNvSpPr/>
            <p:nvPr/>
          </p:nvSpPr>
          <p:spPr>
            <a:xfrm rot="5724628">
              <a:off x="-2326809" y="3243487"/>
              <a:ext cx="4276002" cy="885068"/>
            </a:xfrm>
            <a:custGeom>
              <a:avLst/>
              <a:gdLst/>
              <a:ahLst/>
              <a:cxnLst/>
              <a:rect l="l" t="t" r="r" b="b"/>
              <a:pathLst>
                <a:path w="105684" h="21875" fill="none" extrusionOk="0">
                  <a:moveTo>
                    <a:pt x="1" y="10525"/>
                  </a:moveTo>
                  <a:cubicBezTo>
                    <a:pt x="10404" y="4752"/>
                    <a:pt x="13593" y="4268"/>
                    <a:pt x="27329" y="1145"/>
                  </a:cubicBezTo>
                  <a:cubicBezTo>
                    <a:pt x="34818" y="1"/>
                    <a:pt x="40118" y="2288"/>
                    <a:pt x="45518" y="2948"/>
                  </a:cubicBezTo>
                  <a:cubicBezTo>
                    <a:pt x="50907" y="3608"/>
                    <a:pt x="74144" y="2035"/>
                    <a:pt x="79730" y="4026"/>
                  </a:cubicBezTo>
                  <a:cubicBezTo>
                    <a:pt x="85317" y="6016"/>
                    <a:pt x="86922" y="5785"/>
                    <a:pt x="93916" y="11757"/>
                  </a:cubicBezTo>
                  <a:cubicBezTo>
                    <a:pt x="100922" y="17717"/>
                    <a:pt x="99888" y="17321"/>
                    <a:pt x="105683" y="2187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21"/>
            <p:cNvSpPr/>
            <p:nvPr/>
          </p:nvSpPr>
          <p:spPr>
            <a:xfrm rot="5724676">
              <a:off x="-1601510" y="2799093"/>
              <a:ext cx="3408976" cy="695845"/>
            </a:xfrm>
            <a:custGeom>
              <a:avLst/>
              <a:gdLst/>
              <a:ahLst/>
              <a:cxnLst/>
              <a:rect l="l" t="t" r="r" b="b"/>
              <a:pathLst>
                <a:path w="136365" h="27835" fill="none" extrusionOk="0">
                  <a:moveTo>
                    <a:pt x="0" y="13010"/>
                  </a:moveTo>
                  <a:cubicBezTo>
                    <a:pt x="6170" y="9172"/>
                    <a:pt x="11503" y="5279"/>
                    <a:pt x="25316" y="4202"/>
                  </a:cubicBezTo>
                  <a:cubicBezTo>
                    <a:pt x="31309" y="3542"/>
                    <a:pt x="36819" y="5081"/>
                    <a:pt x="49432" y="4476"/>
                  </a:cubicBezTo>
                  <a:cubicBezTo>
                    <a:pt x="62046" y="3883"/>
                    <a:pt x="72504" y="1"/>
                    <a:pt x="92420" y="2662"/>
                  </a:cubicBezTo>
                  <a:cubicBezTo>
                    <a:pt x="112336" y="5323"/>
                    <a:pt x="124620" y="16144"/>
                    <a:pt x="136365" y="2783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6" name="Google Shape;316;p21"/>
          <p:cNvGrpSpPr/>
          <p:nvPr/>
        </p:nvGrpSpPr>
        <p:grpSpPr>
          <a:xfrm>
            <a:off x="5315387" y="4278095"/>
            <a:ext cx="7193213" cy="5950981"/>
            <a:chOff x="3986540" y="3208571"/>
            <a:chExt cx="5394910" cy="4463236"/>
          </a:xfrm>
        </p:grpSpPr>
        <p:sp>
          <p:nvSpPr>
            <p:cNvPr id="317" name="Google Shape;317;p21"/>
            <p:cNvSpPr/>
            <p:nvPr/>
          </p:nvSpPr>
          <p:spPr>
            <a:xfrm rot="2543056">
              <a:off x="4505584" y="3998957"/>
              <a:ext cx="3462590" cy="2882465"/>
            </a:xfrm>
            <a:custGeom>
              <a:avLst/>
              <a:gdLst/>
              <a:ahLst/>
              <a:cxnLst/>
              <a:rect l="l" t="t" r="r" b="b"/>
              <a:pathLst>
                <a:path w="74555" h="62064" fill="none" extrusionOk="0">
                  <a:moveTo>
                    <a:pt x="74555" y="0"/>
                  </a:moveTo>
                  <a:cubicBezTo>
                    <a:pt x="58031" y="5562"/>
                    <a:pt x="52330" y="7578"/>
                    <a:pt x="41298" y="17103"/>
                  </a:cubicBezTo>
                  <a:cubicBezTo>
                    <a:pt x="30267" y="26628"/>
                    <a:pt x="23036" y="28297"/>
                    <a:pt x="13326" y="36246"/>
                  </a:cubicBezTo>
                  <a:cubicBezTo>
                    <a:pt x="3616" y="44195"/>
                    <a:pt x="1669" y="50082"/>
                    <a:pt x="0" y="6206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21"/>
            <p:cNvSpPr/>
            <p:nvPr/>
          </p:nvSpPr>
          <p:spPr>
            <a:xfrm rot="-282185">
              <a:off x="5076259" y="4702783"/>
              <a:ext cx="4276105" cy="885089"/>
            </a:xfrm>
            <a:custGeom>
              <a:avLst/>
              <a:gdLst/>
              <a:ahLst/>
              <a:cxnLst/>
              <a:rect l="l" t="t" r="r" b="b"/>
              <a:pathLst>
                <a:path w="105684" h="21875" fill="none" extrusionOk="0">
                  <a:moveTo>
                    <a:pt x="1" y="10525"/>
                  </a:moveTo>
                  <a:cubicBezTo>
                    <a:pt x="10404" y="4752"/>
                    <a:pt x="13593" y="4268"/>
                    <a:pt x="27329" y="1145"/>
                  </a:cubicBezTo>
                  <a:cubicBezTo>
                    <a:pt x="34818" y="1"/>
                    <a:pt x="40118" y="2288"/>
                    <a:pt x="45518" y="2948"/>
                  </a:cubicBezTo>
                  <a:cubicBezTo>
                    <a:pt x="50907" y="3608"/>
                    <a:pt x="74144" y="2035"/>
                    <a:pt x="79730" y="4026"/>
                  </a:cubicBezTo>
                  <a:cubicBezTo>
                    <a:pt x="85317" y="6016"/>
                    <a:pt x="86922" y="5785"/>
                    <a:pt x="93916" y="11757"/>
                  </a:cubicBezTo>
                  <a:cubicBezTo>
                    <a:pt x="100922" y="17717"/>
                    <a:pt x="99888" y="17321"/>
                    <a:pt x="105683" y="2187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9" name="Google Shape;319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21"/>
          <p:cNvSpPr txBox="1">
            <a:spLocks noGrp="1"/>
          </p:cNvSpPr>
          <p:nvPr>
            <p:ph type="subTitle" idx="1"/>
          </p:nvPr>
        </p:nvSpPr>
        <p:spPr>
          <a:xfrm>
            <a:off x="960000" y="3475496"/>
            <a:ext cx="3115200" cy="61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sp>
        <p:nvSpPr>
          <p:cNvPr id="321" name="Google Shape;321;p21"/>
          <p:cNvSpPr txBox="1">
            <a:spLocks noGrp="1"/>
          </p:cNvSpPr>
          <p:nvPr>
            <p:ph type="subTitle" idx="2"/>
          </p:nvPr>
        </p:nvSpPr>
        <p:spPr>
          <a:xfrm>
            <a:off x="960000" y="4114764"/>
            <a:ext cx="3115200" cy="11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21"/>
          <p:cNvSpPr txBox="1">
            <a:spLocks noGrp="1"/>
          </p:cNvSpPr>
          <p:nvPr>
            <p:ph type="subTitle" idx="3"/>
          </p:nvPr>
        </p:nvSpPr>
        <p:spPr>
          <a:xfrm>
            <a:off x="4538400" y="4114764"/>
            <a:ext cx="3115200" cy="11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21"/>
          <p:cNvSpPr txBox="1">
            <a:spLocks noGrp="1"/>
          </p:cNvSpPr>
          <p:nvPr>
            <p:ph type="subTitle" idx="4"/>
          </p:nvPr>
        </p:nvSpPr>
        <p:spPr>
          <a:xfrm>
            <a:off x="8116800" y="4114764"/>
            <a:ext cx="3115200" cy="11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21"/>
          <p:cNvSpPr txBox="1">
            <a:spLocks noGrp="1"/>
          </p:cNvSpPr>
          <p:nvPr>
            <p:ph type="subTitle" idx="5"/>
          </p:nvPr>
        </p:nvSpPr>
        <p:spPr>
          <a:xfrm>
            <a:off x="4538400" y="3475496"/>
            <a:ext cx="3115200" cy="61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sp>
        <p:nvSpPr>
          <p:cNvPr id="325" name="Google Shape;325;p21"/>
          <p:cNvSpPr txBox="1">
            <a:spLocks noGrp="1"/>
          </p:cNvSpPr>
          <p:nvPr>
            <p:ph type="subTitle" idx="6"/>
          </p:nvPr>
        </p:nvSpPr>
        <p:spPr>
          <a:xfrm>
            <a:off x="8116800" y="3475496"/>
            <a:ext cx="3115200" cy="61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lsie"/>
              <a:buNone/>
              <a:defRPr sz="32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45727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9448399" y="5487737"/>
            <a:ext cx="4473700" cy="4373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2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-1086382" flipH="1">
            <a:off x="-950317" y="5403951"/>
            <a:ext cx="3605704" cy="2871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2"/>
          <p:cNvPicPr preferRelativeResize="0"/>
          <p:nvPr/>
        </p:nvPicPr>
        <p:blipFill>
          <a:blip r:embed="rId4">
            <a:alphaModFix amt="93000"/>
          </a:blip>
          <a:stretch>
            <a:fillRect/>
          </a:stretch>
        </p:blipFill>
        <p:spPr>
          <a:xfrm rot="1698306">
            <a:off x="9192819" y="-1776562"/>
            <a:ext cx="4183828" cy="31661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0" name="Google Shape;330;p22"/>
          <p:cNvGrpSpPr/>
          <p:nvPr/>
        </p:nvGrpSpPr>
        <p:grpSpPr>
          <a:xfrm rot="10800000">
            <a:off x="-2305261" y="5284540"/>
            <a:ext cx="9030920" cy="4043201"/>
            <a:chOff x="-2179296" y="-1575346"/>
            <a:chExt cx="6773190" cy="3032401"/>
          </a:xfrm>
        </p:grpSpPr>
        <p:sp>
          <p:nvSpPr>
            <p:cNvPr id="331" name="Google Shape;331;p22"/>
            <p:cNvSpPr/>
            <p:nvPr/>
          </p:nvSpPr>
          <p:spPr>
            <a:xfrm rot="9900040">
              <a:off x="-2116814" y="-738175"/>
              <a:ext cx="6648226" cy="1358059"/>
            </a:xfrm>
            <a:custGeom>
              <a:avLst/>
              <a:gdLst/>
              <a:ahLst/>
              <a:cxnLst/>
              <a:rect l="l" t="t" r="r" b="b"/>
              <a:pathLst>
                <a:path w="265937" h="54324" fill="none" extrusionOk="0">
                  <a:moveTo>
                    <a:pt x="1" y="7371"/>
                  </a:moveTo>
                  <a:cubicBezTo>
                    <a:pt x="17151" y="13883"/>
                    <a:pt x="48785" y="31959"/>
                    <a:pt x="86189" y="18147"/>
                  </a:cubicBezTo>
                  <a:cubicBezTo>
                    <a:pt x="123594" y="4358"/>
                    <a:pt x="130385" y="1"/>
                    <a:pt x="154232" y="5030"/>
                  </a:cubicBezTo>
                  <a:cubicBezTo>
                    <a:pt x="164243" y="7139"/>
                    <a:pt x="172193" y="10916"/>
                    <a:pt x="181045" y="14254"/>
                  </a:cubicBezTo>
                  <a:cubicBezTo>
                    <a:pt x="193259" y="18865"/>
                    <a:pt x="207349" y="23732"/>
                    <a:pt x="232541" y="32469"/>
                  </a:cubicBezTo>
                  <a:cubicBezTo>
                    <a:pt x="253120" y="38981"/>
                    <a:pt x="265936" y="54323"/>
                    <a:pt x="265936" y="5432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22"/>
            <p:cNvSpPr/>
            <p:nvPr/>
          </p:nvSpPr>
          <p:spPr>
            <a:xfrm rot="9900019">
              <a:off x="-1409612" y="-593665"/>
              <a:ext cx="5701326" cy="1284010"/>
            </a:xfrm>
            <a:custGeom>
              <a:avLst/>
              <a:gdLst/>
              <a:ahLst/>
              <a:cxnLst/>
              <a:rect l="l" t="t" r="r" b="b"/>
              <a:pathLst>
                <a:path w="94786" h="21347" fill="none" extrusionOk="0">
                  <a:moveTo>
                    <a:pt x="1" y="5049"/>
                  </a:moveTo>
                  <a:cubicBezTo>
                    <a:pt x="3575" y="9162"/>
                    <a:pt x="11878" y="10602"/>
                    <a:pt x="18795" y="8227"/>
                  </a:cubicBezTo>
                  <a:cubicBezTo>
                    <a:pt x="25723" y="5840"/>
                    <a:pt x="35895" y="1"/>
                    <a:pt x="43604" y="430"/>
                  </a:cubicBezTo>
                  <a:cubicBezTo>
                    <a:pt x="51324" y="870"/>
                    <a:pt x="59550" y="3894"/>
                    <a:pt x="67776" y="8293"/>
                  </a:cubicBezTo>
                  <a:cubicBezTo>
                    <a:pt x="75991" y="12692"/>
                    <a:pt x="85163" y="19400"/>
                    <a:pt x="94785" y="21346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333" name="Google Shape;33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194000" y="-3242267"/>
            <a:ext cx="4944067" cy="5048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4" name="Google Shape;334;p22"/>
          <p:cNvGrpSpPr/>
          <p:nvPr/>
        </p:nvGrpSpPr>
        <p:grpSpPr>
          <a:xfrm>
            <a:off x="9686439" y="-8957143"/>
            <a:ext cx="4900063" cy="11030436"/>
            <a:chOff x="7264829" y="-6717858"/>
            <a:chExt cx="3675047" cy="8272827"/>
          </a:xfrm>
        </p:grpSpPr>
        <p:sp>
          <p:nvSpPr>
            <p:cNvPr id="335" name="Google Shape;335;p22"/>
            <p:cNvSpPr/>
            <p:nvPr/>
          </p:nvSpPr>
          <p:spPr>
            <a:xfrm>
              <a:off x="7697200" y="-2179246"/>
              <a:ext cx="3242676" cy="3734215"/>
            </a:xfrm>
            <a:custGeom>
              <a:avLst/>
              <a:gdLst/>
              <a:ahLst/>
              <a:cxnLst/>
              <a:rect l="l" t="t" r="r" b="b"/>
              <a:pathLst>
                <a:path w="59485" h="68502" fill="none" extrusionOk="0">
                  <a:moveTo>
                    <a:pt x="59484" y="4686"/>
                  </a:moveTo>
                  <a:cubicBezTo>
                    <a:pt x="57945" y="6445"/>
                    <a:pt x="56284" y="11152"/>
                    <a:pt x="56284" y="15562"/>
                  </a:cubicBezTo>
                  <a:cubicBezTo>
                    <a:pt x="56284" y="19972"/>
                    <a:pt x="57263" y="24920"/>
                    <a:pt x="56284" y="29913"/>
                  </a:cubicBezTo>
                  <a:cubicBezTo>
                    <a:pt x="55305" y="34917"/>
                    <a:pt x="54612" y="39172"/>
                    <a:pt x="54129" y="44561"/>
                  </a:cubicBezTo>
                  <a:cubicBezTo>
                    <a:pt x="53634" y="49961"/>
                    <a:pt x="51280" y="55052"/>
                    <a:pt x="48443" y="58967"/>
                  </a:cubicBezTo>
                  <a:cubicBezTo>
                    <a:pt x="45595" y="62893"/>
                    <a:pt x="44374" y="67006"/>
                    <a:pt x="35653" y="67985"/>
                  </a:cubicBezTo>
                  <a:cubicBezTo>
                    <a:pt x="31068" y="68502"/>
                    <a:pt x="30683" y="67743"/>
                    <a:pt x="23831" y="65708"/>
                  </a:cubicBezTo>
                  <a:cubicBezTo>
                    <a:pt x="16980" y="63674"/>
                    <a:pt x="14814" y="59957"/>
                    <a:pt x="12757" y="55569"/>
                  </a:cubicBezTo>
                  <a:cubicBezTo>
                    <a:pt x="10305" y="50214"/>
                    <a:pt x="10844" y="50994"/>
                    <a:pt x="7270" y="45353"/>
                  </a:cubicBezTo>
                  <a:cubicBezTo>
                    <a:pt x="3707" y="39711"/>
                    <a:pt x="1" y="29539"/>
                    <a:pt x="210" y="22897"/>
                  </a:cubicBezTo>
                  <a:cubicBezTo>
                    <a:pt x="407" y="16265"/>
                    <a:pt x="4806" y="881"/>
                    <a:pt x="1562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22"/>
            <p:cNvSpPr/>
            <p:nvPr/>
          </p:nvSpPr>
          <p:spPr>
            <a:xfrm rot="-6002672">
              <a:off x="4770643" y="-3458722"/>
              <a:ext cx="7986584" cy="1630232"/>
            </a:xfrm>
            <a:custGeom>
              <a:avLst/>
              <a:gdLst/>
              <a:ahLst/>
              <a:cxnLst/>
              <a:rect l="l" t="t" r="r" b="b"/>
              <a:pathLst>
                <a:path w="136365" h="27835" fill="none" extrusionOk="0">
                  <a:moveTo>
                    <a:pt x="0" y="13010"/>
                  </a:moveTo>
                  <a:cubicBezTo>
                    <a:pt x="6170" y="9172"/>
                    <a:pt x="11503" y="5279"/>
                    <a:pt x="25316" y="4202"/>
                  </a:cubicBezTo>
                  <a:cubicBezTo>
                    <a:pt x="31309" y="3542"/>
                    <a:pt x="36819" y="5081"/>
                    <a:pt x="49432" y="4476"/>
                  </a:cubicBezTo>
                  <a:cubicBezTo>
                    <a:pt x="62046" y="3883"/>
                    <a:pt x="72504" y="1"/>
                    <a:pt x="92420" y="2662"/>
                  </a:cubicBezTo>
                  <a:cubicBezTo>
                    <a:pt x="112336" y="5323"/>
                    <a:pt x="124620" y="16144"/>
                    <a:pt x="136365" y="2783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7" name="Google Shape;337;p22"/>
          <p:cNvGrpSpPr/>
          <p:nvPr/>
        </p:nvGrpSpPr>
        <p:grpSpPr>
          <a:xfrm rot="6000180">
            <a:off x="-1659223" y="-3860222"/>
            <a:ext cx="5498689" cy="5699777"/>
            <a:chOff x="-1006197" y="2528167"/>
            <a:chExt cx="4124011" cy="4274827"/>
          </a:xfrm>
        </p:grpSpPr>
        <p:sp>
          <p:nvSpPr>
            <p:cNvPr id="338" name="Google Shape;338;p22"/>
            <p:cNvSpPr/>
            <p:nvPr/>
          </p:nvSpPr>
          <p:spPr>
            <a:xfrm rot="3599952">
              <a:off x="-582431" y="3237252"/>
              <a:ext cx="3230477" cy="2843740"/>
            </a:xfrm>
            <a:custGeom>
              <a:avLst/>
              <a:gdLst/>
              <a:ahLst/>
              <a:cxnLst/>
              <a:rect l="l" t="t" r="r" b="b"/>
              <a:pathLst>
                <a:path w="91960" h="80951" fill="none" extrusionOk="0">
                  <a:moveTo>
                    <a:pt x="0" y="80951"/>
                  </a:moveTo>
                  <a:cubicBezTo>
                    <a:pt x="5748" y="77405"/>
                    <a:pt x="13488" y="72561"/>
                    <a:pt x="22990" y="57567"/>
                  </a:cubicBezTo>
                  <a:cubicBezTo>
                    <a:pt x="32492" y="42550"/>
                    <a:pt x="37706" y="26721"/>
                    <a:pt x="52446" y="16107"/>
                  </a:cubicBezTo>
                  <a:cubicBezTo>
                    <a:pt x="67185" y="5516"/>
                    <a:pt x="91959" y="0"/>
                    <a:pt x="91959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22"/>
            <p:cNvSpPr/>
            <p:nvPr/>
          </p:nvSpPr>
          <p:spPr>
            <a:xfrm rot="3599952">
              <a:off x="-584296" y="3289291"/>
              <a:ext cx="3346931" cy="2752580"/>
            </a:xfrm>
            <a:custGeom>
              <a:avLst/>
              <a:gdLst/>
              <a:ahLst/>
              <a:cxnLst/>
              <a:rect l="l" t="t" r="r" b="b"/>
              <a:pathLst>
                <a:path w="95275" h="78356" fill="none" extrusionOk="0">
                  <a:moveTo>
                    <a:pt x="1" y="78355"/>
                  </a:moveTo>
                  <a:cubicBezTo>
                    <a:pt x="7440" y="77660"/>
                    <a:pt x="18495" y="75505"/>
                    <a:pt x="33234" y="59120"/>
                  </a:cubicBezTo>
                  <a:cubicBezTo>
                    <a:pt x="47974" y="42735"/>
                    <a:pt x="46954" y="33465"/>
                    <a:pt x="58657" y="19143"/>
                  </a:cubicBezTo>
                  <a:cubicBezTo>
                    <a:pt x="70361" y="4820"/>
                    <a:pt x="87163" y="2202"/>
                    <a:pt x="95274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0" name="Google Shape;340;p22"/>
          <p:cNvSpPr txBox="1">
            <a:spLocks noGrp="1"/>
          </p:cNvSpPr>
          <p:nvPr>
            <p:ph type="subTitle" idx="1"/>
          </p:nvPr>
        </p:nvSpPr>
        <p:spPr>
          <a:xfrm>
            <a:off x="2663099" y="1999367"/>
            <a:ext cx="3181200" cy="67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latin typeface="Elsie"/>
                <a:ea typeface="Elsie"/>
                <a:cs typeface="Elsie"/>
                <a:sym typeface="Elsi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sp>
        <p:nvSpPr>
          <p:cNvPr id="341" name="Google Shape;341;p22"/>
          <p:cNvSpPr txBox="1">
            <a:spLocks noGrp="1"/>
          </p:cNvSpPr>
          <p:nvPr>
            <p:ph type="subTitle" idx="2"/>
          </p:nvPr>
        </p:nvSpPr>
        <p:spPr>
          <a:xfrm>
            <a:off x="2663099" y="4021665"/>
            <a:ext cx="3181200" cy="67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latin typeface="Elsie"/>
                <a:ea typeface="Elsie"/>
                <a:cs typeface="Elsie"/>
                <a:sym typeface="Elsi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sp>
        <p:nvSpPr>
          <p:cNvPr id="342" name="Google Shape;342;p22"/>
          <p:cNvSpPr txBox="1">
            <a:spLocks noGrp="1"/>
          </p:cNvSpPr>
          <p:nvPr>
            <p:ph type="subTitle" idx="3"/>
          </p:nvPr>
        </p:nvSpPr>
        <p:spPr>
          <a:xfrm>
            <a:off x="8045016" y="1999367"/>
            <a:ext cx="3181200" cy="67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latin typeface="Elsie"/>
                <a:ea typeface="Elsie"/>
                <a:cs typeface="Elsie"/>
                <a:sym typeface="Elsi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sp>
        <p:nvSpPr>
          <p:cNvPr id="343" name="Google Shape;343;p22"/>
          <p:cNvSpPr txBox="1">
            <a:spLocks noGrp="1"/>
          </p:cNvSpPr>
          <p:nvPr>
            <p:ph type="subTitle" idx="4"/>
          </p:nvPr>
        </p:nvSpPr>
        <p:spPr>
          <a:xfrm>
            <a:off x="8045016" y="4021665"/>
            <a:ext cx="3181200" cy="67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latin typeface="Elsie"/>
                <a:ea typeface="Elsie"/>
                <a:cs typeface="Elsie"/>
                <a:sym typeface="Elsi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Elsie"/>
              <a:buNone/>
              <a:defRPr sz="3200">
                <a:solidFill>
                  <a:srgbClr val="FF0000"/>
                </a:solidFill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sp>
        <p:nvSpPr>
          <p:cNvPr id="344" name="Google Shape;344;p22"/>
          <p:cNvSpPr txBox="1">
            <a:spLocks noGrp="1"/>
          </p:cNvSpPr>
          <p:nvPr>
            <p:ph type="subTitle" idx="5"/>
          </p:nvPr>
        </p:nvSpPr>
        <p:spPr>
          <a:xfrm>
            <a:off x="2663099" y="2500001"/>
            <a:ext cx="3181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22"/>
          <p:cNvSpPr txBox="1">
            <a:spLocks noGrp="1"/>
          </p:cNvSpPr>
          <p:nvPr>
            <p:ph type="subTitle" idx="6"/>
          </p:nvPr>
        </p:nvSpPr>
        <p:spPr>
          <a:xfrm>
            <a:off x="8045016" y="2500001"/>
            <a:ext cx="3181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22"/>
          <p:cNvSpPr txBox="1">
            <a:spLocks noGrp="1"/>
          </p:cNvSpPr>
          <p:nvPr>
            <p:ph type="subTitle" idx="7"/>
          </p:nvPr>
        </p:nvSpPr>
        <p:spPr>
          <a:xfrm>
            <a:off x="2663099" y="4522300"/>
            <a:ext cx="3181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22"/>
          <p:cNvSpPr txBox="1">
            <a:spLocks noGrp="1"/>
          </p:cNvSpPr>
          <p:nvPr>
            <p:ph type="subTitle" idx="8"/>
          </p:nvPr>
        </p:nvSpPr>
        <p:spPr>
          <a:xfrm>
            <a:off x="8045016" y="4522300"/>
            <a:ext cx="3181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77214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811897" y="-3602112"/>
            <a:ext cx="5659480" cy="5532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9926303" y="-3602105"/>
            <a:ext cx="3250855" cy="5532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24"/>
          <p:cNvPicPr preferRelativeResize="0"/>
          <p:nvPr/>
        </p:nvPicPr>
        <p:blipFill>
          <a:blip r:embed="rId4">
            <a:alphaModFix amt="93000"/>
          </a:blip>
          <a:stretch>
            <a:fillRect/>
          </a:stretch>
        </p:blipFill>
        <p:spPr>
          <a:xfrm rot="-887484">
            <a:off x="-1671081" y="5853187"/>
            <a:ext cx="4183828" cy="31661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7" name="Google Shape;377;p24"/>
          <p:cNvGrpSpPr/>
          <p:nvPr/>
        </p:nvGrpSpPr>
        <p:grpSpPr>
          <a:xfrm rot="10574677">
            <a:off x="7259694" y="4875241"/>
            <a:ext cx="9031348" cy="4043393"/>
            <a:chOff x="-2179296" y="-1575346"/>
            <a:chExt cx="6773190" cy="3032401"/>
          </a:xfrm>
        </p:grpSpPr>
        <p:sp>
          <p:nvSpPr>
            <p:cNvPr id="378" name="Google Shape;378;p24"/>
            <p:cNvSpPr/>
            <p:nvPr/>
          </p:nvSpPr>
          <p:spPr>
            <a:xfrm rot="9900040">
              <a:off x="-2116814" y="-738175"/>
              <a:ext cx="6648226" cy="1358059"/>
            </a:xfrm>
            <a:custGeom>
              <a:avLst/>
              <a:gdLst/>
              <a:ahLst/>
              <a:cxnLst/>
              <a:rect l="l" t="t" r="r" b="b"/>
              <a:pathLst>
                <a:path w="265937" h="54324" fill="none" extrusionOk="0">
                  <a:moveTo>
                    <a:pt x="1" y="7371"/>
                  </a:moveTo>
                  <a:cubicBezTo>
                    <a:pt x="17151" y="13883"/>
                    <a:pt x="48785" y="31959"/>
                    <a:pt x="86189" y="18147"/>
                  </a:cubicBezTo>
                  <a:cubicBezTo>
                    <a:pt x="123594" y="4358"/>
                    <a:pt x="130385" y="1"/>
                    <a:pt x="154232" y="5030"/>
                  </a:cubicBezTo>
                  <a:cubicBezTo>
                    <a:pt x="164243" y="7139"/>
                    <a:pt x="172193" y="10916"/>
                    <a:pt x="181045" y="14254"/>
                  </a:cubicBezTo>
                  <a:cubicBezTo>
                    <a:pt x="193259" y="18865"/>
                    <a:pt x="207349" y="23732"/>
                    <a:pt x="232541" y="32469"/>
                  </a:cubicBezTo>
                  <a:cubicBezTo>
                    <a:pt x="253120" y="38981"/>
                    <a:pt x="265936" y="54323"/>
                    <a:pt x="265936" y="5432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4"/>
            <p:cNvSpPr/>
            <p:nvPr/>
          </p:nvSpPr>
          <p:spPr>
            <a:xfrm rot="9900019">
              <a:off x="-1409612" y="-593665"/>
              <a:ext cx="5701326" cy="1284010"/>
            </a:xfrm>
            <a:custGeom>
              <a:avLst/>
              <a:gdLst/>
              <a:ahLst/>
              <a:cxnLst/>
              <a:rect l="l" t="t" r="r" b="b"/>
              <a:pathLst>
                <a:path w="94786" h="21347" fill="none" extrusionOk="0">
                  <a:moveTo>
                    <a:pt x="1" y="5049"/>
                  </a:moveTo>
                  <a:cubicBezTo>
                    <a:pt x="3575" y="9162"/>
                    <a:pt x="11878" y="10602"/>
                    <a:pt x="18795" y="8227"/>
                  </a:cubicBezTo>
                  <a:cubicBezTo>
                    <a:pt x="25723" y="5840"/>
                    <a:pt x="35895" y="1"/>
                    <a:pt x="43604" y="430"/>
                  </a:cubicBezTo>
                  <a:cubicBezTo>
                    <a:pt x="51324" y="870"/>
                    <a:pt x="59550" y="3894"/>
                    <a:pt x="67776" y="8293"/>
                  </a:cubicBezTo>
                  <a:cubicBezTo>
                    <a:pt x="75991" y="12692"/>
                    <a:pt x="85163" y="19400"/>
                    <a:pt x="94785" y="21346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0" name="Google Shape;380;p24"/>
          <p:cNvGrpSpPr/>
          <p:nvPr/>
        </p:nvGrpSpPr>
        <p:grpSpPr>
          <a:xfrm rot="-1685077">
            <a:off x="-4967879" y="-2091423"/>
            <a:ext cx="8889644" cy="5005056"/>
            <a:chOff x="13290321" y="-11820478"/>
            <a:chExt cx="6666880" cy="3753593"/>
          </a:xfrm>
        </p:grpSpPr>
        <p:sp>
          <p:nvSpPr>
            <p:cNvPr id="381" name="Google Shape;381;p24"/>
            <p:cNvSpPr/>
            <p:nvPr/>
          </p:nvSpPr>
          <p:spPr>
            <a:xfrm rot="-9601055" flipH="1">
              <a:off x="14844252" y="-10500299"/>
              <a:ext cx="4686734" cy="957378"/>
            </a:xfrm>
            <a:custGeom>
              <a:avLst/>
              <a:gdLst/>
              <a:ahLst/>
              <a:cxnLst/>
              <a:rect l="l" t="t" r="r" b="b"/>
              <a:pathLst>
                <a:path w="265937" h="54324" fill="none" extrusionOk="0">
                  <a:moveTo>
                    <a:pt x="1" y="7371"/>
                  </a:moveTo>
                  <a:cubicBezTo>
                    <a:pt x="17151" y="13883"/>
                    <a:pt x="48785" y="31959"/>
                    <a:pt x="86189" y="18147"/>
                  </a:cubicBezTo>
                  <a:cubicBezTo>
                    <a:pt x="123594" y="4358"/>
                    <a:pt x="130385" y="1"/>
                    <a:pt x="154232" y="5030"/>
                  </a:cubicBezTo>
                  <a:cubicBezTo>
                    <a:pt x="164243" y="7139"/>
                    <a:pt x="172193" y="10916"/>
                    <a:pt x="181045" y="14254"/>
                  </a:cubicBezTo>
                  <a:cubicBezTo>
                    <a:pt x="193259" y="18865"/>
                    <a:pt x="207349" y="23732"/>
                    <a:pt x="232541" y="32469"/>
                  </a:cubicBezTo>
                  <a:cubicBezTo>
                    <a:pt x="253120" y="38981"/>
                    <a:pt x="265936" y="54323"/>
                    <a:pt x="265936" y="5432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4"/>
            <p:cNvSpPr/>
            <p:nvPr/>
          </p:nvSpPr>
          <p:spPr>
            <a:xfrm rot="-9475604" flipH="1">
              <a:off x="13301654" y="-10621762"/>
              <a:ext cx="6644215" cy="1356161"/>
            </a:xfrm>
            <a:custGeom>
              <a:avLst/>
              <a:gdLst/>
              <a:ahLst/>
              <a:cxnLst/>
              <a:rect l="l" t="t" r="r" b="b"/>
              <a:pathLst>
                <a:path w="136365" h="27835" fill="none" extrusionOk="0">
                  <a:moveTo>
                    <a:pt x="0" y="13010"/>
                  </a:moveTo>
                  <a:cubicBezTo>
                    <a:pt x="6170" y="9172"/>
                    <a:pt x="11503" y="5279"/>
                    <a:pt x="25316" y="4202"/>
                  </a:cubicBezTo>
                  <a:cubicBezTo>
                    <a:pt x="31309" y="3542"/>
                    <a:pt x="36819" y="5081"/>
                    <a:pt x="49432" y="4476"/>
                  </a:cubicBezTo>
                  <a:cubicBezTo>
                    <a:pt x="62046" y="3883"/>
                    <a:pt x="72504" y="1"/>
                    <a:pt x="92420" y="2662"/>
                  </a:cubicBezTo>
                  <a:cubicBezTo>
                    <a:pt x="112336" y="5323"/>
                    <a:pt x="124620" y="16144"/>
                    <a:pt x="136365" y="2783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3" name="Google Shape;383;p24"/>
          <p:cNvSpPr txBox="1">
            <a:spLocks noGrp="1"/>
          </p:cNvSpPr>
          <p:nvPr>
            <p:ph type="title" hasCustomPrompt="1"/>
          </p:nvPr>
        </p:nvSpPr>
        <p:spPr>
          <a:xfrm>
            <a:off x="1450199" y="1882371"/>
            <a:ext cx="18004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9pPr>
          </a:lstStyle>
          <a:p>
            <a:r>
              <a:t>xx%</a:t>
            </a:r>
          </a:p>
        </p:txBody>
      </p:sp>
      <p:sp>
        <p:nvSpPr>
          <p:cNvPr id="384" name="Google Shape;384;p24"/>
          <p:cNvSpPr txBox="1">
            <a:spLocks noGrp="1"/>
          </p:cNvSpPr>
          <p:nvPr>
            <p:ph type="title" idx="2" hasCustomPrompt="1"/>
          </p:nvPr>
        </p:nvSpPr>
        <p:spPr>
          <a:xfrm>
            <a:off x="9193700" y="1882371"/>
            <a:ext cx="18004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4267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4267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4267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4267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4267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4267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4267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42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5" name="Google Shape;385;p24"/>
          <p:cNvSpPr txBox="1">
            <a:spLocks noGrp="1"/>
          </p:cNvSpPr>
          <p:nvPr>
            <p:ph type="subTitle" idx="1"/>
          </p:nvPr>
        </p:nvSpPr>
        <p:spPr>
          <a:xfrm flipH="1">
            <a:off x="1211800" y="4541789"/>
            <a:ext cx="2277200" cy="6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sp>
        <p:nvSpPr>
          <p:cNvPr id="386" name="Google Shape;386;p24"/>
          <p:cNvSpPr txBox="1">
            <a:spLocks noGrp="1"/>
          </p:cNvSpPr>
          <p:nvPr>
            <p:ph type="subTitle" idx="3"/>
          </p:nvPr>
        </p:nvSpPr>
        <p:spPr>
          <a:xfrm flipH="1">
            <a:off x="1211800" y="5048533"/>
            <a:ext cx="22772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24"/>
          <p:cNvSpPr txBox="1">
            <a:spLocks noGrp="1"/>
          </p:cNvSpPr>
          <p:nvPr>
            <p:ph type="subTitle" idx="4"/>
          </p:nvPr>
        </p:nvSpPr>
        <p:spPr>
          <a:xfrm flipH="1">
            <a:off x="8955300" y="4541789"/>
            <a:ext cx="2277200" cy="6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sp>
        <p:nvSpPr>
          <p:cNvPr id="388" name="Google Shape;388;p24"/>
          <p:cNvSpPr txBox="1">
            <a:spLocks noGrp="1"/>
          </p:cNvSpPr>
          <p:nvPr>
            <p:ph type="subTitle" idx="5"/>
          </p:nvPr>
        </p:nvSpPr>
        <p:spPr>
          <a:xfrm flipH="1">
            <a:off x="8955300" y="5048533"/>
            <a:ext cx="22772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24"/>
          <p:cNvSpPr txBox="1">
            <a:spLocks noGrp="1"/>
          </p:cNvSpPr>
          <p:nvPr>
            <p:ph type="title" idx="6" hasCustomPrompt="1"/>
          </p:nvPr>
        </p:nvSpPr>
        <p:spPr>
          <a:xfrm>
            <a:off x="4031365" y="1882371"/>
            <a:ext cx="18004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9pPr>
          </a:lstStyle>
          <a:p>
            <a:r>
              <a:t>xx%</a:t>
            </a:r>
          </a:p>
        </p:txBody>
      </p:sp>
      <p:sp>
        <p:nvSpPr>
          <p:cNvPr id="390" name="Google Shape;390;p24"/>
          <p:cNvSpPr txBox="1">
            <a:spLocks noGrp="1"/>
          </p:cNvSpPr>
          <p:nvPr>
            <p:ph type="subTitle" idx="7"/>
          </p:nvPr>
        </p:nvSpPr>
        <p:spPr>
          <a:xfrm flipH="1">
            <a:off x="3792967" y="4541789"/>
            <a:ext cx="2277200" cy="6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sp>
        <p:nvSpPr>
          <p:cNvPr id="391" name="Google Shape;391;p24"/>
          <p:cNvSpPr txBox="1">
            <a:spLocks noGrp="1"/>
          </p:cNvSpPr>
          <p:nvPr>
            <p:ph type="subTitle" idx="8"/>
          </p:nvPr>
        </p:nvSpPr>
        <p:spPr>
          <a:xfrm flipH="1">
            <a:off x="3792967" y="5048533"/>
            <a:ext cx="22772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24"/>
          <p:cNvSpPr txBox="1">
            <a:spLocks noGrp="1"/>
          </p:cNvSpPr>
          <p:nvPr>
            <p:ph type="title" idx="9" hasCustomPrompt="1"/>
          </p:nvPr>
        </p:nvSpPr>
        <p:spPr>
          <a:xfrm>
            <a:off x="6612533" y="1882371"/>
            <a:ext cx="18004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9pPr>
          </a:lstStyle>
          <a:p>
            <a:r>
              <a:t>xx%</a:t>
            </a:r>
          </a:p>
        </p:txBody>
      </p:sp>
      <p:sp>
        <p:nvSpPr>
          <p:cNvPr id="393" name="Google Shape;393;p24"/>
          <p:cNvSpPr txBox="1">
            <a:spLocks noGrp="1"/>
          </p:cNvSpPr>
          <p:nvPr>
            <p:ph type="subTitle" idx="13"/>
          </p:nvPr>
        </p:nvSpPr>
        <p:spPr>
          <a:xfrm flipH="1">
            <a:off x="6374133" y="4541789"/>
            <a:ext cx="2277200" cy="6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sp>
        <p:nvSpPr>
          <p:cNvPr id="394" name="Google Shape;394;p24"/>
          <p:cNvSpPr txBox="1">
            <a:spLocks noGrp="1"/>
          </p:cNvSpPr>
          <p:nvPr>
            <p:ph type="subTitle" idx="14"/>
          </p:nvPr>
        </p:nvSpPr>
        <p:spPr>
          <a:xfrm flipH="1">
            <a:off x="6374133" y="5048533"/>
            <a:ext cx="22772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24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60330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212540">
            <a:off x="-3290830" y="4599388"/>
            <a:ext cx="5659481" cy="5532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06697" y="-3761105"/>
            <a:ext cx="3250855" cy="5532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3461" y="-4838449"/>
            <a:ext cx="671651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6"/>
          <p:cNvPicPr preferRelativeResize="0"/>
          <p:nvPr/>
        </p:nvPicPr>
        <p:blipFill>
          <a:blip r:embed="rId5">
            <a:alphaModFix amt="93000"/>
          </a:blip>
          <a:stretch>
            <a:fillRect/>
          </a:stretch>
        </p:blipFill>
        <p:spPr>
          <a:xfrm rot="10799978">
            <a:off x="9271853" y="5268903"/>
            <a:ext cx="4183828" cy="31661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8" name="Google Shape;418;p26"/>
          <p:cNvGrpSpPr/>
          <p:nvPr/>
        </p:nvGrpSpPr>
        <p:grpSpPr>
          <a:xfrm>
            <a:off x="-3666495" y="-2023627"/>
            <a:ext cx="9030920" cy="4043201"/>
            <a:chOff x="-2179296" y="-1575346"/>
            <a:chExt cx="6773190" cy="3032401"/>
          </a:xfrm>
        </p:grpSpPr>
        <p:sp>
          <p:nvSpPr>
            <p:cNvPr id="419" name="Google Shape;419;p26"/>
            <p:cNvSpPr/>
            <p:nvPr/>
          </p:nvSpPr>
          <p:spPr>
            <a:xfrm rot="9900040">
              <a:off x="-2116814" y="-738175"/>
              <a:ext cx="6648226" cy="1358059"/>
            </a:xfrm>
            <a:custGeom>
              <a:avLst/>
              <a:gdLst/>
              <a:ahLst/>
              <a:cxnLst/>
              <a:rect l="l" t="t" r="r" b="b"/>
              <a:pathLst>
                <a:path w="265937" h="54324" fill="none" extrusionOk="0">
                  <a:moveTo>
                    <a:pt x="1" y="7371"/>
                  </a:moveTo>
                  <a:cubicBezTo>
                    <a:pt x="17151" y="13883"/>
                    <a:pt x="48785" y="31959"/>
                    <a:pt x="86189" y="18147"/>
                  </a:cubicBezTo>
                  <a:cubicBezTo>
                    <a:pt x="123594" y="4358"/>
                    <a:pt x="130385" y="1"/>
                    <a:pt x="154232" y="5030"/>
                  </a:cubicBezTo>
                  <a:cubicBezTo>
                    <a:pt x="164243" y="7139"/>
                    <a:pt x="172193" y="10916"/>
                    <a:pt x="181045" y="14254"/>
                  </a:cubicBezTo>
                  <a:cubicBezTo>
                    <a:pt x="193259" y="18865"/>
                    <a:pt x="207349" y="23732"/>
                    <a:pt x="232541" y="32469"/>
                  </a:cubicBezTo>
                  <a:cubicBezTo>
                    <a:pt x="253120" y="38981"/>
                    <a:pt x="265936" y="54323"/>
                    <a:pt x="265936" y="5432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26"/>
            <p:cNvSpPr/>
            <p:nvPr/>
          </p:nvSpPr>
          <p:spPr>
            <a:xfrm rot="9900019">
              <a:off x="-1409612" y="-593665"/>
              <a:ext cx="5701326" cy="1284010"/>
            </a:xfrm>
            <a:custGeom>
              <a:avLst/>
              <a:gdLst/>
              <a:ahLst/>
              <a:cxnLst/>
              <a:rect l="l" t="t" r="r" b="b"/>
              <a:pathLst>
                <a:path w="94786" h="21347" fill="none" extrusionOk="0">
                  <a:moveTo>
                    <a:pt x="1" y="5049"/>
                  </a:moveTo>
                  <a:cubicBezTo>
                    <a:pt x="3575" y="9162"/>
                    <a:pt x="11878" y="10602"/>
                    <a:pt x="18795" y="8227"/>
                  </a:cubicBezTo>
                  <a:cubicBezTo>
                    <a:pt x="25723" y="5840"/>
                    <a:pt x="35895" y="1"/>
                    <a:pt x="43604" y="430"/>
                  </a:cubicBezTo>
                  <a:cubicBezTo>
                    <a:pt x="51324" y="870"/>
                    <a:pt x="59550" y="3894"/>
                    <a:pt x="67776" y="8293"/>
                  </a:cubicBezTo>
                  <a:cubicBezTo>
                    <a:pt x="75991" y="12692"/>
                    <a:pt x="85163" y="19400"/>
                    <a:pt x="94785" y="21346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1" name="Google Shape;421;p26"/>
          <p:cNvGrpSpPr/>
          <p:nvPr/>
        </p:nvGrpSpPr>
        <p:grpSpPr>
          <a:xfrm>
            <a:off x="9128875" y="3597835"/>
            <a:ext cx="6744203" cy="6306608"/>
            <a:chOff x="6846656" y="2698376"/>
            <a:chExt cx="5058152" cy="4729956"/>
          </a:xfrm>
        </p:grpSpPr>
        <p:sp>
          <p:nvSpPr>
            <p:cNvPr id="422" name="Google Shape;422;p26"/>
            <p:cNvSpPr/>
            <p:nvPr/>
          </p:nvSpPr>
          <p:spPr>
            <a:xfrm rot="4006946">
              <a:off x="7580383" y="3057358"/>
              <a:ext cx="3242658" cy="3734195"/>
            </a:xfrm>
            <a:custGeom>
              <a:avLst/>
              <a:gdLst/>
              <a:ahLst/>
              <a:cxnLst/>
              <a:rect l="l" t="t" r="r" b="b"/>
              <a:pathLst>
                <a:path w="59485" h="68502" fill="none" extrusionOk="0">
                  <a:moveTo>
                    <a:pt x="59484" y="4686"/>
                  </a:moveTo>
                  <a:cubicBezTo>
                    <a:pt x="57945" y="6445"/>
                    <a:pt x="56284" y="11152"/>
                    <a:pt x="56284" y="15562"/>
                  </a:cubicBezTo>
                  <a:cubicBezTo>
                    <a:pt x="56284" y="19972"/>
                    <a:pt x="57263" y="24920"/>
                    <a:pt x="56284" y="29913"/>
                  </a:cubicBezTo>
                  <a:cubicBezTo>
                    <a:pt x="55305" y="34917"/>
                    <a:pt x="54612" y="39172"/>
                    <a:pt x="54129" y="44561"/>
                  </a:cubicBezTo>
                  <a:cubicBezTo>
                    <a:pt x="53634" y="49961"/>
                    <a:pt x="51280" y="55052"/>
                    <a:pt x="48443" y="58967"/>
                  </a:cubicBezTo>
                  <a:cubicBezTo>
                    <a:pt x="45595" y="62893"/>
                    <a:pt x="44374" y="67006"/>
                    <a:pt x="35653" y="67985"/>
                  </a:cubicBezTo>
                  <a:cubicBezTo>
                    <a:pt x="31068" y="68502"/>
                    <a:pt x="30683" y="67743"/>
                    <a:pt x="23831" y="65708"/>
                  </a:cubicBezTo>
                  <a:cubicBezTo>
                    <a:pt x="16980" y="63674"/>
                    <a:pt x="14814" y="59957"/>
                    <a:pt x="12757" y="55569"/>
                  </a:cubicBezTo>
                  <a:cubicBezTo>
                    <a:pt x="10305" y="50214"/>
                    <a:pt x="10844" y="50994"/>
                    <a:pt x="7270" y="45353"/>
                  </a:cubicBezTo>
                  <a:cubicBezTo>
                    <a:pt x="3707" y="39711"/>
                    <a:pt x="1" y="29539"/>
                    <a:pt x="210" y="22897"/>
                  </a:cubicBezTo>
                  <a:cubicBezTo>
                    <a:pt x="407" y="16265"/>
                    <a:pt x="4806" y="881"/>
                    <a:pt x="1562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26"/>
            <p:cNvSpPr/>
            <p:nvPr/>
          </p:nvSpPr>
          <p:spPr>
            <a:xfrm rot="4006946">
              <a:off x="7928423" y="3335156"/>
              <a:ext cx="3242658" cy="3734195"/>
            </a:xfrm>
            <a:custGeom>
              <a:avLst/>
              <a:gdLst/>
              <a:ahLst/>
              <a:cxnLst/>
              <a:rect l="l" t="t" r="r" b="b"/>
              <a:pathLst>
                <a:path w="59485" h="68502" fill="none" extrusionOk="0">
                  <a:moveTo>
                    <a:pt x="59484" y="4686"/>
                  </a:moveTo>
                  <a:cubicBezTo>
                    <a:pt x="57945" y="6445"/>
                    <a:pt x="56284" y="11152"/>
                    <a:pt x="56284" y="15562"/>
                  </a:cubicBezTo>
                  <a:cubicBezTo>
                    <a:pt x="56284" y="19972"/>
                    <a:pt x="57263" y="24920"/>
                    <a:pt x="56284" y="29913"/>
                  </a:cubicBezTo>
                  <a:cubicBezTo>
                    <a:pt x="55305" y="34917"/>
                    <a:pt x="54612" y="39172"/>
                    <a:pt x="54129" y="44561"/>
                  </a:cubicBezTo>
                  <a:cubicBezTo>
                    <a:pt x="53634" y="49961"/>
                    <a:pt x="51280" y="55052"/>
                    <a:pt x="48443" y="58967"/>
                  </a:cubicBezTo>
                  <a:cubicBezTo>
                    <a:pt x="45595" y="62893"/>
                    <a:pt x="44374" y="67006"/>
                    <a:pt x="35653" y="67985"/>
                  </a:cubicBezTo>
                  <a:cubicBezTo>
                    <a:pt x="31068" y="68502"/>
                    <a:pt x="30683" y="67743"/>
                    <a:pt x="23831" y="65708"/>
                  </a:cubicBezTo>
                  <a:cubicBezTo>
                    <a:pt x="16980" y="63674"/>
                    <a:pt x="14814" y="59957"/>
                    <a:pt x="12757" y="55569"/>
                  </a:cubicBezTo>
                  <a:cubicBezTo>
                    <a:pt x="10305" y="50214"/>
                    <a:pt x="10844" y="50994"/>
                    <a:pt x="7270" y="45353"/>
                  </a:cubicBezTo>
                  <a:cubicBezTo>
                    <a:pt x="3707" y="39711"/>
                    <a:pt x="1" y="29539"/>
                    <a:pt x="210" y="22897"/>
                  </a:cubicBezTo>
                  <a:cubicBezTo>
                    <a:pt x="407" y="16265"/>
                    <a:pt x="4806" y="881"/>
                    <a:pt x="1562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4" name="Google Shape;424;p26"/>
          <p:cNvGrpSpPr/>
          <p:nvPr/>
        </p:nvGrpSpPr>
        <p:grpSpPr>
          <a:xfrm>
            <a:off x="-3604927" y="5809084"/>
            <a:ext cx="8252864" cy="2085795"/>
            <a:chOff x="-2703695" y="4356813"/>
            <a:chExt cx="6189648" cy="1564346"/>
          </a:xfrm>
        </p:grpSpPr>
        <p:sp>
          <p:nvSpPr>
            <p:cNvPr id="425" name="Google Shape;425;p26"/>
            <p:cNvSpPr/>
            <p:nvPr/>
          </p:nvSpPr>
          <p:spPr>
            <a:xfrm>
              <a:off x="-2703695" y="4356813"/>
              <a:ext cx="6189648" cy="1281164"/>
            </a:xfrm>
            <a:custGeom>
              <a:avLst/>
              <a:gdLst/>
              <a:ahLst/>
              <a:cxnLst/>
              <a:rect l="l" t="t" r="r" b="b"/>
              <a:pathLst>
                <a:path w="105684" h="21875" fill="none" extrusionOk="0">
                  <a:moveTo>
                    <a:pt x="1" y="10525"/>
                  </a:moveTo>
                  <a:cubicBezTo>
                    <a:pt x="10404" y="4752"/>
                    <a:pt x="13593" y="4268"/>
                    <a:pt x="27329" y="1145"/>
                  </a:cubicBezTo>
                  <a:cubicBezTo>
                    <a:pt x="34818" y="1"/>
                    <a:pt x="40118" y="2288"/>
                    <a:pt x="45518" y="2948"/>
                  </a:cubicBezTo>
                  <a:cubicBezTo>
                    <a:pt x="50907" y="3608"/>
                    <a:pt x="74144" y="2035"/>
                    <a:pt x="79730" y="4026"/>
                  </a:cubicBezTo>
                  <a:cubicBezTo>
                    <a:pt x="85317" y="6016"/>
                    <a:pt x="86922" y="5785"/>
                    <a:pt x="93916" y="11757"/>
                  </a:cubicBezTo>
                  <a:cubicBezTo>
                    <a:pt x="100922" y="17717"/>
                    <a:pt x="99888" y="17321"/>
                    <a:pt x="105683" y="2187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26"/>
            <p:cNvSpPr/>
            <p:nvPr/>
          </p:nvSpPr>
          <p:spPr>
            <a:xfrm rot="175496" flipH="1">
              <a:off x="-2401513" y="4639324"/>
              <a:ext cx="5585287" cy="1140076"/>
            </a:xfrm>
            <a:custGeom>
              <a:avLst/>
              <a:gdLst/>
              <a:ahLst/>
              <a:cxnLst/>
              <a:rect l="l" t="t" r="r" b="b"/>
              <a:pathLst>
                <a:path w="136365" h="27835" fill="none" extrusionOk="0">
                  <a:moveTo>
                    <a:pt x="0" y="13010"/>
                  </a:moveTo>
                  <a:cubicBezTo>
                    <a:pt x="6170" y="9172"/>
                    <a:pt x="11503" y="5279"/>
                    <a:pt x="25316" y="4202"/>
                  </a:cubicBezTo>
                  <a:cubicBezTo>
                    <a:pt x="31309" y="3542"/>
                    <a:pt x="36819" y="5081"/>
                    <a:pt x="49432" y="4476"/>
                  </a:cubicBezTo>
                  <a:cubicBezTo>
                    <a:pt x="62046" y="3883"/>
                    <a:pt x="72504" y="1"/>
                    <a:pt x="92420" y="2662"/>
                  </a:cubicBezTo>
                  <a:cubicBezTo>
                    <a:pt x="112336" y="5323"/>
                    <a:pt x="124620" y="16144"/>
                    <a:pt x="136365" y="2783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857644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9257670" y="4653879"/>
            <a:ext cx="3250855" cy="5532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-525325" y="-3135767"/>
            <a:ext cx="4036079" cy="412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27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10800000">
            <a:off x="-1154916" y="-2640402"/>
            <a:ext cx="2475821" cy="4778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27"/>
          <p:cNvPicPr preferRelativeResize="0"/>
          <p:nvPr/>
        </p:nvPicPr>
        <p:blipFill>
          <a:blip r:embed="rId5">
            <a:alphaModFix amt="90000"/>
          </a:blip>
          <a:stretch>
            <a:fillRect/>
          </a:stretch>
        </p:blipFill>
        <p:spPr>
          <a:xfrm>
            <a:off x="10245407" y="-1638717"/>
            <a:ext cx="3633583" cy="3410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27"/>
          <p:cNvPicPr preferRelativeResize="0"/>
          <p:nvPr/>
        </p:nvPicPr>
        <p:blipFill>
          <a:blip r:embed="rId6">
            <a:alphaModFix amt="93000"/>
          </a:blip>
          <a:stretch>
            <a:fillRect/>
          </a:stretch>
        </p:blipFill>
        <p:spPr>
          <a:xfrm rot="-246251">
            <a:off x="-1850381" y="5399404"/>
            <a:ext cx="4183828" cy="31661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3" name="Google Shape;433;p27"/>
          <p:cNvGrpSpPr/>
          <p:nvPr/>
        </p:nvGrpSpPr>
        <p:grpSpPr>
          <a:xfrm rot="2040007">
            <a:off x="-49519" y="-1789269"/>
            <a:ext cx="1624893" cy="5005201"/>
            <a:chOff x="-830963" y="1417312"/>
            <a:chExt cx="1441053" cy="4438911"/>
          </a:xfrm>
        </p:grpSpPr>
        <p:sp>
          <p:nvSpPr>
            <p:cNvPr id="434" name="Google Shape;434;p27"/>
            <p:cNvSpPr/>
            <p:nvPr/>
          </p:nvSpPr>
          <p:spPr>
            <a:xfrm rot="5724628">
              <a:off x="-2326809" y="3243487"/>
              <a:ext cx="4276002" cy="885068"/>
            </a:xfrm>
            <a:custGeom>
              <a:avLst/>
              <a:gdLst/>
              <a:ahLst/>
              <a:cxnLst/>
              <a:rect l="l" t="t" r="r" b="b"/>
              <a:pathLst>
                <a:path w="105684" h="21875" fill="none" extrusionOk="0">
                  <a:moveTo>
                    <a:pt x="1" y="10525"/>
                  </a:moveTo>
                  <a:cubicBezTo>
                    <a:pt x="10404" y="4752"/>
                    <a:pt x="13593" y="4268"/>
                    <a:pt x="27329" y="1145"/>
                  </a:cubicBezTo>
                  <a:cubicBezTo>
                    <a:pt x="34818" y="1"/>
                    <a:pt x="40118" y="2288"/>
                    <a:pt x="45518" y="2948"/>
                  </a:cubicBezTo>
                  <a:cubicBezTo>
                    <a:pt x="50907" y="3608"/>
                    <a:pt x="74144" y="2035"/>
                    <a:pt x="79730" y="4026"/>
                  </a:cubicBezTo>
                  <a:cubicBezTo>
                    <a:pt x="85317" y="6016"/>
                    <a:pt x="86922" y="5785"/>
                    <a:pt x="93916" y="11757"/>
                  </a:cubicBezTo>
                  <a:cubicBezTo>
                    <a:pt x="100922" y="17717"/>
                    <a:pt x="99888" y="17321"/>
                    <a:pt x="105683" y="2187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27"/>
            <p:cNvSpPr/>
            <p:nvPr/>
          </p:nvSpPr>
          <p:spPr>
            <a:xfrm rot="5724676">
              <a:off x="-1601510" y="2799093"/>
              <a:ext cx="3408976" cy="695845"/>
            </a:xfrm>
            <a:custGeom>
              <a:avLst/>
              <a:gdLst/>
              <a:ahLst/>
              <a:cxnLst/>
              <a:rect l="l" t="t" r="r" b="b"/>
              <a:pathLst>
                <a:path w="136365" h="27835" fill="none" extrusionOk="0">
                  <a:moveTo>
                    <a:pt x="0" y="13010"/>
                  </a:moveTo>
                  <a:cubicBezTo>
                    <a:pt x="6170" y="9172"/>
                    <a:pt x="11503" y="5279"/>
                    <a:pt x="25316" y="4202"/>
                  </a:cubicBezTo>
                  <a:cubicBezTo>
                    <a:pt x="31309" y="3542"/>
                    <a:pt x="36819" y="5081"/>
                    <a:pt x="49432" y="4476"/>
                  </a:cubicBezTo>
                  <a:cubicBezTo>
                    <a:pt x="62046" y="3883"/>
                    <a:pt x="72504" y="1"/>
                    <a:pt x="92420" y="2662"/>
                  </a:cubicBezTo>
                  <a:cubicBezTo>
                    <a:pt x="112336" y="5323"/>
                    <a:pt x="124620" y="16144"/>
                    <a:pt x="136365" y="2783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6" name="Google Shape;436;p27"/>
          <p:cNvGrpSpPr/>
          <p:nvPr/>
        </p:nvGrpSpPr>
        <p:grpSpPr>
          <a:xfrm>
            <a:off x="5315387" y="4278095"/>
            <a:ext cx="7193213" cy="5950981"/>
            <a:chOff x="3986540" y="3208571"/>
            <a:chExt cx="5394910" cy="4463236"/>
          </a:xfrm>
        </p:grpSpPr>
        <p:sp>
          <p:nvSpPr>
            <p:cNvPr id="437" name="Google Shape;437;p27"/>
            <p:cNvSpPr/>
            <p:nvPr/>
          </p:nvSpPr>
          <p:spPr>
            <a:xfrm rot="2543056">
              <a:off x="4505584" y="3998957"/>
              <a:ext cx="3462590" cy="2882465"/>
            </a:xfrm>
            <a:custGeom>
              <a:avLst/>
              <a:gdLst/>
              <a:ahLst/>
              <a:cxnLst/>
              <a:rect l="l" t="t" r="r" b="b"/>
              <a:pathLst>
                <a:path w="74555" h="62064" fill="none" extrusionOk="0">
                  <a:moveTo>
                    <a:pt x="74555" y="0"/>
                  </a:moveTo>
                  <a:cubicBezTo>
                    <a:pt x="58031" y="5562"/>
                    <a:pt x="52330" y="7578"/>
                    <a:pt x="41298" y="17103"/>
                  </a:cubicBezTo>
                  <a:cubicBezTo>
                    <a:pt x="30267" y="26628"/>
                    <a:pt x="23036" y="28297"/>
                    <a:pt x="13326" y="36246"/>
                  </a:cubicBezTo>
                  <a:cubicBezTo>
                    <a:pt x="3616" y="44195"/>
                    <a:pt x="1669" y="50082"/>
                    <a:pt x="0" y="6206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27"/>
            <p:cNvSpPr/>
            <p:nvPr/>
          </p:nvSpPr>
          <p:spPr>
            <a:xfrm rot="-282185">
              <a:off x="5076259" y="4702783"/>
              <a:ext cx="4276105" cy="885089"/>
            </a:xfrm>
            <a:custGeom>
              <a:avLst/>
              <a:gdLst/>
              <a:ahLst/>
              <a:cxnLst/>
              <a:rect l="l" t="t" r="r" b="b"/>
              <a:pathLst>
                <a:path w="105684" h="21875" fill="none" extrusionOk="0">
                  <a:moveTo>
                    <a:pt x="1" y="10525"/>
                  </a:moveTo>
                  <a:cubicBezTo>
                    <a:pt x="10404" y="4752"/>
                    <a:pt x="13593" y="4268"/>
                    <a:pt x="27329" y="1145"/>
                  </a:cubicBezTo>
                  <a:cubicBezTo>
                    <a:pt x="34818" y="1"/>
                    <a:pt x="40118" y="2288"/>
                    <a:pt x="45518" y="2948"/>
                  </a:cubicBezTo>
                  <a:cubicBezTo>
                    <a:pt x="50907" y="3608"/>
                    <a:pt x="74144" y="2035"/>
                    <a:pt x="79730" y="4026"/>
                  </a:cubicBezTo>
                  <a:cubicBezTo>
                    <a:pt x="85317" y="6016"/>
                    <a:pt x="86922" y="5785"/>
                    <a:pt x="93916" y="11757"/>
                  </a:cubicBezTo>
                  <a:cubicBezTo>
                    <a:pt x="100922" y="17717"/>
                    <a:pt x="99888" y="17321"/>
                    <a:pt x="105683" y="2187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871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"/>
          <p:cNvSpPr txBox="1">
            <a:spLocks noGrp="1"/>
          </p:cNvSpPr>
          <p:nvPr>
            <p:ph type="title"/>
          </p:nvPr>
        </p:nvSpPr>
        <p:spPr>
          <a:xfrm rot="-303289">
            <a:off x="1162318" y="475783"/>
            <a:ext cx="3745367" cy="44208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041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"/>
          <p:cNvSpPr txBox="1">
            <a:spLocks noGrp="1"/>
          </p:cNvSpPr>
          <p:nvPr>
            <p:ph type="title" hasCustomPrompt="1"/>
          </p:nvPr>
        </p:nvSpPr>
        <p:spPr>
          <a:xfrm>
            <a:off x="950967" y="1982833"/>
            <a:ext cx="10264800" cy="190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7" name="Google Shape;137;p11"/>
          <p:cNvSpPr txBox="1">
            <a:spLocks noGrp="1"/>
          </p:cNvSpPr>
          <p:nvPr>
            <p:ph type="subTitle" idx="1"/>
          </p:nvPr>
        </p:nvSpPr>
        <p:spPr>
          <a:xfrm>
            <a:off x="6832567" y="3559467"/>
            <a:ext cx="4383200" cy="11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2800"/>
              <a:buNone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38" name="Google Shape;138;p11"/>
          <p:cNvGrpSpPr/>
          <p:nvPr/>
        </p:nvGrpSpPr>
        <p:grpSpPr>
          <a:xfrm rot="-1325315" flipH="1">
            <a:off x="4518044" y="4496512"/>
            <a:ext cx="644425" cy="341520"/>
            <a:chOff x="2468025" y="734125"/>
            <a:chExt cx="980825" cy="519800"/>
          </a:xfrm>
        </p:grpSpPr>
        <p:sp>
          <p:nvSpPr>
            <p:cNvPr id="139" name="Google Shape;139;p11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11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11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2" name="Google Shape;142;p11"/>
          <p:cNvGrpSpPr/>
          <p:nvPr/>
        </p:nvGrpSpPr>
        <p:grpSpPr>
          <a:xfrm flipH="1">
            <a:off x="1650221" y="3819380"/>
            <a:ext cx="725552" cy="1294425"/>
            <a:chOff x="3734270" y="74249"/>
            <a:chExt cx="3046829" cy="5435717"/>
          </a:xfrm>
        </p:grpSpPr>
        <p:grpSp>
          <p:nvGrpSpPr>
            <p:cNvPr id="143" name="Google Shape;143;p11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11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11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2" name="Google Shape;152;p11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3" name="Google Shape;153;p11"/>
          <p:cNvSpPr/>
          <p:nvPr/>
        </p:nvSpPr>
        <p:spPr>
          <a:xfrm flipH="1">
            <a:off x="2850505" y="4192374"/>
            <a:ext cx="1427124" cy="1426497"/>
          </a:xfrm>
          <a:custGeom>
            <a:avLst/>
            <a:gdLst/>
            <a:ahLst/>
            <a:cxnLst/>
            <a:rect l="l" t="t" r="r" b="b"/>
            <a:pathLst>
              <a:path w="47874" h="47853" extrusionOk="0">
                <a:moveTo>
                  <a:pt x="23937" y="0"/>
                </a:moveTo>
                <a:cubicBezTo>
                  <a:pt x="10713" y="0"/>
                  <a:pt x="0" y="10713"/>
                  <a:pt x="0" y="23937"/>
                </a:cubicBezTo>
                <a:cubicBezTo>
                  <a:pt x="0" y="37140"/>
                  <a:pt x="10713" y="47853"/>
                  <a:pt x="23937" y="47853"/>
                </a:cubicBezTo>
                <a:cubicBezTo>
                  <a:pt x="37161" y="47853"/>
                  <a:pt x="47873" y="37140"/>
                  <a:pt x="47873" y="23937"/>
                </a:cubicBezTo>
                <a:cubicBezTo>
                  <a:pt x="47873" y="10713"/>
                  <a:pt x="37161" y="0"/>
                  <a:pt x="23937" y="0"/>
                </a:cubicBezTo>
                <a:close/>
              </a:path>
            </a:pathLst>
          </a:custGeom>
          <a:solidFill>
            <a:srgbClr val="F7A92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11"/>
          <p:cNvSpPr/>
          <p:nvPr/>
        </p:nvSpPr>
        <p:spPr>
          <a:xfrm flipH="1">
            <a:off x="-21910" y="4773514"/>
            <a:ext cx="6016311" cy="838815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11"/>
          <p:cNvSpPr/>
          <p:nvPr/>
        </p:nvSpPr>
        <p:spPr>
          <a:xfrm flipH="1">
            <a:off x="-114007" y="5395201"/>
            <a:ext cx="12420308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11"/>
          <p:cNvSpPr/>
          <p:nvPr/>
        </p:nvSpPr>
        <p:spPr>
          <a:xfrm flipH="1">
            <a:off x="1743122" y="5373376"/>
            <a:ext cx="4251279" cy="2694353"/>
          </a:xfrm>
          <a:custGeom>
            <a:avLst/>
            <a:gdLst/>
            <a:ahLst/>
            <a:cxnLst/>
            <a:rect l="l" t="t" r="r" b="b"/>
            <a:pathLst>
              <a:path w="97798" h="67982" extrusionOk="0">
                <a:moveTo>
                  <a:pt x="27326" y="0"/>
                </a:moveTo>
                <a:cubicBezTo>
                  <a:pt x="27138" y="565"/>
                  <a:pt x="26699" y="984"/>
                  <a:pt x="26134" y="1151"/>
                </a:cubicBezTo>
                <a:lnTo>
                  <a:pt x="26092" y="1151"/>
                </a:lnTo>
                <a:cubicBezTo>
                  <a:pt x="25548" y="1067"/>
                  <a:pt x="25046" y="816"/>
                  <a:pt x="24648" y="419"/>
                </a:cubicBezTo>
                <a:cubicBezTo>
                  <a:pt x="24397" y="523"/>
                  <a:pt x="24251" y="628"/>
                  <a:pt x="24251" y="754"/>
                </a:cubicBezTo>
                <a:cubicBezTo>
                  <a:pt x="23979" y="2637"/>
                  <a:pt x="43165" y="1528"/>
                  <a:pt x="43207" y="3348"/>
                </a:cubicBezTo>
                <a:cubicBezTo>
                  <a:pt x="43228" y="5148"/>
                  <a:pt x="23916" y="5210"/>
                  <a:pt x="24146" y="7365"/>
                </a:cubicBezTo>
                <a:cubicBezTo>
                  <a:pt x="24231" y="8129"/>
                  <a:pt x="26580" y="8335"/>
                  <a:pt x="29751" y="8335"/>
                </a:cubicBezTo>
                <a:cubicBezTo>
                  <a:pt x="33491" y="8335"/>
                  <a:pt x="38374" y="8048"/>
                  <a:pt x="42041" y="8048"/>
                </a:cubicBezTo>
                <a:cubicBezTo>
                  <a:pt x="45152" y="8048"/>
                  <a:pt x="47387" y="8255"/>
                  <a:pt x="47308" y="9018"/>
                </a:cubicBezTo>
                <a:cubicBezTo>
                  <a:pt x="47036" y="11446"/>
                  <a:pt x="20401" y="9521"/>
                  <a:pt x="20401" y="12471"/>
                </a:cubicBezTo>
                <a:cubicBezTo>
                  <a:pt x="20401" y="13416"/>
                  <a:pt x="22547" y="13672"/>
                  <a:pt x="25456" y="13672"/>
                </a:cubicBezTo>
                <a:cubicBezTo>
                  <a:pt x="28894" y="13672"/>
                  <a:pt x="33395" y="13314"/>
                  <a:pt x="36679" y="13314"/>
                </a:cubicBezTo>
                <a:cubicBezTo>
                  <a:pt x="39293" y="13314"/>
                  <a:pt x="41134" y="13541"/>
                  <a:pt x="41052" y="14354"/>
                </a:cubicBezTo>
                <a:cubicBezTo>
                  <a:pt x="40801" y="17032"/>
                  <a:pt x="26301" y="14605"/>
                  <a:pt x="26301" y="17032"/>
                </a:cubicBezTo>
                <a:cubicBezTo>
                  <a:pt x="26301" y="17721"/>
                  <a:pt x="28000" y="17924"/>
                  <a:pt x="30434" y="17924"/>
                </a:cubicBezTo>
                <a:cubicBezTo>
                  <a:pt x="33957" y="17924"/>
                  <a:pt x="39019" y="17498"/>
                  <a:pt x="42699" y="17498"/>
                </a:cubicBezTo>
                <a:cubicBezTo>
                  <a:pt x="45439" y="17498"/>
                  <a:pt x="47413" y="17734"/>
                  <a:pt x="47413" y="18560"/>
                </a:cubicBezTo>
                <a:cubicBezTo>
                  <a:pt x="47413" y="19395"/>
                  <a:pt x="44543" y="19612"/>
                  <a:pt x="40604" y="19612"/>
                </a:cubicBezTo>
                <a:cubicBezTo>
                  <a:pt x="36377" y="19612"/>
                  <a:pt x="30920" y="19363"/>
                  <a:pt x="26452" y="19363"/>
                </a:cubicBezTo>
                <a:cubicBezTo>
                  <a:pt x="21740" y="19363"/>
                  <a:pt x="18128" y="19640"/>
                  <a:pt x="18225" y="20777"/>
                </a:cubicBezTo>
                <a:cubicBezTo>
                  <a:pt x="18346" y="22220"/>
                  <a:pt x="22772" y="22421"/>
                  <a:pt x="27622" y="22421"/>
                </a:cubicBezTo>
                <a:cubicBezTo>
                  <a:pt x="29498" y="22421"/>
                  <a:pt x="31437" y="22391"/>
                  <a:pt x="33216" y="22391"/>
                </a:cubicBezTo>
                <a:cubicBezTo>
                  <a:pt x="37111" y="22391"/>
                  <a:pt x="40236" y="22535"/>
                  <a:pt x="40236" y="23456"/>
                </a:cubicBezTo>
                <a:cubicBezTo>
                  <a:pt x="40236" y="25883"/>
                  <a:pt x="24146" y="25360"/>
                  <a:pt x="24146" y="27222"/>
                </a:cubicBezTo>
                <a:cubicBezTo>
                  <a:pt x="24146" y="27890"/>
                  <a:pt x="27209" y="27998"/>
                  <a:pt x="31112" y="27998"/>
                </a:cubicBezTo>
                <a:cubicBezTo>
                  <a:pt x="32980" y="27998"/>
                  <a:pt x="35040" y="27973"/>
                  <a:pt x="37049" y="27973"/>
                </a:cubicBezTo>
                <a:cubicBezTo>
                  <a:pt x="42549" y="27973"/>
                  <a:pt x="47669" y="28159"/>
                  <a:pt x="47413" y="29544"/>
                </a:cubicBezTo>
                <a:cubicBezTo>
                  <a:pt x="47242" y="30470"/>
                  <a:pt x="44144" y="30692"/>
                  <a:pt x="39957" y="30692"/>
                </a:cubicBezTo>
                <a:cubicBezTo>
                  <a:pt x="36133" y="30692"/>
                  <a:pt x="31401" y="30507"/>
                  <a:pt x="27160" y="30507"/>
                </a:cubicBezTo>
                <a:cubicBezTo>
                  <a:pt x="21252" y="30507"/>
                  <a:pt x="16299" y="30865"/>
                  <a:pt x="16090" y="32578"/>
                </a:cubicBezTo>
                <a:cubicBezTo>
                  <a:pt x="15894" y="34138"/>
                  <a:pt x="18895" y="34536"/>
                  <a:pt x="22793" y="34536"/>
                </a:cubicBezTo>
                <a:cubicBezTo>
                  <a:pt x="26865" y="34536"/>
                  <a:pt x="31915" y="34102"/>
                  <a:pt x="35322" y="34102"/>
                </a:cubicBezTo>
                <a:cubicBezTo>
                  <a:pt x="37671" y="34102"/>
                  <a:pt x="39240" y="34308"/>
                  <a:pt x="39169" y="35006"/>
                </a:cubicBezTo>
                <a:cubicBezTo>
                  <a:pt x="38897" y="37684"/>
                  <a:pt x="12052" y="35257"/>
                  <a:pt x="11801" y="39295"/>
                </a:cubicBezTo>
                <a:cubicBezTo>
                  <a:pt x="11749" y="40045"/>
                  <a:pt x="12885" y="40332"/>
                  <a:pt x="14751" y="40332"/>
                </a:cubicBezTo>
                <a:cubicBezTo>
                  <a:pt x="20813" y="40332"/>
                  <a:pt x="34577" y="37303"/>
                  <a:pt x="40283" y="37303"/>
                </a:cubicBezTo>
                <a:cubicBezTo>
                  <a:pt x="41931" y="37303"/>
                  <a:pt x="42906" y="37556"/>
                  <a:pt x="42831" y="38207"/>
                </a:cubicBezTo>
                <a:cubicBezTo>
                  <a:pt x="42433" y="41806"/>
                  <a:pt x="6947" y="41806"/>
                  <a:pt x="6424" y="45739"/>
                </a:cubicBezTo>
                <a:cubicBezTo>
                  <a:pt x="6292" y="46715"/>
                  <a:pt x="8727" y="47059"/>
                  <a:pt x="12480" y="47059"/>
                </a:cubicBezTo>
                <a:cubicBezTo>
                  <a:pt x="21440" y="47059"/>
                  <a:pt x="37908" y="45099"/>
                  <a:pt x="44851" y="45099"/>
                </a:cubicBezTo>
                <a:cubicBezTo>
                  <a:pt x="46974" y="45099"/>
                  <a:pt x="48206" y="45282"/>
                  <a:pt x="48062" y="45760"/>
                </a:cubicBezTo>
                <a:cubicBezTo>
                  <a:pt x="47267" y="48438"/>
                  <a:pt x="13412" y="48690"/>
                  <a:pt x="13412" y="51368"/>
                </a:cubicBezTo>
                <a:cubicBezTo>
                  <a:pt x="13412" y="51832"/>
                  <a:pt x="14275" y="52015"/>
                  <a:pt x="15699" y="52015"/>
                </a:cubicBezTo>
                <a:cubicBezTo>
                  <a:pt x="20951" y="52015"/>
                  <a:pt x="33843" y="49533"/>
                  <a:pt x="39321" y="49533"/>
                </a:cubicBezTo>
                <a:cubicBezTo>
                  <a:pt x="40929" y="49533"/>
                  <a:pt x="41898" y="49747"/>
                  <a:pt x="41847" y="50301"/>
                </a:cubicBezTo>
                <a:cubicBezTo>
                  <a:pt x="41596" y="53251"/>
                  <a:pt x="0" y="52435"/>
                  <a:pt x="0" y="56201"/>
                </a:cubicBezTo>
                <a:cubicBezTo>
                  <a:pt x="0" y="57055"/>
                  <a:pt x="2093" y="57366"/>
                  <a:pt x="5318" y="57366"/>
                </a:cubicBezTo>
                <a:cubicBezTo>
                  <a:pt x="13981" y="57366"/>
                  <a:pt x="30813" y="55121"/>
                  <a:pt x="37189" y="55121"/>
                </a:cubicBezTo>
                <a:cubicBezTo>
                  <a:pt x="38849" y="55121"/>
                  <a:pt x="39800" y="55273"/>
                  <a:pt x="39713" y="55657"/>
                </a:cubicBezTo>
                <a:cubicBezTo>
                  <a:pt x="39190" y="58084"/>
                  <a:pt x="5921" y="58084"/>
                  <a:pt x="6173" y="59946"/>
                </a:cubicBezTo>
                <a:cubicBezTo>
                  <a:pt x="6277" y="60672"/>
                  <a:pt x="12403" y="60758"/>
                  <a:pt x="19897" y="60758"/>
                </a:cubicBezTo>
                <a:cubicBezTo>
                  <a:pt x="22223" y="60758"/>
                  <a:pt x="24681" y="60749"/>
                  <a:pt x="27132" y="60749"/>
                </a:cubicBezTo>
                <a:cubicBezTo>
                  <a:pt x="37284" y="60749"/>
                  <a:pt x="47308" y="60891"/>
                  <a:pt x="47308" y="62353"/>
                </a:cubicBezTo>
                <a:cubicBezTo>
                  <a:pt x="47308" y="65324"/>
                  <a:pt x="251" y="64257"/>
                  <a:pt x="251" y="67458"/>
                </a:cubicBezTo>
                <a:cubicBezTo>
                  <a:pt x="251" y="67667"/>
                  <a:pt x="419" y="67856"/>
                  <a:pt x="732" y="67981"/>
                </a:cubicBezTo>
                <a:lnTo>
                  <a:pt x="70262" y="67981"/>
                </a:lnTo>
                <a:cubicBezTo>
                  <a:pt x="63064" y="67500"/>
                  <a:pt x="57289" y="66872"/>
                  <a:pt x="57289" y="65763"/>
                </a:cubicBezTo>
                <a:cubicBezTo>
                  <a:pt x="57289" y="64623"/>
                  <a:pt x="62311" y="64358"/>
                  <a:pt x="68514" y="64358"/>
                </a:cubicBezTo>
                <a:cubicBezTo>
                  <a:pt x="73896" y="64358"/>
                  <a:pt x="80168" y="64557"/>
                  <a:pt x="84818" y="64557"/>
                </a:cubicBezTo>
                <a:cubicBezTo>
                  <a:pt x="88771" y="64557"/>
                  <a:pt x="91554" y="64413"/>
                  <a:pt x="91625" y="63880"/>
                </a:cubicBezTo>
                <a:cubicBezTo>
                  <a:pt x="91897" y="61997"/>
                  <a:pt x="58628" y="61997"/>
                  <a:pt x="58084" y="59591"/>
                </a:cubicBezTo>
                <a:cubicBezTo>
                  <a:pt x="58000" y="59202"/>
                  <a:pt x="58964" y="59048"/>
                  <a:pt x="60641" y="59048"/>
                </a:cubicBezTo>
                <a:cubicBezTo>
                  <a:pt x="67036" y="59048"/>
                  <a:pt x="83805" y="61288"/>
                  <a:pt x="92460" y="61288"/>
                </a:cubicBezTo>
                <a:cubicBezTo>
                  <a:pt x="95696" y="61288"/>
                  <a:pt x="97797" y="60975"/>
                  <a:pt x="97797" y="60114"/>
                </a:cubicBezTo>
                <a:cubicBezTo>
                  <a:pt x="97797" y="56369"/>
                  <a:pt x="48334" y="56682"/>
                  <a:pt x="48062" y="53732"/>
                </a:cubicBezTo>
                <a:cubicBezTo>
                  <a:pt x="48014" y="53213"/>
                  <a:pt x="49106" y="53008"/>
                  <a:pt x="50940" y="53008"/>
                </a:cubicBezTo>
                <a:cubicBezTo>
                  <a:pt x="57839" y="53008"/>
                  <a:pt x="75226" y="55911"/>
                  <a:pt x="81807" y="55911"/>
                </a:cubicBezTo>
                <a:cubicBezTo>
                  <a:pt x="83421" y="55911"/>
                  <a:pt x="84385" y="55736"/>
                  <a:pt x="84385" y="55301"/>
                </a:cubicBezTo>
                <a:cubicBezTo>
                  <a:pt x="84385" y="52623"/>
                  <a:pt x="56473" y="51807"/>
                  <a:pt x="55678" y="49129"/>
                </a:cubicBezTo>
                <a:cubicBezTo>
                  <a:pt x="55544" y="48691"/>
                  <a:pt x="56424" y="48518"/>
                  <a:pt x="57987" y="48518"/>
                </a:cubicBezTo>
                <a:cubicBezTo>
                  <a:pt x="63800" y="48518"/>
                  <a:pt x="79060" y="50907"/>
                  <a:pt x="86766" y="50907"/>
                </a:cubicBezTo>
                <a:cubicBezTo>
                  <a:pt x="89650" y="50907"/>
                  <a:pt x="91477" y="50572"/>
                  <a:pt x="91353" y="49652"/>
                </a:cubicBezTo>
                <a:cubicBezTo>
                  <a:pt x="90829" y="45677"/>
                  <a:pt x="55929" y="45635"/>
                  <a:pt x="54883" y="42517"/>
                </a:cubicBezTo>
                <a:lnTo>
                  <a:pt x="54883" y="42224"/>
                </a:lnTo>
                <a:cubicBezTo>
                  <a:pt x="55043" y="41802"/>
                  <a:pt x="55922" y="41632"/>
                  <a:pt x="57290" y="41632"/>
                </a:cubicBezTo>
                <a:cubicBezTo>
                  <a:pt x="62791" y="41632"/>
                  <a:pt x="76193" y="44369"/>
                  <a:pt x="82547" y="44369"/>
                </a:cubicBezTo>
                <a:cubicBezTo>
                  <a:pt x="84705" y="44369"/>
                  <a:pt x="86050" y="44053"/>
                  <a:pt x="85996" y="43208"/>
                </a:cubicBezTo>
                <a:cubicBezTo>
                  <a:pt x="85724" y="39190"/>
                  <a:pt x="49233" y="41115"/>
                  <a:pt x="48961" y="38437"/>
                </a:cubicBezTo>
                <a:cubicBezTo>
                  <a:pt x="48902" y="37804"/>
                  <a:pt x="50700" y="37598"/>
                  <a:pt x="53479" y="37598"/>
                </a:cubicBezTo>
                <a:cubicBezTo>
                  <a:pt x="58674" y="37598"/>
                  <a:pt x="67300" y="38318"/>
                  <a:pt x="73649" y="38318"/>
                </a:cubicBezTo>
                <a:cubicBezTo>
                  <a:pt x="78392" y="38318"/>
                  <a:pt x="81864" y="37916"/>
                  <a:pt x="81686" y="36512"/>
                </a:cubicBezTo>
                <a:cubicBezTo>
                  <a:pt x="81465" y="34704"/>
                  <a:pt x="76852" y="34372"/>
                  <a:pt x="71550" y="34372"/>
                </a:cubicBezTo>
                <a:cubicBezTo>
                  <a:pt x="68477" y="34372"/>
                  <a:pt x="65172" y="34483"/>
                  <a:pt x="62357" y="34483"/>
                </a:cubicBezTo>
                <a:cubicBezTo>
                  <a:pt x="58511" y="34483"/>
                  <a:pt x="55580" y="34275"/>
                  <a:pt x="55406" y="33290"/>
                </a:cubicBezTo>
                <a:cubicBezTo>
                  <a:pt x="55175" y="32036"/>
                  <a:pt x="58436" y="31802"/>
                  <a:pt x="62263" y="31802"/>
                </a:cubicBezTo>
                <a:cubicBezTo>
                  <a:pt x="64532" y="31802"/>
                  <a:pt x="66999" y="31884"/>
                  <a:pt x="69055" y="31884"/>
                </a:cubicBezTo>
                <a:cubicBezTo>
                  <a:pt x="71691" y="31884"/>
                  <a:pt x="73651" y="31750"/>
                  <a:pt x="73651" y="31135"/>
                </a:cubicBezTo>
                <a:cubicBezTo>
                  <a:pt x="73651" y="29252"/>
                  <a:pt x="57540" y="29796"/>
                  <a:pt x="57540" y="27389"/>
                </a:cubicBezTo>
                <a:cubicBezTo>
                  <a:pt x="57540" y="26461"/>
                  <a:pt x="60722" y="26319"/>
                  <a:pt x="64667" y="26319"/>
                </a:cubicBezTo>
                <a:cubicBezTo>
                  <a:pt x="66396" y="26319"/>
                  <a:pt x="68270" y="26346"/>
                  <a:pt x="70088" y="26346"/>
                </a:cubicBezTo>
                <a:cubicBezTo>
                  <a:pt x="74964" y="26346"/>
                  <a:pt x="79429" y="26151"/>
                  <a:pt x="79552" y="24711"/>
                </a:cubicBezTo>
                <a:cubicBezTo>
                  <a:pt x="79639" y="23681"/>
                  <a:pt x="76653" y="23395"/>
                  <a:pt x="72549" y="23395"/>
                </a:cubicBezTo>
                <a:cubicBezTo>
                  <a:pt x="67417" y="23395"/>
                  <a:pt x="60537" y="23843"/>
                  <a:pt x="55733" y="23843"/>
                </a:cubicBezTo>
                <a:cubicBezTo>
                  <a:pt x="52358" y="23843"/>
                  <a:pt x="50008" y="23622"/>
                  <a:pt x="50008" y="22870"/>
                </a:cubicBezTo>
                <a:cubicBezTo>
                  <a:pt x="50008" y="21945"/>
                  <a:pt x="52567" y="21719"/>
                  <a:pt x="55920" y="21719"/>
                </a:cubicBezTo>
                <a:cubicBezTo>
                  <a:pt x="59141" y="21719"/>
                  <a:pt x="63094" y="21928"/>
                  <a:pt x="66212" y="21928"/>
                </a:cubicBezTo>
                <a:cubicBezTo>
                  <a:pt x="69251" y="21928"/>
                  <a:pt x="71496" y="21729"/>
                  <a:pt x="71496" y="20945"/>
                </a:cubicBezTo>
                <a:cubicBezTo>
                  <a:pt x="71496" y="18539"/>
                  <a:pt x="57017" y="20945"/>
                  <a:pt x="56745" y="18267"/>
                </a:cubicBezTo>
                <a:cubicBezTo>
                  <a:pt x="56663" y="17461"/>
                  <a:pt x="58501" y="17236"/>
                  <a:pt x="61111" y="17236"/>
                </a:cubicBezTo>
                <a:cubicBezTo>
                  <a:pt x="64383" y="17236"/>
                  <a:pt x="68868" y="17589"/>
                  <a:pt x="72302" y="17589"/>
                </a:cubicBezTo>
                <a:cubicBezTo>
                  <a:pt x="75231" y="17589"/>
                  <a:pt x="77397" y="17333"/>
                  <a:pt x="77397" y="16384"/>
                </a:cubicBezTo>
                <a:cubicBezTo>
                  <a:pt x="77397" y="13433"/>
                  <a:pt x="50824" y="15337"/>
                  <a:pt x="50552" y="12931"/>
                </a:cubicBezTo>
                <a:cubicBezTo>
                  <a:pt x="50473" y="12168"/>
                  <a:pt x="52702" y="11961"/>
                  <a:pt x="55804" y="11961"/>
                </a:cubicBezTo>
                <a:cubicBezTo>
                  <a:pt x="59461" y="11961"/>
                  <a:pt x="64331" y="12248"/>
                  <a:pt x="68060" y="12248"/>
                </a:cubicBezTo>
                <a:cubicBezTo>
                  <a:pt x="71223" y="12248"/>
                  <a:pt x="73566" y="12042"/>
                  <a:pt x="73651" y="11278"/>
                </a:cubicBezTo>
                <a:cubicBezTo>
                  <a:pt x="73902" y="9102"/>
                  <a:pt x="58189" y="9102"/>
                  <a:pt x="55113" y="7763"/>
                </a:cubicBezTo>
                <a:lnTo>
                  <a:pt x="55113" y="6780"/>
                </a:lnTo>
                <a:cubicBezTo>
                  <a:pt x="58189" y="5587"/>
                  <a:pt x="73798" y="6361"/>
                  <a:pt x="73568" y="4666"/>
                </a:cubicBezTo>
                <a:cubicBezTo>
                  <a:pt x="73528" y="4419"/>
                  <a:pt x="72467" y="4343"/>
                  <a:pt x="70873" y="4343"/>
                </a:cubicBezTo>
                <a:cubicBezTo>
                  <a:pt x="68407" y="4343"/>
                  <a:pt x="64665" y="4523"/>
                  <a:pt x="61451" y="4523"/>
                </a:cubicBezTo>
                <a:cubicBezTo>
                  <a:pt x="57968" y="4523"/>
                  <a:pt x="55105" y="4312"/>
                  <a:pt x="55155" y="3432"/>
                </a:cubicBezTo>
                <a:cubicBezTo>
                  <a:pt x="55259" y="1193"/>
                  <a:pt x="68504" y="2951"/>
                  <a:pt x="68860" y="1298"/>
                </a:cubicBezTo>
                <a:cubicBezTo>
                  <a:pt x="68922" y="1026"/>
                  <a:pt x="68609" y="795"/>
                  <a:pt x="68023" y="607"/>
                </a:cubicBezTo>
                <a:cubicBezTo>
                  <a:pt x="67793" y="858"/>
                  <a:pt x="67500" y="1047"/>
                  <a:pt x="67186" y="1151"/>
                </a:cubicBezTo>
                <a:lnTo>
                  <a:pt x="67144" y="1151"/>
                </a:lnTo>
                <a:cubicBezTo>
                  <a:pt x="66621" y="1047"/>
                  <a:pt x="65805" y="775"/>
                  <a:pt x="65491" y="126"/>
                </a:cubicBezTo>
                <a:lnTo>
                  <a:pt x="65386" y="126"/>
                </a:lnTo>
                <a:cubicBezTo>
                  <a:pt x="65177" y="628"/>
                  <a:pt x="64759" y="1005"/>
                  <a:pt x="64256" y="1151"/>
                </a:cubicBezTo>
                <a:lnTo>
                  <a:pt x="64215" y="1151"/>
                </a:lnTo>
                <a:cubicBezTo>
                  <a:pt x="63650" y="1047"/>
                  <a:pt x="62771" y="733"/>
                  <a:pt x="62499" y="0"/>
                </a:cubicBezTo>
                <a:cubicBezTo>
                  <a:pt x="62311" y="565"/>
                  <a:pt x="61871" y="984"/>
                  <a:pt x="61327" y="1151"/>
                </a:cubicBezTo>
                <a:lnTo>
                  <a:pt x="61285" y="1151"/>
                </a:lnTo>
                <a:cubicBezTo>
                  <a:pt x="60720" y="1047"/>
                  <a:pt x="59821" y="733"/>
                  <a:pt x="59570" y="0"/>
                </a:cubicBezTo>
                <a:cubicBezTo>
                  <a:pt x="59381" y="565"/>
                  <a:pt x="58942" y="984"/>
                  <a:pt x="58398" y="1151"/>
                </a:cubicBezTo>
                <a:lnTo>
                  <a:pt x="58335" y="1151"/>
                </a:lnTo>
                <a:cubicBezTo>
                  <a:pt x="57791" y="1047"/>
                  <a:pt x="56891" y="733"/>
                  <a:pt x="56640" y="0"/>
                </a:cubicBezTo>
                <a:cubicBezTo>
                  <a:pt x="56452" y="565"/>
                  <a:pt x="56013" y="984"/>
                  <a:pt x="55448" y="1151"/>
                </a:cubicBezTo>
                <a:lnTo>
                  <a:pt x="55406" y="1151"/>
                </a:lnTo>
                <a:cubicBezTo>
                  <a:pt x="54862" y="1047"/>
                  <a:pt x="53962" y="733"/>
                  <a:pt x="53711" y="0"/>
                </a:cubicBezTo>
                <a:cubicBezTo>
                  <a:pt x="53523" y="565"/>
                  <a:pt x="53083" y="984"/>
                  <a:pt x="52518" y="1151"/>
                </a:cubicBezTo>
                <a:lnTo>
                  <a:pt x="52476" y="1151"/>
                </a:lnTo>
                <a:cubicBezTo>
                  <a:pt x="51932" y="1047"/>
                  <a:pt x="51033" y="733"/>
                  <a:pt x="50782" y="0"/>
                </a:cubicBezTo>
                <a:cubicBezTo>
                  <a:pt x="50593" y="565"/>
                  <a:pt x="50154" y="984"/>
                  <a:pt x="49589" y="1151"/>
                </a:cubicBezTo>
                <a:lnTo>
                  <a:pt x="49547" y="1151"/>
                </a:lnTo>
                <a:cubicBezTo>
                  <a:pt x="48982" y="1047"/>
                  <a:pt x="48103" y="733"/>
                  <a:pt x="47852" y="0"/>
                </a:cubicBezTo>
                <a:cubicBezTo>
                  <a:pt x="47664" y="565"/>
                  <a:pt x="47225" y="984"/>
                  <a:pt x="46660" y="1151"/>
                </a:cubicBezTo>
                <a:lnTo>
                  <a:pt x="46618" y="1151"/>
                </a:lnTo>
                <a:cubicBezTo>
                  <a:pt x="46053" y="1047"/>
                  <a:pt x="45174" y="733"/>
                  <a:pt x="44923" y="0"/>
                </a:cubicBezTo>
                <a:cubicBezTo>
                  <a:pt x="44735" y="565"/>
                  <a:pt x="44295" y="984"/>
                  <a:pt x="43730" y="1151"/>
                </a:cubicBezTo>
                <a:lnTo>
                  <a:pt x="43689" y="1151"/>
                </a:lnTo>
                <a:cubicBezTo>
                  <a:pt x="43124" y="1047"/>
                  <a:pt x="42245" y="733"/>
                  <a:pt x="41973" y="0"/>
                </a:cubicBezTo>
                <a:cubicBezTo>
                  <a:pt x="41785" y="565"/>
                  <a:pt x="41345" y="984"/>
                  <a:pt x="40801" y="1151"/>
                </a:cubicBezTo>
                <a:lnTo>
                  <a:pt x="40759" y="1151"/>
                </a:lnTo>
                <a:cubicBezTo>
                  <a:pt x="40194" y="1047"/>
                  <a:pt x="39295" y="733"/>
                  <a:pt x="39044" y="0"/>
                </a:cubicBezTo>
                <a:cubicBezTo>
                  <a:pt x="38855" y="565"/>
                  <a:pt x="38416" y="984"/>
                  <a:pt x="37872" y="1151"/>
                </a:cubicBezTo>
                <a:lnTo>
                  <a:pt x="37809" y="1151"/>
                </a:lnTo>
                <a:cubicBezTo>
                  <a:pt x="37265" y="1047"/>
                  <a:pt x="36365" y="733"/>
                  <a:pt x="36114" y="0"/>
                </a:cubicBezTo>
                <a:cubicBezTo>
                  <a:pt x="35926" y="565"/>
                  <a:pt x="35487" y="984"/>
                  <a:pt x="34922" y="1151"/>
                </a:cubicBezTo>
                <a:lnTo>
                  <a:pt x="34880" y="1151"/>
                </a:lnTo>
                <a:cubicBezTo>
                  <a:pt x="34336" y="1047"/>
                  <a:pt x="33436" y="733"/>
                  <a:pt x="33185" y="0"/>
                </a:cubicBezTo>
                <a:cubicBezTo>
                  <a:pt x="32997" y="565"/>
                  <a:pt x="32557" y="984"/>
                  <a:pt x="31992" y="1151"/>
                </a:cubicBezTo>
                <a:lnTo>
                  <a:pt x="31950" y="1151"/>
                </a:lnTo>
                <a:cubicBezTo>
                  <a:pt x="31406" y="1047"/>
                  <a:pt x="30507" y="733"/>
                  <a:pt x="30256" y="0"/>
                </a:cubicBezTo>
                <a:cubicBezTo>
                  <a:pt x="30067" y="565"/>
                  <a:pt x="29628" y="984"/>
                  <a:pt x="29063" y="1151"/>
                </a:cubicBezTo>
                <a:lnTo>
                  <a:pt x="29021" y="1151"/>
                </a:lnTo>
                <a:cubicBezTo>
                  <a:pt x="28456" y="1047"/>
                  <a:pt x="27577" y="733"/>
                  <a:pt x="27326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7" name="Google Shape;157;p11"/>
          <p:cNvGrpSpPr/>
          <p:nvPr/>
        </p:nvGrpSpPr>
        <p:grpSpPr>
          <a:xfrm>
            <a:off x="782765" y="4023957"/>
            <a:ext cx="790903" cy="1319959"/>
            <a:chOff x="658400" y="2876550"/>
            <a:chExt cx="663287" cy="1106977"/>
          </a:xfrm>
        </p:grpSpPr>
        <p:grpSp>
          <p:nvGrpSpPr>
            <p:cNvPr id="158" name="Google Shape;158;p11"/>
            <p:cNvGrpSpPr/>
            <p:nvPr/>
          </p:nvGrpSpPr>
          <p:grpSpPr>
            <a:xfrm>
              <a:off x="713235" y="2876550"/>
              <a:ext cx="608452" cy="1085513"/>
              <a:chOff x="3734270" y="74249"/>
              <a:chExt cx="3046829" cy="5435717"/>
            </a:xfrm>
          </p:grpSpPr>
          <p:grpSp>
            <p:nvGrpSpPr>
              <p:cNvPr id="159" name="Google Shape;159;p11"/>
              <p:cNvGrpSpPr/>
              <p:nvPr/>
            </p:nvGrpSpPr>
            <p:grpSpPr>
              <a:xfrm rot="312499">
                <a:off x="4269747" y="179454"/>
                <a:ext cx="2417210" cy="2184088"/>
                <a:chOff x="3949525" y="-38550"/>
                <a:chExt cx="2695666" cy="2435690"/>
              </a:xfrm>
            </p:grpSpPr>
            <p:sp>
              <p:nvSpPr>
                <p:cNvPr id="160" name="Google Shape;160;p11"/>
                <p:cNvSpPr/>
                <p:nvPr/>
              </p:nvSpPr>
              <p:spPr>
                <a:xfrm flipH="1">
                  <a:off x="5395256" y="293336"/>
                  <a:ext cx="998480" cy="850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1" name="Google Shape;161;p11"/>
                <p:cNvSpPr/>
                <p:nvPr/>
              </p:nvSpPr>
              <p:spPr>
                <a:xfrm flipH="1">
                  <a:off x="5395254" y="1046449"/>
                  <a:ext cx="1249937" cy="45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2" name="Google Shape;162;p11"/>
                <p:cNvSpPr/>
                <p:nvPr/>
              </p:nvSpPr>
              <p:spPr>
                <a:xfrm flipH="1">
                  <a:off x="3949525" y="963360"/>
                  <a:ext cx="1414474" cy="409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3" name="Google Shape;163;p11"/>
                <p:cNvSpPr/>
                <p:nvPr/>
              </p:nvSpPr>
              <p:spPr>
                <a:xfrm flipH="1">
                  <a:off x="4567262" y="-38550"/>
                  <a:ext cx="867944" cy="1195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4" name="Google Shape;164;p11"/>
                <p:cNvSpPr/>
                <p:nvPr/>
              </p:nvSpPr>
              <p:spPr>
                <a:xfrm flipH="1">
                  <a:off x="5374388" y="1159006"/>
                  <a:ext cx="769925" cy="1238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5" name="Google Shape;165;p11"/>
                <p:cNvSpPr/>
                <p:nvPr/>
              </p:nvSpPr>
              <p:spPr>
                <a:xfrm flipH="1">
                  <a:off x="5374384" y="1034646"/>
                  <a:ext cx="1270807" cy="469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6" name="Google Shape;166;p11"/>
                <p:cNvSpPr/>
                <p:nvPr/>
              </p:nvSpPr>
              <p:spPr>
                <a:xfrm flipH="1">
                  <a:off x="5374386" y="293805"/>
                  <a:ext cx="1019350" cy="86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7" name="Google Shape;167;p11"/>
                <p:cNvSpPr/>
                <p:nvPr/>
              </p:nvSpPr>
              <p:spPr>
                <a:xfrm flipH="1">
                  <a:off x="4567261" y="-37925"/>
                  <a:ext cx="983472" cy="1155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68" name="Google Shape;168;p11"/>
              <p:cNvSpPr/>
              <p:nvPr/>
            </p:nvSpPr>
            <p:spPr>
              <a:xfrm rot="822121" flipH="1">
                <a:off x="4231896" y="1184641"/>
                <a:ext cx="773829" cy="4294784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35405" extrusionOk="0">
                    <a:moveTo>
                      <a:pt x="0" y="0"/>
                    </a:moveTo>
                    <a:cubicBezTo>
                      <a:pt x="0" y="1"/>
                      <a:pt x="2164" y="9265"/>
                      <a:pt x="2481" y="13785"/>
                    </a:cubicBezTo>
                    <a:cubicBezTo>
                      <a:pt x="2799" y="18304"/>
                      <a:pt x="3484" y="35405"/>
                      <a:pt x="3484" y="35405"/>
                    </a:cubicBezTo>
                    <a:cubicBezTo>
                      <a:pt x="4688" y="34884"/>
                      <a:pt x="5560" y="34276"/>
                      <a:pt x="6802" y="34276"/>
                    </a:cubicBezTo>
                    <a:cubicBezTo>
                      <a:pt x="6834" y="34276"/>
                      <a:pt x="6867" y="34276"/>
                      <a:pt x="6901" y="34277"/>
                    </a:cubicBezTo>
                    <a:cubicBezTo>
                      <a:pt x="7469" y="34284"/>
                      <a:pt x="7935" y="35302"/>
                      <a:pt x="8361" y="35302"/>
                    </a:cubicBezTo>
                    <a:cubicBezTo>
                      <a:pt x="8424" y="35302"/>
                      <a:pt x="8485" y="35280"/>
                      <a:pt x="8546" y="35229"/>
                    </a:cubicBezTo>
                    <a:cubicBezTo>
                      <a:pt x="9014" y="34837"/>
                      <a:pt x="9900" y="34419"/>
                      <a:pt x="9900" y="34419"/>
                    </a:cubicBezTo>
                    <a:cubicBezTo>
                      <a:pt x="9064" y="17269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69" name="Google Shape;169;p11"/>
            <p:cNvSpPr/>
            <p:nvPr/>
          </p:nvSpPr>
          <p:spPr>
            <a:xfrm>
              <a:off x="658400" y="3854852"/>
              <a:ext cx="224200" cy="128675"/>
            </a:xfrm>
            <a:custGeom>
              <a:avLst/>
              <a:gdLst/>
              <a:ahLst/>
              <a:cxnLst/>
              <a:rect l="l" t="t" r="r" b="b"/>
              <a:pathLst>
                <a:path w="8968" h="5147" extrusionOk="0">
                  <a:moveTo>
                    <a:pt x="1668" y="16"/>
                  </a:moveTo>
                  <a:cubicBezTo>
                    <a:pt x="2081" y="48"/>
                    <a:pt x="2477" y="810"/>
                    <a:pt x="3096" y="1064"/>
                  </a:cubicBezTo>
                  <a:cubicBezTo>
                    <a:pt x="3715" y="1318"/>
                    <a:pt x="4652" y="1445"/>
                    <a:pt x="5382" y="1540"/>
                  </a:cubicBezTo>
                  <a:cubicBezTo>
                    <a:pt x="6112" y="1635"/>
                    <a:pt x="6922" y="1619"/>
                    <a:pt x="7478" y="1635"/>
                  </a:cubicBezTo>
                  <a:cubicBezTo>
                    <a:pt x="8034" y="1651"/>
                    <a:pt x="8510" y="1381"/>
                    <a:pt x="8716" y="1635"/>
                  </a:cubicBezTo>
                  <a:cubicBezTo>
                    <a:pt x="8922" y="1889"/>
                    <a:pt x="9145" y="2588"/>
                    <a:pt x="8716" y="3159"/>
                  </a:cubicBezTo>
                  <a:cubicBezTo>
                    <a:pt x="8287" y="3731"/>
                    <a:pt x="7525" y="4858"/>
                    <a:pt x="6144" y="5064"/>
                  </a:cubicBezTo>
                  <a:cubicBezTo>
                    <a:pt x="4763" y="5270"/>
                    <a:pt x="1350" y="5096"/>
                    <a:pt x="429" y="4397"/>
                  </a:cubicBezTo>
                  <a:cubicBezTo>
                    <a:pt x="-492" y="3699"/>
                    <a:pt x="414" y="1603"/>
                    <a:pt x="620" y="873"/>
                  </a:cubicBezTo>
                  <a:cubicBezTo>
                    <a:pt x="827" y="143"/>
                    <a:pt x="1255" y="-16"/>
                    <a:pt x="1668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4182268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 txBox="1">
            <a:spLocks noGrp="1"/>
          </p:cNvSpPr>
          <p:nvPr>
            <p:ph type="title"/>
          </p:nvPr>
        </p:nvSpPr>
        <p:spPr>
          <a:xfrm>
            <a:off x="950967" y="491767"/>
            <a:ext cx="102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0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ctrTitle" idx="2"/>
          </p:nvPr>
        </p:nvSpPr>
        <p:spPr>
          <a:xfrm flipH="1">
            <a:off x="932567" y="2054000"/>
            <a:ext cx="347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1"/>
          </p:nvPr>
        </p:nvSpPr>
        <p:spPr>
          <a:xfrm flipH="1">
            <a:off x="950967" y="2659067"/>
            <a:ext cx="34556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rgbClr val="754C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idx="3" hasCustomPrompt="1"/>
          </p:nvPr>
        </p:nvSpPr>
        <p:spPr>
          <a:xfrm>
            <a:off x="4467924" y="2354233"/>
            <a:ext cx="85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 txBox="1">
            <a:spLocks noGrp="1"/>
          </p:cNvSpPr>
          <p:nvPr>
            <p:ph type="ctrTitle" idx="4"/>
          </p:nvPr>
        </p:nvSpPr>
        <p:spPr>
          <a:xfrm flipH="1">
            <a:off x="7741968" y="3401111"/>
            <a:ext cx="31796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subTitle" idx="5"/>
          </p:nvPr>
        </p:nvSpPr>
        <p:spPr>
          <a:xfrm flipH="1">
            <a:off x="7741967" y="4012400"/>
            <a:ext cx="34740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rgbClr val="754C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6" hasCustomPrompt="1"/>
          </p:nvPr>
        </p:nvSpPr>
        <p:spPr>
          <a:xfrm>
            <a:off x="6874479" y="3583768"/>
            <a:ext cx="85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ctrTitle" idx="7"/>
          </p:nvPr>
        </p:nvSpPr>
        <p:spPr>
          <a:xfrm flipH="1">
            <a:off x="950967" y="3405667"/>
            <a:ext cx="34556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subTitle" idx="8"/>
          </p:nvPr>
        </p:nvSpPr>
        <p:spPr>
          <a:xfrm flipH="1">
            <a:off x="932565" y="4012404"/>
            <a:ext cx="34740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title" idx="9" hasCustomPrompt="1"/>
          </p:nvPr>
        </p:nvSpPr>
        <p:spPr>
          <a:xfrm>
            <a:off x="4467924" y="3583768"/>
            <a:ext cx="849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2" name="Google Shape;182;p13"/>
          <p:cNvSpPr txBox="1">
            <a:spLocks noGrp="1"/>
          </p:cNvSpPr>
          <p:nvPr>
            <p:ph type="ctrTitle" idx="13"/>
          </p:nvPr>
        </p:nvSpPr>
        <p:spPr>
          <a:xfrm flipH="1">
            <a:off x="7741968" y="4757319"/>
            <a:ext cx="327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subTitle" idx="14"/>
          </p:nvPr>
        </p:nvSpPr>
        <p:spPr>
          <a:xfrm flipH="1">
            <a:off x="7741967" y="5368133"/>
            <a:ext cx="34740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title" idx="15" hasCustomPrompt="1"/>
          </p:nvPr>
        </p:nvSpPr>
        <p:spPr>
          <a:xfrm>
            <a:off x="6874479" y="4947229"/>
            <a:ext cx="85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5" name="Google Shape;185;p13"/>
          <p:cNvSpPr txBox="1">
            <a:spLocks noGrp="1"/>
          </p:cNvSpPr>
          <p:nvPr>
            <p:ph type="ctrTitle" idx="16"/>
          </p:nvPr>
        </p:nvSpPr>
        <p:spPr>
          <a:xfrm flipH="1">
            <a:off x="950967" y="4757333"/>
            <a:ext cx="34556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subTitle" idx="17"/>
          </p:nvPr>
        </p:nvSpPr>
        <p:spPr>
          <a:xfrm flipH="1">
            <a:off x="932567" y="5365733"/>
            <a:ext cx="34740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3"/>
          <p:cNvSpPr txBox="1">
            <a:spLocks noGrp="1"/>
          </p:cNvSpPr>
          <p:nvPr>
            <p:ph type="title" idx="18" hasCustomPrompt="1"/>
          </p:nvPr>
        </p:nvSpPr>
        <p:spPr>
          <a:xfrm>
            <a:off x="4467924" y="4947229"/>
            <a:ext cx="849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8" name="Google Shape;188;p13"/>
          <p:cNvSpPr/>
          <p:nvPr/>
        </p:nvSpPr>
        <p:spPr>
          <a:xfrm flipH="1">
            <a:off x="-88607" y="6380267"/>
            <a:ext cx="12420308" cy="853211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9" name="Google Shape;189;p13"/>
          <p:cNvGrpSpPr/>
          <p:nvPr/>
        </p:nvGrpSpPr>
        <p:grpSpPr>
          <a:xfrm rot="-934160">
            <a:off x="10004590" y="600889"/>
            <a:ext cx="2938317" cy="4277076"/>
            <a:chOff x="5925256" y="467618"/>
            <a:chExt cx="1701157" cy="2476241"/>
          </a:xfrm>
        </p:grpSpPr>
        <p:sp>
          <p:nvSpPr>
            <p:cNvPr id="190" name="Google Shape;190;p13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3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3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3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3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3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3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236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83073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2845E7-9DD3-402D-8F27-55B3AC7D335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1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ncert One"/>
              <a:buNone/>
              <a:defRPr sz="2800" b="1">
                <a:solidFill>
                  <a:schemeClr val="l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●"/>
              <a:defRPr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■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■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ora"/>
              <a:buChar char="■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F1C5C5"/>
                </a:solidFill>
              </a:rPr>
              <a:pPr/>
              <a:t>‹#›</a:t>
            </a:fld>
            <a:endParaRPr>
              <a:solidFill>
                <a:srgbClr val="F1C5C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6837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760">
          <p15:clr>
            <a:srgbClr val="EA4335"/>
          </p15:clr>
        </p15:guide>
        <p15:guide id="3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903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3467" y="436400"/>
            <a:ext cx="1028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sie"/>
              <a:buNone/>
              <a:defRPr sz="35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sie"/>
              <a:buNone/>
              <a:defRPr sz="35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sie"/>
              <a:buNone/>
              <a:defRPr sz="35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sie"/>
              <a:buNone/>
              <a:defRPr sz="35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sie"/>
              <a:buNone/>
              <a:defRPr sz="35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sie"/>
              <a:buNone/>
              <a:defRPr sz="35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sie"/>
              <a:buNone/>
              <a:defRPr sz="35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sie"/>
              <a:buNone/>
              <a:defRPr sz="35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sie"/>
              <a:buNone/>
              <a:defRPr sz="35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3467" y="1536633"/>
            <a:ext cx="10285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rub"/>
              <a:buChar char="●"/>
              <a:defRPr>
                <a:solidFill>
                  <a:schemeClr val="dk1"/>
                </a:solidFill>
                <a:latin typeface="Krub"/>
                <a:ea typeface="Krub"/>
                <a:cs typeface="Krub"/>
                <a:sym typeface="Krub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rub"/>
              <a:buChar char="○"/>
              <a:defRPr>
                <a:solidFill>
                  <a:schemeClr val="dk1"/>
                </a:solidFill>
                <a:latin typeface="Krub"/>
                <a:ea typeface="Krub"/>
                <a:cs typeface="Krub"/>
                <a:sym typeface="Krub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rub"/>
              <a:buChar char="■"/>
              <a:defRPr>
                <a:solidFill>
                  <a:schemeClr val="dk1"/>
                </a:solidFill>
                <a:latin typeface="Krub"/>
                <a:ea typeface="Krub"/>
                <a:cs typeface="Krub"/>
                <a:sym typeface="Krub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rub"/>
              <a:buChar char="●"/>
              <a:defRPr>
                <a:solidFill>
                  <a:schemeClr val="dk1"/>
                </a:solidFill>
                <a:latin typeface="Krub"/>
                <a:ea typeface="Krub"/>
                <a:cs typeface="Krub"/>
                <a:sym typeface="Krub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rub"/>
              <a:buChar char="○"/>
              <a:defRPr>
                <a:solidFill>
                  <a:schemeClr val="dk1"/>
                </a:solidFill>
                <a:latin typeface="Krub"/>
                <a:ea typeface="Krub"/>
                <a:cs typeface="Krub"/>
                <a:sym typeface="Krub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rub"/>
              <a:buChar char="■"/>
              <a:defRPr>
                <a:solidFill>
                  <a:schemeClr val="dk1"/>
                </a:solidFill>
                <a:latin typeface="Krub"/>
                <a:ea typeface="Krub"/>
                <a:cs typeface="Krub"/>
                <a:sym typeface="Krub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rub"/>
              <a:buChar char="●"/>
              <a:defRPr>
                <a:solidFill>
                  <a:schemeClr val="dk1"/>
                </a:solidFill>
                <a:latin typeface="Krub"/>
                <a:ea typeface="Krub"/>
                <a:cs typeface="Krub"/>
                <a:sym typeface="Krub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rub"/>
              <a:buChar char="○"/>
              <a:defRPr>
                <a:solidFill>
                  <a:schemeClr val="dk1"/>
                </a:solidFill>
                <a:latin typeface="Krub"/>
                <a:ea typeface="Krub"/>
                <a:cs typeface="Krub"/>
                <a:sym typeface="Krub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rub"/>
              <a:buChar char="■"/>
              <a:defRPr>
                <a:solidFill>
                  <a:schemeClr val="dk1"/>
                </a:solidFill>
                <a:latin typeface="Krub"/>
                <a:ea typeface="Krub"/>
                <a:cs typeface="Krub"/>
                <a:sym typeface="Krub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30874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b00f0a891b96caa050f493ee863d966a.png"/>
          <p:cNvPicPr>
            <a:picLocks noChangeAspect="1"/>
          </p:cNvPicPr>
          <p:nvPr/>
        </p:nvPicPr>
        <p:blipFill>
          <a:blip r:embed="rId3" cstate="print"/>
          <a:srcRect l="24314" t="12427" r="9872" b="3660"/>
          <a:stretch>
            <a:fillRect/>
          </a:stretch>
        </p:blipFill>
        <p:spPr>
          <a:xfrm>
            <a:off x="942107" y="819387"/>
            <a:ext cx="4017819" cy="5816941"/>
          </a:xfrm>
          <a:prstGeom prst="rect">
            <a:avLst/>
          </a:prstGeom>
        </p:spPr>
      </p:pic>
      <p:sp>
        <p:nvSpPr>
          <p:cNvPr id="21" name="Cloud Callout 20"/>
          <p:cNvSpPr/>
          <p:nvPr/>
        </p:nvSpPr>
        <p:spPr>
          <a:xfrm>
            <a:off x="3513722" y="1698166"/>
            <a:ext cx="8272993" cy="3461667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Rèn</a:t>
            </a:r>
            <a:r>
              <a:rPr lang="en-US" sz="32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32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vi-VN" sz="32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lang="en-US" sz="32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32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32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cú</a:t>
            </a:r>
            <a:r>
              <a:rPr lang="en-US" sz="32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32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32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Đ</a:t>
            </a:r>
            <a:r>
              <a:rPr lang="vi-VN" sz="32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ường</a:t>
            </a:r>
            <a:r>
              <a:rPr lang="en-US" sz="32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32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6E12A3-37C0-48BC-B0D7-1E01B36C8744}"/>
              </a:ext>
            </a:extLst>
          </p:cNvPr>
          <p:cNvSpPr txBox="1"/>
          <p:nvPr/>
        </p:nvSpPr>
        <p:spPr>
          <a:xfrm>
            <a:off x="2090056" y="0"/>
            <a:ext cx="8957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Bài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2</a:t>
            </a:r>
            <a:r>
              <a:rPr lang="en-US" sz="6000" dirty="0">
                <a:solidFill>
                  <a:srgbClr val="7030A0"/>
                </a:solidFill>
                <a:latin typeface="#9Slide05 Fourth Medium" panose="00000600000000000000" pitchFamily="2" charset="0"/>
              </a:rPr>
              <a:t>: </a:t>
            </a:r>
            <a:r>
              <a:rPr lang="en-US" sz="6000" dirty="0" err="1">
                <a:solidFill>
                  <a:srgbClr val="7030A0"/>
                </a:solidFill>
                <a:latin typeface="#9Slide05 Fourth Medium" panose="00000600000000000000" pitchFamily="2" charset="0"/>
              </a:rPr>
              <a:t>Vẻ</a:t>
            </a:r>
            <a:r>
              <a:rPr lang="en-US" sz="6000" dirty="0">
                <a:solidFill>
                  <a:srgbClr val="7030A0"/>
                </a:solidFill>
                <a:latin typeface="#9Slide05 Fourth Medium" panose="00000600000000000000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#9Slide05 Fourth Medium" panose="00000600000000000000" pitchFamily="2" charset="0"/>
              </a:rPr>
              <a:t>đẹp</a:t>
            </a:r>
            <a:r>
              <a:rPr lang="en-US" sz="6000" dirty="0">
                <a:solidFill>
                  <a:srgbClr val="7030A0"/>
                </a:solidFill>
                <a:latin typeface="#9Slide05 Fourth Medium" panose="00000600000000000000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#9Slide05 Fourth Medium" panose="00000600000000000000" pitchFamily="2" charset="0"/>
              </a:rPr>
              <a:t>cổ</a:t>
            </a:r>
            <a:r>
              <a:rPr lang="en-US" sz="6000" dirty="0">
                <a:solidFill>
                  <a:srgbClr val="7030A0"/>
                </a:solidFill>
                <a:latin typeface="#9Slide05 Fourth Medium" panose="00000600000000000000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#9Slide05 Fourth Medium" panose="00000600000000000000" pitchFamily="2" charset="0"/>
              </a:rPr>
              <a:t>điển</a:t>
            </a:r>
            <a:r>
              <a:rPr lang="en-US" sz="6000" dirty="0">
                <a:solidFill>
                  <a:srgbClr val="7030A0"/>
                </a:solidFill>
                <a:latin typeface="#9Slide05 Fourth Medium" panose="00000600000000000000" pitchFamily="2" charset="0"/>
              </a:rPr>
              <a:t>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719A06-4E71-44F3-836E-582B128DF53C}"/>
              </a:ext>
            </a:extLst>
          </p:cNvPr>
          <p:cNvSpPr txBox="1"/>
          <p:nvPr/>
        </p:nvSpPr>
        <p:spPr>
          <a:xfrm>
            <a:off x="8578555" y="6488668"/>
            <a:ext cx="401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#9Slide05 Fourth Medium" panose="00000600000000000000" pitchFamily="2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C72412-7E2E-47C5-A273-11BE1FDB240C}"/>
              </a:ext>
            </a:extLst>
          </p:cNvPr>
          <p:cNvSpPr txBox="1"/>
          <p:nvPr/>
        </p:nvSpPr>
        <p:spPr>
          <a:xfrm>
            <a:off x="2851493" y="-1243692"/>
            <a:ext cx="5458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6645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5">
            <a:extLst>
              <a:ext uri="{FF2B5EF4-FFF2-40B4-BE49-F238E27FC236}">
                <a16:creationId xmlns:a16="http://schemas.microsoft.com/office/drawing/2014/main" id="{26B60002-1873-46C3-8665-53639BA6E1DF}"/>
              </a:ext>
            </a:extLst>
          </p:cNvPr>
          <p:cNvSpPr/>
          <p:nvPr/>
        </p:nvSpPr>
        <p:spPr>
          <a:xfrm>
            <a:off x="-128378" y="1014397"/>
            <a:ext cx="11913326" cy="605350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sx="102000" sy="10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</a:pP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khẽ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vèo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ca: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003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ngơ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ngác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003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0" marR="0" indent="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003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003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14700" marR="0" indent="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Khê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“Thu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điếu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Điếu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...”.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khẽ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vèo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AF9C92-60C3-49B6-A996-B1B7995CEBAB}"/>
              </a:ext>
            </a:extLst>
          </p:cNvPr>
          <p:cNvSpPr txBox="1"/>
          <p:nvPr/>
        </p:nvSpPr>
        <p:spPr>
          <a:xfrm>
            <a:off x="3701142" y="-1195558"/>
            <a:ext cx="5550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476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F4AB08-A0A6-4DA9-A34F-0362DD342C3B}"/>
              </a:ext>
            </a:extLst>
          </p:cNvPr>
          <p:cNvSpPr txBox="1"/>
          <p:nvPr/>
        </p:nvSpPr>
        <p:spPr>
          <a:xfrm>
            <a:off x="407052" y="60290"/>
            <a:ext cx="1114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Rèn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Đ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77400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9" name="Google Shape;2199;p56"/>
          <p:cNvGrpSpPr/>
          <p:nvPr/>
        </p:nvGrpSpPr>
        <p:grpSpPr>
          <a:xfrm rot="-421462" flipH="1">
            <a:off x="9831076" y="4184185"/>
            <a:ext cx="3592077" cy="5539665"/>
            <a:chOff x="-138878" y="1089036"/>
            <a:chExt cx="2326695" cy="3588512"/>
          </a:xfrm>
        </p:grpSpPr>
        <p:grpSp>
          <p:nvGrpSpPr>
            <p:cNvPr id="2200" name="Google Shape;2200;p56"/>
            <p:cNvGrpSpPr/>
            <p:nvPr/>
          </p:nvGrpSpPr>
          <p:grpSpPr>
            <a:xfrm rot="-536374">
              <a:off x="104887" y="1212004"/>
              <a:ext cx="1839165" cy="3281175"/>
              <a:chOff x="3734270" y="74249"/>
              <a:chExt cx="3046829" cy="5435717"/>
            </a:xfrm>
          </p:grpSpPr>
          <p:grpSp>
            <p:nvGrpSpPr>
              <p:cNvPr id="2201" name="Google Shape;2201;p56"/>
              <p:cNvGrpSpPr/>
              <p:nvPr/>
            </p:nvGrpSpPr>
            <p:grpSpPr>
              <a:xfrm rot="312499">
                <a:off x="4269747" y="179454"/>
                <a:ext cx="2417210" cy="2184088"/>
                <a:chOff x="3949525" y="-38550"/>
                <a:chExt cx="2695666" cy="2435690"/>
              </a:xfrm>
            </p:grpSpPr>
            <p:sp>
              <p:nvSpPr>
                <p:cNvPr id="2202" name="Google Shape;2202;p56"/>
                <p:cNvSpPr/>
                <p:nvPr/>
              </p:nvSpPr>
              <p:spPr>
                <a:xfrm flipH="1">
                  <a:off x="5395256" y="293336"/>
                  <a:ext cx="998480" cy="850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03" name="Google Shape;2203;p56"/>
                <p:cNvSpPr/>
                <p:nvPr/>
              </p:nvSpPr>
              <p:spPr>
                <a:xfrm flipH="1">
                  <a:off x="5395254" y="1046449"/>
                  <a:ext cx="1249937" cy="45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04" name="Google Shape;2204;p56"/>
                <p:cNvSpPr/>
                <p:nvPr/>
              </p:nvSpPr>
              <p:spPr>
                <a:xfrm flipH="1">
                  <a:off x="3949525" y="963360"/>
                  <a:ext cx="1414474" cy="409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05" name="Google Shape;2205;p56"/>
                <p:cNvSpPr/>
                <p:nvPr/>
              </p:nvSpPr>
              <p:spPr>
                <a:xfrm flipH="1">
                  <a:off x="4567262" y="-38550"/>
                  <a:ext cx="867944" cy="1195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06" name="Google Shape;2206;p56"/>
                <p:cNvSpPr/>
                <p:nvPr/>
              </p:nvSpPr>
              <p:spPr>
                <a:xfrm flipH="1">
                  <a:off x="5374388" y="1159006"/>
                  <a:ext cx="769925" cy="1238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07" name="Google Shape;2207;p56"/>
                <p:cNvSpPr/>
                <p:nvPr/>
              </p:nvSpPr>
              <p:spPr>
                <a:xfrm flipH="1">
                  <a:off x="5374384" y="1034646"/>
                  <a:ext cx="1270807" cy="469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08" name="Google Shape;2208;p56"/>
                <p:cNvSpPr/>
                <p:nvPr/>
              </p:nvSpPr>
              <p:spPr>
                <a:xfrm flipH="1">
                  <a:off x="5374386" y="293805"/>
                  <a:ext cx="1019350" cy="86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09" name="Google Shape;2209;p56"/>
                <p:cNvSpPr/>
                <p:nvPr/>
              </p:nvSpPr>
              <p:spPr>
                <a:xfrm flipH="1">
                  <a:off x="4567261" y="-37925"/>
                  <a:ext cx="983472" cy="1155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210" name="Google Shape;2210;p56"/>
              <p:cNvSpPr/>
              <p:nvPr/>
            </p:nvSpPr>
            <p:spPr>
              <a:xfrm rot="822121" flipH="1">
                <a:off x="4231896" y="1184641"/>
                <a:ext cx="773829" cy="4294784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35405" extrusionOk="0">
                    <a:moveTo>
                      <a:pt x="0" y="0"/>
                    </a:moveTo>
                    <a:cubicBezTo>
                      <a:pt x="0" y="1"/>
                      <a:pt x="2164" y="9265"/>
                      <a:pt x="2481" y="13785"/>
                    </a:cubicBezTo>
                    <a:cubicBezTo>
                      <a:pt x="2799" y="18304"/>
                      <a:pt x="3484" y="35405"/>
                      <a:pt x="3484" y="35405"/>
                    </a:cubicBezTo>
                    <a:cubicBezTo>
                      <a:pt x="4688" y="34884"/>
                      <a:pt x="5560" y="34276"/>
                      <a:pt x="6802" y="34276"/>
                    </a:cubicBezTo>
                    <a:cubicBezTo>
                      <a:pt x="6834" y="34276"/>
                      <a:pt x="6867" y="34276"/>
                      <a:pt x="6901" y="34277"/>
                    </a:cubicBezTo>
                    <a:cubicBezTo>
                      <a:pt x="7469" y="34284"/>
                      <a:pt x="7935" y="35302"/>
                      <a:pt x="8361" y="35302"/>
                    </a:cubicBezTo>
                    <a:cubicBezTo>
                      <a:pt x="8424" y="35302"/>
                      <a:pt x="8485" y="35280"/>
                      <a:pt x="8546" y="35229"/>
                    </a:cubicBezTo>
                    <a:cubicBezTo>
                      <a:pt x="9014" y="34837"/>
                      <a:pt x="9900" y="34419"/>
                      <a:pt x="9900" y="34419"/>
                    </a:cubicBezTo>
                    <a:cubicBezTo>
                      <a:pt x="9064" y="17269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211" name="Google Shape;2211;p56"/>
            <p:cNvSpPr/>
            <p:nvPr/>
          </p:nvSpPr>
          <p:spPr>
            <a:xfrm>
              <a:off x="189111" y="4292798"/>
              <a:ext cx="648400" cy="384750"/>
            </a:xfrm>
            <a:custGeom>
              <a:avLst/>
              <a:gdLst/>
              <a:ahLst/>
              <a:cxnLst/>
              <a:rect l="l" t="t" r="r" b="b"/>
              <a:pathLst>
                <a:path w="25936" h="15390" extrusionOk="0">
                  <a:moveTo>
                    <a:pt x="5009" y="119"/>
                  </a:moveTo>
                  <a:cubicBezTo>
                    <a:pt x="7295" y="-357"/>
                    <a:pt x="11423" y="2596"/>
                    <a:pt x="13772" y="3167"/>
                  </a:cubicBezTo>
                  <a:cubicBezTo>
                    <a:pt x="16122" y="3739"/>
                    <a:pt x="17455" y="3612"/>
                    <a:pt x="19106" y="3548"/>
                  </a:cubicBezTo>
                  <a:cubicBezTo>
                    <a:pt x="20757" y="3485"/>
                    <a:pt x="22599" y="2183"/>
                    <a:pt x="23678" y="2786"/>
                  </a:cubicBezTo>
                  <a:cubicBezTo>
                    <a:pt x="24758" y="3389"/>
                    <a:pt x="26663" y="5168"/>
                    <a:pt x="25583" y="7168"/>
                  </a:cubicBezTo>
                  <a:cubicBezTo>
                    <a:pt x="24504" y="9168"/>
                    <a:pt x="20852" y="13677"/>
                    <a:pt x="17201" y="14788"/>
                  </a:cubicBezTo>
                  <a:cubicBezTo>
                    <a:pt x="13550" y="15899"/>
                    <a:pt x="6534" y="15296"/>
                    <a:pt x="3676" y="13835"/>
                  </a:cubicBezTo>
                  <a:cubicBezTo>
                    <a:pt x="819" y="12375"/>
                    <a:pt x="-166" y="8311"/>
                    <a:pt x="56" y="6025"/>
                  </a:cubicBezTo>
                  <a:cubicBezTo>
                    <a:pt x="278" y="3739"/>
                    <a:pt x="2723" y="595"/>
                    <a:pt x="5009" y="1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pic>
        <p:nvPicPr>
          <p:cNvPr id="2212" name="Google Shape;2212;p56"/>
          <p:cNvPicPr preferRelativeResize="0"/>
          <p:nvPr/>
        </p:nvPicPr>
        <p:blipFill rotWithShape="1">
          <a:blip r:embed="rId3">
            <a:alphaModFix/>
          </a:blip>
          <a:srcRect l="15217" r="18098"/>
          <a:stretch/>
        </p:blipFill>
        <p:spPr>
          <a:xfrm>
            <a:off x="102157" y="5648937"/>
            <a:ext cx="1082727" cy="1038604"/>
          </a:xfrm>
          <a:prstGeom prst="ellipse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69D45F-6D15-45EC-AD18-0D926C5EC621}"/>
              </a:ext>
            </a:extLst>
          </p:cNvPr>
          <p:cNvSpPr txBox="1"/>
          <p:nvPr/>
        </p:nvSpPr>
        <p:spPr>
          <a:xfrm>
            <a:off x="3698738" y="-1223016"/>
            <a:ext cx="5499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BE5B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969DA9-D8F1-48C7-84EE-B3FC1597CB7E}"/>
              </a:ext>
            </a:extLst>
          </p:cNvPr>
          <p:cNvSpPr txBox="1"/>
          <p:nvPr/>
        </p:nvSpPr>
        <p:spPr>
          <a:xfrm>
            <a:off x="-12324" y="-18429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Rèn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Đ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19FC3E-D7A4-48B4-97A7-FC95CD8D118D}"/>
              </a:ext>
            </a:extLst>
          </p:cNvPr>
          <p:cNvSpPr/>
          <p:nvPr/>
        </p:nvSpPr>
        <p:spPr>
          <a:xfrm>
            <a:off x="120817" y="1093812"/>
            <a:ext cx="11948486" cy="5132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vèo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qua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431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lửng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431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teo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bao la.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?)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lửng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nhè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teo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teo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bâng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khuâng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man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56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5BB"/>
        </a:solidFill>
        <a:effectLst/>
      </p:bgPr>
    </p:bg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yellow, scissors&#10;&#10;Description automatically generated">
            <a:extLst>
              <a:ext uri="{FF2B5EF4-FFF2-40B4-BE49-F238E27FC236}">
                <a16:creationId xmlns:a16="http://schemas.microsoft.com/office/drawing/2014/main" id="{35AE420D-5C00-1348-B3AF-6D20ADC21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05" y="94444"/>
            <a:ext cx="736953" cy="4953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2D1C87-A396-4FE1-9EA8-AAA623E05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7783" y="5485593"/>
            <a:ext cx="1024217" cy="10303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70412A-5D40-4692-AE8E-E6904AEDD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728" y="5485593"/>
            <a:ext cx="1024217" cy="10303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09CA83-7C4B-4520-BB87-80919198FB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3745" y="5841005"/>
            <a:ext cx="664509" cy="3194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D0CFC2-E1AF-4BE4-B3CD-B0BAC5418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450" y="5958288"/>
            <a:ext cx="1024217" cy="5576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8F5987-DD16-4A8D-A757-29B2F1FFA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1007" y="5801529"/>
            <a:ext cx="824194" cy="7913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07564B-4395-4092-8753-5F6D50929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728" y="0"/>
            <a:ext cx="853299" cy="103031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BFEDAA-8510-4BBC-9EF7-781307B5402E}"/>
              </a:ext>
            </a:extLst>
          </p:cNvPr>
          <p:cNvSpPr/>
          <p:nvPr/>
        </p:nvSpPr>
        <p:spPr>
          <a:xfrm>
            <a:off x="459441" y="74953"/>
            <a:ext cx="112204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Rèn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Đ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1A84E3-F46C-481F-AD36-59E77B36C405}"/>
              </a:ext>
            </a:extLst>
          </p:cNvPr>
          <p:cNvSpPr txBox="1"/>
          <p:nvPr/>
        </p:nvSpPr>
        <p:spPr>
          <a:xfrm>
            <a:off x="3111749" y="-1308373"/>
            <a:ext cx="5615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BE5B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6276D2-9892-4D37-8467-23C15BDAC19E}"/>
              </a:ext>
            </a:extLst>
          </p:cNvPr>
          <p:cNvSpPr/>
          <p:nvPr/>
        </p:nvSpPr>
        <p:spPr>
          <a:xfrm>
            <a:off x="68551" y="1105266"/>
            <a:ext cx="12054895" cy="5132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03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Dặm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003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003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(Nhớ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Đọi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“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co”,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rượi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phơ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hắt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hiu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(Thu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teo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đốì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teo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02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5">
            <a:extLst>
              <a:ext uri="{FF2B5EF4-FFF2-40B4-BE49-F238E27FC236}">
                <a16:creationId xmlns:a16="http://schemas.microsoft.com/office/drawing/2014/main" id="{26B60002-1873-46C3-8665-53639BA6E1DF}"/>
              </a:ext>
            </a:extLst>
          </p:cNvPr>
          <p:cNvSpPr/>
          <p:nvPr/>
        </p:nvSpPr>
        <p:spPr>
          <a:xfrm>
            <a:off x="-128378" y="1014397"/>
            <a:ext cx="11913326" cy="605350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sx="102000" sy="10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</a:pP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8605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mướt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luồn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8605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8605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		     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được,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2885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đớp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bèo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dường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tẻo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teo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đớp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bèo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AF9C92-60C3-49B6-A996-B1B7995CEBAB}"/>
              </a:ext>
            </a:extLst>
          </p:cNvPr>
          <p:cNvSpPr txBox="1"/>
          <p:nvPr/>
        </p:nvSpPr>
        <p:spPr>
          <a:xfrm>
            <a:off x="3701142" y="-1195558"/>
            <a:ext cx="5550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476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F4AB08-A0A6-4DA9-A34F-0362DD342C3B}"/>
              </a:ext>
            </a:extLst>
          </p:cNvPr>
          <p:cNvSpPr txBox="1"/>
          <p:nvPr/>
        </p:nvSpPr>
        <p:spPr>
          <a:xfrm>
            <a:off x="407052" y="60290"/>
            <a:ext cx="1114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Rèn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Đ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28880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9" name="Google Shape;2199;p56"/>
          <p:cNvGrpSpPr/>
          <p:nvPr/>
        </p:nvGrpSpPr>
        <p:grpSpPr>
          <a:xfrm rot="-421462" flipH="1">
            <a:off x="9831076" y="4184185"/>
            <a:ext cx="3592077" cy="5539665"/>
            <a:chOff x="-138878" y="1089036"/>
            <a:chExt cx="2326695" cy="3588512"/>
          </a:xfrm>
        </p:grpSpPr>
        <p:grpSp>
          <p:nvGrpSpPr>
            <p:cNvPr id="2200" name="Google Shape;2200;p56"/>
            <p:cNvGrpSpPr/>
            <p:nvPr/>
          </p:nvGrpSpPr>
          <p:grpSpPr>
            <a:xfrm rot="-536374">
              <a:off x="104887" y="1212004"/>
              <a:ext cx="1839165" cy="3281175"/>
              <a:chOff x="3734270" y="74249"/>
              <a:chExt cx="3046829" cy="5435717"/>
            </a:xfrm>
          </p:grpSpPr>
          <p:grpSp>
            <p:nvGrpSpPr>
              <p:cNvPr id="2201" name="Google Shape;2201;p56"/>
              <p:cNvGrpSpPr/>
              <p:nvPr/>
            </p:nvGrpSpPr>
            <p:grpSpPr>
              <a:xfrm rot="312499">
                <a:off x="4269747" y="179454"/>
                <a:ext cx="2417210" cy="2184088"/>
                <a:chOff x="3949525" y="-38550"/>
                <a:chExt cx="2695666" cy="2435690"/>
              </a:xfrm>
            </p:grpSpPr>
            <p:sp>
              <p:nvSpPr>
                <p:cNvPr id="2202" name="Google Shape;2202;p56"/>
                <p:cNvSpPr/>
                <p:nvPr/>
              </p:nvSpPr>
              <p:spPr>
                <a:xfrm flipH="1">
                  <a:off x="5395256" y="293336"/>
                  <a:ext cx="998480" cy="850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03" name="Google Shape;2203;p56"/>
                <p:cNvSpPr/>
                <p:nvPr/>
              </p:nvSpPr>
              <p:spPr>
                <a:xfrm flipH="1">
                  <a:off x="5395254" y="1046449"/>
                  <a:ext cx="1249937" cy="45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04" name="Google Shape;2204;p56"/>
                <p:cNvSpPr/>
                <p:nvPr/>
              </p:nvSpPr>
              <p:spPr>
                <a:xfrm flipH="1">
                  <a:off x="3949525" y="963360"/>
                  <a:ext cx="1414474" cy="409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05" name="Google Shape;2205;p56"/>
                <p:cNvSpPr/>
                <p:nvPr/>
              </p:nvSpPr>
              <p:spPr>
                <a:xfrm flipH="1">
                  <a:off x="4567262" y="-38550"/>
                  <a:ext cx="867944" cy="1195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06" name="Google Shape;2206;p56"/>
                <p:cNvSpPr/>
                <p:nvPr/>
              </p:nvSpPr>
              <p:spPr>
                <a:xfrm flipH="1">
                  <a:off x="5374388" y="1159006"/>
                  <a:ext cx="769925" cy="1238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07" name="Google Shape;2207;p56"/>
                <p:cNvSpPr/>
                <p:nvPr/>
              </p:nvSpPr>
              <p:spPr>
                <a:xfrm flipH="1">
                  <a:off x="5374384" y="1034646"/>
                  <a:ext cx="1270807" cy="469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08" name="Google Shape;2208;p56"/>
                <p:cNvSpPr/>
                <p:nvPr/>
              </p:nvSpPr>
              <p:spPr>
                <a:xfrm flipH="1">
                  <a:off x="5374386" y="293805"/>
                  <a:ext cx="1019350" cy="86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09" name="Google Shape;2209;p56"/>
                <p:cNvSpPr/>
                <p:nvPr/>
              </p:nvSpPr>
              <p:spPr>
                <a:xfrm flipH="1">
                  <a:off x="4567261" y="-37925"/>
                  <a:ext cx="983472" cy="1155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210" name="Google Shape;2210;p56"/>
              <p:cNvSpPr/>
              <p:nvPr/>
            </p:nvSpPr>
            <p:spPr>
              <a:xfrm rot="822121" flipH="1">
                <a:off x="4231896" y="1184641"/>
                <a:ext cx="773829" cy="4294784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35405" extrusionOk="0">
                    <a:moveTo>
                      <a:pt x="0" y="0"/>
                    </a:moveTo>
                    <a:cubicBezTo>
                      <a:pt x="0" y="1"/>
                      <a:pt x="2164" y="9265"/>
                      <a:pt x="2481" y="13785"/>
                    </a:cubicBezTo>
                    <a:cubicBezTo>
                      <a:pt x="2799" y="18304"/>
                      <a:pt x="3484" y="35405"/>
                      <a:pt x="3484" y="35405"/>
                    </a:cubicBezTo>
                    <a:cubicBezTo>
                      <a:pt x="4688" y="34884"/>
                      <a:pt x="5560" y="34276"/>
                      <a:pt x="6802" y="34276"/>
                    </a:cubicBezTo>
                    <a:cubicBezTo>
                      <a:pt x="6834" y="34276"/>
                      <a:pt x="6867" y="34276"/>
                      <a:pt x="6901" y="34277"/>
                    </a:cubicBezTo>
                    <a:cubicBezTo>
                      <a:pt x="7469" y="34284"/>
                      <a:pt x="7935" y="35302"/>
                      <a:pt x="8361" y="35302"/>
                    </a:cubicBezTo>
                    <a:cubicBezTo>
                      <a:pt x="8424" y="35302"/>
                      <a:pt x="8485" y="35280"/>
                      <a:pt x="8546" y="35229"/>
                    </a:cubicBezTo>
                    <a:cubicBezTo>
                      <a:pt x="9014" y="34837"/>
                      <a:pt x="9900" y="34419"/>
                      <a:pt x="9900" y="34419"/>
                    </a:cubicBezTo>
                    <a:cubicBezTo>
                      <a:pt x="9064" y="17269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211" name="Google Shape;2211;p56"/>
            <p:cNvSpPr/>
            <p:nvPr/>
          </p:nvSpPr>
          <p:spPr>
            <a:xfrm>
              <a:off x="189111" y="4292798"/>
              <a:ext cx="648400" cy="384750"/>
            </a:xfrm>
            <a:custGeom>
              <a:avLst/>
              <a:gdLst/>
              <a:ahLst/>
              <a:cxnLst/>
              <a:rect l="l" t="t" r="r" b="b"/>
              <a:pathLst>
                <a:path w="25936" h="15390" extrusionOk="0">
                  <a:moveTo>
                    <a:pt x="5009" y="119"/>
                  </a:moveTo>
                  <a:cubicBezTo>
                    <a:pt x="7295" y="-357"/>
                    <a:pt x="11423" y="2596"/>
                    <a:pt x="13772" y="3167"/>
                  </a:cubicBezTo>
                  <a:cubicBezTo>
                    <a:pt x="16122" y="3739"/>
                    <a:pt x="17455" y="3612"/>
                    <a:pt x="19106" y="3548"/>
                  </a:cubicBezTo>
                  <a:cubicBezTo>
                    <a:pt x="20757" y="3485"/>
                    <a:pt x="22599" y="2183"/>
                    <a:pt x="23678" y="2786"/>
                  </a:cubicBezTo>
                  <a:cubicBezTo>
                    <a:pt x="24758" y="3389"/>
                    <a:pt x="26663" y="5168"/>
                    <a:pt x="25583" y="7168"/>
                  </a:cubicBezTo>
                  <a:cubicBezTo>
                    <a:pt x="24504" y="9168"/>
                    <a:pt x="20852" y="13677"/>
                    <a:pt x="17201" y="14788"/>
                  </a:cubicBezTo>
                  <a:cubicBezTo>
                    <a:pt x="13550" y="15899"/>
                    <a:pt x="6534" y="15296"/>
                    <a:pt x="3676" y="13835"/>
                  </a:cubicBezTo>
                  <a:cubicBezTo>
                    <a:pt x="819" y="12375"/>
                    <a:pt x="-166" y="8311"/>
                    <a:pt x="56" y="6025"/>
                  </a:cubicBezTo>
                  <a:cubicBezTo>
                    <a:pt x="278" y="3739"/>
                    <a:pt x="2723" y="595"/>
                    <a:pt x="5009" y="1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pic>
        <p:nvPicPr>
          <p:cNvPr id="2212" name="Google Shape;2212;p56"/>
          <p:cNvPicPr preferRelativeResize="0"/>
          <p:nvPr/>
        </p:nvPicPr>
        <p:blipFill rotWithShape="1">
          <a:blip r:embed="rId3">
            <a:alphaModFix/>
          </a:blip>
          <a:srcRect l="15217" r="18098"/>
          <a:stretch/>
        </p:blipFill>
        <p:spPr>
          <a:xfrm>
            <a:off x="102157" y="5648937"/>
            <a:ext cx="1082727" cy="1038604"/>
          </a:xfrm>
          <a:prstGeom prst="ellipse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69D45F-6D15-45EC-AD18-0D926C5EC621}"/>
              </a:ext>
            </a:extLst>
          </p:cNvPr>
          <p:cNvSpPr txBox="1"/>
          <p:nvPr/>
        </p:nvSpPr>
        <p:spPr>
          <a:xfrm>
            <a:off x="3698738" y="-1223016"/>
            <a:ext cx="5499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BE5B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969DA9-D8F1-48C7-84EE-B3FC1597CB7E}"/>
              </a:ext>
            </a:extLst>
          </p:cNvPr>
          <p:cNvSpPr txBox="1"/>
          <p:nvPr/>
        </p:nvSpPr>
        <p:spPr>
          <a:xfrm>
            <a:off x="-12324" y="-18429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Rèn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Đ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81F6AE-800F-4490-A563-99029E2B9374}"/>
              </a:ext>
            </a:extLst>
          </p:cNvPr>
          <p:cNvSpPr/>
          <p:nvPr/>
        </p:nvSpPr>
        <p:spPr>
          <a:xfrm>
            <a:off x="83289" y="1338290"/>
            <a:ext cx="11967146" cy="5132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“đ” (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đớp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dộng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Khương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“Thu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điếu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tẻo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teo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tan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Khương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được?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Nguvễn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Khuyến.Trong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“Thu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điếu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30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C82CAC-94E1-40E7-8273-159DA38BC030}"/>
              </a:ext>
            </a:extLst>
          </p:cNvPr>
          <p:cNvSpPr txBox="1"/>
          <p:nvPr/>
        </p:nvSpPr>
        <p:spPr>
          <a:xfrm flipH="1">
            <a:off x="2551910" y="-1182751"/>
            <a:ext cx="5475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9566DA-96F8-4F7C-957B-AF3A1ADFFEFD}"/>
              </a:ext>
            </a:extLst>
          </p:cNvPr>
          <p:cNvSpPr txBox="1"/>
          <p:nvPr/>
        </p:nvSpPr>
        <p:spPr>
          <a:xfrm>
            <a:off x="0" y="90435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 2: Rèn kĩ năng viết bài văn phân tích một tác phẩm văn học (Bài th</a:t>
            </a: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ơ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thất ngôn bát cú hoặc tứ tuyệt Đ</a:t>
            </a: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ường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luật)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C38687-B622-4923-A12A-5FB7AF360A1B}"/>
              </a:ext>
            </a:extLst>
          </p:cNvPr>
          <p:cNvSpPr/>
          <p:nvPr/>
        </p:nvSpPr>
        <p:spPr>
          <a:xfrm>
            <a:off x="152400" y="1556308"/>
            <a:ext cx="11887200" cy="3745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</a:pP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"Thu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điếu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hóc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lép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thảy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01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AF9C92-60C3-49B6-A996-B1B7995CEBAB}"/>
              </a:ext>
            </a:extLst>
          </p:cNvPr>
          <p:cNvSpPr txBox="1"/>
          <p:nvPr/>
        </p:nvSpPr>
        <p:spPr>
          <a:xfrm>
            <a:off x="3701142" y="-1195558"/>
            <a:ext cx="5550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476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F4AB08-A0A6-4DA9-A34F-0362DD342C3B}"/>
              </a:ext>
            </a:extLst>
          </p:cNvPr>
          <p:cNvSpPr txBox="1"/>
          <p:nvPr/>
        </p:nvSpPr>
        <p:spPr>
          <a:xfrm>
            <a:off x="407052" y="60290"/>
            <a:ext cx="1114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Rèn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Đ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C8B3A8-9668-4538-AFC2-9958B6F65AD1}"/>
              </a:ext>
            </a:extLst>
          </p:cNvPr>
          <p:cNvSpPr/>
          <p:nvPr/>
        </p:nvSpPr>
        <p:spPr>
          <a:xfrm>
            <a:off x="-1" y="1554288"/>
            <a:ext cx="12017829" cy="427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ý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049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981" y="0"/>
            <a:ext cx="6858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2AE374-8004-44FE-AF76-A761CE441086}"/>
              </a:ext>
            </a:extLst>
          </p:cNvPr>
          <p:cNvSpPr txBox="1"/>
          <p:nvPr/>
        </p:nvSpPr>
        <p:spPr>
          <a:xfrm>
            <a:off x="142875" y="1819275"/>
            <a:ext cx="6324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Gullever Font" panose="02000507000000020004" pitchFamily="2" charset="0"/>
                <a:ea typeface="+mn-ea"/>
                <a:cs typeface="+mn-cs"/>
              </a:rPr>
              <a:t>Cảm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Gullever Font" panose="02000507000000020004" pitchFamily="2" charset="0"/>
                <a:ea typeface="+mn-ea"/>
                <a:cs typeface="+mn-cs"/>
              </a:rPr>
              <a:t> </a:t>
            </a: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Gullever Font" panose="02000507000000020004" pitchFamily="2" charset="0"/>
                <a:ea typeface="+mn-ea"/>
                <a:cs typeface="+mn-cs"/>
              </a:rPr>
              <a:t>ơ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Gullever Font" panose="02000507000000020004" pitchFamily="2" charset="0"/>
                <a:ea typeface="+mn-ea"/>
                <a:cs typeface="+mn-cs"/>
              </a:rPr>
              <a:t>n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Gullever Font" panose="02000507000000020004" pitchFamily="2" charset="0"/>
                <a:ea typeface="+mn-ea"/>
                <a:cs typeface="+mn-cs"/>
              </a:rPr>
              <a:t>các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Gullever Font" panose="02000507000000020004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Gullever Font" panose="02000507000000020004" pitchFamily="2" charset="0"/>
                <a:ea typeface="+mn-ea"/>
                <a:cs typeface="+mn-cs"/>
              </a:rPr>
              <a:t>em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#9Slide05 Gullever Font" panose="02000507000000020004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Gullever Font" panose="02000507000000020004" pitchFamily="2" charset="0"/>
                <a:ea typeface="+mn-ea"/>
                <a:cs typeface="+mn-cs"/>
              </a:rPr>
              <a:t>Chúc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Gullever Font" panose="02000507000000020004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Gullever Font" panose="02000507000000020004" pitchFamily="2" charset="0"/>
                <a:ea typeface="+mn-ea"/>
                <a:cs typeface="+mn-cs"/>
              </a:rPr>
              <a:t>các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Gullever Font" panose="02000507000000020004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Gullever Font" panose="02000507000000020004" pitchFamily="2" charset="0"/>
                <a:ea typeface="+mn-ea"/>
                <a:cs typeface="+mn-cs"/>
              </a:rPr>
              <a:t>em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Gullever Font" panose="02000507000000020004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Gullever Font" panose="02000507000000020004" pitchFamily="2" charset="0"/>
                <a:ea typeface="+mn-ea"/>
                <a:cs typeface="+mn-cs"/>
              </a:rPr>
              <a:t>một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Gullever Font" panose="02000507000000020004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Gullever Font" panose="02000507000000020004" pitchFamily="2" charset="0"/>
                <a:ea typeface="+mn-ea"/>
                <a:cs typeface="+mn-cs"/>
              </a:rPr>
              <a:t>ngày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Gullever Font" panose="02000507000000020004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Gullever Font" panose="02000507000000020004" pitchFamily="2" charset="0"/>
                <a:ea typeface="+mn-ea"/>
                <a:cs typeface="+mn-cs"/>
              </a:rPr>
              <a:t>thật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Gullever Font" panose="02000507000000020004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Gullever Font" panose="02000507000000020004" pitchFamily="2" charset="0"/>
                <a:ea typeface="+mn-ea"/>
                <a:cs typeface="+mn-cs"/>
              </a:rPr>
              <a:t>vui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#9Slide05 Gullever Font" panose="02000507000000020004" pitchFamily="2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75BFE5-6547-425D-90B1-DF62621CEB21}"/>
              </a:ext>
            </a:extLst>
          </p:cNvPr>
          <p:cNvSpPr txBox="1"/>
          <p:nvPr/>
        </p:nvSpPr>
        <p:spPr>
          <a:xfrm flipH="1" flipV="1">
            <a:off x="4411957" y="-1639351"/>
            <a:ext cx="521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665854-6816-4738-8198-29A506B58AB8}"/>
              </a:ext>
            </a:extLst>
          </p:cNvPr>
          <p:cNvSpPr txBox="1"/>
          <p:nvPr/>
        </p:nvSpPr>
        <p:spPr>
          <a:xfrm>
            <a:off x="3254731" y="-1105148"/>
            <a:ext cx="5336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5312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0597C9-D437-478E-9AC3-13F0080D7FD5}"/>
              </a:ext>
            </a:extLst>
          </p:cNvPr>
          <p:cNvSpPr txBox="1"/>
          <p:nvPr/>
        </p:nvSpPr>
        <p:spPr>
          <a:xfrm>
            <a:off x="4137286" y="145042"/>
            <a:ext cx="7525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5312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AABAAB-1F6E-C924-5924-0AE7781CFDCD}"/>
              </a:ext>
            </a:extLst>
          </p:cNvPr>
          <p:cNvSpPr txBox="1"/>
          <p:nvPr/>
        </p:nvSpPr>
        <p:spPr>
          <a:xfrm>
            <a:off x="1168659" y="4800302"/>
            <a:ext cx="11332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5BB"/>
        </a:solidFill>
        <a:effectLst/>
      </p:bgPr>
    </p:bg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yellow, scissors&#10;&#10;Description automatically generated">
            <a:extLst>
              <a:ext uri="{FF2B5EF4-FFF2-40B4-BE49-F238E27FC236}">
                <a16:creationId xmlns:a16="http://schemas.microsoft.com/office/drawing/2014/main" id="{35AE420D-5C00-1348-B3AF-6D20ADC21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05" y="94444"/>
            <a:ext cx="736953" cy="4953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2D1C87-A396-4FE1-9EA8-AAA623E05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7783" y="5485593"/>
            <a:ext cx="1024217" cy="10303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70412A-5D40-4692-AE8E-E6904AEDD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728" y="5485593"/>
            <a:ext cx="1024217" cy="10303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09CA83-7C4B-4520-BB87-80919198FB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3745" y="5841005"/>
            <a:ext cx="664509" cy="3194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D0CFC2-E1AF-4BE4-B3CD-B0BAC5418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450" y="5958288"/>
            <a:ext cx="1024217" cy="5576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8F5987-DD16-4A8D-A757-29B2F1FFA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1007" y="5801529"/>
            <a:ext cx="824194" cy="7913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07564B-4395-4092-8753-5F6D50929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728" y="0"/>
            <a:ext cx="853299" cy="103031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BFEDAA-8510-4BBC-9EF7-781307B5402E}"/>
              </a:ext>
            </a:extLst>
          </p:cNvPr>
          <p:cNvSpPr/>
          <p:nvPr/>
        </p:nvSpPr>
        <p:spPr>
          <a:xfrm>
            <a:off x="459441" y="74953"/>
            <a:ext cx="112204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Rèn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vi-VN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cú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ường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0" algn="ctr"/>
            <a:endParaRPr lang="en-US" sz="2800" dirty="0">
              <a:solidFill>
                <a:srgbClr val="FF0000"/>
              </a:solidFill>
              <a:latin typeface="#9Slide05 Fourth Medium" panose="000006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F9F994-1FAC-4471-BCCE-7AE3BA7F2826}"/>
              </a:ext>
            </a:extLst>
          </p:cNvPr>
          <p:cNvSpPr/>
          <p:nvPr/>
        </p:nvSpPr>
        <p:spPr>
          <a:xfrm>
            <a:off x="27799" y="1221377"/>
            <a:ext cx="11443765" cy="3749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…)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được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được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cú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…)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85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C82CAC-94E1-40E7-8273-159DA38BC030}"/>
              </a:ext>
            </a:extLst>
          </p:cNvPr>
          <p:cNvSpPr txBox="1"/>
          <p:nvPr/>
        </p:nvSpPr>
        <p:spPr>
          <a:xfrm flipH="1">
            <a:off x="2551910" y="-1182751"/>
            <a:ext cx="5475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9566DA-96F8-4F7C-957B-AF3A1ADFFEFD}"/>
              </a:ext>
            </a:extLst>
          </p:cNvPr>
          <p:cNvSpPr txBox="1"/>
          <p:nvPr/>
        </p:nvSpPr>
        <p:spPr>
          <a:xfrm>
            <a:off x="0" y="90435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 2: Rèn kĩ năng viết bài văn phân tích một tác phẩm văn học (Bài th</a:t>
            </a:r>
            <a:r>
              <a:rPr lang="vi-VN" sz="2800" b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ơ</a:t>
            </a:r>
            <a:r>
              <a:rPr lang="en-US" sz="2800" b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thất ngôn bát cú hoặc tứ tuyệt Đ</a:t>
            </a:r>
            <a:r>
              <a:rPr lang="vi-VN" sz="2800" b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ường</a:t>
            </a:r>
            <a:r>
              <a:rPr lang="en-US" sz="2800" b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luật)</a:t>
            </a:r>
            <a:endParaRPr lang="en-US" sz="2800" b="1" dirty="0">
              <a:solidFill>
                <a:srgbClr val="FF0000"/>
              </a:solidFill>
              <a:latin typeface="#9Slide05 Brannboll Ny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627030-F93C-441C-92E1-984E65CF27F9}"/>
              </a:ext>
            </a:extLst>
          </p:cNvPr>
          <p:cNvSpPr/>
          <p:nvPr/>
        </p:nvSpPr>
        <p:spPr>
          <a:xfrm>
            <a:off x="0" y="1776977"/>
            <a:ext cx="12118312" cy="4807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400" b="1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b="1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2400" b="1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b="1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cú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b="1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b="1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được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ý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Chia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ý)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dọc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0AD1D3-6468-48B5-8B8E-B21DD0A93776}"/>
              </a:ext>
            </a:extLst>
          </p:cNvPr>
          <p:cNvSpPr txBox="1"/>
          <p:nvPr/>
        </p:nvSpPr>
        <p:spPr>
          <a:xfrm>
            <a:off x="3406390" y="1113858"/>
            <a:ext cx="4923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600" b="1" kern="100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600" b="1" kern="100" dirty="0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00206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dirty="0">
              <a:solidFill>
                <a:srgbClr val="002060"/>
              </a:solidFill>
              <a:latin typeface="#9Slide05 Fourth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9" name="Google Shape;2199;p56"/>
          <p:cNvGrpSpPr/>
          <p:nvPr/>
        </p:nvGrpSpPr>
        <p:grpSpPr>
          <a:xfrm rot="-421462" flipH="1">
            <a:off x="9831076" y="4184185"/>
            <a:ext cx="3592077" cy="5539665"/>
            <a:chOff x="-138878" y="1089036"/>
            <a:chExt cx="2326695" cy="3588512"/>
          </a:xfrm>
        </p:grpSpPr>
        <p:grpSp>
          <p:nvGrpSpPr>
            <p:cNvPr id="2200" name="Google Shape;2200;p56"/>
            <p:cNvGrpSpPr/>
            <p:nvPr/>
          </p:nvGrpSpPr>
          <p:grpSpPr>
            <a:xfrm rot="-536374">
              <a:off x="104887" y="1212004"/>
              <a:ext cx="1839165" cy="3281175"/>
              <a:chOff x="3734270" y="74249"/>
              <a:chExt cx="3046829" cy="5435717"/>
            </a:xfrm>
          </p:grpSpPr>
          <p:grpSp>
            <p:nvGrpSpPr>
              <p:cNvPr id="2201" name="Google Shape;2201;p56"/>
              <p:cNvGrpSpPr/>
              <p:nvPr/>
            </p:nvGrpSpPr>
            <p:grpSpPr>
              <a:xfrm rot="312499">
                <a:off x="4269747" y="179454"/>
                <a:ext cx="2417210" cy="2184088"/>
                <a:chOff x="3949525" y="-38550"/>
                <a:chExt cx="2695666" cy="2435690"/>
              </a:xfrm>
            </p:grpSpPr>
            <p:sp>
              <p:nvSpPr>
                <p:cNvPr id="2202" name="Google Shape;2202;p56"/>
                <p:cNvSpPr/>
                <p:nvPr/>
              </p:nvSpPr>
              <p:spPr>
                <a:xfrm flipH="1">
                  <a:off x="5395256" y="293336"/>
                  <a:ext cx="998480" cy="850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3" name="Google Shape;2203;p56"/>
                <p:cNvSpPr/>
                <p:nvPr/>
              </p:nvSpPr>
              <p:spPr>
                <a:xfrm flipH="1">
                  <a:off x="5395254" y="1046449"/>
                  <a:ext cx="1249937" cy="45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4" name="Google Shape;2204;p56"/>
                <p:cNvSpPr/>
                <p:nvPr/>
              </p:nvSpPr>
              <p:spPr>
                <a:xfrm flipH="1">
                  <a:off x="3949525" y="963360"/>
                  <a:ext cx="1414474" cy="409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5" name="Google Shape;2205;p56"/>
                <p:cNvSpPr/>
                <p:nvPr/>
              </p:nvSpPr>
              <p:spPr>
                <a:xfrm flipH="1">
                  <a:off x="4567262" y="-38550"/>
                  <a:ext cx="867944" cy="1195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6" name="Google Shape;2206;p56"/>
                <p:cNvSpPr/>
                <p:nvPr/>
              </p:nvSpPr>
              <p:spPr>
                <a:xfrm flipH="1">
                  <a:off x="5374388" y="1159006"/>
                  <a:ext cx="769925" cy="1238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7" name="Google Shape;2207;p56"/>
                <p:cNvSpPr/>
                <p:nvPr/>
              </p:nvSpPr>
              <p:spPr>
                <a:xfrm flipH="1">
                  <a:off x="5374384" y="1034646"/>
                  <a:ext cx="1270807" cy="469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8" name="Google Shape;2208;p56"/>
                <p:cNvSpPr/>
                <p:nvPr/>
              </p:nvSpPr>
              <p:spPr>
                <a:xfrm flipH="1">
                  <a:off x="5374386" y="293805"/>
                  <a:ext cx="1019350" cy="86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9" name="Google Shape;2209;p56"/>
                <p:cNvSpPr/>
                <p:nvPr/>
              </p:nvSpPr>
              <p:spPr>
                <a:xfrm flipH="1">
                  <a:off x="4567261" y="-37925"/>
                  <a:ext cx="983472" cy="1155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210" name="Google Shape;2210;p56"/>
              <p:cNvSpPr/>
              <p:nvPr/>
            </p:nvSpPr>
            <p:spPr>
              <a:xfrm rot="822121" flipH="1">
                <a:off x="4231896" y="1184641"/>
                <a:ext cx="773829" cy="4294784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35405" extrusionOk="0">
                    <a:moveTo>
                      <a:pt x="0" y="0"/>
                    </a:moveTo>
                    <a:cubicBezTo>
                      <a:pt x="0" y="1"/>
                      <a:pt x="2164" y="9265"/>
                      <a:pt x="2481" y="13785"/>
                    </a:cubicBezTo>
                    <a:cubicBezTo>
                      <a:pt x="2799" y="18304"/>
                      <a:pt x="3484" y="35405"/>
                      <a:pt x="3484" y="35405"/>
                    </a:cubicBezTo>
                    <a:cubicBezTo>
                      <a:pt x="4688" y="34884"/>
                      <a:pt x="5560" y="34276"/>
                      <a:pt x="6802" y="34276"/>
                    </a:cubicBezTo>
                    <a:cubicBezTo>
                      <a:pt x="6834" y="34276"/>
                      <a:pt x="6867" y="34276"/>
                      <a:pt x="6901" y="34277"/>
                    </a:cubicBezTo>
                    <a:cubicBezTo>
                      <a:pt x="7469" y="34284"/>
                      <a:pt x="7935" y="35302"/>
                      <a:pt x="8361" y="35302"/>
                    </a:cubicBezTo>
                    <a:cubicBezTo>
                      <a:pt x="8424" y="35302"/>
                      <a:pt x="8485" y="35280"/>
                      <a:pt x="8546" y="35229"/>
                    </a:cubicBezTo>
                    <a:cubicBezTo>
                      <a:pt x="9014" y="34837"/>
                      <a:pt x="9900" y="34419"/>
                      <a:pt x="9900" y="34419"/>
                    </a:cubicBezTo>
                    <a:cubicBezTo>
                      <a:pt x="9064" y="17269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11" name="Google Shape;2211;p56"/>
            <p:cNvSpPr/>
            <p:nvPr/>
          </p:nvSpPr>
          <p:spPr>
            <a:xfrm>
              <a:off x="189111" y="4292798"/>
              <a:ext cx="648400" cy="384750"/>
            </a:xfrm>
            <a:custGeom>
              <a:avLst/>
              <a:gdLst/>
              <a:ahLst/>
              <a:cxnLst/>
              <a:rect l="l" t="t" r="r" b="b"/>
              <a:pathLst>
                <a:path w="25936" h="15390" extrusionOk="0">
                  <a:moveTo>
                    <a:pt x="5009" y="119"/>
                  </a:moveTo>
                  <a:cubicBezTo>
                    <a:pt x="7295" y="-357"/>
                    <a:pt x="11423" y="2596"/>
                    <a:pt x="13772" y="3167"/>
                  </a:cubicBezTo>
                  <a:cubicBezTo>
                    <a:pt x="16122" y="3739"/>
                    <a:pt x="17455" y="3612"/>
                    <a:pt x="19106" y="3548"/>
                  </a:cubicBezTo>
                  <a:cubicBezTo>
                    <a:pt x="20757" y="3485"/>
                    <a:pt x="22599" y="2183"/>
                    <a:pt x="23678" y="2786"/>
                  </a:cubicBezTo>
                  <a:cubicBezTo>
                    <a:pt x="24758" y="3389"/>
                    <a:pt x="26663" y="5168"/>
                    <a:pt x="25583" y="7168"/>
                  </a:cubicBezTo>
                  <a:cubicBezTo>
                    <a:pt x="24504" y="9168"/>
                    <a:pt x="20852" y="13677"/>
                    <a:pt x="17201" y="14788"/>
                  </a:cubicBezTo>
                  <a:cubicBezTo>
                    <a:pt x="13550" y="15899"/>
                    <a:pt x="6534" y="15296"/>
                    <a:pt x="3676" y="13835"/>
                  </a:cubicBezTo>
                  <a:cubicBezTo>
                    <a:pt x="819" y="12375"/>
                    <a:pt x="-166" y="8311"/>
                    <a:pt x="56" y="6025"/>
                  </a:cubicBezTo>
                  <a:cubicBezTo>
                    <a:pt x="278" y="3739"/>
                    <a:pt x="2723" y="595"/>
                    <a:pt x="5009" y="1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pic>
        <p:nvPicPr>
          <p:cNvPr id="2212" name="Google Shape;2212;p56"/>
          <p:cNvPicPr preferRelativeResize="0"/>
          <p:nvPr/>
        </p:nvPicPr>
        <p:blipFill rotWithShape="1">
          <a:blip r:embed="rId3">
            <a:alphaModFix/>
          </a:blip>
          <a:srcRect l="15217" r="18098"/>
          <a:stretch/>
        </p:blipFill>
        <p:spPr>
          <a:xfrm>
            <a:off x="102157" y="5648937"/>
            <a:ext cx="1082727" cy="1038604"/>
          </a:xfrm>
          <a:prstGeom prst="ellipse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7EB05A-A742-4D24-AA4D-44F288ADE87B}"/>
              </a:ext>
            </a:extLst>
          </p:cNvPr>
          <p:cNvSpPr/>
          <p:nvPr/>
        </p:nvSpPr>
        <p:spPr>
          <a:xfrm>
            <a:off x="0" y="0"/>
            <a:ext cx="121796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Rèn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vi-VN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cú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ường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0" algn="ctr"/>
            <a:endParaRPr lang="en-US" sz="2800" dirty="0">
              <a:solidFill>
                <a:srgbClr val="FF0000"/>
              </a:solidFill>
              <a:latin typeface="#9Slide05 Fourth Medium" panose="00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69D45F-6D15-45EC-AD18-0D926C5EC621}"/>
              </a:ext>
            </a:extLst>
          </p:cNvPr>
          <p:cNvSpPr txBox="1"/>
          <p:nvPr/>
        </p:nvSpPr>
        <p:spPr>
          <a:xfrm>
            <a:off x="3277597" y="-1168623"/>
            <a:ext cx="5449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946979-969E-4DF0-8B78-2D6BC557AD80}"/>
              </a:ext>
            </a:extLst>
          </p:cNvPr>
          <p:cNvSpPr/>
          <p:nvPr/>
        </p:nvSpPr>
        <p:spPr>
          <a:xfrm>
            <a:off x="12324" y="1097634"/>
            <a:ext cx="11770967" cy="4210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dung: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bật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 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ngụ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(so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đảo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...)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b="1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b="1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b="1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2800" b="1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ý,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ý.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ý,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5">
            <a:extLst>
              <a:ext uri="{FF2B5EF4-FFF2-40B4-BE49-F238E27FC236}">
                <a16:creationId xmlns:a16="http://schemas.microsoft.com/office/drawing/2014/main" id="{26B60002-1873-46C3-8665-53639BA6E1DF}"/>
              </a:ext>
            </a:extLst>
          </p:cNvPr>
          <p:cNvSpPr/>
          <p:nvPr/>
        </p:nvSpPr>
        <p:spPr>
          <a:xfrm>
            <a:off x="292062" y="402249"/>
            <a:ext cx="11378531" cy="605350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sx="102000" sy="10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en-US" b="1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 ý chung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AF9C92-60C3-49B6-A996-B1B7995CEBAB}"/>
              </a:ext>
            </a:extLst>
          </p:cNvPr>
          <p:cNvSpPr txBox="1"/>
          <p:nvPr/>
        </p:nvSpPr>
        <p:spPr>
          <a:xfrm>
            <a:off x="3701142" y="-1195558"/>
            <a:ext cx="5550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476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F4AB08-A0A6-4DA9-A34F-0362DD342C3B}"/>
              </a:ext>
            </a:extLst>
          </p:cNvPr>
          <p:cNvSpPr txBox="1"/>
          <p:nvPr/>
        </p:nvSpPr>
        <p:spPr>
          <a:xfrm>
            <a:off x="407052" y="60290"/>
            <a:ext cx="1114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Rèn</a:t>
            </a:r>
            <a:r>
              <a:rPr lang="en-US" sz="2800" b="1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800" b="1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vi-VN" sz="2800" b="1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lang="en-US" sz="2800" b="1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800" b="1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800" b="1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cú</a:t>
            </a:r>
            <a:r>
              <a:rPr lang="en-US" sz="2800" b="1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2800" b="1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2800" b="1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ường</a:t>
            </a:r>
            <a:r>
              <a:rPr lang="en-US" sz="2800" b="1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2800" b="1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D4F19A-432D-4847-AE84-8247001B16AB}"/>
              </a:ext>
            </a:extLst>
          </p:cNvPr>
          <p:cNvSpPr txBox="1"/>
          <p:nvPr/>
        </p:nvSpPr>
        <p:spPr>
          <a:xfrm>
            <a:off x="3283526" y="805902"/>
            <a:ext cx="4935681" cy="740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b="1" kern="1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4000" b="1" kern="100" dirty="0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4000" b="1" kern="100" dirty="0" err="1">
                <a:solidFill>
                  <a:srgbClr val="7030A0"/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endParaRPr lang="en-US" sz="4000" dirty="0">
              <a:solidFill>
                <a:srgbClr val="7030A0"/>
              </a:solidFill>
              <a:latin typeface="#9Slide05 Fourth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66CFE0C-04DC-4E24-BB2C-D32EFDFC4A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772983"/>
              </p:ext>
            </p:extLst>
          </p:nvPr>
        </p:nvGraphicFramePr>
        <p:xfrm>
          <a:off x="407052" y="1546105"/>
          <a:ext cx="11148552" cy="5220717"/>
        </p:xfrm>
        <a:graphic>
          <a:graphicData uri="http://schemas.openxmlformats.org/drawingml/2006/table">
            <a:tbl>
              <a:tblPr firstRow="1" firstCol="1" bandRow="1"/>
              <a:tblGrid>
                <a:gridCol w="1580043">
                  <a:extLst>
                    <a:ext uri="{9D8B030D-6E8A-4147-A177-3AD203B41FA5}">
                      <a16:colId xmlns:a16="http://schemas.microsoft.com/office/drawing/2014/main" val="3151513002"/>
                    </a:ext>
                  </a:extLst>
                </a:gridCol>
                <a:gridCol w="9568509">
                  <a:extLst>
                    <a:ext uri="{9D8B030D-6E8A-4147-A177-3AD203B41FA5}">
                      <a16:colId xmlns:a16="http://schemas.microsoft.com/office/drawing/2014/main" val="10714823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Đề mục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6069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Mở bài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gọn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nhan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...)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99164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Thân bài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b="1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b="1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cú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tứ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tuyệt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mực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6055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Kết bài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dung,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3543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6507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9" name="Google Shape;2199;p56"/>
          <p:cNvGrpSpPr/>
          <p:nvPr/>
        </p:nvGrpSpPr>
        <p:grpSpPr>
          <a:xfrm rot="-421462" flipH="1">
            <a:off x="9831076" y="4184185"/>
            <a:ext cx="3592077" cy="5539665"/>
            <a:chOff x="-138878" y="1089036"/>
            <a:chExt cx="2326695" cy="3588512"/>
          </a:xfrm>
        </p:grpSpPr>
        <p:grpSp>
          <p:nvGrpSpPr>
            <p:cNvPr id="2200" name="Google Shape;2200;p56"/>
            <p:cNvGrpSpPr/>
            <p:nvPr/>
          </p:nvGrpSpPr>
          <p:grpSpPr>
            <a:xfrm rot="-536374">
              <a:off x="104887" y="1212004"/>
              <a:ext cx="1839165" cy="3281175"/>
              <a:chOff x="3734270" y="74249"/>
              <a:chExt cx="3046829" cy="5435717"/>
            </a:xfrm>
          </p:grpSpPr>
          <p:grpSp>
            <p:nvGrpSpPr>
              <p:cNvPr id="2201" name="Google Shape;2201;p56"/>
              <p:cNvGrpSpPr/>
              <p:nvPr/>
            </p:nvGrpSpPr>
            <p:grpSpPr>
              <a:xfrm rot="312499">
                <a:off x="4269747" y="179454"/>
                <a:ext cx="2417210" cy="2184088"/>
                <a:chOff x="3949525" y="-38550"/>
                <a:chExt cx="2695666" cy="2435690"/>
              </a:xfrm>
            </p:grpSpPr>
            <p:sp>
              <p:nvSpPr>
                <p:cNvPr id="2202" name="Google Shape;2202;p56"/>
                <p:cNvSpPr/>
                <p:nvPr/>
              </p:nvSpPr>
              <p:spPr>
                <a:xfrm flipH="1">
                  <a:off x="5395256" y="293336"/>
                  <a:ext cx="998480" cy="850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03" name="Google Shape;2203;p56"/>
                <p:cNvSpPr/>
                <p:nvPr/>
              </p:nvSpPr>
              <p:spPr>
                <a:xfrm flipH="1">
                  <a:off x="5395254" y="1046449"/>
                  <a:ext cx="1249937" cy="45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04" name="Google Shape;2204;p56"/>
                <p:cNvSpPr/>
                <p:nvPr/>
              </p:nvSpPr>
              <p:spPr>
                <a:xfrm flipH="1">
                  <a:off x="3949525" y="963360"/>
                  <a:ext cx="1414474" cy="409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05" name="Google Shape;2205;p56"/>
                <p:cNvSpPr/>
                <p:nvPr/>
              </p:nvSpPr>
              <p:spPr>
                <a:xfrm flipH="1">
                  <a:off x="4567262" y="-38550"/>
                  <a:ext cx="867944" cy="1195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06" name="Google Shape;2206;p56"/>
                <p:cNvSpPr/>
                <p:nvPr/>
              </p:nvSpPr>
              <p:spPr>
                <a:xfrm flipH="1">
                  <a:off x="5374388" y="1159006"/>
                  <a:ext cx="769925" cy="1238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07" name="Google Shape;2207;p56"/>
                <p:cNvSpPr/>
                <p:nvPr/>
              </p:nvSpPr>
              <p:spPr>
                <a:xfrm flipH="1">
                  <a:off x="5374384" y="1034646"/>
                  <a:ext cx="1270807" cy="469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08" name="Google Shape;2208;p56"/>
                <p:cNvSpPr/>
                <p:nvPr/>
              </p:nvSpPr>
              <p:spPr>
                <a:xfrm flipH="1">
                  <a:off x="5374386" y="293805"/>
                  <a:ext cx="1019350" cy="86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09" name="Google Shape;2209;p56"/>
                <p:cNvSpPr/>
                <p:nvPr/>
              </p:nvSpPr>
              <p:spPr>
                <a:xfrm flipH="1">
                  <a:off x="4567261" y="-37925"/>
                  <a:ext cx="983472" cy="1155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210" name="Google Shape;2210;p56"/>
              <p:cNvSpPr/>
              <p:nvPr/>
            </p:nvSpPr>
            <p:spPr>
              <a:xfrm rot="822121" flipH="1">
                <a:off x="4231896" y="1184641"/>
                <a:ext cx="773829" cy="4294784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35405" extrusionOk="0">
                    <a:moveTo>
                      <a:pt x="0" y="0"/>
                    </a:moveTo>
                    <a:cubicBezTo>
                      <a:pt x="0" y="1"/>
                      <a:pt x="2164" y="9265"/>
                      <a:pt x="2481" y="13785"/>
                    </a:cubicBezTo>
                    <a:cubicBezTo>
                      <a:pt x="2799" y="18304"/>
                      <a:pt x="3484" y="35405"/>
                      <a:pt x="3484" y="35405"/>
                    </a:cubicBezTo>
                    <a:cubicBezTo>
                      <a:pt x="4688" y="34884"/>
                      <a:pt x="5560" y="34276"/>
                      <a:pt x="6802" y="34276"/>
                    </a:cubicBezTo>
                    <a:cubicBezTo>
                      <a:pt x="6834" y="34276"/>
                      <a:pt x="6867" y="34276"/>
                      <a:pt x="6901" y="34277"/>
                    </a:cubicBezTo>
                    <a:cubicBezTo>
                      <a:pt x="7469" y="34284"/>
                      <a:pt x="7935" y="35302"/>
                      <a:pt x="8361" y="35302"/>
                    </a:cubicBezTo>
                    <a:cubicBezTo>
                      <a:pt x="8424" y="35302"/>
                      <a:pt x="8485" y="35280"/>
                      <a:pt x="8546" y="35229"/>
                    </a:cubicBezTo>
                    <a:cubicBezTo>
                      <a:pt x="9014" y="34837"/>
                      <a:pt x="9900" y="34419"/>
                      <a:pt x="9900" y="34419"/>
                    </a:cubicBezTo>
                    <a:cubicBezTo>
                      <a:pt x="9064" y="17269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211" name="Google Shape;2211;p56"/>
            <p:cNvSpPr/>
            <p:nvPr/>
          </p:nvSpPr>
          <p:spPr>
            <a:xfrm>
              <a:off x="189111" y="4292798"/>
              <a:ext cx="648400" cy="384750"/>
            </a:xfrm>
            <a:custGeom>
              <a:avLst/>
              <a:gdLst/>
              <a:ahLst/>
              <a:cxnLst/>
              <a:rect l="l" t="t" r="r" b="b"/>
              <a:pathLst>
                <a:path w="25936" h="15390" extrusionOk="0">
                  <a:moveTo>
                    <a:pt x="5009" y="119"/>
                  </a:moveTo>
                  <a:cubicBezTo>
                    <a:pt x="7295" y="-357"/>
                    <a:pt x="11423" y="2596"/>
                    <a:pt x="13772" y="3167"/>
                  </a:cubicBezTo>
                  <a:cubicBezTo>
                    <a:pt x="16122" y="3739"/>
                    <a:pt x="17455" y="3612"/>
                    <a:pt x="19106" y="3548"/>
                  </a:cubicBezTo>
                  <a:cubicBezTo>
                    <a:pt x="20757" y="3485"/>
                    <a:pt x="22599" y="2183"/>
                    <a:pt x="23678" y="2786"/>
                  </a:cubicBezTo>
                  <a:cubicBezTo>
                    <a:pt x="24758" y="3389"/>
                    <a:pt x="26663" y="5168"/>
                    <a:pt x="25583" y="7168"/>
                  </a:cubicBezTo>
                  <a:cubicBezTo>
                    <a:pt x="24504" y="9168"/>
                    <a:pt x="20852" y="13677"/>
                    <a:pt x="17201" y="14788"/>
                  </a:cubicBezTo>
                  <a:cubicBezTo>
                    <a:pt x="13550" y="15899"/>
                    <a:pt x="6534" y="15296"/>
                    <a:pt x="3676" y="13835"/>
                  </a:cubicBezTo>
                  <a:cubicBezTo>
                    <a:pt x="819" y="12375"/>
                    <a:pt x="-166" y="8311"/>
                    <a:pt x="56" y="6025"/>
                  </a:cubicBezTo>
                  <a:cubicBezTo>
                    <a:pt x="278" y="3739"/>
                    <a:pt x="2723" y="595"/>
                    <a:pt x="5009" y="1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pic>
        <p:nvPicPr>
          <p:cNvPr id="2212" name="Google Shape;2212;p56"/>
          <p:cNvPicPr preferRelativeResize="0"/>
          <p:nvPr/>
        </p:nvPicPr>
        <p:blipFill rotWithShape="1">
          <a:blip r:embed="rId3">
            <a:alphaModFix/>
          </a:blip>
          <a:srcRect l="15217" r="18098"/>
          <a:stretch/>
        </p:blipFill>
        <p:spPr>
          <a:xfrm>
            <a:off x="102157" y="5648937"/>
            <a:ext cx="1082727" cy="1038604"/>
          </a:xfrm>
          <a:prstGeom prst="ellipse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69D45F-6D15-45EC-AD18-0D926C5EC621}"/>
              </a:ext>
            </a:extLst>
          </p:cNvPr>
          <p:cNvSpPr txBox="1"/>
          <p:nvPr/>
        </p:nvSpPr>
        <p:spPr>
          <a:xfrm>
            <a:off x="3698738" y="-1223016"/>
            <a:ext cx="5499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BE5B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969DA9-D8F1-48C7-84EE-B3FC1597CB7E}"/>
              </a:ext>
            </a:extLst>
          </p:cNvPr>
          <p:cNvSpPr txBox="1"/>
          <p:nvPr/>
        </p:nvSpPr>
        <p:spPr>
          <a:xfrm>
            <a:off x="-12324" y="-18429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Rèn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vi-VN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cú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ường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99E742-EB85-49AF-AA3E-429B3E7029A9}"/>
              </a:ext>
            </a:extLst>
          </p:cNvPr>
          <p:cNvSpPr/>
          <p:nvPr/>
        </p:nvSpPr>
        <p:spPr>
          <a:xfrm>
            <a:off x="-12324" y="1335977"/>
            <a:ext cx="11967146" cy="3745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b="1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2.Viết </a:t>
            </a:r>
            <a:r>
              <a:rPr lang="en-US" sz="3200" b="1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en-US" sz="32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bám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lọc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được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kern="1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76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5BB"/>
        </a:solidFill>
        <a:effectLst/>
      </p:bgPr>
    </p:bg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yellow, scissors&#10;&#10;Description automatically generated">
            <a:extLst>
              <a:ext uri="{FF2B5EF4-FFF2-40B4-BE49-F238E27FC236}">
                <a16:creationId xmlns:a16="http://schemas.microsoft.com/office/drawing/2014/main" id="{35AE420D-5C00-1348-B3AF-6D20ADC21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05" y="94444"/>
            <a:ext cx="736953" cy="4953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2D1C87-A396-4FE1-9EA8-AAA623E05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7783" y="5485593"/>
            <a:ext cx="1024217" cy="10303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70412A-5D40-4692-AE8E-E6904AEDD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728" y="5485593"/>
            <a:ext cx="1024217" cy="10303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09CA83-7C4B-4520-BB87-80919198FB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3745" y="5841005"/>
            <a:ext cx="664509" cy="3194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D0CFC2-E1AF-4BE4-B3CD-B0BAC5418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450" y="5958288"/>
            <a:ext cx="1024217" cy="5576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8F5987-DD16-4A8D-A757-29B2F1FFA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1007" y="5801529"/>
            <a:ext cx="824194" cy="7913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07564B-4395-4092-8753-5F6D50929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728" y="0"/>
            <a:ext cx="853299" cy="103031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51A84E3-F46C-481F-AD36-59E77B36C405}"/>
              </a:ext>
            </a:extLst>
          </p:cNvPr>
          <p:cNvSpPr txBox="1"/>
          <p:nvPr/>
        </p:nvSpPr>
        <p:spPr>
          <a:xfrm>
            <a:off x="2949171" y="-1068661"/>
            <a:ext cx="5347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BE5B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620109-17FD-48F7-9132-F6D7C268F2A5}"/>
              </a:ext>
            </a:extLst>
          </p:cNvPr>
          <p:cNvSpPr txBox="1"/>
          <p:nvPr/>
        </p:nvSpPr>
        <p:spPr>
          <a:xfrm>
            <a:off x="137105" y="94444"/>
            <a:ext cx="12015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 2: Rèn kĩ năng viết bài văn phân tích một tác phẩm văn học (Bài th</a:t>
            </a:r>
            <a:r>
              <a:rPr lang="vi-VN" sz="2800" b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ơ</a:t>
            </a:r>
            <a:r>
              <a:rPr lang="en-US" sz="2800" b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thất ngôn bát cú hoặc tứ tuyệt Đ</a:t>
            </a:r>
            <a:r>
              <a:rPr lang="vi-VN" sz="2800" b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ường</a:t>
            </a:r>
            <a:r>
              <a:rPr lang="en-US" sz="2800" b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luật)</a:t>
            </a:r>
            <a:endParaRPr lang="en-US" sz="2800" b="1" dirty="0">
              <a:solidFill>
                <a:srgbClr val="FF0000"/>
              </a:solidFill>
              <a:latin typeface="#9Slide05 Brannboll Ny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30D47B-D546-4CCC-AFFD-35447D1F1E59}"/>
              </a:ext>
            </a:extLst>
          </p:cNvPr>
          <p:cNvSpPr/>
          <p:nvPr/>
        </p:nvSpPr>
        <p:spPr>
          <a:xfrm>
            <a:off x="0" y="1165834"/>
            <a:ext cx="11315700" cy="610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b="1" kern="100" dirty="0" err="1">
                <a:solidFill>
                  <a:schemeClr val="bg1">
                    <a:lumMod val="10000"/>
                  </a:schemeClr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b="1" kern="100" dirty="0">
                <a:solidFill>
                  <a:schemeClr val="bg1">
                    <a:lumMod val="10000"/>
                  </a:schemeClr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chemeClr val="bg1">
                    <a:lumMod val="10000"/>
                  </a:schemeClr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kern="100" dirty="0">
                <a:solidFill>
                  <a:schemeClr val="bg1">
                    <a:lumMod val="10000"/>
                  </a:schemeClr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kern="100" dirty="0" err="1">
                <a:solidFill>
                  <a:schemeClr val="bg1">
                    <a:lumMod val="10000"/>
                  </a:schemeClr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kern="100" dirty="0">
                <a:solidFill>
                  <a:schemeClr val="bg1">
                    <a:lumMod val="10000"/>
                  </a:schemeClr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chemeClr val="bg1">
                    <a:lumMod val="10000"/>
                  </a:schemeClr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kern="100" dirty="0">
                <a:solidFill>
                  <a:schemeClr val="bg1">
                    <a:lumMod val="10000"/>
                  </a:schemeClr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chemeClr val="bg1">
                    <a:lumMod val="10000"/>
                  </a:schemeClr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kern="100" dirty="0">
                <a:solidFill>
                  <a:schemeClr val="bg1">
                    <a:lumMod val="10000"/>
                  </a:schemeClr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chemeClr val="bg1">
                    <a:lumMod val="10000"/>
                  </a:schemeClr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b="1" kern="100" dirty="0">
                <a:solidFill>
                  <a:schemeClr val="bg1">
                    <a:lumMod val="10000"/>
                  </a:schemeClr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chemeClr val="bg1">
                    <a:lumMod val="10000"/>
                  </a:schemeClr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b="1" kern="100" dirty="0">
                <a:solidFill>
                  <a:schemeClr val="bg1">
                    <a:lumMod val="10000"/>
                  </a:schemeClr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chemeClr val="bg1">
                    <a:lumMod val="10000"/>
                  </a:schemeClr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kern="100" dirty="0">
                <a:solidFill>
                  <a:schemeClr val="bg1">
                    <a:lumMod val="10000"/>
                  </a:schemeClr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chemeClr val="bg1">
                    <a:lumMod val="10000"/>
                  </a:schemeClr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kern="100" dirty="0">
                <a:solidFill>
                  <a:schemeClr val="bg1">
                    <a:lumMod val="10000"/>
                  </a:schemeClr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“Thu </a:t>
            </a:r>
            <a:r>
              <a:rPr lang="en-US" sz="3200" b="1" kern="100" dirty="0" err="1">
                <a:solidFill>
                  <a:schemeClr val="bg1">
                    <a:lumMod val="10000"/>
                  </a:schemeClr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điếu</a:t>
            </a:r>
            <a:r>
              <a:rPr lang="en-US" sz="3200" b="1" kern="100" dirty="0">
                <a:solidFill>
                  <a:schemeClr val="bg1">
                    <a:lumMod val="10000"/>
                  </a:schemeClr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200" b="1" kern="100" dirty="0" err="1">
                <a:solidFill>
                  <a:schemeClr val="bg1">
                    <a:lumMod val="10000"/>
                  </a:schemeClr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kern="100" dirty="0">
                <a:solidFill>
                  <a:schemeClr val="bg1">
                    <a:lumMod val="10000"/>
                  </a:schemeClr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chemeClr val="bg1">
                    <a:lumMod val="10000"/>
                  </a:schemeClr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3200" b="1" kern="100" dirty="0">
                <a:solidFill>
                  <a:schemeClr val="bg1">
                    <a:lumMod val="10000"/>
                  </a:schemeClr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chemeClr val="bg1">
                    <a:lumMod val="10000"/>
                  </a:schemeClr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Khuyến</a:t>
            </a:r>
            <a:r>
              <a:rPr lang="en-US" sz="3200" b="1" kern="100" dirty="0">
                <a:solidFill>
                  <a:schemeClr val="bg1">
                    <a:lumMod val="10000"/>
                  </a:schemeClr>
                </a:solidFill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bg1">
                  <a:lumMod val="10000"/>
                </a:schemeClr>
              </a:solidFill>
              <a:latin typeface="#9Slide05 Fourth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DF6CEC-4596-4AEC-AA93-4CD9647AFE26}"/>
              </a:ext>
            </a:extLst>
          </p:cNvPr>
          <p:cNvSpPr txBox="1"/>
          <p:nvPr/>
        </p:nvSpPr>
        <p:spPr>
          <a:xfrm>
            <a:off x="2052204" y="1776514"/>
            <a:ext cx="6754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#9Slide05 Brannboll Ny" panose="02000000000000000000" pitchFamily="2" charset="0"/>
              </a:rPr>
              <a:t>Bài</a:t>
            </a:r>
            <a:r>
              <a:rPr lang="en-US" sz="3200" dirty="0">
                <a:solidFill>
                  <a:srgbClr val="0070C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5 Brannboll Ny" panose="02000000000000000000" pitchFamily="2" charset="0"/>
              </a:rPr>
              <a:t>viết</a:t>
            </a:r>
            <a:r>
              <a:rPr lang="en-US" sz="3200" dirty="0">
                <a:solidFill>
                  <a:srgbClr val="0070C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5 Brannboll Ny" panose="02000000000000000000" pitchFamily="2" charset="0"/>
              </a:rPr>
              <a:t>tham</a:t>
            </a:r>
            <a:r>
              <a:rPr lang="en-US" sz="3200" dirty="0">
                <a:solidFill>
                  <a:srgbClr val="0070C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5 Brannboll Ny" panose="02000000000000000000" pitchFamily="2" charset="0"/>
              </a:rPr>
              <a:t>khảo</a:t>
            </a:r>
            <a:endParaRPr lang="en-US" sz="3200" dirty="0">
              <a:solidFill>
                <a:srgbClr val="0070C0"/>
              </a:solidFill>
              <a:latin typeface="#9Slide05 Brannboll Ny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D7EA0C-B3DE-46A3-8AF9-DFC18661CA16}"/>
              </a:ext>
            </a:extLst>
          </p:cNvPr>
          <p:cNvSpPr/>
          <p:nvPr/>
        </p:nvSpPr>
        <p:spPr>
          <a:xfrm>
            <a:off x="137105" y="2238001"/>
            <a:ext cx="11178595" cy="4017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</a:pPr>
            <a:r>
              <a:rPr lang="vi-VN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 thu luôn là đề tài, là cảm hứng quen thuộc lâu đời của thơ ca.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kho tàng văn học dân tộc ta đã từng biết đến một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vi-VN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thu ngơ ngác trong thơ Lưu Trọng Lư, dào dạt và đượm buồn trong thơ Xuân Diệu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vi-VN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veo trong thơ Nguyễn Khuyến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“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Nam”.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điếu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Thu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1884. 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75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9" name="Google Shape;2199;p56"/>
          <p:cNvGrpSpPr/>
          <p:nvPr/>
        </p:nvGrpSpPr>
        <p:grpSpPr>
          <a:xfrm rot="-421462" flipH="1">
            <a:off x="9831076" y="4184185"/>
            <a:ext cx="3592077" cy="5539665"/>
            <a:chOff x="-138878" y="1089036"/>
            <a:chExt cx="2326695" cy="3588512"/>
          </a:xfrm>
        </p:grpSpPr>
        <p:grpSp>
          <p:nvGrpSpPr>
            <p:cNvPr id="2200" name="Google Shape;2200;p56"/>
            <p:cNvGrpSpPr/>
            <p:nvPr/>
          </p:nvGrpSpPr>
          <p:grpSpPr>
            <a:xfrm rot="-536374">
              <a:off x="104887" y="1212004"/>
              <a:ext cx="1839165" cy="3281175"/>
              <a:chOff x="3734270" y="74249"/>
              <a:chExt cx="3046829" cy="5435717"/>
            </a:xfrm>
          </p:grpSpPr>
          <p:grpSp>
            <p:nvGrpSpPr>
              <p:cNvPr id="2201" name="Google Shape;2201;p56"/>
              <p:cNvGrpSpPr/>
              <p:nvPr/>
            </p:nvGrpSpPr>
            <p:grpSpPr>
              <a:xfrm rot="312499">
                <a:off x="4269747" y="179454"/>
                <a:ext cx="2417210" cy="2184088"/>
                <a:chOff x="3949525" y="-38550"/>
                <a:chExt cx="2695666" cy="2435690"/>
              </a:xfrm>
            </p:grpSpPr>
            <p:sp>
              <p:nvSpPr>
                <p:cNvPr id="2202" name="Google Shape;2202;p56"/>
                <p:cNvSpPr/>
                <p:nvPr/>
              </p:nvSpPr>
              <p:spPr>
                <a:xfrm flipH="1">
                  <a:off x="5395256" y="293336"/>
                  <a:ext cx="998480" cy="850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03" name="Google Shape;2203;p56"/>
                <p:cNvSpPr/>
                <p:nvPr/>
              </p:nvSpPr>
              <p:spPr>
                <a:xfrm flipH="1">
                  <a:off x="5395254" y="1046449"/>
                  <a:ext cx="1249937" cy="45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04" name="Google Shape;2204;p56"/>
                <p:cNvSpPr/>
                <p:nvPr/>
              </p:nvSpPr>
              <p:spPr>
                <a:xfrm flipH="1">
                  <a:off x="3949525" y="963360"/>
                  <a:ext cx="1414474" cy="409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05" name="Google Shape;2205;p56"/>
                <p:cNvSpPr/>
                <p:nvPr/>
              </p:nvSpPr>
              <p:spPr>
                <a:xfrm flipH="1">
                  <a:off x="4567262" y="-38550"/>
                  <a:ext cx="867944" cy="1195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06" name="Google Shape;2206;p56"/>
                <p:cNvSpPr/>
                <p:nvPr/>
              </p:nvSpPr>
              <p:spPr>
                <a:xfrm flipH="1">
                  <a:off x="5374388" y="1159006"/>
                  <a:ext cx="769925" cy="1238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07" name="Google Shape;2207;p56"/>
                <p:cNvSpPr/>
                <p:nvPr/>
              </p:nvSpPr>
              <p:spPr>
                <a:xfrm flipH="1">
                  <a:off x="5374384" y="1034646"/>
                  <a:ext cx="1270807" cy="469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08" name="Google Shape;2208;p56"/>
                <p:cNvSpPr/>
                <p:nvPr/>
              </p:nvSpPr>
              <p:spPr>
                <a:xfrm flipH="1">
                  <a:off x="5374386" y="293805"/>
                  <a:ext cx="1019350" cy="86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09" name="Google Shape;2209;p56"/>
                <p:cNvSpPr/>
                <p:nvPr/>
              </p:nvSpPr>
              <p:spPr>
                <a:xfrm flipH="1">
                  <a:off x="4567261" y="-37925"/>
                  <a:ext cx="983472" cy="1155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210" name="Google Shape;2210;p56"/>
              <p:cNvSpPr/>
              <p:nvPr/>
            </p:nvSpPr>
            <p:spPr>
              <a:xfrm rot="822121" flipH="1">
                <a:off x="4231896" y="1184641"/>
                <a:ext cx="773829" cy="4294784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35405" extrusionOk="0">
                    <a:moveTo>
                      <a:pt x="0" y="0"/>
                    </a:moveTo>
                    <a:cubicBezTo>
                      <a:pt x="0" y="1"/>
                      <a:pt x="2164" y="9265"/>
                      <a:pt x="2481" y="13785"/>
                    </a:cubicBezTo>
                    <a:cubicBezTo>
                      <a:pt x="2799" y="18304"/>
                      <a:pt x="3484" y="35405"/>
                      <a:pt x="3484" y="35405"/>
                    </a:cubicBezTo>
                    <a:cubicBezTo>
                      <a:pt x="4688" y="34884"/>
                      <a:pt x="5560" y="34276"/>
                      <a:pt x="6802" y="34276"/>
                    </a:cubicBezTo>
                    <a:cubicBezTo>
                      <a:pt x="6834" y="34276"/>
                      <a:pt x="6867" y="34276"/>
                      <a:pt x="6901" y="34277"/>
                    </a:cubicBezTo>
                    <a:cubicBezTo>
                      <a:pt x="7469" y="34284"/>
                      <a:pt x="7935" y="35302"/>
                      <a:pt x="8361" y="35302"/>
                    </a:cubicBezTo>
                    <a:cubicBezTo>
                      <a:pt x="8424" y="35302"/>
                      <a:pt x="8485" y="35280"/>
                      <a:pt x="8546" y="35229"/>
                    </a:cubicBezTo>
                    <a:cubicBezTo>
                      <a:pt x="9014" y="34837"/>
                      <a:pt x="9900" y="34419"/>
                      <a:pt x="9900" y="34419"/>
                    </a:cubicBezTo>
                    <a:cubicBezTo>
                      <a:pt x="9064" y="17269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211" name="Google Shape;2211;p56"/>
            <p:cNvSpPr/>
            <p:nvPr/>
          </p:nvSpPr>
          <p:spPr>
            <a:xfrm>
              <a:off x="189111" y="4292798"/>
              <a:ext cx="648400" cy="384750"/>
            </a:xfrm>
            <a:custGeom>
              <a:avLst/>
              <a:gdLst/>
              <a:ahLst/>
              <a:cxnLst/>
              <a:rect l="l" t="t" r="r" b="b"/>
              <a:pathLst>
                <a:path w="25936" h="15390" extrusionOk="0">
                  <a:moveTo>
                    <a:pt x="5009" y="119"/>
                  </a:moveTo>
                  <a:cubicBezTo>
                    <a:pt x="7295" y="-357"/>
                    <a:pt x="11423" y="2596"/>
                    <a:pt x="13772" y="3167"/>
                  </a:cubicBezTo>
                  <a:cubicBezTo>
                    <a:pt x="16122" y="3739"/>
                    <a:pt x="17455" y="3612"/>
                    <a:pt x="19106" y="3548"/>
                  </a:cubicBezTo>
                  <a:cubicBezTo>
                    <a:pt x="20757" y="3485"/>
                    <a:pt x="22599" y="2183"/>
                    <a:pt x="23678" y="2786"/>
                  </a:cubicBezTo>
                  <a:cubicBezTo>
                    <a:pt x="24758" y="3389"/>
                    <a:pt x="26663" y="5168"/>
                    <a:pt x="25583" y="7168"/>
                  </a:cubicBezTo>
                  <a:cubicBezTo>
                    <a:pt x="24504" y="9168"/>
                    <a:pt x="20852" y="13677"/>
                    <a:pt x="17201" y="14788"/>
                  </a:cubicBezTo>
                  <a:cubicBezTo>
                    <a:pt x="13550" y="15899"/>
                    <a:pt x="6534" y="15296"/>
                    <a:pt x="3676" y="13835"/>
                  </a:cubicBezTo>
                  <a:cubicBezTo>
                    <a:pt x="819" y="12375"/>
                    <a:pt x="-166" y="8311"/>
                    <a:pt x="56" y="6025"/>
                  </a:cubicBezTo>
                  <a:cubicBezTo>
                    <a:pt x="278" y="3739"/>
                    <a:pt x="2723" y="595"/>
                    <a:pt x="5009" y="1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pic>
        <p:nvPicPr>
          <p:cNvPr id="2212" name="Google Shape;2212;p56"/>
          <p:cNvPicPr preferRelativeResize="0"/>
          <p:nvPr/>
        </p:nvPicPr>
        <p:blipFill rotWithShape="1">
          <a:blip r:embed="rId3">
            <a:alphaModFix/>
          </a:blip>
          <a:srcRect l="15217" r="18098"/>
          <a:stretch/>
        </p:blipFill>
        <p:spPr>
          <a:xfrm>
            <a:off x="102157" y="5648937"/>
            <a:ext cx="1082727" cy="1038604"/>
          </a:xfrm>
          <a:prstGeom prst="ellipse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69D45F-6D15-45EC-AD18-0D926C5EC621}"/>
              </a:ext>
            </a:extLst>
          </p:cNvPr>
          <p:cNvSpPr txBox="1"/>
          <p:nvPr/>
        </p:nvSpPr>
        <p:spPr>
          <a:xfrm>
            <a:off x="3698738" y="-1223016"/>
            <a:ext cx="5499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BE5B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969DA9-D8F1-48C7-84EE-B3FC1597CB7E}"/>
              </a:ext>
            </a:extLst>
          </p:cNvPr>
          <p:cNvSpPr txBox="1"/>
          <p:nvPr/>
        </p:nvSpPr>
        <p:spPr>
          <a:xfrm>
            <a:off x="-12324" y="-18429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Rèn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Đ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614DE5-F84D-4060-A730-B5A233081732}"/>
              </a:ext>
            </a:extLst>
          </p:cNvPr>
          <p:cNvSpPr/>
          <p:nvPr/>
        </p:nvSpPr>
        <p:spPr>
          <a:xfrm>
            <a:off x="0" y="1028572"/>
            <a:ext cx="11948487" cy="5202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lẽo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veo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tẻo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teo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trùm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tẻo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tẻo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tẻo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đềm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chiêm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trũng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82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5BB"/>
        </a:solidFill>
        <a:effectLst/>
      </p:bgPr>
    </p:bg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yellow, scissors&#10;&#10;Description automatically generated">
            <a:extLst>
              <a:ext uri="{FF2B5EF4-FFF2-40B4-BE49-F238E27FC236}">
                <a16:creationId xmlns:a16="http://schemas.microsoft.com/office/drawing/2014/main" id="{35AE420D-5C00-1348-B3AF-6D20ADC21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05" y="94444"/>
            <a:ext cx="736953" cy="4953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2D1C87-A396-4FE1-9EA8-AAA623E05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7783" y="5485593"/>
            <a:ext cx="1024217" cy="10303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70412A-5D40-4692-AE8E-E6904AEDD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728" y="5485593"/>
            <a:ext cx="1024217" cy="10303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09CA83-7C4B-4520-BB87-80919198FB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3745" y="5841005"/>
            <a:ext cx="664509" cy="3194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D0CFC2-E1AF-4BE4-B3CD-B0BAC5418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450" y="5958288"/>
            <a:ext cx="1024217" cy="5576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8F5987-DD16-4A8D-A757-29B2F1FFA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1007" y="5801529"/>
            <a:ext cx="824194" cy="7913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07564B-4395-4092-8753-5F6D50929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728" y="0"/>
            <a:ext cx="853299" cy="103031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BFEDAA-8510-4BBC-9EF7-781307B5402E}"/>
              </a:ext>
            </a:extLst>
          </p:cNvPr>
          <p:cNvSpPr/>
          <p:nvPr/>
        </p:nvSpPr>
        <p:spPr>
          <a:xfrm>
            <a:off x="459441" y="74953"/>
            <a:ext cx="112204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 2: Rèn kĩ năng viết bài văn phân tích một tác phẩm văn học (Bài th</a:t>
            </a: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ơ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thất ngôn bát cú hoặc tứ tuyệt Đ</a:t>
            </a: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ường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luật)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1A84E3-F46C-481F-AD36-59E77B36C405}"/>
              </a:ext>
            </a:extLst>
          </p:cNvPr>
          <p:cNvSpPr txBox="1"/>
          <p:nvPr/>
        </p:nvSpPr>
        <p:spPr>
          <a:xfrm>
            <a:off x="3111749" y="-1308373"/>
            <a:ext cx="5615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BE5B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897B7A-6691-4E39-ADD0-39B90105C784}"/>
              </a:ext>
            </a:extLst>
          </p:cNvPr>
          <p:cNvSpPr/>
          <p:nvPr/>
        </p:nvSpPr>
        <p:spPr>
          <a:xfrm>
            <a:off x="0" y="1030313"/>
            <a:ext cx="11926389" cy="5202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tẻo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146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gợn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146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khẽ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vèo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“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khẽ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vèo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khẽ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vèo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00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ummer Campaign by Slidesgo">
  <a:themeElements>
    <a:clrScheme name="Simple Light">
      <a:dk1>
        <a:srgbClr val="294761"/>
      </a:dk1>
      <a:lt1>
        <a:srgbClr val="FFFFFF"/>
      </a:lt1>
      <a:dk2>
        <a:srgbClr val="F1C5C5"/>
      </a:dk2>
      <a:lt2>
        <a:srgbClr val="F38383"/>
      </a:lt2>
      <a:accent1>
        <a:srgbClr val="FABABA"/>
      </a:accent1>
      <a:accent2>
        <a:srgbClr val="7DC4C0"/>
      </a:accent2>
      <a:accent3>
        <a:srgbClr val="F6B17A"/>
      </a:accent3>
      <a:accent4>
        <a:srgbClr val="FFE599"/>
      </a:accent4>
      <a:accent5>
        <a:srgbClr val="FFD966"/>
      </a:accent5>
      <a:accent6>
        <a:srgbClr val="F9CB9C"/>
      </a:accent6>
      <a:hlink>
        <a:srgbClr val="29476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rofessional &amp; Elegant Boho Watercolor Brushtrokes MK Plan by Slidesgo">
  <a:themeElements>
    <a:clrScheme name="Simple Light">
      <a:dk1>
        <a:srgbClr val="453121"/>
      </a:dk1>
      <a:lt1>
        <a:srgbClr val="F7F3E7"/>
      </a:lt1>
      <a:dk2>
        <a:srgbClr val="FAE2CB"/>
      </a:dk2>
      <a:lt2>
        <a:srgbClr val="FFAE96"/>
      </a:lt2>
      <a:accent1>
        <a:srgbClr val="FFC9B8"/>
      </a:accent1>
      <a:accent2>
        <a:srgbClr val="C1B3AD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531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3131</Words>
  <Application>Microsoft Office PowerPoint</Application>
  <PresentationFormat>Widescreen</PresentationFormat>
  <Paragraphs>165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#9Slide05 Brannboll Ny</vt:lpstr>
      <vt:lpstr>#9Slide05 Fourth Medium</vt:lpstr>
      <vt:lpstr>#9Slide05 Gullever Font</vt:lpstr>
      <vt:lpstr>Arial</vt:lpstr>
      <vt:lpstr>Calibri</vt:lpstr>
      <vt:lpstr>Catamaran</vt:lpstr>
      <vt:lpstr>Concert One</vt:lpstr>
      <vt:lpstr>Elsie</vt:lpstr>
      <vt:lpstr>Fira Sans Extra Condensed Medium</vt:lpstr>
      <vt:lpstr>Krub</vt:lpstr>
      <vt:lpstr>Lora</vt:lpstr>
      <vt:lpstr>Public Sans</vt:lpstr>
      <vt:lpstr>Satisfy</vt:lpstr>
      <vt:lpstr>Times New Roman</vt:lpstr>
      <vt:lpstr>Castaway in a Desert Island by Slidesgo</vt:lpstr>
      <vt:lpstr>Default Design</vt:lpstr>
      <vt:lpstr>1_Summer Campaign by Slidesgo</vt:lpstr>
      <vt:lpstr>Professional &amp; Elegant Boho Watercolor Brushtrokes MK Plan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2023-08-12T03:30:00Z</dcterms:created>
  <dcterms:modified xsi:type="dcterms:W3CDTF">2023-12-07T09:27:57Z</dcterms:modified>
</cp:coreProperties>
</file>